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8" r:id="rId10"/>
    <p:sldId id="269" r:id="rId11"/>
    <p:sldId id="266" r:id="rId12"/>
    <p:sldId id="272" r:id="rId13"/>
    <p:sldId id="264" r:id="rId14"/>
    <p:sldId id="273" r:id="rId15"/>
    <p:sldId id="267" r:id="rId16"/>
    <p:sldId id="270" r:id="rId17"/>
    <p:sldId id="271" r:id="rId18"/>
    <p:sldId id="276" r:id="rId19"/>
    <p:sldId id="274" r:id="rId20"/>
    <p:sldId id="275" r:id="rId21"/>
    <p:sldId id="277" r:id="rId22"/>
    <p:sldId id="265" r:id="rId23"/>
    <p:sldId id="278" r:id="rId24"/>
    <p:sldId id="279" r:id="rId25"/>
    <p:sldId id="280" r:id="rId26"/>
    <p:sldId id="282" r:id="rId27"/>
    <p:sldId id="281" r:id="rId28"/>
    <p:sldId id="283" r:id="rId29"/>
    <p:sldId id="284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icsi\Dokument&#225;ci&#243;\Publik&#225;ci&#243;k\RR_publ\RSI2021\SDD_fig\SSD_fi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40928656747534"/>
          <c:y val="2.6376735304080141E-2"/>
          <c:w val="0.73260948052645158"/>
          <c:h val="0.81919153890219154"/>
        </c:manualLayout>
      </c:layout>
      <c:scatterChart>
        <c:scatterStyle val="lineMarker"/>
        <c:varyColors val="0"/>
        <c:ser>
          <c:idx val="2"/>
          <c:order val="0"/>
          <c:tx>
            <c:strRef>
              <c:f>Munka1!$D$1</c:f>
              <c:strCache>
                <c:ptCount val="1"/>
                <c:pt idx="0">
                  <c:v>Raw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Munka1!$A$2:$A$8193</c:f>
              <c:numCache>
                <c:formatCode>General</c:formatCode>
                <c:ptCount val="8192"/>
                <c:pt idx="0">
                  <c:v>-1182.5</c:v>
                </c:pt>
                <c:pt idx="1">
                  <c:v>-1174.25</c:v>
                </c:pt>
                <c:pt idx="2">
                  <c:v>-1166</c:v>
                </c:pt>
                <c:pt idx="3">
                  <c:v>-1157.75</c:v>
                </c:pt>
                <c:pt idx="4">
                  <c:v>-1149.5</c:v>
                </c:pt>
                <c:pt idx="5">
                  <c:v>-1141.25</c:v>
                </c:pt>
                <c:pt idx="6">
                  <c:v>-1133</c:v>
                </c:pt>
                <c:pt idx="7">
                  <c:v>-1124.75</c:v>
                </c:pt>
                <c:pt idx="8">
                  <c:v>-1116.5</c:v>
                </c:pt>
                <c:pt idx="9">
                  <c:v>-1108.25</c:v>
                </c:pt>
                <c:pt idx="10">
                  <c:v>-1100</c:v>
                </c:pt>
                <c:pt idx="11">
                  <c:v>-1091.75</c:v>
                </c:pt>
                <c:pt idx="12">
                  <c:v>-1083.5</c:v>
                </c:pt>
                <c:pt idx="13">
                  <c:v>-1075.25</c:v>
                </c:pt>
                <c:pt idx="14">
                  <c:v>-1067</c:v>
                </c:pt>
                <c:pt idx="15">
                  <c:v>-1058.75</c:v>
                </c:pt>
                <c:pt idx="16">
                  <c:v>-1050.5</c:v>
                </c:pt>
                <c:pt idx="17">
                  <c:v>-1042.25</c:v>
                </c:pt>
                <c:pt idx="18">
                  <c:v>-1034</c:v>
                </c:pt>
                <c:pt idx="19">
                  <c:v>-1025.75</c:v>
                </c:pt>
                <c:pt idx="20">
                  <c:v>-1017.5</c:v>
                </c:pt>
                <c:pt idx="21">
                  <c:v>-1009.25</c:v>
                </c:pt>
                <c:pt idx="22">
                  <c:v>-1001</c:v>
                </c:pt>
                <c:pt idx="23">
                  <c:v>-992.75</c:v>
                </c:pt>
                <c:pt idx="24">
                  <c:v>-984.5</c:v>
                </c:pt>
                <c:pt idx="25">
                  <c:v>-976.25</c:v>
                </c:pt>
                <c:pt idx="26">
                  <c:v>-968</c:v>
                </c:pt>
                <c:pt idx="27">
                  <c:v>-959.75</c:v>
                </c:pt>
                <c:pt idx="28">
                  <c:v>-951.5</c:v>
                </c:pt>
                <c:pt idx="29">
                  <c:v>-943.25</c:v>
                </c:pt>
                <c:pt idx="30">
                  <c:v>-935</c:v>
                </c:pt>
                <c:pt idx="31">
                  <c:v>-926.75</c:v>
                </c:pt>
                <c:pt idx="32">
                  <c:v>-918.5</c:v>
                </c:pt>
                <c:pt idx="33">
                  <c:v>-910.25</c:v>
                </c:pt>
                <c:pt idx="34">
                  <c:v>-902</c:v>
                </c:pt>
                <c:pt idx="35">
                  <c:v>-893.75</c:v>
                </c:pt>
                <c:pt idx="36">
                  <c:v>-885.5</c:v>
                </c:pt>
                <c:pt idx="37">
                  <c:v>-877.25</c:v>
                </c:pt>
                <c:pt idx="38">
                  <c:v>-869</c:v>
                </c:pt>
                <c:pt idx="39">
                  <c:v>-860.75</c:v>
                </c:pt>
                <c:pt idx="40">
                  <c:v>-852.5</c:v>
                </c:pt>
                <c:pt idx="41">
                  <c:v>-844.25</c:v>
                </c:pt>
                <c:pt idx="42">
                  <c:v>-836</c:v>
                </c:pt>
                <c:pt idx="43">
                  <c:v>-827.75</c:v>
                </c:pt>
                <c:pt idx="44">
                  <c:v>-819.5</c:v>
                </c:pt>
                <c:pt idx="45">
                  <c:v>-811.25</c:v>
                </c:pt>
                <c:pt idx="46">
                  <c:v>-803</c:v>
                </c:pt>
                <c:pt idx="47">
                  <c:v>-794.75</c:v>
                </c:pt>
                <c:pt idx="48">
                  <c:v>-786.5</c:v>
                </c:pt>
                <c:pt idx="49">
                  <c:v>-778.25</c:v>
                </c:pt>
                <c:pt idx="50">
                  <c:v>-770</c:v>
                </c:pt>
                <c:pt idx="51">
                  <c:v>-761.75</c:v>
                </c:pt>
                <c:pt idx="52">
                  <c:v>-753.5</c:v>
                </c:pt>
                <c:pt idx="53">
                  <c:v>-745.25</c:v>
                </c:pt>
                <c:pt idx="54">
                  <c:v>-737</c:v>
                </c:pt>
                <c:pt idx="55">
                  <c:v>-728.75</c:v>
                </c:pt>
                <c:pt idx="56">
                  <c:v>-720.5</c:v>
                </c:pt>
                <c:pt idx="57">
                  <c:v>-712.25</c:v>
                </c:pt>
                <c:pt idx="58">
                  <c:v>-704</c:v>
                </c:pt>
                <c:pt idx="59">
                  <c:v>-695.75</c:v>
                </c:pt>
                <c:pt idx="60">
                  <c:v>-687.5</c:v>
                </c:pt>
                <c:pt idx="61">
                  <c:v>-679.25</c:v>
                </c:pt>
                <c:pt idx="62">
                  <c:v>-671</c:v>
                </c:pt>
                <c:pt idx="63">
                  <c:v>-662.75</c:v>
                </c:pt>
                <c:pt idx="64">
                  <c:v>-654.5</c:v>
                </c:pt>
                <c:pt idx="65">
                  <c:v>-646.25</c:v>
                </c:pt>
                <c:pt idx="66">
                  <c:v>-638</c:v>
                </c:pt>
                <c:pt idx="67">
                  <c:v>-629.75</c:v>
                </c:pt>
                <c:pt idx="68">
                  <c:v>-621.5</c:v>
                </c:pt>
                <c:pt idx="69">
                  <c:v>-613.25</c:v>
                </c:pt>
                <c:pt idx="70">
                  <c:v>-605</c:v>
                </c:pt>
                <c:pt idx="71">
                  <c:v>-596.75</c:v>
                </c:pt>
                <c:pt idx="72">
                  <c:v>-588.5</c:v>
                </c:pt>
                <c:pt idx="73">
                  <c:v>-580.25</c:v>
                </c:pt>
                <c:pt idx="74">
                  <c:v>-572</c:v>
                </c:pt>
                <c:pt idx="75">
                  <c:v>-563.75</c:v>
                </c:pt>
                <c:pt idx="76">
                  <c:v>-555.5</c:v>
                </c:pt>
                <c:pt idx="77">
                  <c:v>-547.25</c:v>
                </c:pt>
                <c:pt idx="78">
                  <c:v>-539</c:v>
                </c:pt>
                <c:pt idx="79">
                  <c:v>-530.75</c:v>
                </c:pt>
                <c:pt idx="80">
                  <c:v>-522.5</c:v>
                </c:pt>
                <c:pt idx="81">
                  <c:v>-514.25</c:v>
                </c:pt>
                <c:pt idx="82">
                  <c:v>-506</c:v>
                </c:pt>
                <c:pt idx="83">
                  <c:v>-497.75</c:v>
                </c:pt>
                <c:pt idx="84">
                  <c:v>-489.5</c:v>
                </c:pt>
                <c:pt idx="85">
                  <c:v>-481.25</c:v>
                </c:pt>
                <c:pt idx="86">
                  <c:v>-473</c:v>
                </c:pt>
                <c:pt idx="87">
                  <c:v>-464.75</c:v>
                </c:pt>
                <c:pt idx="88">
                  <c:v>-456.5</c:v>
                </c:pt>
                <c:pt idx="89">
                  <c:v>-448.25</c:v>
                </c:pt>
                <c:pt idx="90">
                  <c:v>-440</c:v>
                </c:pt>
                <c:pt idx="91">
                  <c:v>-431.75</c:v>
                </c:pt>
                <c:pt idx="92">
                  <c:v>-423.5</c:v>
                </c:pt>
                <c:pt idx="93">
                  <c:v>-415.25</c:v>
                </c:pt>
                <c:pt idx="94">
                  <c:v>-407</c:v>
                </c:pt>
                <c:pt idx="95">
                  <c:v>-398.75</c:v>
                </c:pt>
                <c:pt idx="96">
                  <c:v>-390.5</c:v>
                </c:pt>
                <c:pt idx="97">
                  <c:v>-382.25</c:v>
                </c:pt>
                <c:pt idx="98">
                  <c:v>-374</c:v>
                </c:pt>
                <c:pt idx="99">
                  <c:v>-365.75</c:v>
                </c:pt>
                <c:pt idx="100">
                  <c:v>-357.5</c:v>
                </c:pt>
                <c:pt idx="101">
                  <c:v>-349.25</c:v>
                </c:pt>
                <c:pt idx="102">
                  <c:v>-341</c:v>
                </c:pt>
                <c:pt idx="103">
                  <c:v>-332.75</c:v>
                </c:pt>
                <c:pt idx="104">
                  <c:v>-324.5</c:v>
                </c:pt>
                <c:pt idx="105">
                  <c:v>-316.25</c:v>
                </c:pt>
                <c:pt idx="106">
                  <c:v>-308</c:v>
                </c:pt>
                <c:pt idx="107">
                  <c:v>-299.75</c:v>
                </c:pt>
                <c:pt idx="108">
                  <c:v>-291.5</c:v>
                </c:pt>
                <c:pt idx="109">
                  <c:v>-283.25</c:v>
                </c:pt>
                <c:pt idx="110">
                  <c:v>-275</c:v>
                </c:pt>
                <c:pt idx="111">
                  <c:v>-266.75</c:v>
                </c:pt>
                <c:pt idx="112">
                  <c:v>-258.5</c:v>
                </c:pt>
                <c:pt idx="113">
                  <c:v>-250.25</c:v>
                </c:pt>
                <c:pt idx="114">
                  <c:v>-242</c:v>
                </c:pt>
                <c:pt idx="115">
                  <c:v>-233.75</c:v>
                </c:pt>
                <c:pt idx="116">
                  <c:v>-225.5</c:v>
                </c:pt>
                <c:pt idx="117">
                  <c:v>-217.25</c:v>
                </c:pt>
                <c:pt idx="118">
                  <c:v>-209</c:v>
                </c:pt>
                <c:pt idx="119">
                  <c:v>-200.75</c:v>
                </c:pt>
                <c:pt idx="120">
                  <c:v>-192.5</c:v>
                </c:pt>
                <c:pt idx="121">
                  <c:v>-184.25</c:v>
                </c:pt>
                <c:pt idx="122">
                  <c:v>-176</c:v>
                </c:pt>
                <c:pt idx="123">
                  <c:v>-167.75</c:v>
                </c:pt>
                <c:pt idx="124">
                  <c:v>-159.5</c:v>
                </c:pt>
                <c:pt idx="125">
                  <c:v>-151.25</c:v>
                </c:pt>
                <c:pt idx="126">
                  <c:v>-143</c:v>
                </c:pt>
                <c:pt idx="127">
                  <c:v>-134.75</c:v>
                </c:pt>
                <c:pt idx="128">
                  <c:v>-126.5</c:v>
                </c:pt>
                <c:pt idx="129">
                  <c:v>-118.25</c:v>
                </c:pt>
                <c:pt idx="130">
                  <c:v>-110</c:v>
                </c:pt>
                <c:pt idx="131">
                  <c:v>-101.75</c:v>
                </c:pt>
                <c:pt idx="132">
                  <c:v>-93.5</c:v>
                </c:pt>
                <c:pt idx="133">
                  <c:v>-85.25</c:v>
                </c:pt>
                <c:pt idx="134">
                  <c:v>-77</c:v>
                </c:pt>
                <c:pt idx="135">
                  <c:v>-68.75</c:v>
                </c:pt>
                <c:pt idx="136">
                  <c:v>-60.5</c:v>
                </c:pt>
                <c:pt idx="137">
                  <c:v>-52.25</c:v>
                </c:pt>
                <c:pt idx="138">
                  <c:v>-44</c:v>
                </c:pt>
                <c:pt idx="139">
                  <c:v>-35.75</c:v>
                </c:pt>
                <c:pt idx="140">
                  <c:v>-27.5</c:v>
                </c:pt>
                <c:pt idx="141">
                  <c:v>-19.25</c:v>
                </c:pt>
                <c:pt idx="142">
                  <c:v>-11</c:v>
                </c:pt>
                <c:pt idx="143">
                  <c:v>-2.75</c:v>
                </c:pt>
                <c:pt idx="144">
                  <c:v>5.5</c:v>
                </c:pt>
                <c:pt idx="145">
                  <c:v>13.75</c:v>
                </c:pt>
                <c:pt idx="146">
                  <c:v>22</c:v>
                </c:pt>
                <c:pt idx="147">
                  <c:v>30.25</c:v>
                </c:pt>
                <c:pt idx="148">
                  <c:v>38.5</c:v>
                </c:pt>
                <c:pt idx="149">
                  <c:v>46.75</c:v>
                </c:pt>
                <c:pt idx="150">
                  <c:v>55</c:v>
                </c:pt>
                <c:pt idx="151">
                  <c:v>63.25</c:v>
                </c:pt>
                <c:pt idx="152">
                  <c:v>71.5</c:v>
                </c:pt>
                <c:pt idx="153">
                  <c:v>79.75</c:v>
                </c:pt>
                <c:pt idx="154">
                  <c:v>88</c:v>
                </c:pt>
                <c:pt idx="155">
                  <c:v>96.25</c:v>
                </c:pt>
                <c:pt idx="156">
                  <c:v>104.5</c:v>
                </c:pt>
                <c:pt idx="157">
                  <c:v>112.75</c:v>
                </c:pt>
                <c:pt idx="158">
                  <c:v>121</c:v>
                </c:pt>
                <c:pt idx="159">
                  <c:v>129.25</c:v>
                </c:pt>
                <c:pt idx="160">
                  <c:v>137.5</c:v>
                </c:pt>
                <c:pt idx="161">
                  <c:v>145.75</c:v>
                </c:pt>
                <c:pt idx="162">
                  <c:v>154</c:v>
                </c:pt>
                <c:pt idx="163">
                  <c:v>162.25</c:v>
                </c:pt>
                <c:pt idx="164">
                  <c:v>170.5</c:v>
                </c:pt>
                <c:pt idx="165">
                  <c:v>178.75</c:v>
                </c:pt>
                <c:pt idx="166">
                  <c:v>187</c:v>
                </c:pt>
                <c:pt idx="167">
                  <c:v>195.25</c:v>
                </c:pt>
                <c:pt idx="168">
                  <c:v>203.5</c:v>
                </c:pt>
                <c:pt idx="169">
                  <c:v>211.75</c:v>
                </c:pt>
                <c:pt idx="170">
                  <c:v>220</c:v>
                </c:pt>
                <c:pt idx="171">
                  <c:v>228.25</c:v>
                </c:pt>
                <c:pt idx="172">
                  <c:v>236.5</c:v>
                </c:pt>
                <c:pt idx="173">
                  <c:v>244.75</c:v>
                </c:pt>
                <c:pt idx="174">
                  <c:v>253</c:v>
                </c:pt>
                <c:pt idx="175">
                  <c:v>261.25</c:v>
                </c:pt>
                <c:pt idx="176">
                  <c:v>269.5</c:v>
                </c:pt>
                <c:pt idx="177">
                  <c:v>277.75</c:v>
                </c:pt>
                <c:pt idx="178">
                  <c:v>286</c:v>
                </c:pt>
                <c:pt idx="179">
                  <c:v>294.25</c:v>
                </c:pt>
                <c:pt idx="180">
                  <c:v>302.5</c:v>
                </c:pt>
                <c:pt idx="181">
                  <c:v>310.75</c:v>
                </c:pt>
                <c:pt idx="182">
                  <c:v>319</c:v>
                </c:pt>
                <c:pt idx="183">
                  <c:v>327.25</c:v>
                </c:pt>
                <c:pt idx="184">
                  <c:v>335.5</c:v>
                </c:pt>
                <c:pt idx="185">
                  <c:v>343.75</c:v>
                </c:pt>
                <c:pt idx="186">
                  <c:v>352</c:v>
                </c:pt>
                <c:pt idx="187">
                  <c:v>360.25</c:v>
                </c:pt>
                <c:pt idx="188">
                  <c:v>368.5</c:v>
                </c:pt>
                <c:pt idx="189">
                  <c:v>376.75</c:v>
                </c:pt>
                <c:pt idx="190">
                  <c:v>385</c:v>
                </c:pt>
                <c:pt idx="191">
                  <c:v>393.25</c:v>
                </c:pt>
                <c:pt idx="192">
                  <c:v>401.5</c:v>
                </c:pt>
                <c:pt idx="193">
                  <c:v>409.75</c:v>
                </c:pt>
                <c:pt idx="194">
                  <c:v>418</c:v>
                </c:pt>
                <c:pt idx="195">
                  <c:v>426.25</c:v>
                </c:pt>
                <c:pt idx="196">
                  <c:v>434.5</c:v>
                </c:pt>
                <c:pt idx="197">
                  <c:v>442.75</c:v>
                </c:pt>
                <c:pt idx="198">
                  <c:v>451</c:v>
                </c:pt>
                <c:pt idx="199">
                  <c:v>459.25</c:v>
                </c:pt>
                <c:pt idx="200">
                  <c:v>467.5</c:v>
                </c:pt>
                <c:pt idx="201">
                  <c:v>475.75</c:v>
                </c:pt>
                <c:pt idx="202">
                  <c:v>484</c:v>
                </c:pt>
                <c:pt idx="203">
                  <c:v>492.25</c:v>
                </c:pt>
                <c:pt idx="204">
                  <c:v>500.5</c:v>
                </c:pt>
                <c:pt idx="205">
                  <c:v>508.75</c:v>
                </c:pt>
                <c:pt idx="206">
                  <c:v>517</c:v>
                </c:pt>
                <c:pt idx="207">
                  <c:v>525.25</c:v>
                </c:pt>
                <c:pt idx="208">
                  <c:v>533.5</c:v>
                </c:pt>
                <c:pt idx="209">
                  <c:v>541.75</c:v>
                </c:pt>
                <c:pt idx="210">
                  <c:v>550</c:v>
                </c:pt>
                <c:pt idx="211">
                  <c:v>558.25</c:v>
                </c:pt>
                <c:pt idx="212">
                  <c:v>566.5</c:v>
                </c:pt>
                <c:pt idx="213">
                  <c:v>574.75</c:v>
                </c:pt>
                <c:pt idx="214">
                  <c:v>583</c:v>
                </c:pt>
                <c:pt idx="215">
                  <c:v>591.25</c:v>
                </c:pt>
                <c:pt idx="216">
                  <c:v>599.5</c:v>
                </c:pt>
                <c:pt idx="217">
                  <c:v>607.75</c:v>
                </c:pt>
                <c:pt idx="218">
                  <c:v>616</c:v>
                </c:pt>
                <c:pt idx="219">
                  <c:v>624.25</c:v>
                </c:pt>
                <c:pt idx="220">
                  <c:v>632.5</c:v>
                </c:pt>
                <c:pt idx="221">
                  <c:v>640.75</c:v>
                </c:pt>
                <c:pt idx="222">
                  <c:v>649</c:v>
                </c:pt>
                <c:pt idx="223">
                  <c:v>657.25</c:v>
                </c:pt>
                <c:pt idx="224">
                  <c:v>665.5</c:v>
                </c:pt>
                <c:pt idx="225">
                  <c:v>673.75</c:v>
                </c:pt>
                <c:pt idx="226">
                  <c:v>682</c:v>
                </c:pt>
                <c:pt idx="227">
                  <c:v>690.25</c:v>
                </c:pt>
                <c:pt idx="228">
                  <c:v>698.5</c:v>
                </c:pt>
                <c:pt idx="229">
                  <c:v>706.75</c:v>
                </c:pt>
                <c:pt idx="230">
                  <c:v>715</c:v>
                </c:pt>
                <c:pt idx="231">
                  <c:v>723.25</c:v>
                </c:pt>
                <c:pt idx="232">
                  <c:v>731.5</c:v>
                </c:pt>
                <c:pt idx="233">
                  <c:v>739.75</c:v>
                </c:pt>
                <c:pt idx="234">
                  <c:v>748</c:v>
                </c:pt>
                <c:pt idx="235">
                  <c:v>756.25</c:v>
                </c:pt>
                <c:pt idx="236">
                  <c:v>764.5</c:v>
                </c:pt>
                <c:pt idx="237">
                  <c:v>772.75</c:v>
                </c:pt>
                <c:pt idx="238">
                  <c:v>781</c:v>
                </c:pt>
                <c:pt idx="239">
                  <c:v>789.25</c:v>
                </c:pt>
                <c:pt idx="240">
                  <c:v>797.5</c:v>
                </c:pt>
                <c:pt idx="241">
                  <c:v>805.75</c:v>
                </c:pt>
                <c:pt idx="242">
                  <c:v>814</c:v>
                </c:pt>
                <c:pt idx="243">
                  <c:v>822.25</c:v>
                </c:pt>
                <c:pt idx="244">
                  <c:v>830.5</c:v>
                </c:pt>
                <c:pt idx="245">
                  <c:v>838.75</c:v>
                </c:pt>
                <c:pt idx="246">
                  <c:v>847</c:v>
                </c:pt>
                <c:pt idx="247">
                  <c:v>855.25</c:v>
                </c:pt>
                <c:pt idx="248">
                  <c:v>863.5</c:v>
                </c:pt>
                <c:pt idx="249">
                  <c:v>871.75</c:v>
                </c:pt>
                <c:pt idx="250">
                  <c:v>880</c:v>
                </c:pt>
                <c:pt idx="251">
                  <c:v>888.25</c:v>
                </c:pt>
                <c:pt idx="252">
                  <c:v>896.5</c:v>
                </c:pt>
                <c:pt idx="253">
                  <c:v>904.75</c:v>
                </c:pt>
                <c:pt idx="254">
                  <c:v>913</c:v>
                </c:pt>
                <c:pt idx="255">
                  <c:v>921.25</c:v>
                </c:pt>
                <c:pt idx="256">
                  <c:v>929.5</c:v>
                </c:pt>
                <c:pt idx="257">
                  <c:v>937.75</c:v>
                </c:pt>
                <c:pt idx="258">
                  <c:v>946</c:v>
                </c:pt>
                <c:pt idx="259">
                  <c:v>954.25</c:v>
                </c:pt>
                <c:pt idx="260">
                  <c:v>962.5</c:v>
                </c:pt>
                <c:pt idx="261">
                  <c:v>970.75</c:v>
                </c:pt>
                <c:pt idx="262">
                  <c:v>979</c:v>
                </c:pt>
                <c:pt idx="263">
                  <c:v>987.25</c:v>
                </c:pt>
                <c:pt idx="264">
                  <c:v>995.5</c:v>
                </c:pt>
                <c:pt idx="265">
                  <c:v>1003.75</c:v>
                </c:pt>
                <c:pt idx="266">
                  <c:v>1012</c:v>
                </c:pt>
                <c:pt idx="267">
                  <c:v>1020.25</c:v>
                </c:pt>
                <c:pt idx="268">
                  <c:v>1028.5</c:v>
                </c:pt>
                <c:pt idx="269">
                  <c:v>1036.75</c:v>
                </c:pt>
                <c:pt idx="270">
                  <c:v>1045</c:v>
                </c:pt>
                <c:pt idx="271">
                  <c:v>1053.25</c:v>
                </c:pt>
                <c:pt idx="272">
                  <c:v>1061.5</c:v>
                </c:pt>
                <c:pt idx="273">
                  <c:v>1069.75</c:v>
                </c:pt>
                <c:pt idx="274">
                  <c:v>1078</c:v>
                </c:pt>
                <c:pt idx="275">
                  <c:v>1086.25</c:v>
                </c:pt>
                <c:pt idx="276">
                  <c:v>1094.5</c:v>
                </c:pt>
                <c:pt idx="277">
                  <c:v>1102.75</c:v>
                </c:pt>
                <c:pt idx="278">
                  <c:v>1111</c:v>
                </c:pt>
                <c:pt idx="279">
                  <c:v>1119.25</c:v>
                </c:pt>
                <c:pt idx="280">
                  <c:v>1127.5</c:v>
                </c:pt>
                <c:pt idx="281">
                  <c:v>1135.75</c:v>
                </c:pt>
                <c:pt idx="282">
                  <c:v>1144</c:v>
                </c:pt>
                <c:pt idx="283">
                  <c:v>1152.25</c:v>
                </c:pt>
                <c:pt idx="284">
                  <c:v>1160.5</c:v>
                </c:pt>
                <c:pt idx="285">
                  <c:v>1168.75</c:v>
                </c:pt>
                <c:pt idx="286">
                  <c:v>1177</c:v>
                </c:pt>
                <c:pt idx="287">
                  <c:v>1185.25</c:v>
                </c:pt>
                <c:pt idx="288">
                  <c:v>1193.5</c:v>
                </c:pt>
                <c:pt idx="289">
                  <c:v>1201.75</c:v>
                </c:pt>
                <c:pt idx="290">
                  <c:v>1210</c:v>
                </c:pt>
                <c:pt idx="291">
                  <c:v>1218.25</c:v>
                </c:pt>
                <c:pt idx="292">
                  <c:v>1226.5</c:v>
                </c:pt>
                <c:pt idx="293">
                  <c:v>1234.75</c:v>
                </c:pt>
                <c:pt idx="294">
                  <c:v>1243</c:v>
                </c:pt>
                <c:pt idx="295">
                  <c:v>1251.25</c:v>
                </c:pt>
                <c:pt idx="296">
                  <c:v>1259.5</c:v>
                </c:pt>
                <c:pt idx="297">
                  <c:v>1267.75</c:v>
                </c:pt>
                <c:pt idx="298">
                  <c:v>1276</c:v>
                </c:pt>
                <c:pt idx="299">
                  <c:v>1284.25</c:v>
                </c:pt>
                <c:pt idx="300">
                  <c:v>1292.5</c:v>
                </c:pt>
                <c:pt idx="301">
                  <c:v>1300.75</c:v>
                </c:pt>
                <c:pt idx="302">
                  <c:v>1309</c:v>
                </c:pt>
                <c:pt idx="303">
                  <c:v>1317.25</c:v>
                </c:pt>
                <c:pt idx="304">
                  <c:v>1325.5</c:v>
                </c:pt>
                <c:pt idx="305">
                  <c:v>1333.75</c:v>
                </c:pt>
                <c:pt idx="306">
                  <c:v>1342</c:v>
                </c:pt>
                <c:pt idx="307">
                  <c:v>1350.25</c:v>
                </c:pt>
                <c:pt idx="308">
                  <c:v>1358.5</c:v>
                </c:pt>
                <c:pt idx="309">
                  <c:v>1366.75</c:v>
                </c:pt>
                <c:pt idx="310">
                  <c:v>1375</c:v>
                </c:pt>
                <c:pt idx="311">
                  <c:v>1383.25</c:v>
                </c:pt>
                <c:pt idx="312">
                  <c:v>1391.5</c:v>
                </c:pt>
                <c:pt idx="313">
                  <c:v>1399.75</c:v>
                </c:pt>
                <c:pt idx="314">
                  <c:v>1408</c:v>
                </c:pt>
                <c:pt idx="315">
                  <c:v>1416.25</c:v>
                </c:pt>
                <c:pt idx="316">
                  <c:v>1424.5</c:v>
                </c:pt>
                <c:pt idx="317">
                  <c:v>1432.75</c:v>
                </c:pt>
                <c:pt idx="318">
                  <c:v>1441</c:v>
                </c:pt>
                <c:pt idx="319">
                  <c:v>1449.25</c:v>
                </c:pt>
                <c:pt idx="320">
                  <c:v>1457.5</c:v>
                </c:pt>
                <c:pt idx="321">
                  <c:v>1465.75</c:v>
                </c:pt>
                <c:pt idx="322">
                  <c:v>1474</c:v>
                </c:pt>
                <c:pt idx="323">
                  <c:v>1482.25</c:v>
                </c:pt>
                <c:pt idx="324">
                  <c:v>1490.5</c:v>
                </c:pt>
                <c:pt idx="325">
                  <c:v>1498.75</c:v>
                </c:pt>
                <c:pt idx="326">
                  <c:v>1507</c:v>
                </c:pt>
                <c:pt idx="327">
                  <c:v>1515.25</c:v>
                </c:pt>
                <c:pt idx="328">
                  <c:v>1523.5</c:v>
                </c:pt>
                <c:pt idx="329">
                  <c:v>1531.75</c:v>
                </c:pt>
                <c:pt idx="330">
                  <c:v>1540</c:v>
                </c:pt>
                <c:pt idx="331">
                  <c:v>1548.25</c:v>
                </c:pt>
                <c:pt idx="332">
                  <c:v>1556.5</c:v>
                </c:pt>
                <c:pt idx="333">
                  <c:v>1564.75</c:v>
                </c:pt>
                <c:pt idx="334">
                  <c:v>1573</c:v>
                </c:pt>
                <c:pt idx="335">
                  <c:v>1581.25</c:v>
                </c:pt>
                <c:pt idx="336">
                  <c:v>1589.5</c:v>
                </c:pt>
                <c:pt idx="337">
                  <c:v>1597.75</c:v>
                </c:pt>
                <c:pt idx="338">
                  <c:v>1606</c:v>
                </c:pt>
                <c:pt idx="339">
                  <c:v>1614.25</c:v>
                </c:pt>
                <c:pt idx="340">
                  <c:v>1622.5</c:v>
                </c:pt>
                <c:pt idx="341">
                  <c:v>1630.75</c:v>
                </c:pt>
                <c:pt idx="342">
                  <c:v>1639</c:v>
                </c:pt>
                <c:pt idx="343">
                  <c:v>1647.25</c:v>
                </c:pt>
                <c:pt idx="344">
                  <c:v>1655.5</c:v>
                </c:pt>
                <c:pt idx="345">
                  <c:v>1663.75</c:v>
                </c:pt>
                <c:pt idx="346">
                  <c:v>1672</c:v>
                </c:pt>
                <c:pt idx="347">
                  <c:v>1680.25</c:v>
                </c:pt>
                <c:pt idx="348">
                  <c:v>1688.5</c:v>
                </c:pt>
                <c:pt idx="349">
                  <c:v>1696.75</c:v>
                </c:pt>
                <c:pt idx="350">
                  <c:v>1705</c:v>
                </c:pt>
                <c:pt idx="351">
                  <c:v>1713.25</c:v>
                </c:pt>
                <c:pt idx="352">
                  <c:v>1721.5</c:v>
                </c:pt>
                <c:pt idx="353">
                  <c:v>1729.75</c:v>
                </c:pt>
                <c:pt idx="354">
                  <c:v>1738</c:v>
                </c:pt>
                <c:pt idx="355">
                  <c:v>1746.25</c:v>
                </c:pt>
                <c:pt idx="356">
                  <c:v>1754.5</c:v>
                </c:pt>
                <c:pt idx="357">
                  <c:v>1762.75</c:v>
                </c:pt>
                <c:pt idx="358">
                  <c:v>1771</c:v>
                </c:pt>
                <c:pt idx="359">
                  <c:v>1779.25</c:v>
                </c:pt>
                <c:pt idx="360">
                  <c:v>1787.5</c:v>
                </c:pt>
                <c:pt idx="361">
                  <c:v>1795.75</c:v>
                </c:pt>
                <c:pt idx="362">
                  <c:v>1804</c:v>
                </c:pt>
                <c:pt idx="363">
                  <c:v>1812.25</c:v>
                </c:pt>
                <c:pt idx="364">
                  <c:v>1820.5</c:v>
                </c:pt>
                <c:pt idx="365">
                  <c:v>1828.75</c:v>
                </c:pt>
                <c:pt idx="366">
                  <c:v>1837</c:v>
                </c:pt>
                <c:pt idx="367">
                  <c:v>1845.25</c:v>
                </c:pt>
                <c:pt idx="368">
                  <c:v>1853.5</c:v>
                </c:pt>
                <c:pt idx="369">
                  <c:v>1861.75</c:v>
                </c:pt>
                <c:pt idx="370">
                  <c:v>1870</c:v>
                </c:pt>
                <c:pt idx="371">
                  <c:v>1878.25</c:v>
                </c:pt>
                <c:pt idx="372">
                  <c:v>1886.5</c:v>
                </c:pt>
                <c:pt idx="373">
                  <c:v>1894.75</c:v>
                </c:pt>
                <c:pt idx="374">
                  <c:v>1903</c:v>
                </c:pt>
                <c:pt idx="375">
                  <c:v>1911.25</c:v>
                </c:pt>
                <c:pt idx="376">
                  <c:v>1919.5</c:v>
                </c:pt>
                <c:pt idx="377">
                  <c:v>1927.75</c:v>
                </c:pt>
                <c:pt idx="378">
                  <c:v>1936</c:v>
                </c:pt>
                <c:pt idx="379">
                  <c:v>1944.25</c:v>
                </c:pt>
                <c:pt idx="380">
                  <c:v>1952.5</c:v>
                </c:pt>
                <c:pt idx="381">
                  <c:v>1960.75</c:v>
                </c:pt>
                <c:pt idx="382">
                  <c:v>1969</c:v>
                </c:pt>
                <c:pt idx="383">
                  <c:v>1977.25</c:v>
                </c:pt>
                <c:pt idx="384">
                  <c:v>1985.5</c:v>
                </c:pt>
                <c:pt idx="385">
                  <c:v>1993.75</c:v>
                </c:pt>
                <c:pt idx="386">
                  <c:v>2002</c:v>
                </c:pt>
                <c:pt idx="387">
                  <c:v>2010.25</c:v>
                </c:pt>
                <c:pt idx="388">
                  <c:v>2018.5</c:v>
                </c:pt>
                <c:pt idx="389">
                  <c:v>2026.75</c:v>
                </c:pt>
                <c:pt idx="390">
                  <c:v>2035</c:v>
                </c:pt>
                <c:pt idx="391">
                  <c:v>2043.25</c:v>
                </c:pt>
                <c:pt idx="392">
                  <c:v>2051.5</c:v>
                </c:pt>
                <c:pt idx="393">
                  <c:v>2059.75</c:v>
                </c:pt>
                <c:pt idx="394">
                  <c:v>2068</c:v>
                </c:pt>
                <c:pt idx="395">
                  <c:v>2076.25</c:v>
                </c:pt>
                <c:pt idx="396">
                  <c:v>2084.5</c:v>
                </c:pt>
                <c:pt idx="397">
                  <c:v>2092.75</c:v>
                </c:pt>
                <c:pt idx="398">
                  <c:v>2101</c:v>
                </c:pt>
                <c:pt idx="399">
                  <c:v>2109.25</c:v>
                </c:pt>
                <c:pt idx="400">
                  <c:v>2117.5</c:v>
                </c:pt>
                <c:pt idx="401">
                  <c:v>2125.75</c:v>
                </c:pt>
                <c:pt idx="402">
                  <c:v>2134</c:v>
                </c:pt>
                <c:pt idx="403">
                  <c:v>2142.25</c:v>
                </c:pt>
                <c:pt idx="404">
                  <c:v>2150.5</c:v>
                </c:pt>
                <c:pt idx="405">
                  <c:v>2158.75</c:v>
                </c:pt>
                <c:pt idx="406">
                  <c:v>2167</c:v>
                </c:pt>
                <c:pt idx="407">
                  <c:v>2175.25</c:v>
                </c:pt>
                <c:pt idx="408">
                  <c:v>2183.5</c:v>
                </c:pt>
                <c:pt idx="409">
                  <c:v>2191.75</c:v>
                </c:pt>
                <c:pt idx="410">
                  <c:v>2200</c:v>
                </c:pt>
                <c:pt idx="411">
                  <c:v>2208.25</c:v>
                </c:pt>
                <c:pt idx="412">
                  <c:v>2216.5</c:v>
                </c:pt>
                <c:pt idx="413">
                  <c:v>2224.75</c:v>
                </c:pt>
                <c:pt idx="414">
                  <c:v>2233</c:v>
                </c:pt>
                <c:pt idx="415">
                  <c:v>2241.25</c:v>
                </c:pt>
                <c:pt idx="416">
                  <c:v>2249.5</c:v>
                </c:pt>
                <c:pt idx="417">
                  <c:v>2257.75</c:v>
                </c:pt>
                <c:pt idx="418">
                  <c:v>2266</c:v>
                </c:pt>
                <c:pt idx="419">
                  <c:v>2274.25</c:v>
                </c:pt>
                <c:pt idx="420">
                  <c:v>2282.5</c:v>
                </c:pt>
                <c:pt idx="421">
                  <c:v>2290.75</c:v>
                </c:pt>
                <c:pt idx="422">
                  <c:v>2299</c:v>
                </c:pt>
                <c:pt idx="423">
                  <c:v>2307.25</c:v>
                </c:pt>
                <c:pt idx="424">
                  <c:v>2315.5</c:v>
                </c:pt>
                <c:pt idx="425">
                  <c:v>2323.75</c:v>
                </c:pt>
                <c:pt idx="426">
                  <c:v>2332</c:v>
                </c:pt>
                <c:pt idx="427">
                  <c:v>2340.25</c:v>
                </c:pt>
                <c:pt idx="428">
                  <c:v>2348.5</c:v>
                </c:pt>
                <c:pt idx="429">
                  <c:v>2356.75</c:v>
                </c:pt>
                <c:pt idx="430">
                  <c:v>2365</c:v>
                </c:pt>
                <c:pt idx="431">
                  <c:v>2373.25</c:v>
                </c:pt>
                <c:pt idx="432">
                  <c:v>2381.5</c:v>
                </c:pt>
                <c:pt idx="433">
                  <c:v>2389.75</c:v>
                </c:pt>
                <c:pt idx="434">
                  <c:v>2398</c:v>
                </c:pt>
                <c:pt idx="435">
                  <c:v>2406.25</c:v>
                </c:pt>
                <c:pt idx="436">
                  <c:v>2414.5</c:v>
                </c:pt>
                <c:pt idx="437">
                  <c:v>2422.75</c:v>
                </c:pt>
                <c:pt idx="438">
                  <c:v>2431</c:v>
                </c:pt>
                <c:pt idx="439">
                  <c:v>2439.25</c:v>
                </c:pt>
                <c:pt idx="440">
                  <c:v>2447.5</c:v>
                </c:pt>
                <c:pt idx="441">
                  <c:v>2455.75</c:v>
                </c:pt>
                <c:pt idx="442">
                  <c:v>2464</c:v>
                </c:pt>
                <c:pt idx="443">
                  <c:v>2472.25</c:v>
                </c:pt>
                <c:pt idx="444">
                  <c:v>2480.5</c:v>
                </c:pt>
                <c:pt idx="445">
                  <c:v>2488.75</c:v>
                </c:pt>
                <c:pt idx="446">
                  <c:v>2497</c:v>
                </c:pt>
                <c:pt idx="447">
                  <c:v>2505.25</c:v>
                </c:pt>
                <c:pt idx="448">
                  <c:v>2513.5</c:v>
                </c:pt>
                <c:pt idx="449">
                  <c:v>2521.75</c:v>
                </c:pt>
                <c:pt idx="450">
                  <c:v>2530</c:v>
                </c:pt>
                <c:pt idx="451">
                  <c:v>2538.25</c:v>
                </c:pt>
                <c:pt idx="452">
                  <c:v>2546.5</c:v>
                </c:pt>
                <c:pt idx="453">
                  <c:v>2554.75</c:v>
                </c:pt>
                <c:pt idx="454">
                  <c:v>2563</c:v>
                </c:pt>
                <c:pt idx="455">
                  <c:v>2571.25</c:v>
                </c:pt>
                <c:pt idx="456">
                  <c:v>2579.5</c:v>
                </c:pt>
                <c:pt idx="457">
                  <c:v>2587.75</c:v>
                </c:pt>
                <c:pt idx="458">
                  <c:v>2596</c:v>
                </c:pt>
                <c:pt idx="459">
                  <c:v>2604.25</c:v>
                </c:pt>
                <c:pt idx="460">
                  <c:v>2612.5</c:v>
                </c:pt>
                <c:pt idx="461">
                  <c:v>2620.75</c:v>
                </c:pt>
                <c:pt idx="462">
                  <c:v>2629</c:v>
                </c:pt>
                <c:pt idx="463">
                  <c:v>2637.25</c:v>
                </c:pt>
                <c:pt idx="464">
                  <c:v>2645.5</c:v>
                </c:pt>
                <c:pt idx="465">
                  <c:v>2653.75</c:v>
                </c:pt>
                <c:pt idx="466">
                  <c:v>2662</c:v>
                </c:pt>
                <c:pt idx="467">
                  <c:v>2670.25</c:v>
                </c:pt>
                <c:pt idx="468">
                  <c:v>2678.5</c:v>
                </c:pt>
                <c:pt idx="469">
                  <c:v>2686.75</c:v>
                </c:pt>
                <c:pt idx="470">
                  <c:v>2695</c:v>
                </c:pt>
                <c:pt idx="471">
                  <c:v>2703.25</c:v>
                </c:pt>
                <c:pt idx="472">
                  <c:v>2711.5</c:v>
                </c:pt>
                <c:pt idx="473">
                  <c:v>2719.75</c:v>
                </c:pt>
                <c:pt idx="474">
                  <c:v>2728</c:v>
                </c:pt>
                <c:pt idx="475">
                  <c:v>2736.25</c:v>
                </c:pt>
                <c:pt idx="476">
                  <c:v>2744.5</c:v>
                </c:pt>
                <c:pt idx="477">
                  <c:v>2752.75</c:v>
                </c:pt>
                <c:pt idx="478">
                  <c:v>2761</c:v>
                </c:pt>
                <c:pt idx="479">
                  <c:v>2769.25</c:v>
                </c:pt>
                <c:pt idx="480">
                  <c:v>2777.5</c:v>
                </c:pt>
                <c:pt idx="481">
                  <c:v>2785.75</c:v>
                </c:pt>
                <c:pt idx="482">
                  <c:v>2794</c:v>
                </c:pt>
                <c:pt idx="483">
                  <c:v>2802.25</c:v>
                </c:pt>
                <c:pt idx="484">
                  <c:v>2810.5</c:v>
                </c:pt>
                <c:pt idx="485">
                  <c:v>2818.75</c:v>
                </c:pt>
                <c:pt idx="486">
                  <c:v>2827</c:v>
                </c:pt>
                <c:pt idx="487">
                  <c:v>2835.25</c:v>
                </c:pt>
                <c:pt idx="488">
                  <c:v>2843.5</c:v>
                </c:pt>
                <c:pt idx="489">
                  <c:v>2851.75</c:v>
                </c:pt>
                <c:pt idx="490">
                  <c:v>2860</c:v>
                </c:pt>
                <c:pt idx="491">
                  <c:v>2868.25</c:v>
                </c:pt>
                <c:pt idx="492">
                  <c:v>2876.5</c:v>
                </c:pt>
                <c:pt idx="493">
                  <c:v>2884.75</c:v>
                </c:pt>
                <c:pt idx="494">
                  <c:v>2893</c:v>
                </c:pt>
                <c:pt idx="495">
                  <c:v>2901.25</c:v>
                </c:pt>
                <c:pt idx="496">
                  <c:v>2909.5</c:v>
                </c:pt>
                <c:pt idx="497">
                  <c:v>2917.75</c:v>
                </c:pt>
                <c:pt idx="498">
                  <c:v>2926</c:v>
                </c:pt>
                <c:pt idx="499">
                  <c:v>2934.25</c:v>
                </c:pt>
                <c:pt idx="500">
                  <c:v>2942.5</c:v>
                </c:pt>
                <c:pt idx="501">
                  <c:v>2950.75</c:v>
                </c:pt>
                <c:pt idx="502">
                  <c:v>2959</c:v>
                </c:pt>
                <c:pt idx="503">
                  <c:v>2967.25</c:v>
                </c:pt>
                <c:pt idx="504">
                  <c:v>2975.5</c:v>
                </c:pt>
                <c:pt idx="505">
                  <c:v>2983.75</c:v>
                </c:pt>
                <c:pt idx="506">
                  <c:v>2992</c:v>
                </c:pt>
                <c:pt idx="507">
                  <c:v>3000.25</c:v>
                </c:pt>
                <c:pt idx="508">
                  <c:v>3008.5</c:v>
                </c:pt>
                <c:pt idx="509">
                  <c:v>3016.75</c:v>
                </c:pt>
                <c:pt idx="510">
                  <c:v>3025</c:v>
                </c:pt>
                <c:pt idx="511">
                  <c:v>3033.25</c:v>
                </c:pt>
                <c:pt idx="512">
                  <c:v>3041.5</c:v>
                </c:pt>
                <c:pt idx="513">
                  <c:v>3049.75</c:v>
                </c:pt>
                <c:pt idx="514">
                  <c:v>3058</c:v>
                </c:pt>
                <c:pt idx="515">
                  <c:v>3066.25</c:v>
                </c:pt>
                <c:pt idx="516">
                  <c:v>3074.5</c:v>
                </c:pt>
                <c:pt idx="517">
                  <c:v>3082.75</c:v>
                </c:pt>
                <c:pt idx="518">
                  <c:v>3091</c:v>
                </c:pt>
                <c:pt idx="519">
                  <c:v>3099.25</c:v>
                </c:pt>
                <c:pt idx="520">
                  <c:v>3107.5</c:v>
                </c:pt>
                <c:pt idx="521">
                  <c:v>3115.75</c:v>
                </c:pt>
                <c:pt idx="522">
                  <c:v>3124</c:v>
                </c:pt>
                <c:pt idx="523">
                  <c:v>3132.25</c:v>
                </c:pt>
                <c:pt idx="524">
                  <c:v>3140.5</c:v>
                </c:pt>
                <c:pt idx="525">
                  <c:v>3148.75</c:v>
                </c:pt>
                <c:pt idx="526">
                  <c:v>3157</c:v>
                </c:pt>
                <c:pt idx="527">
                  <c:v>3165.25</c:v>
                </c:pt>
                <c:pt idx="528">
                  <c:v>3173.5</c:v>
                </c:pt>
                <c:pt idx="529">
                  <c:v>3181.75</c:v>
                </c:pt>
                <c:pt idx="530">
                  <c:v>3190</c:v>
                </c:pt>
                <c:pt idx="531">
                  <c:v>3198.25</c:v>
                </c:pt>
                <c:pt idx="532">
                  <c:v>3206.5</c:v>
                </c:pt>
                <c:pt idx="533">
                  <c:v>3214.75</c:v>
                </c:pt>
                <c:pt idx="534">
                  <c:v>3223</c:v>
                </c:pt>
                <c:pt idx="535">
                  <c:v>3231.25</c:v>
                </c:pt>
                <c:pt idx="536">
                  <c:v>3239.5</c:v>
                </c:pt>
                <c:pt idx="537">
                  <c:v>3247.75</c:v>
                </c:pt>
                <c:pt idx="538">
                  <c:v>3256</c:v>
                </c:pt>
                <c:pt idx="539">
                  <c:v>3264.25</c:v>
                </c:pt>
                <c:pt idx="540">
                  <c:v>3272.5</c:v>
                </c:pt>
                <c:pt idx="541">
                  <c:v>3280.75</c:v>
                </c:pt>
                <c:pt idx="542">
                  <c:v>3289</c:v>
                </c:pt>
                <c:pt idx="543">
                  <c:v>3297.25</c:v>
                </c:pt>
                <c:pt idx="544">
                  <c:v>3305.5</c:v>
                </c:pt>
                <c:pt idx="545">
                  <c:v>3313.75</c:v>
                </c:pt>
                <c:pt idx="546">
                  <c:v>3322</c:v>
                </c:pt>
                <c:pt idx="547">
                  <c:v>3330.25</c:v>
                </c:pt>
                <c:pt idx="548">
                  <c:v>3338.5</c:v>
                </c:pt>
                <c:pt idx="549">
                  <c:v>3346.75</c:v>
                </c:pt>
                <c:pt idx="550">
                  <c:v>3355</c:v>
                </c:pt>
                <c:pt idx="551">
                  <c:v>3363.25</c:v>
                </c:pt>
                <c:pt idx="552">
                  <c:v>3371.5</c:v>
                </c:pt>
                <c:pt idx="553">
                  <c:v>3379.75</c:v>
                </c:pt>
                <c:pt idx="554">
                  <c:v>3388</c:v>
                </c:pt>
                <c:pt idx="555">
                  <c:v>3396.25</c:v>
                </c:pt>
                <c:pt idx="556">
                  <c:v>3404.5</c:v>
                </c:pt>
                <c:pt idx="557">
                  <c:v>3412.75</c:v>
                </c:pt>
                <c:pt idx="558">
                  <c:v>3421</c:v>
                </c:pt>
                <c:pt idx="559">
                  <c:v>3429.25</c:v>
                </c:pt>
                <c:pt idx="560">
                  <c:v>3437.5</c:v>
                </c:pt>
                <c:pt idx="561">
                  <c:v>3445.75</c:v>
                </c:pt>
                <c:pt idx="562">
                  <c:v>3454</c:v>
                </c:pt>
                <c:pt idx="563">
                  <c:v>3462.25</c:v>
                </c:pt>
                <c:pt idx="564">
                  <c:v>3470.5</c:v>
                </c:pt>
                <c:pt idx="565">
                  <c:v>3478.75</c:v>
                </c:pt>
                <c:pt idx="566">
                  <c:v>3487</c:v>
                </c:pt>
                <c:pt idx="567">
                  <c:v>3495.25</c:v>
                </c:pt>
                <c:pt idx="568">
                  <c:v>3503.5</c:v>
                </c:pt>
                <c:pt idx="569">
                  <c:v>3511.75</c:v>
                </c:pt>
                <c:pt idx="570">
                  <c:v>3520</c:v>
                </c:pt>
                <c:pt idx="571">
                  <c:v>3528.25</c:v>
                </c:pt>
                <c:pt idx="572">
                  <c:v>3536.5</c:v>
                </c:pt>
                <c:pt idx="573">
                  <c:v>3544.75</c:v>
                </c:pt>
                <c:pt idx="574">
                  <c:v>3553</c:v>
                </c:pt>
                <c:pt idx="575">
                  <c:v>3561.25</c:v>
                </c:pt>
                <c:pt idx="576">
                  <c:v>3569.5</c:v>
                </c:pt>
                <c:pt idx="577">
                  <c:v>3577.75</c:v>
                </c:pt>
                <c:pt idx="578">
                  <c:v>3586</c:v>
                </c:pt>
                <c:pt idx="579">
                  <c:v>3594.25</c:v>
                </c:pt>
                <c:pt idx="580">
                  <c:v>3602.5</c:v>
                </c:pt>
                <c:pt idx="581">
                  <c:v>3610.75</c:v>
                </c:pt>
                <c:pt idx="582">
                  <c:v>3619</c:v>
                </c:pt>
                <c:pt idx="583">
                  <c:v>3627.25</c:v>
                </c:pt>
                <c:pt idx="584">
                  <c:v>3635.5</c:v>
                </c:pt>
                <c:pt idx="585">
                  <c:v>3643.75</c:v>
                </c:pt>
                <c:pt idx="586">
                  <c:v>3652</c:v>
                </c:pt>
                <c:pt idx="587">
                  <c:v>3660.25</c:v>
                </c:pt>
                <c:pt idx="588">
                  <c:v>3668.5</c:v>
                </c:pt>
                <c:pt idx="589">
                  <c:v>3676.75</c:v>
                </c:pt>
                <c:pt idx="590">
                  <c:v>3685</c:v>
                </c:pt>
                <c:pt idx="591">
                  <c:v>3693.25</c:v>
                </c:pt>
                <c:pt idx="592">
                  <c:v>3701.5</c:v>
                </c:pt>
                <c:pt idx="593">
                  <c:v>3709.75</c:v>
                </c:pt>
                <c:pt idx="594">
                  <c:v>3718</c:v>
                </c:pt>
                <c:pt idx="595">
                  <c:v>3726.25</c:v>
                </c:pt>
                <c:pt idx="596">
                  <c:v>3734.5</c:v>
                </c:pt>
                <c:pt idx="597">
                  <c:v>3742.75</c:v>
                </c:pt>
                <c:pt idx="598">
                  <c:v>3751</c:v>
                </c:pt>
                <c:pt idx="599">
                  <c:v>3759.25</c:v>
                </c:pt>
                <c:pt idx="600">
                  <c:v>3767.5</c:v>
                </c:pt>
                <c:pt idx="601">
                  <c:v>3775.75</c:v>
                </c:pt>
                <c:pt idx="602">
                  <c:v>3784</c:v>
                </c:pt>
                <c:pt idx="603">
                  <c:v>3792.25</c:v>
                </c:pt>
                <c:pt idx="604">
                  <c:v>3800.5</c:v>
                </c:pt>
                <c:pt idx="605">
                  <c:v>3808.75</c:v>
                </c:pt>
                <c:pt idx="606">
                  <c:v>3817</c:v>
                </c:pt>
                <c:pt idx="607">
                  <c:v>3825.25</c:v>
                </c:pt>
                <c:pt idx="608">
                  <c:v>3833.5</c:v>
                </c:pt>
                <c:pt idx="609">
                  <c:v>3841.75</c:v>
                </c:pt>
                <c:pt idx="610">
                  <c:v>3850</c:v>
                </c:pt>
                <c:pt idx="611">
                  <c:v>3858.25</c:v>
                </c:pt>
                <c:pt idx="612">
                  <c:v>3866.5</c:v>
                </c:pt>
                <c:pt idx="613">
                  <c:v>3874.75</c:v>
                </c:pt>
                <c:pt idx="614">
                  <c:v>3883</c:v>
                </c:pt>
                <c:pt idx="615">
                  <c:v>3891.25</c:v>
                </c:pt>
                <c:pt idx="616">
                  <c:v>3899.5</c:v>
                </c:pt>
                <c:pt idx="617">
                  <c:v>3907.75</c:v>
                </c:pt>
                <c:pt idx="618">
                  <c:v>3916</c:v>
                </c:pt>
                <c:pt idx="619">
                  <c:v>3924.25</c:v>
                </c:pt>
                <c:pt idx="620">
                  <c:v>3932.5</c:v>
                </c:pt>
                <c:pt idx="621">
                  <c:v>3940.75</c:v>
                </c:pt>
                <c:pt idx="622">
                  <c:v>3949</c:v>
                </c:pt>
                <c:pt idx="623">
                  <c:v>3957.25</c:v>
                </c:pt>
                <c:pt idx="624">
                  <c:v>3965.5</c:v>
                </c:pt>
                <c:pt idx="625">
                  <c:v>3973.75</c:v>
                </c:pt>
                <c:pt idx="626">
                  <c:v>3982</c:v>
                </c:pt>
                <c:pt idx="627">
                  <c:v>3990.25</c:v>
                </c:pt>
                <c:pt idx="628">
                  <c:v>3998.5</c:v>
                </c:pt>
                <c:pt idx="629">
                  <c:v>4006.75</c:v>
                </c:pt>
                <c:pt idx="630">
                  <c:v>4015</c:v>
                </c:pt>
                <c:pt idx="631">
                  <c:v>4023.25</c:v>
                </c:pt>
                <c:pt idx="632">
                  <c:v>4031.5</c:v>
                </c:pt>
                <c:pt idx="633">
                  <c:v>4039.75</c:v>
                </c:pt>
                <c:pt idx="634">
                  <c:v>4048</c:v>
                </c:pt>
                <c:pt idx="635">
                  <c:v>4056.25</c:v>
                </c:pt>
                <c:pt idx="636">
                  <c:v>4064.5</c:v>
                </c:pt>
                <c:pt idx="637">
                  <c:v>4072.75</c:v>
                </c:pt>
                <c:pt idx="638">
                  <c:v>4081</c:v>
                </c:pt>
                <c:pt idx="639">
                  <c:v>4089.25</c:v>
                </c:pt>
                <c:pt idx="640">
                  <c:v>4097.5</c:v>
                </c:pt>
                <c:pt idx="641">
                  <c:v>4105.75</c:v>
                </c:pt>
                <c:pt idx="642">
                  <c:v>4114</c:v>
                </c:pt>
                <c:pt idx="643">
                  <c:v>4122.25</c:v>
                </c:pt>
                <c:pt idx="644">
                  <c:v>4130.5</c:v>
                </c:pt>
                <c:pt idx="645">
                  <c:v>4138.75</c:v>
                </c:pt>
                <c:pt idx="646">
                  <c:v>4147</c:v>
                </c:pt>
                <c:pt idx="647">
                  <c:v>4155.25</c:v>
                </c:pt>
                <c:pt idx="648">
                  <c:v>4163.5</c:v>
                </c:pt>
                <c:pt idx="649">
                  <c:v>4171.75</c:v>
                </c:pt>
                <c:pt idx="650">
                  <c:v>4180</c:v>
                </c:pt>
                <c:pt idx="651">
                  <c:v>4188.25</c:v>
                </c:pt>
                <c:pt idx="652">
                  <c:v>4196.5</c:v>
                </c:pt>
                <c:pt idx="653">
                  <c:v>4204.75</c:v>
                </c:pt>
                <c:pt idx="654">
                  <c:v>4213</c:v>
                </c:pt>
                <c:pt idx="655">
                  <c:v>4221.25</c:v>
                </c:pt>
                <c:pt idx="656">
                  <c:v>4229.5</c:v>
                </c:pt>
                <c:pt idx="657">
                  <c:v>4237.75</c:v>
                </c:pt>
                <c:pt idx="658">
                  <c:v>4246</c:v>
                </c:pt>
                <c:pt idx="659">
                  <c:v>4254.25</c:v>
                </c:pt>
                <c:pt idx="660">
                  <c:v>4262.5</c:v>
                </c:pt>
                <c:pt idx="661">
                  <c:v>4270.75</c:v>
                </c:pt>
                <c:pt idx="662">
                  <c:v>4279</c:v>
                </c:pt>
                <c:pt idx="663">
                  <c:v>4287.25</c:v>
                </c:pt>
                <c:pt idx="664">
                  <c:v>4295.5</c:v>
                </c:pt>
                <c:pt idx="665">
                  <c:v>4303.75</c:v>
                </c:pt>
                <c:pt idx="666">
                  <c:v>4312</c:v>
                </c:pt>
                <c:pt idx="667">
                  <c:v>4320.25</c:v>
                </c:pt>
                <c:pt idx="668">
                  <c:v>4328.5</c:v>
                </c:pt>
                <c:pt idx="669">
                  <c:v>4336.75</c:v>
                </c:pt>
                <c:pt idx="670">
                  <c:v>4345</c:v>
                </c:pt>
                <c:pt idx="671">
                  <c:v>4353.25</c:v>
                </c:pt>
                <c:pt idx="672">
                  <c:v>4361.5</c:v>
                </c:pt>
                <c:pt idx="673">
                  <c:v>4369.75</c:v>
                </c:pt>
                <c:pt idx="674">
                  <c:v>4378</c:v>
                </c:pt>
                <c:pt idx="675">
                  <c:v>4386.25</c:v>
                </c:pt>
                <c:pt idx="676">
                  <c:v>4394.5</c:v>
                </c:pt>
                <c:pt idx="677">
                  <c:v>4402.75</c:v>
                </c:pt>
                <c:pt idx="678">
                  <c:v>4411</c:v>
                </c:pt>
                <c:pt idx="679">
                  <c:v>4419.25</c:v>
                </c:pt>
                <c:pt idx="680">
                  <c:v>4427.5</c:v>
                </c:pt>
                <c:pt idx="681">
                  <c:v>4435.75</c:v>
                </c:pt>
                <c:pt idx="682">
                  <c:v>4444</c:v>
                </c:pt>
                <c:pt idx="683">
                  <c:v>4452.25</c:v>
                </c:pt>
                <c:pt idx="684">
                  <c:v>4460.5</c:v>
                </c:pt>
                <c:pt idx="685">
                  <c:v>4468.75</c:v>
                </c:pt>
                <c:pt idx="686">
                  <c:v>4477</c:v>
                </c:pt>
                <c:pt idx="687">
                  <c:v>4485.25</c:v>
                </c:pt>
                <c:pt idx="688">
                  <c:v>4493.5</c:v>
                </c:pt>
                <c:pt idx="689">
                  <c:v>4501.75</c:v>
                </c:pt>
                <c:pt idx="690">
                  <c:v>4510</c:v>
                </c:pt>
                <c:pt idx="691">
                  <c:v>4518.25</c:v>
                </c:pt>
                <c:pt idx="692">
                  <c:v>4526.5</c:v>
                </c:pt>
                <c:pt idx="693">
                  <c:v>4534.75</c:v>
                </c:pt>
                <c:pt idx="694">
                  <c:v>4543</c:v>
                </c:pt>
                <c:pt idx="695">
                  <c:v>4551.25</c:v>
                </c:pt>
                <c:pt idx="696">
                  <c:v>4559.5</c:v>
                </c:pt>
                <c:pt idx="697">
                  <c:v>4567.75</c:v>
                </c:pt>
                <c:pt idx="698">
                  <c:v>4576</c:v>
                </c:pt>
                <c:pt idx="699">
                  <c:v>4584.25</c:v>
                </c:pt>
                <c:pt idx="700">
                  <c:v>4592.5</c:v>
                </c:pt>
                <c:pt idx="701">
                  <c:v>4600.75</c:v>
                </c:pt>
                <c:pt idx="702">
                  <c:v>4609</c:v>
                </c:pt>
                <c:pt idx="703">
                  <c:v>4617.25</c:v>
                </c:pt>
                <c:pt idx="704">
                  <c:v>4625.5</c:v>
                </c:pt>
                <c:pt idx="705">
                  <c:v>4633.75</c:v>
                </c:pt>
                <c:pt idx="706">
                  <c:v>4642</c:v>
                </c:pt>
                <c:pt idx="707">
                  <c:v>4650.25</c:v>
                </c:pt>
                <c:pt idx="708">
                  <c:v>4658.5</c:v>
                </c:pt>
                <c:pt idx="709">
                  <c:v>4666.75</c:v>
                </c:pt>
                <c:pt idx="710">
                  <c:v>4675</c:v>
                </c:pt>
                <c:pt idx="711">
                  <c:v>4683.25</c:v>
                </c:pt>
                <c:pt idx="712">
                  <c:v>4691.5</c:v>
                </c:pt>
                <c:pt idx="713">
                  <c:v>4699.75</c:v>
                </c:pt>
                <c:pt idx="714">
                  <c:v>4708</c:v>
                </c:pt>
                <c:pt idx="715">
                  <c:v>4716.25</c:v>
                </c:pt>
                <c:pt idx="716">
                  <c:v>4724.5</c:v>
                </c:pt>
                <c:pt idx="717">
                  <c:v>4732.75</c:v>
                </c:pt>
                <c:pt idx="718">
                  <c:v>4741</c:v>
                </c:pt>
                <c:pt idx="719">
                  <c:v>4749.25</c:v>
                </c:pt>
                <c:pt idx="720">
                  <c:v>4757.5</c:v>
                </c:pt>
                <c:pt idx="721">
                  <c:v>4765.75</c:v>
                </c:pt>
                <c:pt idx="722">
                  <c:v>4774</c:v>
                </c:pt>
                <c:pt idx="723">
                  <c:v>4782.25</c:v>
                </c:pt>
                <c:pt idx="724">
                  <c:v>4790.5</c:v>
                </c:pt>
                <c:pt idx="725">
                  <c:v>4798.75</c:v>
                </c:pt>
                <c:pt idx="726">
                  <c:v>4807</c:v>
                </c:pt>
                <c:pt idx="727">
                  <c:v>4815.25</c:v>
                </c:pt>
                <c:pt idx="728">
                  <c:v>4823.5</c:v>
                </c:pt>
                <c:pt idx="729">
                  <c:v>4831.75</c:v>
                </c:pt>
                <c:pt idx="730">
                  <c:v>4840</c:v>
                </c:pt>
                <c:pt idx="731">
                  <c:v>4848.25</c:v>
                </c:pt>
                <c:pt idx="732">
                  <c:v>4856.5</c:v>
                </c:pt>
                <c:pt idx="733">
                  <c:v>4864.75</c:v>
                </c:pt>
                <c:pt idx="734">
                  <c:v>4873</c:v>
                </c:pt>
                <c:pt idx="735">
                  <c:v>4881.25</c:v>
                </c:pt>
                <c:pt idx="736">
                  <c:v>4889.5</c:v>
                </c:pt>
                <c:pt idx="737">
                  <c:v>4897.75</c:v>
                </c:pt>
                <c:pt idx="738">
                  <c:v>4906</c:v>
                </c:pt>
                <c:pt idx="739">
                  <c:v>4914.25</c:v>
                </c:pt>
                <c:pt idx="740">
                  <c:v>4922.5</c:v>
                </c:pt>
                <c:pt idx="741">
                  <c:v>4930.75</c:v>
                </c:pt>
                <c:pt idx="742">
                  <c:v>4939</c:v>
                </c:pt>
                <c:pt idx="743">
                  <c:v>4947.25</c:v>
                </c:pt>
                <c:pt idx="744">
                  <c:v>4955.5</c:v>
                </c:pt>
                <c:pt idx="745">
                  <c:v>4963.75</c:v>
                </c:pt>
                <c:pt idx="746">
                  <c:v>4972</c:v>
                </c:pt>
                <c:pt idx="747">
                  <c:v>4980.25</c:v>
                </c:pt>
                <c:pt idx="748">
                  <c:v>4988.5</c:v>
                </c:pt>
                <c:pt idx="749">
                  <c:v>4996.75</c:v>
                </c:pt>
                <c:pt idx="750">
                  <c:v>5005</c:v>
                </c:pt>
                <c:pt idx="751">
                  <c:v>5013.25</c:v>
                </c:pt>
                <c:pt idx="752">
                  <c:v>5021.5</c:v>
                </c:pt>
                <c:pt idx="753">
                  <c:v>5029.75</c:v>
                </c:pt>
                <c:pt idx="754">
                  <c:v>5038</c:v>
                </c:pt>
                <c:pt idx="755">
                  <c:v>5046.25</c:v>
                </c:pt>
                <c:pt idx="756">
                  <c:v>5054.5</c:v>
                </c:pt>
                <c:pt idx="757">
                  <c:v>5062.75</c:v>
                </c:pt>
                <c:pt idx="758">
                  <c:v>5071</c:v>
                </c:pt>
                <c:pt idx="759">
                  <c:v>5079.25</c:v>
                </c:pt>
                <c:pt idx="760">
                  <c:v>5087.5</c:v>
                </c:pt>
                <c:pt idx="761">
                  <c:v>5095.75</c:v>
                </c:pt>
                <c:pt idx="762">
                  <c:v>5104</c:v>
                </c:pt>
                <c:pt idx="763">
                  <c:v>5112.25</c:v>
                </c:pt>
                <c:pt idx="764">
                  <c:v>5120.5</c:v>
                </c:pt>
                <c:pt idx="765">
                  <c:v>5128.75</c:v>
                </c:pt>
                <c:pt idx="766">
                  <c:v>5137</c:v>
                </c:pt>
                <c:pt idx="767">
                  <c:v>5145.25</c:v>
                </c:pt>
                <c:pt idx="768">
                  <c:v>5153.5</c:v>
                </c:pt>
                <c:pt idx="769">
                  <c:v>5161.75</c:v>
                </c:pt>
                <c:pt idx="770">
                  <c:v>5170</c:v>
                </c:pt>
                <c:pt idx="771">
                  <c:v>5178.25</c:v>
                </c:pt>
                <c:pt idx="772">
                  <c:v>5186.5</c:v>
                </c:pt>
                <c:pt idx="773">
                  <c:v>5194.75</c:v>
                </c:pt>
                <c:pt idx="774">
                  <c:v>5203</c:v>
                </c:pt>
                <c:pt idx="775">
                  <c:v>5211.25</c:v>
                </c:pt>
                <c:pt idx="776">
                  <c:v>5219.5</c:v>
                </c:pt>
                <c:pt idx="777">
                  <c:v>5227.75</c:v>
                </c:pt>
                <c:pt idx="778">
                  <c:v>5236</c:v>
                </c:pt>
                <c:pt idx="779">
                  <c:v>5244.25</c:v>
                </c:pt>
                <c:pt idx="780">
                  <c:v>5252.5</c:v>
                </c:pt>
                <c:pt idx="781">
                  <c:v>5260.75</c:v>
                </c:pt>
                <c:pt idx="782">
                  <c:v>5269</c:v>
                </c:pt>
                <c:pt idx="783">
                  <c:v>5277.25</c:v>
                </c:pt>
                <c:pt idx="784">
                  <c:v>5285.5</c:v>
                </c:pt>
                <c:pt idx="785">
                  <c:v>5293.75</c:v>
                </c:pt>
                <c:pt idx="786">
                  <c:v>5302</c:v>
                </c:pt>
                <c:pt idx="787">
                  <c:v>5310.25</c:v>
                </c:pt>
                <c:pt idx="788">
                  <c:v>5318.5</c:v>
                </c:pt>
                <c:pt idx="789">
                  <c:v>5326.75</c:v>
                </c:pt>
                <c:pt idx="790">
                  <c:v>5335</c:v>
                </c:pt>
                <c:pt idx="791">
                  <c:v>5343.25</c:v>
                </c:pt>
                <c:pt idx="792">
                  <c:v>5351.5</c:v>
                </c:pt>
                <c:pt idx="793">
                  <c:v>5359.75</c:v>
                </c:pt>
                <c:pt idx="794">
                  <c:v>5368</c:v>
                </c:pt>
                <c:pt idx="795">
                  <c:v>5376.25</c:v>
                </c:pt>
                <c:pt idx="796">
                  <c:v>5384.5</c:v>
                </c:pt>
                <c:pt idx="797">
                  <c:v>5392.75</c:v>
                </c:pt>
                <c:pt idx="798">
                  <c:v>5401</c:v>
                </c:pt>
                <c:pt idx="799">
                  <c:v>5409.25</c:v>
                </c:pt>
                <c:pt idx="800">
                  <c:v>5417.5</c:v>
                </c:pt>
                <c:pt idx="801">
                  <c:v>5425.75</c:v>
                </c:pt>
                <c:pt idx="802">
                  <c:v>5434</c:v>
                </c:pt>
                <c:pt idx="803">
                  <c:v>5442.25</c:v>
                </c:pt>
                <c:pt idx="804">
                  <c:v>5450.5</c:v>
                </c:pt>
                <c:pt idx="805">
                  <c:v>5458.75</c:v>
                </c:pt>
                <c:pt idx="806">
                  <c:v>5467</c:v>
                </c:pt>
                <c:pt idx="807">
                  <c:v>5475.25</c:v>
                </c:pt>
                <c:pt idx="808">
                  <c:v>5483.5</c:v>
                </c:pt>
                <c:pt idx="809">
                  <c:v>5491.75</c:v>
                </c:pt>
                <c:pt idx="810">
                  <c:v>5500</c:v>
                </c:pt>
                <c:pt idx="811">
                  <c:v>5508.25</c:v>
                </c:pt>
                <c:pt idx="812">
                  <c:v>5516.5</c:v>
                </c:pt>
                <c:pt idx="813">
                  <c:v>5524.75</c:v>
                </c:pt>
                <c:pt idx="814">
                  <c:v>5533</c:v>
                </c:pt>
                <c:pt idx="815">
                  <c:v>5541.25</c:v>
                </c:pt>
                <c:pt idx="816">
                  <c:v>5549.5</c:v>
                </c:pt>
                <c:pt idx="817">
                  <c:v>5557.75</c:v>
                </c:pt>
                <c:pt idx="818">
                  <c:v>5566</c:v>
                </c:pt>
                <c:pt idx="819">
                  <c:v>5574.25</c:v>
                </c:pt>
                <c:pt idx="820">
                  <c:v>5582.5</c:v>
                </c:pt>
                <c:pt idx="821">
                  <c:v>5590.75</c:v>
                </c:pt>
                <c:pt idx="822">
                  <c:v>5599</c:v>
                </c:pt>
                <c:pt idx="823">
                  <c:v>5607.25</c:v>
                </c:pt>
                <c:pt idx="824">
                  <c:v>5615.5</c:v>
                </c:pt>
                <c:pt idx="825">
                  <c:v>5623.75</c:v>
                </c:pt>
                <c:pt idx="826">
                  <c:v>5632</c:v>
                </c:pt>
                <c:pt idx="827">
                  <c:v>5640.25</c:v>
                </c:pt>
                <c:pt idx="828">
                  <c:v>5648.5</c:v>
                </c:pt>
                <c:pt idx="829">
                  <c:v>5656.75</c:v>
                </c:pt>
                <c:pt idx="830">
                  <c:v>5665</c:v>
                </c:pt>
                <c:pt idx="831">
                  <c:v>5673.25</c:v>
                </c:pt>
                <c:pt idx="832">
                  <c:v>5681.5</c:v>
                </c:pt>
                <c:pt idx="833">
                  <c:v>5689.75</c:v>
                </c:pt>
                <c:pt idx="834">
                  <c:v>5698</c:v>
                </c:pt>
                <c:pt idx="835">
                  <c:v>5706.25</c:v>
                </c:pt>
                <c:pt idx="836">
                  <c:v>5714.5</c:v>
                </c:pt>
                <c:pt idx="837">
                  <c:v>5722.75</c:v>
                </c:pt>
                <c:pt idx="838">
                  <c:v>5731</c:v>
                </c:pt>
                <c:pt idx="839">
                  <c:v>5739.25</c:v>
                </c:pt>
                <c:pt idx="840">
                  <c:v>5747.5</c:v>
                </c:pt>
                <c:pt idx="841">
                  <c:v>5755.75</c:v>
                </c:pt>
                <c:pt idx="842">
                  <c:v>5764</c:v>
                </c:pt>
                <c:pt idx="843">
                  <c:v>5772.25</c:v>
                </c:pt>
                <c:pt idx="844">
                  <c:v>5780.5</c:v>
                </c:pt>
                <c:pt idx="845">
                  <c:v>5788.75</c:v>
                </c:pt>
                <c:pt idx="846">
                  <c:v>5797</c:v>
                </c:pt>
                <c:pt idx="847">
                  <c:v>5805.25</c:v>
                </c:pt>
                <c:pt idx="848">
                  <c:v>5813.5</c:v>
                </c:pt>
                <c:pt idx="849">
                  <c:v>5821.75</c:v>
                </c:pt>
                <c:pt idx="850">
                  <c:v>5830</c:v>
                </c:pt>
                <c:pt idx="851">
                  <c:v>5838.25</c:v>
                </c:pt>
                <c:pt idx="852">
                  <c:v>5846.5</c:v>
                </c:pt>
                <c:pt idx="853">
                  <c:v>5854.75</c:v>
                </c:pt>
                <c:pt idx="854">
                  <c:v>5863</c:v>
                </c:pt>
                <c:pt idx="855">
                  <c:v>5871.25</c:v>
                </c:pt>
                <c:pt idx="856">
                  <c:v>5879.5</c:v>
                </c:pt>
                <c:pt idx="857">
                  <c:v>5887.75</c:v>
                </c:pt>
                <c:pt idx="858">
                  <c:v>5896</c:v>
                </c:pt>
                <c:pt idx="859">
                  <c:v>5904.25</c:v>
                </c:pt>
                <c:pt idx="860">
                  <c:v>5912.5</c:v>
                </c:pt>
                <c:pt idx="861">
                  <c:v>5920.75</c:v>
                </c:pt>
                <c:pt idx="862">
                  <c:v>5929</c:v>
                </c:pt>
                <c:pt idx="863">
                  <c:v>5937.25</c:v>
                </c:pt>
                <c:pt idx="864">
                  <c:v>5945.5</c:v>
                </c:pt>
                <c:pt idx="865">
                  <c:v>5953.75</c:v>
                </c:pt>
                <c:pt idx="866">
                  <c:v>5962</c:v>
                </c:pt>
                <c:pt idx="867">
                  <c:v>5970.25</c:v>
                </c:pt>
                <c:pt idx="868">
                  <c:v>5978.5</c:v>
                </c:pt>
                <c:pt idx="869">
                  <c:v>5986.75</c:v>
                </c:pt>
                <c:pt idx="870">
                  <c:v>5995</c:v>
                </c:pt>
                <c:pt idx="871">
                  <c:v>6003.25</c:v>
                </c:pt>
                <c:pt idx="872">
                  <c:v>6011.5</c:v>
                </c:pt>
                <c:pt idx="873">
                  <c:v>6019.75</c:v>
                </c:pt>
                <c:pt idx="874">
                  <c:v>6028</c:v>
                </c:pt>
                <c:pt idx="875">
                  <c:v>6036.25</c:v>
                </c:pt>
                <c:pt idx="876">
                  <c:v>6044.5</c:v>
                </c:pt>
                <c:pt idx="877">
                  <c:v>6052.75</c:v>
                </c:pt>
                <c:pt idx="878">
                  <c:v>6061</c:v>
                </c:pt>
                <c:pt idx="879">
                  <c:v>6069.25</c:v>
                </c:pt>
                <c:pt idx="880">
                  <c:v>6077.5</c:v>
                </c:pt>
                <c:pt idx="881">
                  <c:v>6085.75</c:v>
                </c:pt>
                <c:pt idx="882">
                  <c:v>6094</c:v>
                </c:pt>
                <c:pt idx="883">
                  <c:v>6102.25</c:v>
                </c:pt>
                <c:pt idx="884">
                  <c:v>6110.5</c:v>
                </c:pt>
                <c:pt idx="885">
                  <c:v>6118.75</c:v>
                </c:pt>
                <c:pt idx="886">
                  <c:v>6127</c:v>
                </c:pt>
                <c:pt idx="887">
                  <c:v>6135.25</c:v>
                </c:pt>
                <c:pt idx="888">
                  <c:v>6143.5</c:v>
                </c:pt>
                <c:pt idx="889">
                  <c:v>6151.75</c:v>
                </c:pt>
                <c:pt idx="890">
                  <c:v>6160</c:v>
                </c:pt>
                <c:pt idx="891">
                  <c:v>6168.25</c:v>
                </c:pt>
                <c:pt idx="892">
                  <c:v>6176.5</c:v>
                </c:pt>
                <c:pt idx="893">
                  <c:v>6184.75</c:v>
                </c:pt>
                <c:pt idx="894">
                  <c:v>6193</c:v>
                </c:pt>
                <c:pt idx="895">
                  <c:v>6201.25</c:v>
                </c:pt>
                <c:pt idx="896">
                  <c:v>6209.5</c:v>
                </c:pt>
                <c:pt idx="897">
                  <c:v>6217.75</c:v>
                </c:pt>
                <c:pt idx="898">
                  <c:v>6226</c:v>
                </c:pt>
                <c:pt idx="899">
                  <c:v>6234.25</c:v>
                </c:pt>
                <c:pt idx="900">
                  <c:v>6242.5</c:v>
                </c:pt>
                <c:pt idx="901">
                  <c:v>6250.75</c:v>
                </c:pt>
                <c:pt idx="902">
                  <c:v>6259</c:v>
                </c:pt>
                <c:pt idx="903">
                  <c:v>6267.25</c:v>
                </c:pt>
                <c:pt idx="904">
                  <c:v>6275.5</c:v>
                </c:pt>
                <c:pt idx="905">
                  <c:v>6283.75</c:v>
                </c:pt>
                <c:pt idx="906">
                  <c:v>6292</c:v>
                </c:pt>
                <c:pt idx="907">
                  <c:v>6300.25</c:v>
                </c:pt>
                <c:pt idx="908">
                  <c:v>6308.5</c:v>
                </c:pt>
                <c:pt idx="909">
                  <c:v>6316.75</c:v>
                </c:pt>
                <c:pt idx="910">
                  <c:v>6325</c:v>
                </c:pt>
                <c:pt idx="911">
                  <c:v>6333.25</c:v>
                </c:pt>
                <c:pt idx="912">
                  <c:v>6341.5</c:v>
                </c:pt>
                <c:pt idx="913">
                  <c:v>6349.75</c:v>
                </c:pt>
                <c:pt idx="914">
                  <c:v>6358</c:v>
                </c:pt>
                <c:pt idx="915">
                  <c:v>6366.25</c:v>
                </c:pt>
                <c:pt idx="916">
                  <c:v>6374.5</c:v>
                </c:pt>
                <c:pt idx="917">
                  <c:v>6382.75</c:v>
                </c:pt>
                <c:pt idx="918">
                  <c:v>6391</c:v>
                </c:pt>
                <c:pt idx="919">
                  <c:v>6399.25</c:v>
                </c:pt>
                <c:pt idx="920">
                  <c:v>6407.5</c:v>
                </c:pt>
                <c:pt idx="921">
                  <c:v>6415.75</c:v>
                </c:pt>
                <c:pt idx="922">
                  <c:v>6424</c:v>
                </c:pt>
                <c:pt idx="923">
                  <c:v>6432.25</c:v>
                </c:pt>
                <c:pt idx="924">
                  <c:v>6440.5</c:v>
                </c:pt>
                <c:pt idx="925">
                  <c:v>6448.75</c:v>
                </c:pt>
                <c:pt idx="926">
                  <c:v>6457</c:v>
                </c:pt>
                <c:pt idx="927">
                  <c:v>6465.25</c:v>
                </c:pt>
                <c:pt idx="928">
                  <c:v>6473.5</c:v>
                </c:pt>
                <c:pt idx="929">
                  <c:v>6481.75</c:v>
                </c:pt>
                <c:pt idx="930">
                  <c:v>6490</c:v>
                </c:pt>
                <c:pt idx="931">
                  <c:v>6498.25</c:v>
                </c:pt>
                <c:pt idx="932">
                  <c:v>6506.5</c:v>
                </c:pt>
                <c:pt idx="933">
                  <c:v>6514.75</c:v>
                </c:pt>
                <c:pt idx="934">
                  <c:v>6523</c:v>
                </c:pt>
                <c:pt idx="935">
                  <c:v>6531.25</c:v>
                </c:pt>
                <c:pt idx="936">
                  <c:v>6539.5</c:v>
                </c:pt>
                <c:pt idx="937">
                  <c:v>6547.75</c:v>
                </c:pt>
                <c:pt idx="938">
                  <c:v>6556</c:v>
                </c:pt>
                <c:pt idx="939">
                  <c:v>6564.25</c:v>
                </c:pt>
                <c:pt idx="940">
                  <c:v>6572.5</c:v>
                </c:pt>
                <c:pt idx="941">
                  <c:v>6580.75</c:v>
                </c:pt>
                <c:pt idx="942">
                  <c:v>6589</c:v>
                </c:pt>
                <c:pt idx="943">
                  <c:v>6597.25</c:v>
                </c:pt>
                <c:pt idx="944">
                  <c:v>6605.5</c:v>
                </c:pt>
                <c:pt idx="945">
                  <c:v>6613.75</c:v>
                </c:pt>
                <c:pt idx="946">
                  <c:v>6622</c:v>
                </c:pt>
                <c:pt idx="947">
                  <c:v>6630.25</c:v>
                </c:pt>
                <c:pt idx="948">
                  <c:v>6638.5</c:v>
                </c:pt>
                <c:pt idx="949">
                  <c:v>6646.75</c:v>
                </c:pt>
                <c:pt idx="950">
                  <c:v>6655</c:v>
                </c:pt>
                <c:pt idx="951">
                  <c:v>6663.25</c:v>
                </c:pt>
                <c:pt idx="952">
                  <c:v>6671.5</c:v>
                </c:pt>
                <c:pt idx="953">
                  <c:v>6679.75</c:v>
                </c:pt>
                <c:pt idx="954">
                  <c:v>6688</c:v>
                </c:pt>
                <c:pt idx="955">
                  <c:v>6696.25</c:v>
                </c:pt>
                <c:pt idx="956">
                  <c:v>6704.5</c:v>
                </c:pt>
                <c:pt idx="957">
                  <c:v>6712.75</c:v>
                </c:pt>
                <c:pt idx="958">
                  <c:v>6721</c:v>
                </c:pt>
                <c:pt idx="959">
                  <c:v>6729.25</c:v>
                </c:pt>
                <c:pt idx="960">
                  <c:v>6737.5</c:v>
                </c:pt>
                <c:pt idx="961">
                  <c:v>6745.75</c:v>
                </c:pt>
                <c:pt idx="962">
                  <c:v>6754</c:v>
                </c:pt>
                <c:pt idx="963">
                  <c:v>6762.25</c:v>
                </c:pt>
                <c:pt idx="964">
                  <c:v>6770.5</c:v>
                </c:pt>
                <c:pt idx="965">
                  <c:v>6778.75</c:v>
                </c:pt>
                <c:pt idx="966">
                  <c:v>6787</c:v>
                </c:pt>
                <c:pt idx="967">
                  <c:v>6795.25</c:v>
                </c:pt>
                <c:pt idx="968">
                  <c:v>6803.5</c:v>
                </c:pt>
                <c:pt idx="969">
                  <c:v>6811.75</c:v>
                </c:pt>
                <c:pt idx="970">
                  <c:v>6820</c:v>
                </c:pt>
                <c:pt idx="971">
                  <c:v>6828.25</c:v>
                </c:pt>
                <c:pt idx="972">
                  <c:v>6836.5</c:v>
                </c:pt>
                <c:pt idx="973">
                  <c:v>6844.75</c:v>
                </c:pt>
                <c:pt idx="974">
                  <c:v>6853</c:v>
                </c:pt>
                <c:pt idx="975">
                  <c:v>6861.25</c:v>
                </c:pt>
                <c:pt idx="976">
                  <c:v>6869.5</c:v>
                </c:pt>
                <c:pt idx="977">
                  <c:v>6877.75</c:v>
                </c:pt>
                <c:pt idx="978">
                  <c:v>6886</c:v>
                </c:pt>
                <c:pt idx="979">
                  <c:v>6894.25</c:v>
                </c:pt>
                <c:pt idx="980">
                  <c:v>6902.5</c:v>
                </c:pt>
                <c:pt idx="981">
                  <c:v>6910.75</c:v>
                </c:pt>
                <c:pt idx="982">
                  <c:v>6919</c:v>
                </c:pt>
                <c:pt idx="983">
                  <c:v>6927.25</c:v>
                </c:pt>
                <c:pt idx="984">
                  <c:v>6935.5</c:v>
                </c:pt>
                <c:pt idx="985">
                  <c:v>6943.75</c:v>
                </c:pt>
                <c:pt idx="986">
                  <c:v>6952</c:v>
                </c:pt>
                <c:pt idx="987">
                  <c:v>6960.25</c:v>
                </c:pt>
                <c:pt idx="988">
                  <c:v>6968.5</c:v>
                </c:pt>
                <c:pt idx="989">
                  <c:v>6976.75</c:v>
                </c:pt>
                <c:pt idx="990">
                  <c:v>6985</c:v>
                </c:pt>
                <c:pt idx="991">
                  <c:v>6993.25</c:v>
                </c:pt>
                <c:pt idx="992">
                  <c:v>7001.5</c:v>
                </c:pt>
                <c:pt idx="993">
                  <c:v>7009.75</c:v>
                </c:pt>
                <c:pt idx="994">
                  <c:v>7018</c:v>
                </c:pt>
                <c:pt idx="995">
                  <c:v>7026.25</c:v>
                </c:pt>
                <c:pt idx="996">
                  <c:v>7034.5</c:v>
                </c:pt>
                <c:pt idx="997">
                  <c:v>7042.75</c:v>
                </c:pt>
                <c:pt idx="998">
                  <c:v>7051</c:v>
                </c:pt>
                <c:pt idx="999">
                  <c:v>7059.25</c:v>
                </c:pt>
                <c:pt idx="1000">
                  <c:v>7067.5</c:v>
                </c:pt>
                <c:pt idx="1001">
                  <c:v>7075.75</c:v>
                </c:pt>
                <c:pt idx="1002">
                  <c:v>7084</c:v>
                </c:pt>
                <c:pt idx="1003">
                  <c:v>7092.25</c:v>
                </c:pt>
                <c:pt idx="1004">
                  <c:v>7100.5</c:v>
                </c:pt>
                <c:pt idx="1005">
                  <c:v>7108.75</c:v>
                </c:pt>
                <c:pt idx="1006">
                  <c:v>7117</c:v>
                </c:pt>
                <c:pt idx="1007">
                  <c:v>7125.25</c:v>
                </c:pt>
                <c:pt idx="1008">
                  <c:v>7133.5</c:v>
                </c:pt>
                <c:pt idx="1009">
                  <c:v>7141.75</c:v>
                </c:pt>
                <c:pt idx="1010">
                  <c:v>7150</c:v>
                </c:pt>
                <c:pt idx="1011">
                  <c:v>7158.25</c:v>
                </c:pt>
                <c:pt idx="1012">
                  <c:v>7166.5</c:v>
                </c:pt>
                <c:pt idx="1013">
                  <c:v>7174.75</c:v>
                </c:pt>
                <c:pt idx="1014">
                  <c:v>7183</c:v>
                </c:pt>
                <c:pt idx="1015">
                  <c:v>7191.25</c:v>
                </c:pt>
                <c:pt idx="1016">
                  <c:v>7199.5</c:v>
                </c:pt>
                <c:pt idx="1017">
                  <c:v>7207.75</c:v>
                </c:pt>
                <c:pt idx="1018">
                  <c:v>7216</c:v>
                </c:pt>
                <c:pt idx="1019">
                  <c:v>7224.25</c:v>
                </c:pt>
                <c:pt idx="1020">
                  <c:v>7232.5</c:v>
                </c:pt>
                <c:pt idx="1021">
                  <c:v>7240.75</c:v>
                </c:pt>
                <c:pt idx="1022">
                  <c:v>7249</c:v>
                </c:pt>
                <c:pt idx="1023">
                  <c:v>7257.25</c:v>
                </c:pt>
                <c:pt idx="1024">
                  <c:v>7265.5</c:v>
                </c:pt>
                <c:pt idx="1025">
                  <c:v>7273.75</c:v>
                </c:pt>
                <c:pt idx="1026">
                  <c:v>7282</c:v>
                </c:pt>
                <c:pt idx="1027">
                  <c:v>7290.25</c:v>
                </c:pt>
                <c:pt idx="1028">
                  <c:v>7298.5</c:v>
                </c:pt>
                <c:pt idx="1029">
                  <c:v>7306.75</c:v>
                </c:pt>
                <c:pt idx="1030">
                  <c:v>7315</c:v>
                </c:pt>
                <c:pt idx="1031">
                  <c:v>7323.25</c:v>
                </c:pt>
                <c:pt idx="1032">
                  <c:v>7331.5</c:v>
                </c:pt>
                <c:pt idx="1033">
                  <c:v>7339.75</c:v>
                </c:pt>
                <c:pt idx="1034">
                  <c:v>7348</c:v>
                </c:pt>
                <c:pt idx="1035">
                  <c:v>7356.25</c:v>
                </c:pt>
                <c:pt idx="1036">
                  <c:v>7364.5</c:v>
                </c:pt>
                <c:pt idx="1037">
                  <c:v>7372.75</c:v>
                </c:pt>
                <c:pt idx="1038">
                  <c:v>7381</c:v>
                </c:pt>
                <c:pt idx="1039">
                  <c:v>7389.25</c:v>
                </c:pt>
                <c:pt idx="1040">
                  <c:v>7397.5</c:v>
                </c:pt>
                <c:pt idx="1041">
                  <c:v>7405.75</c:v>
                </c:pt>
                <c:pt idx="1042">
                  <c:v>7414</c:v>
                </c:pt>
                <c:pt idx="1043">
                  <c:v>7422.25</c:v>
                </c:pt>
                <c:pt idx="1044">
                  <c:v>7430.5</c:v>
                </c:pt>
                <c:pt idx="1045">
                  <c:v>7438.75</c:v>
                </c:pt>
                <c:pt idx="1046">
                  <c:v>7447</c:v>
                </c:pt>
                <c:pt idx="1047">
                  <c:v>7455.25</c:v>
                </c:pt>
                <c:pt idx="1048">
                  <c:v>7463.5</c:v>
                </c:pt>
                <c:pt idx="1049">
                  <c:v>7471.75</c:v>
                </c:pt>
                <c:pt idx="1050">
                  <c:v>7480</c:v>
                </c:pt>
                <c:pt idx="1051">
                  <c:v>7488.25</c:v>
                </c:pt>
                <c:pt idx="1052">
                  <c:v>7496.5</c:v>
                </c:pt>
                <c:pt idx="1053">
                  <c:v>7504.75</c:v>
                </c:pt>
                <c:pt idx="1054">
                  <c:v>7513</c:v>
                </c:pt>
                <c:pt idx="1055">
                  <c:v>7521.25</c:v>
                </c:pt>
                <c:pt idx="1056">
                  <c:v>7529.5</c:v>
                </c:pt>
                <c:pt idx="1057">
                  <c:v>7537.75</c:v>
                </c:pt>
                <c:pt idx="1058">
                  <c:v>7546</c:v>
                </c:pt>
                <c:pt idx="1059">
                  <c:v>7554.25</c:v>
                </c:pt>
                <c:pt idx="1060">
                  <c:v>7562.5</c:v>
                </c:pt>
                <c:pt idx="1061">
                  <c:v>7570.75</c:v>
                </c:pt>
                <c:pt idx="1062">
                  <c:v>7579</c:v>
                </c:pt>
                <c:pt idx="1063">
                  <c:v>7587.25</c:v>
                </c:pt>
                <c:pt idx="1064">
                  <c:v>7595.5</c:v>
                </c:pt>
                <c:pt idx="1065">
                  <c:v>7603.75</c:v>
                </c:pt>
                <c:pt idx="1066">
                  <c:v>7612</c:v>
                </c:pt>
                <c:pt idx="1067">
                  <c:v>7620.25</c:v>
                </c:pt>
                <c:pt idx="1068">
                  <c:v>7628.5</c:v>
                </c:pt>
                <c:pt idx="1069">
                  <c:v>7636.75</c:v>
                </c:pt>
                <c:pt idx="1070">
                  <c:v>7645</c:v>
                </c:pt>
                <c:pt idx="1071">
                  <c:v>7653.25</c:v>
                </c:pt>
                <c:pt idx="1072">
                  <c:v>7661.5</c:v>
                </c:pt>
                <c:pt idx="1073">
                  <c:v>7669.75</c:v>
                </c:pt>
                <c:pt idx="1074">
                  <c:v>7678</c:v>
                </c:pt>
                <c:pt idx="1075">
                  <c:v>7686.25</c:v>
                </c:pt>
                <c:pt idx="1076">
                  <c:v>7694.5</c:v>
                </c:pt>
                <c:pt idx="1077">
                  <c:v>7702.75</c:v>
                </c:pt>
                <c:pt idx="1078">
                  <c:v>7711</c:v>
                </c:pt>
                <c:pt idx="1079">
                  <c:v>7719.25</c:v>
                </c:pt>
                <c:pt idx="1080">
                  <c:v>7727.5</c:v>
                </c:pt>
                <c:pt idx="1081">
                  <c:v>7735.75</c:v>
                </c:pt>
                <c:pt idx="1082">
                  <c:v>7744</c:v>
                </c:pt>
                <c:pt idx="1083">
                  <c:v>7752.25</c:v>
                </c:pt>
                <c:pt idx="1084">
                  <c:v>7760.5</c:v>
                </c:pt>
                <c:pt idx="1085">
                  <c:v>7768.75</c:v>
                </c:pt>
                <c:pt idx="1086">
                  <c:v>7777</c:v>
                </c:pt>
                <c:pt idx="1087">
                  <c:v>7785.25</c:v>
                </c:pt>
                <c:pt idx="1088">
                  <c:v>7793.5</c:v>
                </c:pt>
                <c:pt idx="1089">
                  <c:v>7801.75</c:v>
                </c:pt>
                <c:pt idx="1090">
                  <c:v>7810</c:v>
                </c:pt>
                <c:pt idx="1091">
                  <c:v>7818.25</c:v>
                </c:pt>
                <c:pt idx="1092">
                  <c:v>7826.5</c:v>
                </c:pt>
                <c:pt idx="1093">
                  <c:v>7834.75</c:v>
                </c:pt>
                <c:pt idx="1094">
                  <c:v>7843</c:v>
                </c:pt>
                <c:pt idx="1095">
                  <c:v>7851.25</c:v>
                </c:pt>
                <c:pt idx="1096">
                  <c:v>7859.5</c:v>
                </c:pt>
                <c:pt idx="1097">
                  <c:v>7867.75</c:v>
                </c:pt>
                <c:pt idx="1098">
                  <c:v>7876</c:v>
                </c:pt>
                <c:pt idx="1099">
                  <c:v>7884.25</c:v>
                </c:pt>
                <c:pt idx="1100">
                  <c:v>7892.5</c:v>
                </c:pt>
                <c:pt idx="1101">
                  <c:v>7900.75</c:v>
                </c:pt>
                <c:pt idx="1102">
                  <c:v>7909</c:v>
                </c:pt>
                <c:pt idx="1103">
                  <c:v>7917.25</c:v>
                </c:pt>
                <c:pt idx="1104">
                  <c:v>7925.5</c:v>
                </c:pt>
                <c:pt idx="1105">
                  <c:v>7933.75</c:v>
                </c:pt>
                <c:pt idx="1106">
                  <c:v>7942</c:v>
                </c:pt>
                <c:pt idx="1107">
                  <c:v>7950.25</c:v>
                </c:pt>
                <c:pt idx="1108">
                  <c:v>7958.5</c:v>
                </c:pt>
                <c:pt idx="1109">
                  <c:v>7966.75</c:v>
                </c:pt>
                <c:pt idx="1110">
                  <c:v>7975</c:v>
                </c:pt>
                <c:pt idx="1111">
                  <c:v>7983.25</c:v>
                </c:pt>
                <c:pt idx="1112">
                  <c:v>7991.5</c:v>
                </c:pt>
                <c:pt idx="1113">
                  <c:v>7999.75</c:v>
                </c:pt>
                <c:pt idx="1114">
                  <c:v>8008</c:v>
                </c:pt>
                <c:pt idx="1115">
                  <c:v>8016.25</c:v>
                </c:pt>
                <c:pt idx="1116">
                  <c:v>8024.5</c:v>
                </c:pt>
                <c:pt idx="1117">
                  <c:v>8032.75</c:v>
                </c:pt>
                <c:pt idx="1118">
                  <c:v>8041</c:v>
                </c:pt>
                <c:pt idx="1119">
                  <c:v>8049.25</c:v>
                </c:pt>
                <c:pt idx="1120">
                  <c:v>8057.5</c:v>
                </c:pt>
                <c:pt idx="1121">
                  <c:v>8065.75</c:v>
                </c:pt>
                <c:pt idx="1122">
                  <c:v>8074</c:v>
                </c:pt>
                <c:pt idx="1123">
                  <c:v>8082.25</c:v>
                </c:pt>
                <c:pt idx="1124">
                  <c:v>8090.5</c:v>
                </c:pt>
                <c:pt idx="1125">
                  <c:v>8098.75</c:v>
                </c:pt>
                <c:pt idx="1126">
                  <c:v>8107</c:v>
                </c:pt>
                <c:pt idx="1127">
                  <c:v>8115.25</c:v>
                </c:pt>
                <c:pt idx="1128">
                  <c:v>8123.5</c:v>
                </c:pt>
                <c:pt idx="1129">
                  <c:v>8131.75</c:v>
                </c:pt>
                <c:pt idx="1130">
                  <c:v>8140</c:v>
                </c:pt>
                <c:pt idx="1131">
                  <c:v>8148.25</c:v>
                </c:pt>
                <c:pt idx="1132">
                  <c:v>8156.5</c:v>
                </c:pt>
                <c:pt idx="1133">
                  <c:v>8164.75</c:v>
                </c:pt>
                <c:pt idx="1134">
                  <c:v>8173</c:v>
                </c:pt>
                <c:pt idx="1135">
                  <c:v>8181.25</c:v>
                </c:pt>
                <c:pt idx="1136">
                  <c:v>8189.5</c:v>
                </c:pt>
                <c:pt idx="1137">
                  <c:v>8197.75</c:v>
                </c:pt>
                <c:pt idx="1138">
                  <c:v>8206</c:v>
                </c:pt>
                <c:pt idx="1139">
                  <c:v>8214.25</c:v>
                </c:pt>
                <c:pt idx="1140">
                  <c:v>8222.5</c:v>
                </c:pt>
                <c:pt idx="1141">
                  <c:v>8230.75</c:v>
                </c:pt>
                <c:pt idx="1142">
                  <c:v>8239</c:v>
                </c:pt>
                <c:pt idx="1143">
                  <c:v>8247.25</c:v>
                </c:pt>
                <c:pt idx="1144">
                  <c:v>8255.5</c:v>
                </c:pt>
                <c:pt idx="1145">
                  <c:v>8263.75</c:v>
                </c:pt>
                <c:pt idx="1146">
                  <c:v>8272</c:v>
                </c:pt>
                <c:pt idx="1147">
                  <c:v>8280.25</c:v>
                </c:pt>
                <c:pt idx="1148">
                  <c:v>8288.5</c:v>
                </c:pt>
                <c:pt idx="1149">
                  <c:v>8296.75</c:v>
                </c:pt>
                <c:pt idx="1150">
                  <c:v>8305</c:v>
                </c:pt>
                <c:pt idx="1151">
                  <c:v>8313.25</c:v>
                </c:pt>
                <c:pt idx="1152">
                  <c:v>8321.5</c:v>
                </c:pt>
                <c:pt idx="1153">
                  <c:v>8329.75</c:v>
                </c:pt>
                <c:pt idx="1154">
                  <c:v>8338</c:v>
                </c:pt>
                <c:pt idx="1155">
                  <c:v>8346.25</c:v>
                </c:pt>
                <c:pt idx="1156">
                  <c:v>8354.5</c:v>
                </c:pt>
                <c:pt idx="1157">
                  <c:v>8362.75</c:v>
                </c:pt>
                <c:pt idx="1158">
                  <c:v>8371</c:v>
                </c:pt>
                <c:pt idx="1159">
                  <c:v>8379.25</c:v>
                </c:pt>
                <c:pt idx="1160">
                  <c:v>8387.5</c:v>
                </c:pt>
                <c:pt idx="1161">
                  <c:v>8395.75</c:v>
                </c:pt>
                <c:pt idx="1162">
                  <c:v>8404</c:v>
                </c:pt>
                <c:pt idx="1163">
                  <c:v>8412.25</c:v>
                </c:pt>
                <c:pt idx="1164">
                  <c:v>8420.5</c:v>
                </c:pt>
                <c:pt idx="1165">
                  <c:v>8428.75</c:v>
                </c:pt>
                <c:pt idx="1166">
                  <c:v>8437</c:v>
                </c:pt>
                <c:pt idx="1167">
                  <c:v>8445.25</c:v>
                </c:pt>
                <c:pt idx="1168">
                  <c:v>8453.5</c:v>
                </c:pt>
                <c:pt idx="1169">
                  <c:v>8461.75</c:v>
                </c:pt>
                <c:pt idx="1170">
                  <c:v>8470</c:v>
                </c:pt>
                <c:pt idx="1171">
                  <c:v>8478.25</c:v>
                </c:pt>
                <c:pt idx="1172">
                  <c:v>8486.5</c:v>
                </c:pt>
                <c:pt idx="1173">
                  <c:v>8494.75</c:v>
                </c:pt>
                <c:pt idx="1174">
                  <c:v>8503</c:v>
                </c:pt>
                <c:pt idx="1175">
                  <c:v>8511.25</c:v>
                </c:pt>
                <c:pt idx="1176">
                  <c:v>8519.5</c:v>
                </c:pt>
                <c:pt idx="1177">
                  <c:v>8527.75</c:v>
                </c:pt>
                <c:pt idx="1178">
                  <c:v>8536</c:v>
                </c:pt>
                <c:pt idx="1179">
                  <c:v>8544.25</c:v>
                </c:pt>
                <c:pt idx="1180">
                  <c:v>8552.5</c:v>
                </c:pt>
                <c:pt idx="1181">
                  <c:v>8560.75</c:v>
                </c:pt>
                <c:pt idx="1182">
                  <c:v>8569</c:v>
                </c:pt>
                <c:pt idx="1183">
                  <c:v>8577.25</c:v>
                </c:pt>
                <c:pt idx="1184">
                  <c:v>8585.5</c:v>
                </c:pt>
                <c:pt idx="1185">
                  <c:v>8593.75</c:v>
                </c:pt>
                <c:pt idx="1186">
                  <c:v>8602</c:v>
                </c:pt>
                <c:pt idx="1187">
                  <c:v>8610.25</c:v>
                </c:pt>
                <c:pt idx="1188">
                  <c:v>8618.5</c:v>
                </c:pt>
                <c:pt idx="1189">
                  <c:v>8626.75</c:v>
                </c:pt>
                <c:pt idx="1190">
                  <c:v>8635</c:v>
                </c:pt>
                <c:pt idx="1191">
                  <c:v>8643.25</c:v>
                </c:pt>
                <c:pt idx="1192">
                  <c:v>8651.5</c:v>
                </c:pt>
                <c:pt idx="1193">
                  <c:v>8659.75</c:v>
                </c:pt>
                <c:pt idx="1194">
                  <c:v>8668</c:v>
                </c:pt>
                <c:pt idx="1195">
                  <c:v>8676.25</c:v>
                </c:pt>
                <c:pt idx="1196">
                  <c:v>8684.5</c:v>
                </c:pt>
                <c:pt idx="1197">
                  <c:v>8692.75</c:v>
                </c:pt>
                <c:pt idx="1198">
                  <c:v>8701</c:v>
                </c:pt>
                <c:pt idx="1199">
                  <c:v>8709.25</c:v>
                </c:pt>
                <c:pt idx="1200">
                  <c:v>8717.5</c:v>
                </c:pt>
                <c:pt idx="1201">
                  <c:v>8725.75</c:v>
                </c:pt>
                <c:pt idx="1202">
                  <c:v>8734</c:v>
                </c:pt>
                <c:pt idx="1203">
                  <c:v>8742.25</c:v>
                </c:pt>
                <c:pt idx="1204">
                  <c:v>8750.5</c:v>
                </c:pt>
                <c:pt idx="1205">
                  <c:v>8758.75</c:v>
                </c:pt>
                <c:pt idx="1206">
                  <c:v>8767</c:v>
                </c:pt>
                <c:pt idx="1207">
                  <c:v>8775.25</c:v>
                </c:pt>
                <c:pt idx="1208">
                  <c:v>8783.5</c:v>
                </c:pt>
                <c:pt idx="1209">
                  <c:v>8791.75</c:v>
                </c:pt>
                <c:pt idx="1210">
                  <c:v>8800</c:v>
                </c:pt>
                <c:pt idx="1211">
                  <c:v>8808.25</c:v>
                </c:pt>
                <c:pt idx="1212">
                  <c:v>8816.5</c:v>
                </c:pt>
                <c:pt idx="1213">
                  <c:v>8824.75</c:v>
                </c:pt>
                <c:pt idx="1214">
                  <c:v>8833</c:v>
                </c:pt>
                <c:pt idx="1215">
                  <c:v>8841.25</c:v>
                </c:pt>
                <c:pt idx="1216">
                  <c:v>8849.5</c:v>
                </c:pt>
                <c:pt idx="1217">
                  <c:v>8857.75</c:v>
                </c:pt>
                <c:pt idx="1218">
                  <c:v>8866</c:v>
                </c:pt>
                <c:pt idx="1219">
                  <c:v>8874.25</c:v>
                </c:pt>
                <c:pt idx="1220">
                  <c:v>8882.5</c:v>
                </c:pt>
                <c:pt idx="1221">
                  <c:v>8890.75</c:v>
                </c:pt>
                <c:pt idx="1222">
                  <c:v>8899</c:v>
                </c:pt>
                <c:pt idx="1223">
                  <c:v>8907.25</c:v>
                </c:pt>
                <c:pt idx="1224">
                  <c:v>8915.5</c:v>
                </c:pt>
                <c:pt idx="1225">
                  <c:v>8923.75</c:v>
                </c:pt>
                <c:pt idx="1226">
                  <c:v>8932</c:v>
                </c:pt>
                <c:pt idx="1227">
                  <c:v>8940.25</c:v>
                </c:pt>
                <c:pt idx="1228">
                  <c:v>8948.5</c:v>
                </c:pt>
                <c:pt idx="1229">
                  <c:v>8956.75</c:v>
                </c:pt>
                <c:pt idx="1230">
                  <c:v>8965</c:v>
                </c:pt>
                <c:pt idx="1231">
                  <c:v>8973.25</c:v>
                </c:pt>
                <c:pt idx="1232">
                  <c:v>8981.5</c:v>
                </c:pt>
                <c:pt idx="1233">
                  <c:v>8989.75</c:v>
                </c:pt>
                <c:pt idx="1234">
                  <c:v>8998</c:v>
                </c:pt>
                <c:pt idx="1235">
                  <c:v>9006.25</c:v>
                </c:pt>
                <c:pt idx="1236">
                  <c:v>9014.5</c:v>
                </c:pt>
                <c:pt idx="1237">
                  <c:v>9022.75</c:v>
                </c:pt>
                <c:pt idx="1238">
                  <c:v>9031</c:v>
                </c:pt>
                <c:pt idx="1239">
                  <c:v>9039.25</c:v>
                </c:pt>
                <c:pt idx="1240">
                  <c:v>9047.5</c:v>
                </c:pt>
                <c:pt idx="1241">
                  <c:v>9055.75</c:v>
                </c:pt>
                <c:pt idx="1242">
                  <c:v>9064</c:v>
                </c:pt>
                <c:pt idx="1243">
                  <c:v>9072.25</c:v>
                </c:pt>
                <c:pt idx="1244">
                  <c:v>9080.5</c:v>
                </c:pt>
                <c:pt idx="1245">
                  <c:v>9088.75</c:v>
                </c:pt>
                <c:pt idx="1246">
                  <c:v>9097</c:v>
                </c:pt>
                <c:pt idx="1247">
                  <c:v>9105.25</c:v>
                </c:pt>
                <c:pt idx="1248">
                  <c:v>9113.5</c:v>
                </c:pt>
                <c:pt idx="1249">
                  <c:v>9121.75</c:v>
                </c:pt>
                <c:pt idx="1250">
                  <c:v>9130</c:v>
                </c:pt>
                <c:pt idx="1251">
                  <c:v>9138.25</c:v>
                </c:pt>
                <c:pt idx="1252">
                  <c:v>9146.5</c:v>
                </c:pt>
                <c:pt idx="1253">
                  <c:v>9154.75</c:v>
                </c:pt>
                <c:pt idx="1254">
                  <c:v>9163</c:v>
                </c:pt>
                <c:pt idx="1255">
                  <c:v>9171.25</c:v>
                </c:pt>
                <c:pt idx="1256">
                  <c:v>9179.5</c:v>
                </c:pt>
                <c:pt idx="1257">
                  <c:v>9187.75</c:v>
                </c:pt>
                <c:pt idx="1258">
                  <c:v>9196</c:v>
                </c:pt>
                <c:pt idx="1259">
                  <c:v>9204.25</c:v>
                </c:pt>
                <c:pt idx="1260">
                  <c:v>9212.5</c:v>
                </c:pt>
                <c:pt idx="1261">
                  <c:v>9220.75</c:v>
                </c:pt>
                <c:pt idx="1262">
                  <c:v>9229</c:v>
                </c:pt>
                <c:pt idx="1263">
                  <c:v>9237.25</c:v>
                </c:pt>
                <c:pt idx="1264">
                  <c:v>9245.5</c:v>
                </c:pt>
                <c:pt idx="1265">
                  <c:v>9253.75</c:v>
                </c:pt>
                <c:pt idx="1266">
                  <c:v>9262</c:v>
                </c:pt>
                <c:pt idx="1267">
                  <c:v>9270.25</c:v>
                </c:pt>
                <c:pt idx="1268">
                  <c:v>9278.5</c:v>
                </c:pt>
                <c:pt idx="1269">
                  <c:v>9286.75</c:v>
                </c:pt>
                <c:pt idx="1270">
                  <c:v>9295</c:v>
                </c:pt>
                <c:pt idx="1271">
                  <c:v>9303.25</c:v>
                </c:pt>
                <c:pt idx="1272">
                  <c:v>9311.5</c:v>
                </c:pt>
                <c:pt idx="1273">
                  <c:v>9319.75</c:v>
                </c:pt>
                <c:pt idx="1274">
                  <c:v>9328</c:v>
                </c:pt>
                <c:pt idx="1275">
                  <c:v>9336.25</c:v>
                </c:pt>
                <c:pt idx="1276">
                  <c:v>9344.5</c:v>
                </c:pt>
                <c:pt idx="1277">
                  <c:v>9352.75</c:v>
                </c:pt>
                <c:pt idx="1278">
                  <c:v>9361</c:v>
                </c:pt>
                <c:pt idx="1279">
                  <c:v>9369.25</c:v>
                </c:pt>
                <c:pt idx="1280">
                  <c:v>9377.5</c:v>
                </c:pt>
                <c:pt idx="1281">
                  <c:v>9385.75</c:v>
                </c:pt>
                <c:pt idx="1282">
                  <c:v>9394</c:v>
                </c:pt>
                <c:pt idx="1283">
                  <c:v>9402.25</c:v>
                </c:pt>
                <c:pt idx="1284">
                  <c:v>9410.5</c:v>
                </c:pt>
                <c:pt idx="1285">
                  <c:v>9418.75</c:v>
                </c:pt>
                <c:pt idx="1286">
                  <c:v>9427</c:v>
                </c:pt>
                <c:pt idx="1287">
                  <c:v>9435.25</c:v>
                </c:pt>
                <c:pt idx="1288">
                  <c:v>9443.5</c:v>
                </c:pt>
                <c:pt idx="1289">
                  <c:v>9451.75</c:v>
                </c:pt>
                <c:pt idx="1290">
                  <c:v>9460</c:v>
                </c:pt>
                <c:pt idx="1291">
                  <c:v>9468.25</c:v>
                </c:pt>
                <c:pt idx="1292">
                  <c:v>9476.5</c:v>
                </c:pt>
                <c:pt idx="1293">
                  <c:v>9484.75</c:v>
                </c:pt>
                <c:pt idx="1294">
                  <c:v>9493</c:v>
                </c:pt>
                <c:pt idx="1295">
                  <c:v>9501.25</c:v>
                </c:pt>
                <c:pt idx="1296">
                  <c:v>9509.5</c:v>
                </c:pt>
                <c:pt idx="1297">
                  <c:v>9517.75</c:v>
                </c:pt>
                <c:pt idx="1298">
                  <c:v>9526</c:v>
                </c:pt>
                <c:pt idx="1299">
                  <c:v>9534.25</c:v>
                </c:pt>
                <c:pt idx="1300">
                  <c:v>9542.5</c:v>
                </c:pt>
                <c:pt idx="1301">
                  <c:v>9550.75</c:v>
                </c:pt>
                <c:pt idx="1302">
                  <c:v>9559</c:v>
                </c:pt>
                <c:pt idx="1303">
                  <c:v>9567.25</c:v>
                </c:pt>
                <c:pt idx="1304">
                  <c:v>9575.5</c:v>
                </c:pt>
                <c:pt idx="1305">
                  <c:v>9583.75</c:v>
                </c:pt>
                <c:pt idx="1306">
                  <c:v>9592</c:v>
                </c:pt>
                <c:pt idx="1307">
                  <c:v>9600.25</c:v>
                </c:pt>
                <c:pt idx="1308">
                  <c:v>9608.5</c:v>
                </c:pt>
                <c:pt idx="1309">
                  <c:v>9616.75</c:v>
                </c:pt>
                <c:pt idx="1310">
                  <c:v>9625</c:v>
                </c:pt>
                <c:pt idx="1311">
                  <c:v>9633.25</c:v>
                </c:pt>
                <c:pt idx="1312">
                  <c:v>9641.5</c:v>
                </c:pt>
                <c:pt idx="1313">
                  <c:v>9649.75</c:v>
                </c:pt>
                <c:pt idx="1314">
                  <c:v>9658</c:v>
                </c:pt>
                <c:pt idx="1315">
                  <c:v>9666.25</c:v>
                </c:pt>
                <c:pt idx="1316">
                  <c:v>9674.5</c:v>
                </c:pt>
                <c:pt idx="1317">
                  <c:v>9682.75</c:v>
                </c:pt>
                <c:pt idx="1318">
                  <c:v>9691</c:v>
                </c:pt>
                <c:pt idx="1319">
                  <c:v>9699.25</c:v>
                </c:pt>
                <c:pt idx="1320">
                  <c:v>9707.5</c:v>
                </c:pt>
                <c:pt idx="1321">
                  <c:v>9715.75</c:v>
                </c:pt>
                <c:pt idx="1322">
                  <c:v>9724</c:v>
                </c:pt>
                <c:pt idx="1323">
                  <c:v>9732.25</c:v>
                </c:pt>
                <c:pt idx="1324">
                  <c:v>9740.5</c:v>
                </c:pt>
                <c:pt idx="1325">
                  <c:v>9748.75</c:v>
                </c:pt>
                <c:pt idx="1326">
                  <c:v>9757</c:v>
                </c:pt>
                <c:pt idx="1327">
                  <c:v>9765.25</c:v>
                </c:pt>
                <c:pt idx="1328">
                  <c:v>9773.5</c:v>
                </c:pt>
                <c:pt idx="1329">
                  <c:v>9781.75</c:v>
                </c:pt>
                <c:pt idx="1330">
                  <c:v>9790</c:v>
                </c:pt>
                <c:pt idx="1331">
                  <c:v>9798.25</c:v>
                </c:pt>
                <c:pt idx="1332">
                  <c:v>9806.5</c:v>
                </c:pt>
                <c:pt idx="1333">
                  <c:v>9814.75</c:v>
                </c:pt>
                <c:pt idx="1334">
                  <c:v>9823</c:v>
                </c:pt>
                <c:pt idx="1335">
                  <c:v>9831.25</c:v>
                </c:pt>
                <c:pt idx="1336">
                  <c:v>9839.5</c:v>
                </c:pt>
                <c:pt idx="1337">
                  <c:v>9847.75</c:v>
                </c:pt>
                <c:pt idx="1338">
                  <c:v>9856</c:v>
                </c:pt>
                <c:pt idx="1339">
                  <c:v>9864.25</c:v>
                </c:pt>
                <c:pt idx="1340">
                  <c:v>9872.5</c:v>
                </c:pt>
                <c:pt idx="1341">
                  <c:v>9880.75</c:v>
                </c:pt>
                <c:pt idx="1342">
                  <c:v>9889</c:v>
                </c:pt>
                <c:pt idx="1343">
                  <c:v>9897.25</c:v>
                </c:pt>
                <c:pt idx="1344">
                  <c:v>9905.5</c:v>
                </c:pt>
                <c:pt idx="1345">
                  <c:v>9913.75</c:v>
                </c:pt>
                <c:pt idx="1346">
                  <c:v>9922</c:v>
                </c:pt>
                <c:pt idx="1347">
                  <c:v>9930.25</c:v>
                </c:pt>
                <c:pt idx="1348">
                  <c:v>9938.5</c:v>
                </c:pt>
                <c:pt idx="1349">
                  <c:v>9946.75</c:v>
                </c:pt>
                <c:pt idx="1350">
                  <c:v>9955</c:v>
                </c:pt>
                <c:pt idx="1351">
                  <c:v>9963.25</c:v>
                </c:pt>
                <c:pt idx="1352">
                  <c:v>9971.5</c:v>
                </c:pt>
                <c:pt idx="1353">
                  <c:v>9979.75</c:v>
                </c:pt>
                <c:pt idx="1354">
                  <c:v>9988</c:v>
                </c:pt>
                <c:pt idx="1355">
                  <c:v>9996.25</c:v>
                </c:pt>
                <c:pt idx="1356">
                  <c:v>10004.5</c:v>
                </c:pt>
                <c:pt idx="1357">
                  <c:v>10012.75</c:v>
                </c:pt>
                <c:pt idx="1358">
                  <c:v>10021</c:v>
                </c:pt>
                <c:pt idx="1359">
                  <c:v>10029.25</c:v>
                </c:pt>
                <c:pt idx="1360">
                  <c:v>10037.5</c:v>
                </c:pt>
                <c:pt idx="1361">
                  <c:v>10045.75</c:v>
                </c:pt>
                <c:pt idx="1362">
                  <c:v>10054</c:v>
                </c:pt>
                <c:pt idx="1363">
                  <c:v>10062.25</c:v>
                </c:pt>
                <c:pt idx="1364">
                  <c:v>10070.5</c:v>
                </c:pt>
                <c:pt idx="1365">
                  <c:v>10078.75</c:v>
                </c:pt>
                <c:pt idx="1366">
                  <c:v>10087</c:v>
                </c:pt>
                <c:pt idx="1367">
                  <c:v>10095.25</c:v>
                </c:pt>
                <c:pt idx="1368">
                  <c:v>10103.5</c:v>
                </c:pt>
                <c:pt idx="1369">
                  <c:v>10111.75</c:v>
                </c:pt>
                <c:pt idx="1370">
                  <c:v>10120</c:v>
                </c:pt>
                <c:pt idx="1371">
                  <c:v>10128.25</c:v>
                </c:pt>
                <c:pt idx="1372">
                  <c:v>10136.5</c:v>
                </c:pt>
                <c:pt idx="1373">
                  <c:v>10144.75</c:v>
                </c:pt>
                <c:pt idx="1374">
                  <c:v>10153</c:v>
                </c:pt>
                <c:pt idx="1375">
                  <c:v>10161.25</c:v>
                </c:pt>
                <c:pt idx="1376">
                  <c:v>10169.5</c:v>
                </c:pt>
                <c:pt idx="1377">
                  <c:v>10177.75</c:v>
                </c:pt>
                <c:pt idx="1378">
                  <c:v>10186</c:v>
                </c:pt>
                <c:pt idx="1379">
                  <c:v>10194.25</c:v>
                </c:pt>
                <c:pt idx="1380">
                  <c:v>10202.5</c:v>
                </c:pt>
                <c:pt idx="1381">
                  <c:v>10210.75</c:v>
                </c:pt>
                <c:pt idx="1382">
                  <c:v>10219</c:v>
                </c:pt>
                <c:pt idx="1383">
                  <c:v>10227.25</c:v>
                </c:pt>
                <c:pt idx="1384">
                  <c:v>10235.5</c:v>
                </c:pt>
                <c:pt idx="1385">
                  <c:v>10243.75</c:v>
                </c:pt>
                <c:pt idx="1386">
                  <c:v>10252</c:v>
                </c:pt>
                <c:pt idx="1387">
                  <c:v>10260.25</c:v>
                </c:pt>
                <c:pt idx="1388">
                  <c:v>10268.5</c:v>
                </c:pt>
                <c:pt idx="1389">
                  <c:v>10276.75</c:v>
                </c:pt>
                <c:pt idx="1390">
                  <c:v>10285</c:v>
                </c:pt>
                <c:pt idx="1391">
                  <c:v>10293.25</c:v>
                </c:pt>
                <c:pt idx="1392">
                  <c:v>10301.5</c:v>
                </c:pt>
                <c:pt idx="1393">
                  <c:v>10309.75</c:v>
                </c:pt>
                <c:pt idx="1394">
                  <c:v>10318</c:v>
                </c:pt>
                <c:pt idx="1395">
                  <c:v>10326.25</c:v>
                </c:pt>
                <c:pt idx="1396">
                  <c:v>10334.5</c:v>
                </c:pt>
                <c:pt idx="1397">
                  <c:v>10342.75</c:v>
                </c:pt>
                <c:pt idx="1398">
                  <c:v>10351</c:v>
                </c:pt>
                <c:pt idx="1399">
                  <c:v>10359.25</c:v>
                </c:pt>
                <c:pt idx="1400">
                  <c:v>10367.5</c:v>
                </c:pt>
                <c:pt idx="1401">
                  <c:v>10375.75</c:v>
                </c:pt>
                <c:pt idx="1402">
                  <c:v>10384</c:v>
                </c:pt>
                <c:pt idx="1403">
                  <c:v>10392.25</c:v>
                </c:pt>
                <c:pt idx="1404">
                  <c:v>10400.5</c:v>
                </c:pt>
                <c:pt idx="1405">
                  <c:v>10408.75</c:v>
                </c:pt>
                <c:pt idx="1406">
                  <c:v>10417</c:v>
                </c:pt>
                <c:pt idx="1407">
                  <c:v>10425.25</c:v>
                </c:pt>
                <c:pt idx="1408">
                  <c:v>10433.5</c:v>
                </c:pt>
                <c:pt idx="1409">
                  <c:v>10441.75</c:v>
                </c:pt>
                <c:pt idx="1410">
                  <c:v>10450</c:v>
                </c:pt>
                <c:pt idx="1411">
                  <c:v>10458.25</c:v>
                </c:pt>
                <c:pt idx="1412">
                  <c:v>10466.5</c:v>
                </c:pt>
                <c:pt idx="1413">
                  <c:v>10474.75</c:v>
                </c:pt>
                <c:pt idx="1414">
                  <c:v>10483</c:v>
                </c:pt>
                <c:pt idx="1415">
                  <c:v>10491.25</c:v>
                </c:pt>
                <c:pt idx="1416">
                  <c:v>10499.5</c:v>
                </c:pt>
                <c:pt idx="1417">
                  <c:v>10507.75</c:v>
                </c:pt>
                <c:pt idx="1418">
                  <c:v>10516</c:v>
                </c:pt>
                <c:pt idx="1419">
                  <c:v>10524.25</c:v>
                </c:pt>
                <c:pt idx="1420">
                  <c:v>10532.5</c:v>
                </c:pt>
                <c:pt idx="1421">
                  <c:v>10540.75</c:v>
                </c:pt>
                <c:pt idx="1422">
                  <c:v>10549</c:v>
                </c:pt>
                <c:pt idx="1423">
                  <c:v>10557.25</c:v>
                </c:pt>
                <c:pt idx="1424">
                  <c:v>10565.5</c:v>
                </c:pt>
                <c:pt idx="1425">
                  <c:v>10573.75</c:v>
                </c:pt>
                <c:pt idx="1426">
                  <c:v>10582</c:v>
                </c:pt>
                <c:pt idx="1427">
                  <c:v>10590.25</c:v>
                </c:pt>
                <c:pt idx="1428">
                  <c:v>10598.5</c:v>
                </c:pt>
                <c:pt idx="1429">
                  <c:v>10606.75</c:v>
                </c:pt>
                <c:pt idx="1430">
                  <c:v>10615</c:v>
                </c:pt>
                <c:pt idx="1431">
                  <c:v>10623.25</c:v>
                </c:pt>
                <c:pt idx="1432">
                  <c:v>10631.5</c:v>
                </c:pt>
                <c:pt idx="1433">
                  <c:v>10639.75</c:v>
                </c:pt>
                <c:pt idx="1434">
                  <c:v>10648</c:v>
                </c:pt>
                <c:pt idx="1435">
                  <c:v>10656.25</c:v>
                </c:pt>
                <c:pt idx="1436">
                  <c:v>10664.5</c:v>
                </c:pt>
                <c:pt idx="1437">
                  <c:v>10672.75</c:v>
                </c:pt>
                <c:pt idx="1438">
                  <c:v>10681</c:v>
                </c:pt>
                <c:pt idx="1439">
                  <c:v>10689.25</c:v>
                </c:pt>
                <c:pt idx="1440">
                  <c:v>10697.5</c:v>
                </c:pt>
                <c:pt idx="1441">
                  <c:v>10705.75</c:v>
                </c:pt>
                <c:pt idx="1442">
                  <c:v>10714</c:v>
                </c:pt>
                <c:pt idx="1443">
                  <c:v>10722.25</c:v>
                </c:pt>
                <c:pt idx="1444">
                  <c:v>10730.5</c:v>
                </c:pt>
                <c:pt idx="1445">
                  <c:v>10738.75</c:v>
                </c:pt>
                <c:pt idx="1446">
                  <c:v>10747</c:v>
                </c:pt>
                <c:pt idx="1447">
                  <c:v>10755.25</c:v>
                </c:pt>
                <c:pt idx="1448">
                  <c:v>10763.5</c:v>
                </c:pt>
                <c:pt idx="1449">
                  <c:v>10771.75</c:v>
                </c:pt>
                <c:pt idx="1450">
                  <c:v>10780</c:v>
                </c:pt>
                <c:pt idx="1451">
                  <c:v>10788.25</c:v>
                </c:pt>
                <c:pt idx="1452">
                  <c:v>10796.5</c:v>
                </c:pt>
                <c:pt idx="1453">
                  <c:v>10804.75</c:v>
                </c:pt>
                <c:pt idx="1454">
                  <c:v>10813</c:v>
                </c:pt>
                <c:pt idx="1455">
                  <c:v>10821.25</c:v>
                </c:pt>
                <c:pt idx="1456">
                  <c:v>10829.5</c:v>
                </c:pt>
                <c:pt idx="1457">
                  <c:v>10837.75</c:v>
                </c:pt>
                <c:pt idx="1458">
                  <c:v>10846</c:v>
                </c:pt>
                <c:pt idx="1459">
                  <c:v>10854.25</c:v>
                </c:pt>
                <c:pt idx="1460">
                  <c:v>10862.5</c:v>
                </c:pt>
                <c:pt idx="1461">
                  <c:v>10870.75</c:v>
                </c:pt>
                <c:pt idx="1462">
                  <c:v>10879</c:v>
                </c:pt>
                <c:pt idx="1463">
                  <c:v>10887.25</c:v>
                </c:pt>
                <c:pt idx="1464">
                  <c:v>10895.5</c:v>
                </c:pt>
                <c:pt idx="1465">
                  <c:v>10903.75</c:v>
                </c:pt>
                <c:pt idx="1466">
                  <c:v>10912</c:v>
                </c:pt>
                <c:pt idx="1467">
                  <c:v>10920.25</c:v>
                </c:pt>
                <c:pt idx="1468">
                  <c:v>10928.5</c:v>
                </c:pt>
                <c:pt idx="1469">
                  <c:v>10936.75</c:v>
                </c:pt>
                <c:pt idx="1470">
                  <c:v>10945</c:v>
                </c:pt>
                <c:pt idx="1471">
                  <c:v>10953.25</c:v>
                </c:pt>
                <c:pt idx="1472">
                  <c:v>10961.5</c:v>
                </c:pt>
                <c:pt idx="1473">
                  <c:v>10969.75</c:v>
                </c:pt>
                <c:pt idx="1474">
                  <c:v>10978</c:v>
                </c:pt>
                <c:pt idx="1475">
                  <c:v>10986.25</c:v>
                </c:pt>
                <c:pt idx="1476">
                  <c:v>10994.5</c:v>
                </c:pt>
                <c:pt idx="1477">
                  <c:v>11002.75</c:v>
                </c:pt>
                <c:pt idx="1478">
                  <c:v>11011</c:v>
                </c:pt>
                <c:pt idx="1479">
                  <c:v>11019.25</c:v>
                </c:pt>
                <c:pt idx="1480">
                  <c:v>11027.5</c:v>
                </c:pt>
                <c:pt idx="1481">
                  <c:v>11035.75</c:v>
                </c:pt>
                <c:pt idx="1482">
                  <c:v>11044</c:v>
                </c:pt>
                <c:pt idx="1483">
                  <c:v>11052.25</c:v>
                </c:pt>
                <c:pt idx="1484">
                  <c:v>11060.5</c:v>
                </c:pt>
                <c:pt idx="1485">
                  <c:v>11068.75</c:v>
                </c:pt>
                <c:pt idx="1486">
                  <c:v>11077</c:v>
                </c:pt>
                <c:pt idx="1487">
                  <c:v>11085.25</c:v>
                </c:pt>
                <c:pt idx="1488">
                  <c:v>11093.5</c:v>
                </c:pt>
                <c:pt idx="1489">
                  <c:v>11101.75</c:v>
                </c:pt>
                <c:pt idx="1490">
                  <c:v>11110</c:v>
                </c:pt>
                <c:pt idx="1491">
                  <c:v>11118.25</c:v>
                </c:pt>
                <c:pt idx="1492">
                  <c:v>11126.5</c:v>
                </c:pt>
                <c:pt idx="1493">
                  <c:v>11134.75</c:v>
                </c:pt>
                <c:pt idx="1494">
                  <c:v>11143</c:v>
                </c:pt>
                <c:pt idx="1495">
                  <c:v>11151.25</c:v>
                </c:pt>
                <c:pt idx="1496">
                  <c:v>11159.5</c:v>
                </c:pt>
                <c:pt idx="1497">
                  <c:v>11167.75</c:v>
                </c:pt>
                <c:pt idx="1498">
                  <c:v>11176</c:v>
                </c:pt>
                <c:pt idx="1499">
                  <c:v>11184.25</c:v>
                </c:pt>
                <c:pt idx="1500">
                  <c:v>11192.5</c:v>
                </c:pt>
                <c:pt idx="1501">
                  <c:v>11200.75</c:v>
                </c:pt>
                <c:pt idx="1502">
                  <c:v>11209</c:v>
                </c:pt>
                <c:pt idx="1503">
                  <c:v>11217.25</c:v>
                </c:pt>
                <c:pt idx="1504">
                  <c:v>11225.5</c:v>
                </c:pt>
                <c:pt idx="1505">
                  <c:v>11233.75</c:v>
                </c:pt>
                <c:pt idx="1506">
                  <c:v>11242</c:v>
                </c:pt>
                <c:pt idx="1507">
                  <c:v>11250.25</c:v>
                </c:pt>
                <c:pt idx="1508">
                  <c:v>11258.5</c:v>
                </c:pt>
                <c:pt idx="1509">
                  <c:v>11266.75</c:v>
                </c:pt>
                <c:pt idx="1510">
                  <c:v>11275</c:v>
                </c:pt>
                <c:pt idx="1511">
                  <c:v>11283.25</c:v>
                </c:pt>
                <c:pt idx="1512">
                  <c:v>11291.5</c:v>
                </c:pt>
                <c:pt idx="1513">
                  <c:v>11299.75</c:v>
                </c:pt>
                <c:pt idx="1514">
                  <c:v>11308</c:v>
                </c:pt>
                <c:pt idx="1515">
                  <c:v>11316.25</c:v>
                </c:pt>
                <c:pt idx="1516">
                  <c:v>11324.5</c:v>
                </c:pt>
                <c:pt idx="1517">
                  <c:v>11332.75</c:v>
                </c:pt>
                <c:pt idx="1518">
                  <c:v>11341</c:v>
                </c:pt>
                <c:pt idx="1519">
                  <c:v>11349.25</c:v>
                </c:pt>
                <c:pt idx="1520">
                  <c:v>11357.5</c:v>
                </c:pt>
                <c:pt idx="1521">
                  <c:v>11365.75</c:v>
                </c:pt>
                <c:pt idx="1522">
                  <c:v>11374</c:v>
                </c:pt>
                <c:pt idx="1523">
                  <c:v>11382.25</c:v>
                </c:pt>
                <c:pt idx="1524">
                  <c:v>11390.5</c:v>
                </c:pt>
                <c:pt idx="1525">
                  <c:v>11398.75</c:v>
                </c:pt>
                <c:pt idx="1526">
                  <c:v>11407</c:v>
                </c:pt>
                <c:pt idx="1527">
                  <c:v>11415.25</c:v>
                </c:pt>
                <c:pt idx="1528">
                  <c:v>11423.5</c:v>
                </c:pt>
                <c:pt idx="1529">
                  <c:v>11431.75</c:v>
                </c:pt>
                <c:pt idx="1530">
                  <c:v>11440</c:v>
                </c:pt>
                <c:pt idx="1531">
                  <c:v>11448.25</c:v>
                </c:pt>
                <c:pt idx="1532">
                  <c:v>11456.5</c:v>
                </c:pt>
                <c:pt idx="1533">
                  <c:v>11464.75</c:v>
                </c:pt>
                <c:pt idx="1534">
                  <c:v>11473</c:v>
                </c:pt>
                <c:pt idx="1535">
                  <c:v>11481.25</c:v>
                </c:pt>
                <c:pt idx="1536">
                  <c:v>11489.5</c:v>
                </c:pt>
                <c:pt idx="1537">
                  <c:v>11497.75</c:v>
                </c:pt>
                <c:pt idx="1538">
                  <c:v>11506</c:v>
                </c:pt>
                <c:pt idx="1539">
                  <c:v>11514.25</c:v>
                </c:pt>
                <c:pt idx="1540">
                  <c:v>11522.5</c:v>
                </c:pt>
                <c:pt idx="1541">
                  <c:v>11530.75</c:v>
                </c:pt>
                <c:pt idx="1542">
                  <c:v>11539</c:v>
                </c:pt>
                <c:pt idx="1543">
                  <c:v>11547.25</c:v>
                </c:pt>
                <c:pt idx="1544">
                  <c:v>11555.5</c:v>
                </c:pt>
                <c:pt idx="1545">
                  <c:v>11563.75</c:v>
                </c:pt>
                <c:pt idx="1546">
                  <c:v>11572</c:v>
                </c:pt>
                <c:pt idx="1547">
                  <c:v>11580.25</c:v>
                </c:pt>
                <c:pt idx="1548">
                  <c:v>11588.5</c:v>
                </c:pt>
                <c:pt idx="1549">
                  <c:v>11596.75</c:v>
                </c:pt>
                <c:pt idx="1550">
                  <c:v>11605</c:v>
                </c:pt>
                <c:pt idx="1551">
                  <c:v>11613.25</c:v>
                </c:pt>
                <c:pt idx="1552">
                  <c:v>11621.5</c:v>
                </c:pt>
                <c:pt idx="1553">
                  <c:v>11629.75</c:v>
                </c:pt>
                <c:pt idx="1554">
                  <c:v>11638</c:v>
                </c:pt>
                <c:pt idx="1555">
                  <c:v>11646.25</c:v>
                </c:pt>
                <c:pt idx="1556">
                  <c:v>11654.5</c:v>
                </c:pt>
                <c:pt idx="1557">
                  <c:v>11662.75</c:v>
                </c:pt>
                <c:pt idx="1558">
                  <c:v>11671</c:v>
                </c:pt>
                <c:pt idx="1559">
                  <c:v>11679.25</c:v>
                </c:pt>
                <c:pt idx="1560">
                  <c:v>11687.5</c:v>
                </c:pt>
                <c:pt idx="1561">
                  <c:v>11695.75</c:v>
                </c:pt>
                <c:pt idx="1562">
                  <c:v>11704</c:v>
                </c:pt>
                <c:pt idx="1563">
                  <c:v>11712.25</c:v>
                </c:pt>
                <c:pt idx="1564">
                  <c:v>11720.5</c:v>
                </c:pt>
                <c:pt idx="1565">
                  <c:v>11728.75</c:v>
                </c:pt>
                <c:pt idx="1566">
                  <c:v>11737</c:v>
                </c:pt>
                <c:pt idx="1567">
                  <c:v>11745.25</c:v>
                </c:pt>
                <c:pt idx="1568">
                  <c:v>11753.5</c:v>
                </c:pt>
                <c:pt idx="1569">
                  <c:v>11761.75</c:v>
                </c:pt>
                <c:pt idx="1570">
                  <c:v>11770</c:v>
                </c:pt>
                <c:pt idx="1571">
                  <c:v>11778.25</c:v>
                </c:pt>
                <c:pt idx="1572">
                  <c:v>11786.5</c:v>
                </c:pt>
                <c:pt idx="1573">
                  <c:v>11794.75</c:v>
                </c:pt>
                <c:pt idx="1574">
                  <c:v>11803</c:v>
                </c:pt>
                <c:pt idx="1575">
                  <c:v>11811.25</c:v>
                </c:pt>
                <c:pt idx="1576">
                  <c:v>11819.5</c:v>
                </c:pt>
                <c:pt idx="1577">
                  <c:v>11827.75</c:v>
                </c:pt>
                <c:pt idx="1578">
                  <c:v>11836</c:v>
                </c:pt>
                <c:pt idx="1579">
                  <c:v>11844.25</c:v>
                </c:pt>
                <c:pt idx="1580">
                  <c:v>11852.5</c:v>
                </c:pt>
                <c:pt idx="1581">
                  <c:v>11860.75</c:v>
                </c:pt>
                <c:pt idx="1582">
                  <c:v>11869</c:v>
                </c:pt>
                <c:pt idx="1583">
                  <c:v>11877.25</c:v>
                </c:pt>
                <c:pt idx="1584">
                  <c:v>11885.5</c:v>
                </c:pt>
                <c:pt idx="1585">
                  <c:v>11893.75</c:v>
                </c:pt>
                <c:pt idx="1586">
                  <c:v>11902</c:v>
                </c:pt>
                <c:pt idx="1587">
                  <c:v>11910.25</c:v>
                </c:pt>
                <c:pt idx="1588">
                  <c:v>11918.5</c:v>
                </c:pt>
                <c:pt idx="1589">
                  <c:v>11926.75</c:v>
                </c:pt>
                <c:pt idx="1590">
                  <c:v>11935</c:v>
                </c:pt>
                <c:pt idx="1591">
                  <c:v>11943.25</c:v>
                </c:pt>
                <c:pt idx="1592">
                  <c:v>11951.5</c:v>
                </c:pt>
                <c:pt idx="1593">
                  <c:v>11959.75</c:v>
                </c:pt>
                <c:pt idx="1594">
                  <c:v>11968</c:v>
                </c:pt>
                <c:pt idx="1595">
                  <c:v>11976.25</c:v>
                </c:pt>
                <c:pt idx="1596">
                  <c:v>11984.5</c:v>
                </c:pt>
                <c:pt idx="1597">
                  <c:v>11992.75</c:v>
                </c:pt>
                <c:pt idx="1598">
                  <c:v>12001</c:v>
                </c:pt>
                <c:pt idx="1599">
                  <c:v>12009.25</c:v>
                </c:pt>
                <c:pt idx="1600">
                  <c:v>12017.5</c:v>
                </c:pt>
                <c:pt idx="1601">
                  <c:v>12025.75</c:v>
                </c:pt>
                <c:pt idx="1602">
                  <c:v>12034</c:v>
                </c:pt>
                <c:pt idx="1603">
                  <c:v>12042.25</c:v>
                </c:pt>
                <c:pt idx="1604">
                  <c:v>12050.5</c:v>
                </c:pt>
                <c:pt idx="1605">
                  <c:v>12058.75</c:v>
                </c:pt>
                <c:pt idx="1606">
                  <c:v>12067</c:v>
                </c:pt>
                <c:pt idx="1607">
                  <c:v>12075.25</c:v>
                </c:pt>
                <c:pt idx="1608">
                  <c:v>12083.5</c:v>
                </c:pt>
                <c:pt idx="1609">
                  <c:v>12091.75</c:v>
                </c:pt>
                <c:pt idx="1610">
                  <c:v>12100</c:v>
                </c:pt>
                <c:pt idx="1611">
                  <c:v>12108.25</c:v>
                </c:pt>
                <c:pt idx="1612">
                  <c:v>12116.5</c:v>
                </c:pt>
                <c:pt idx="1613">
                  <c:v>12124.75</c:v>
                </c:pt>
                <c:pt idx="1614">
                  <c:v>12133</c:v>
                </c:pt>
                <c:pt idx="1615">
                  <c:v>12141.25</c:v>
                </c:pt>
                <c:pt idx="1616">
                  <c:v>12149.5</c:v>
                </c:pt>
                <c:pt idx="1617">
                  <c:v>12157.75</c:v>
                </c:pt>
                <c:pt idx="1618">
                  <c:v>12166</c:v>
                </c:pt>
                <c:pt idx="1619">
                  <c:v>12174.25</c:v>
                </c:pt>
                <c:pt idx="1620">
                  <c:v>12182.5</c:v>
                </c:pt>
                <c:pt idx="1621">
                  <c:v>12190.75</c:v>
                </c:pt>
                <c:pt idx="1622">
                  <c:v>12199</c:v>
                </c:pt>
                <c:pt idx="1623">
                  <c:v>12207.25</c:v>
                </c:pt>
                <c:pt idx="1624">
                  <c:v>12215.5</c:v>
                </c:pt>
                <c:pt idx="1625">
                  <c:v>12223.75</c:v>
                </c:pt>
                <c:pt idx="1626">
                  <c:v>12232</c:v>
                </c:pt>
                <c:pt idx="1627">
                  <c:v>12240.25</c:v>
                </c:pt>
                <c:pt idx="1628">
                  <c:v>12248.5</c:v>
                </c:pt>
                <c:pt idx="1629">
                  <c:v>12256.75</c:v>
                </c:pt>
                <c:pt idx="1630">
                  <c:v>12265</c:v>
                </c:pt>
                <c:pt idx="1631">
                  <c:v>12273.25</c:v>
                </c:pt>
                <c:pt idx="1632">
                  <c:v>12281.5</c:v>
                </c:pt>
                <c:pt idx="1633">
                  <c:v>12289.75</c:v>
                </c:pt>
                <c:pt idx="1634">
                  <c:v>12298</c:v>
                </c:pt>
                <c:pt idx="1635">
                  <c:v>12306.25</c:v>
                </c:pt>
                <c:pt idx="1636">
                  <c:v>12314.5</c:v>
                </c:pt>
                <c:pt idx="1637">
                  <c:v>12322.75</c:v>
                </c:pt>
                <c:pt idx="1638">
                  <c:v>12331</c:v>
                </c:pt>
                <c:pt idx="1639">
                  <c:v>12339.25</c:v>
                </c:pt>
                <c:pt idx="1640">
                  <c:v>12347.5</c:v>
                </c:pt>
                <c:pt idx="1641">
                  <c:v>12355.75</c:v>
                </c:pt>
                <c:pt idx="1642">
                  <c:v>12364</c:v>
                </c:pt>
                <c:pt idx="1643">
                  <c:v>12372.25</c:v>
                </c:pt>
                <c:pt idx="1644">
                  <c:v>12380.5</c:v>
                </c:pt>
                <c:pt idx="1645">
                  <c:v>12388.75</c:v>
                </c:pt>
                <c:pt idx="1646">
                  <c:v>12397</c:v>
                </c:pt>
                <c:pt idx="1647">
                  <c:v>12405.25</c:v>
                </c:pt>
                <c:pt idx="1648">
                  <c:v>12413.5</c:v>
                </c:pt>
                <c:pt idx="1649">
                  <c:v>12421.75</c:v>
                </c:pt>
                <c:pt idx="1650">
                  <c:v>12430</c:v>
                </c:pt>
                <c:pt idx="1651">
                  <c:v>12438.25</c:v>
                </c:pt>
                <c:pt idx="1652">
                  <c:v>12446.5</c:v>
                </c:pt>
                <c:pt idx="1653">
                  <c:v>12454.75</c:v>
                </c:pt>
                <c:pt idx="1654">
                  <c:v>12463</c:v>
                </c:pt>
                <c:pt idx="1655">
                  <c:v>12471.25</c:v>
                </c:pt>
                <c:pt idx="1656">
                  <c:v>12479.5</c:v>
                </c:pt>
                <c:pt idx="1657">
                  <c:v>12487.75</c:v>
                </c:pt>
                <c:pt idx="1658">
                  <c:v>12496</c:v>
                </c:pt>
                <c:pt idx="1659">
                  <c:v>12504.25</c:v>
                </c:pt>
                <c:pt idx="1660">
                  <c:v>12512.5</c:v>
                </c:pt>
                <c:pt idx="1661">
                  <c:v>12520.75</c:v>
                </c:pt>
                <c:pt idx="1662">
                  <c:v>12529</c:v>
                </c:pt>
                <c:pt idx="1663">
                  <c:v>12537.25</c:v>
                </c:pt>
                <c:pt idx="1664">
                  <c:v>12545.5</c:v>
                </c:pt>
                <c:pt idx="1665">
                  <c:v>12553.75</c:v>
                </c:pt>
                <c:pt idx="1666">
                  <c:v>12562</c:v>
                </c:pt>
                <c:pt idx="1667">
                  <c:v>12570.25</c:v>
                </c:pt>
                <c:pt idx="1668">
                  <c:v>12578.5</c:v>
                </c:pt>
                <c:pt idx="1669">
                  <c:v>12586.75</c:v>
                </c:pt>
                <c:pt idx="1670">
                  <c:v>12595</c:v>
                </c:pt>
                <c:pt idx="1671">
                  <c:v>12603.25</c:v>
                </c:pt>
                <c:pt idx="1672">
                  <c:v>12611.5</c:v>
                </c:pt>
                <c:pt idx="1673">
                  <c:v>12619.75</c:v>
                </c:pt>
                <c:pt idx="1674">
                  <c:v>12628</c:v>
                </c:pt>
                <c:pt idx="1675">
                  <c:v>12636.25</c:v>
                </c:pt>
                <c:pt idx="1676">
                  <c:v>12644.5</c:v>
                </c:pt>
                <c:pt idx="1677">
                  <c:v>12652.75</c:v>
                </c:pt>
                <c:pt idx="1678">
                  <c:v>12661</c:v>
                </c:pt>
                <c:pt idx="1679">
                  <c:v>12669.25</c:v>
                </c:pt>
                <c:pt idx="1680">
                  <c:v>12677.5</c:v>
                </c:pt>
                <c:pt idx="1681">
                  <c:v>12685.75</c:v>
                </c:pt>
                <c:pt idx="1682">
                  <c:v>12694</c:v>
                </c:pt>
                <c:pt idx="1683">
                  <c:v>12702.25</c:v>
                </c:pt>
                <c:pt idx="1684">
                  <c:v>12710.5</c:v>
                </c:pt>
                <c:pt idx="1685">
                  <c:v>12718.75</c:v>
                </c:pt>
                <c:pt idx="1686">
                  <c:v>12727</c:v>
                </c:pt>
                <c:pt idx="1687">
                  <c:v>12735.25</c:v>
                </c:pt>
                <c:pt idx="1688">
                  <c:v>12743.5</c:v>
                </c:pt>
                <c:pt idx="1689">
                  <c:v>12751.75</c:v>
                </c:pt>
                <c:pt idx="1690">
                  <c:v>12760</c:v>
                </c:pt>
                <c:pt idx="1691">
                  <c:v>12768.25</c:v>
                </c:pt>
                <c:pt idx="1692">
                  <c:v>12776.5</c:v>
                </c:pt>
                <c:pt idx="1693">
                  <c:v>12784.75</c:v>
                </c:pt>
                <c:pt idx="1694">
                  <c:v>12793</c:v>
                </c:pt>
                <c:pt idx="1695">
                  <c:v>12801.25</c:v>
                </c:pt>
                <c:pt idx="1696">
                  <c:v>12809.5</c:v>
                </c:pt>
                <c:pt idx="1697">
                  <c:v>12817.75</c:v>
                </c:pt>
                <c:pt idx="1698">
                  <c:v>12826</c:v>
                </c:pt>
                <c:pt idx="1699">
                  <c:v>12834.25</c:v>
                </c:pt>
                <c:pt idx="1700">
                  <c:v>12842.5</c:v>
                </c:pt>
                <c:pt idx="1701">
                  <c:v>12850.75</c:v>
                </c:pt>
                <c:pt idx="1702">
                  <c:v>12859</c:v>
                </c:pt>
                <c:pt idx="1703">
                  <c:v>12867.25</c:v>
                </c:pt>
                <c:pt idx="1704">
                  <c:v>12875.5</c:v>
                </c:pt>
                <c:pt idx="1705">
                  <c:v>12883.75</c:v>
                </c:pt>
                <c:pt idx="1706">
                  <c:v>12892</c:v>
                </c:pt>
                <c:pt idx="1707">
                  <c:v>12900.25</c:v>
                </c:pt>
                <c:pt idx="1708">
                  <c:v>12908.5</c:v>
                </c:pt>
                <c:pt idx="1709">
                  <c:v>12916.75</c:v>
                </c:pt>
                <c:pt idx="1710">
                  <c:v>12925</c:v>
                </c:pt>
                <c:pt idx="1711">
                  <c:v>12933.25</c:v>
                </c:pt>
                <c:pt idx="1712">
                  <c:v>12941.5</c:v>
                </c:pt>
                <c:pt idx="1713">
                  <c:v>12949.75</c:v>
                </c:pt>
                <c:pt idx="1714">
                  <c:v>12958</c:v>
                </c:pt>
                <c:pt idx="1715">
                  <c:v>12966.25</c:v>
                </c:pt>
                <c:pt idx="1716">
                  <c:v>12974.5</c:v>
                </c:pt>
                <c:pt idx="1717">
                  <c:v>12982.75</c:v>
                </c:pt>
                <c:pt idx="1718">
                  <c:v>12991</c:v>
                </c:pt>
                <c:pt idx="1719">
                  <c:v>12999.25</c:v>
                </c:pt>
                <c:pt idx="1720">
                  <c:v>13007.5</c:v>
                </c:pt>
                <c:pt idx="1721">
                  <c:v>13015.75</c:v>
                </c:pt>
                <c:pt idx="1722">
                  <c:v>13024</c:v>
                </c:pt>
                <c:pt idx="1723">
                  <c:v>13032.25</c:v>
                </c:pt>
                <c:pt idx="1724">
                  <c:v>13040.5</c:v>
                </c:pt>
                <c:pt idx="1725">
                  <c:v>13048.75</c:v>
                </c:pt>
                <c:pt idx="1726">
                  <c:v>13057</c:v>
                </c:pt>
                <c:pt idx="1727">
                  <c:v>13065.25</c:v>
                </c:pt>
                <c:pt idx="1728">
                  <c:v>13073.5</c:v>
                </c:pt>
                <c:pt idx="1729">
                  <c:v>13081.75</c:v>
                </c:pt>
                <c:pt idx="1730">
                  <c:v>13090</c:v>
                </c:pt>
                <c:pt idx="1731">
                  <c:v>13098.25</c:v>
                </c:pt>
                <c:pt idx="1732">
                  <c:v>13106.5</c:v>
                </c:pt>
                <c:pt idx="1733">
                  <c:v>13114.75</c:v>
                </c:pt>
                <c:pt idx="1734">
                  <c:v>13123</c:v>
                </c:pt>
                <c:pt idx="1735">
                  <c:v>13131.25</c:v>
                </c:pt>
                <c:pt idx="1736">
                  <c:v>13139.5</c:v>
                </c:pt>
                <c:pt idx="1737">
                  <c:v>13147.75</c:v>
                </c:pt>
                <c:pt idx="1738">
                  <c:v>13156</c:v>
                </c:pt>
                <c:pt idx="1739">
                  <c:v>13164.25</c:v>
                </c:pt>
                <c:pt idx="1740">
                  <c:v>13172.5</c:v>
                </c:pt>
                <c:pt idx="1741">
                  <c:v>13180.75</c:v>
                </c:pt>
                <c:pt idx="1742">
                  <c:v>13189</c:v>
                </c:pt>
                <c:pt idx="1743">
                  <c:v>13197.25</c:v>
                </c:pt>
                <c:pt idx="1744">
                  <c:v>13205.5</c:v>
                </c:pt>
                <c:pt idx="1745">
                  <c:v>13213.75</c:v>
                </c:pt>
                <c:pt idx="1746">
                  <c:v>13222</c:v>
                </c:pt>
                <c:pt idx="1747">
                  <c:v>13230.25</c:v>
                </c:pt>
                <c:pt idx="1748">
                  <c:v>13238.5</c:v>
                </c:pt>
                <c:pt idx="1749">
                  <c:v>13246.75</c:v>
                </c:pt>
                <c:pt idx="1750">
                  <c:v>13255</c:v>
                </c:pt>
                <c:pt idx="1751">
                  <c:v>13263.25</c:v>
                </c:pt>
                <c:pt idx="1752">
                  <c:v>13271.5</c:v>
                </c:pt>
                <c:pt idx="1753">
                  <c:v>13279.75</c:v>
                </c:pt>
                <c:pt idx="1754">
                  <c:v>13288</c:v>
                </c:pt>
                <c:pt idx="1755">
                  <c:v>13296.25</c:v>
                </c:pt>
                <c:pt idx="1756">
                  <c:v>13304.5</c:v>
                </c:pt>
                <c:pt idx="1757">
                  <c:v>13312.75</c:v>
                </c:pt>
                <c:pt idx="1758">
                  <c:v>13321</c:v>
                </c:pt>
                <c:pt idx="1759">
                  <c:v>13329.25</c:v>
                </c:pt>
                <c:pt idx="1760">
                  <c:v>13337.5</c:v>
                </c:pt>
                <c:pt idx="1761">
                  <c:v>13345.75</c:v>
                </c:pt>
                <c:pt idx="1762">
                  <c:v>13354</c:v>
                </c:pt>
                <c:pt idx="1763">
                  <c:v>13362.25</c:v>
                </c:pt>
                <c:pt idx="1764">
                  <c:v>13370.5</c:v>
                </c:pt>
                <c:pt idx="1765">
                  <c:v>13378.75</c:v>
                </c:pt>
                <c:pt idx="1766">
                  <c:v>13387</c:v>
                </c:pt>
                <c:pt idx="1767">
                  <c:v>13395.25</c:v>
                </c:pt>
                <c:pt idx="1768">
                  <c:v>13403.5</c:v>
                </c:pt>
                <c:pt idx="1769">
                  <c:v>13411.75</c:v>
                </c:pt>
                <c:pt idx="1770">
                  <c:v>13420</c:v>
                </c:pt>
                <c:pt idx="1771">
                  <c:v>13428.25</c:v>
                </c:pt>
                <c:pt idx="1772">
                  <c:v>13436.5</c:v>
                </c:pt>
                <c:pt idx="1773">
                  <c:v>13444.75</c:v>
                </c:pt>
                <c:pt idx="1774">
                  <c:v>13453</c:v>
                </c:pt>
                <c:pt idx="1775">
                  <c:v>13461.25</c:v>
                </c:pt>
                <c:pt idx="1776">
                  <c:v>13469.5</c:v>
                </c:pt>
                <c:pt idx="1777">
                  <c:v>13477.75</c:v>
                </c:pt>
                <c:pt idx="1778">
                  <c:v>13486</c:v>
                </c:pt>
                <c:pt idx="1779">
                  <c:v>13494.25</c:v>
                </c:pt>
                <c:pt idx="1780">
                  <c:v>13502.5</c:v>
                </c:pt>
                <c:pt idx="1781">
                  <c:v>13510.75</c:v>
                </c:pt>
                <c:pt idx="1782">
                  <c:v>13519</c:v>
                </c:pt>
                <c:pt idx="1783">
                  <c:v>13527.25</c:v>
                </c:pt>
                <c:pt idx="1784">
                  <c:v>13535.5</c:v>
                </c:pt>
                <c:pt idx="1785">
                  <c:v>13543.75</c:v>
                </c:pt>
                <c:pt idx="1786">
                  <c:v>13552</c:v>
                </c:pt>
                <c:pt idx="1787">
                  <c:v>13560.25</c:v>
                </c:pt>
                <c:pt idx="1788">
                  <c:v>13568.5</c:v>
                </c:pt>
                <c:pt idx="1789">
                  <c:v>13576.75</c:v>
                </c:pt>
                <c:pt idx="1790">
                  <c:v>13585</c:v>
                </c:pt>
                <c:pt idx="1791">
                  <c:v>13593.25</c:v>
                </c:pt>
                <c:pt idx="1792">
                  <c:v>13601.5</c:v>
                </c:pt>
                <c:pt idx="1793">
                  <c:v>13609.75</c:v>
                </c:pt>
                <c:pt idx="1794">
                  <c:v>13618</c:v>
                </c:pt>
                <c:pt idx="1795">
                  <c:v>13626.25</c:v>
                </c:pt>
                <c:pt idx="1796">
                  <c:v>13634.5</c:v>
                </c:pt>
                <c:pt idx="1797">
                  <c:v>13642.75</c:v>
                </c:pt>
                <c:pt idx="1798">
                  <c:v>13651</c:v>
                </c:pt>
                <c:pt idx="1799">
                  <c:v>13659.25</c:v>
                </c:pt>
                <c:pt idx="1800">
                  <c:v>13667.5</c:v>
                </c:pt>
                <c:pt idx="1801">
                  <c:v>13675.75</c:v>
                </c:pt>
                <c:pt idx="1802">
                  <c:v>13684</c:v>
                </c:pt>
                <c:pt idx="1803">
                  <c:v>13692.25</c:v>
                </c:pt>
                <c:pt idx="1804">
                  <c:v>13700.5</c:v>
                </c:pt>
                <c:pt idx="1805">
                  <c:v>13708.75</c:v>
                </c:pt>
                <c:pt idx="1806">
                  <c:v>13717</c:v>
                </c:pt>
                <c:pt idx="1807">
                  <c:v>13725.25</c:v>
                </c:pt>
                <c:pt idx="1808">
                  <c:v>13733.5</c:v>
                </c:pt>
                <c:pt idx="1809">
                  <c:v>13741.75</c:v>
                </c:pt>
                <c:pt idx="1810">
                  <c:v>13750</c:v>
                </c:pt>
                <c:pt idx="1811">
                  <c:v>13758.25</c:v>
                </c:pt>
                <c:pt idx="1812">
                  <c:v>13766.5</c:v>
                </c:pt>
                <c:pt idx="1813">
                  <c:v>13774.75</c:v>
                </c:pt>
                <c:pt idx="1814">
                  <c:v>13783</c:v>
                </c:pt>
                <c:pt idx="1815">
                  <c:v>13791.25</c:v>
                </c:pt>
                <c:pt idx="1816">
                  <c:v>13799.5</c:v>
                </c:pt>
                <c:pt idx="1817">
                  <c:v>13807.75</c:v>
                </c:pt>
                <c:pt idx="1818">
                  <c:v>13816</c:v>
                </c:pt>
                <c:pt idx="1819">
                  <c:v>13824.25</c:v>
                </c:pt>
                <c:pt idx="1820">
                  <c:v>13832.5</c:v>
                </c:pt>
                <c:pt idx="1821">
                  <c:v>13840.75</c:v>
                </c:pt>
                <c:pt idx="1822">
                  <c:v>13849</c:v>
                </c:pt>
                <c:pt idx="1823">
                  <c:v>13857.25</c:v>
                </c:pt>
                <c:pt idx="1824">
                  <c:v>13865.5</c:v>
                </c:pt>
                <c:pt idx="1825">
                  <c:v>13873.75</c:v>
                </c:pt>
                <c:pt idx="1826">
                  <c:v>13882</c:v>
                </c:pt>
                <c:pt idx="1827">
                  <c:v>13890.25</c:v>
                </c:pt>
                <c:pt idx="1828">
                  <c:v>13898.5</c:v>
                </c:pt>
                <c:pt idx="1829">
                  <c:v>13906.75</c:v>
                </c:pt>
                <c:pt idx="1830">
                  <c:v>13915</c:v>
                </c:pt>
                <c:pt idx="1831">
                  <c:v>13923.25</c:v>
                </c:pt>
                <c:pt idx="1832">
                  <c:v>13931.5</c:v>
                </c:pt>
                <c:pt idx="1833">
                  <c:v>13939.75</c:v>
                </c:pt>
                <c:pt idx="1834">
                  <c:v>13948</c:v>
                </c:pt>
                <c:pt idx="1835">
                  <c:v>13956.25</c:v>
                </c:pt>
                <c:pt idx="1836">
                  <c:v>13964.5</c:v>
                </c:pt>
                <c:pt idx="1837">
                  <c:v>13972.75</c:v>
                </c:pt>
                <c:pt idx="1838">
                  <c:v>13981</c:v>
                </c:pt>
                <c:pt idx="1839">
                  <c:v>13989.25</c:v>
                </c:pt>
                <c:pt idx="1840">
                  <c:v>13997.5</c:v>
                </c:pt>
                <c:pt idx="1841">
                  <c:v>14005.75</c:v>
                </c:pt>
                <c:pt idx="1842">
                  <c:v>14014</c:v>
                </c:pt>
                <c:pt idx="1843">
                  <c:v>14022.25</c:v>
                </c:pt>
                <c:pt idx="1844">
                  <c:v>14030.5</c:v>
                </c:pt>
                <c:pt idx="1845">
                  <c:v>14038.75</c:v>
                </c:pt>
                <c:pt idx="1846">
                  <c:v>14047</c:v>
                </c:pt>
                <c:pt idx="1847">
                  <c:v>14055.25</c:v>
                </c:pt>
                <c:pt idx="1848">
                  <c:v>14063.5</c:v>
                </c:pt>
                <c:pt idx="1849">
                  <c:v>14071.75</c:v>
                </c:pt>
                <c:pt idx="1850">
                  <c:v>14080</c:v>
                </c:pt>
                <c:pt idx="1851">
                  <c:v>14088.25</c:v>
                </c:pt>
                <c:pt idx="1852">
                  <c:v>14096.5</c:v>
                </c:pt>
                <c:pt idx="1853">
                  <c:v>14104.75</c:v>
                </c:pt>
                <c:pt idx="1854">
                  <c:v>14113</c:v>
                </c:pt>
                <c:pt idx="1855">
                  <c:v>14121.25</c:v>
                </c:pt>
                <c:pt idx="1856">
                  <c:v>14129.5</c:v>
                </c:pt>
                <c:pt idx="1857">
                  <c:v>14137.75</c:v>
                </c:pt>
                <c:pt idx="1858">
                  <c:v>14146</c:v>
                </c:pt>
                <c:pt idx="1859">
                  <c:v>14154.25</c:v>
                </c:pt>
                <c:pt idx="1860">
                  <c:v>14162.5</c:v>
                </c:pt>
                <c:pt idx="1861">
                  <c:v>14170.75</c:v>
                </c:pt>
                <c:pt idx="1862">
                  <c:v>14179</c:v>
                </c:pt>
                <c:pt idx="1863">
                  <c:v>14187.25</c:v>
                </c:pt>
                <c:pt idx="1864">
                  <c:v>14195.5</c:v>
                </c:pt>
                <c:pt idx="1865">
                  <c:v>14203.75</c:v>
                </c:pt>
                <c:pt idx="1866">
                  <c:v>14212</c:v>
                </c:pt>
                <c:pt idx="1867">
                  <c:v>14220.25</c:v>
                </c:pt>
                <c:pt idx="1868">
                  <c:v>14228.5</c:v>
                </c:pt>
                <c:pt idx="1869">
                  <c:v>14236.75</c:v>
                </c:pt>
                <c:pt idx="1870">
                  <c:v>14245</c:v>
                </c:pt>
                <c:pt idx="1871">
                  <c:v>14253.25</c:v>
                </c:pt>
                <c:pt idx="1872">
                  <c:v>14261.5</c:v>
                </c:pt>
                <c:pt idx="1873">
                  <c:v>14269.75</c:v>
                </c:pt>
                <c:pt idx="1874">
                  <c:v>14278</c:v>
                </c:pt>
                <c:pt idx="1875">
                  <c:v>14286.25</c:v>
                </c:pt>
                <c:pt idx="1876">
                  <c:v>14294.5</c:v>
                </c:pt>
                <c:pt idx="1877">
                  <c:v>14302.75</c:v>
                </c:pt>
                <c:pt idx="1878">
                  <c:v>14311</c:v>
                </c:pt>
                <c:pt idx="1879">
                  <c:v>14319.25</c:v>
                </c:pt>
                <c:pt idx="1880">
                  <c:v>14327.5</c:v>
                </c:pt>
                <c:pt idx="1881">
                  <c:v>14335.75</c:v>
                </c:pt>
                <c:pt idx="1882">
                  <c:v>14344</c:v>
                </c:pt>
                <c:pt idx="1883">
                  <c:v>14352.25</c:v>
                </c:pt>
                <c:pt idx="1884">
                  <c:v>14360.5</c:v>
                </c:pt>
                <c:pt idx="1885">
                  <c:v>14368.75</c:v>
                </c:pt>
                <c:pt idx="1886">
                  <c:v>14377</c:v>
                </c:pt>
                <c:pt idx="1887">
                  <c:v>14385.25</c:v>
                </c:pt>
                <c:pt idx="1888">
                  <c:v>14393.5</c:v>
                </c:pt>
                <c:pt idx="1889">
                  <c:v>14401.75</c:v>
                </c:pt>
                <c:pt idx="1890">
                  <c:v>14410</c:v>
                </c:pt>
                <c:pt idx="1891">
                  <c:v>14418.25</c:v>
                </c:pt>
                <c:pt idx="1892">
                  <c:v>14426.5</c:v>
                </c:pt>
                <c:pt idx="1893">
                  <c:v>14434.75</c:v>
                </c:pt>
                <c:pt idx="1894">
                  <c:v>14443</c:v>
                </c:pt>
                <c:pt idx="1895">
                  <c:v>14451.25</c:v>
                </c:pt>
                <c:pt idx="1896">
                  <c:v>14459.5</c:v>
                </c:pt>
                <c:pt idx="1897">
                  <c:v>14467.75</c:v>
                </c:pt>
                <c:pt idx="1898">
                  <c:v>14476</c:v>
                </c:pt>
                <c:pt idx="1899">
                  <c:v>14484.25</c:v>
                </c:pt>
                <c:pt idx="1900">
                  <c:v>14492.5</c:v>
                </c:pt>
                <c:pt idx="1901">
                  <c:v>14500.75</c:v>
                </c:pt>
                <c:pt idx="1902">
                  <c:v>14509</c:v>
                </c:pt>
                <c:pt idx="1903">
                  <c:v>14517.25</c:v>
                </c:pt>
                <c:pt idx="1904">
                  <c:v>14525.5</c:v>
                </c:pt>
                <c:pt idx="1905">
                  <c:v>14533.75</c:v>
                </c:pt>
                <c:pt idx="1906">
                  <c:v>14542</c:v>
                </c:pt>
                <c:pt idx="1907">
                  <c:v>14550.25</c:v>
                </c:pt>
                <c:pt idx="1908">
                  <c:v>14558.5</c:v>
                </c:pt>
                <c:pt idx="1909">
                  <c:v>14566.75</c:v>
                </c:pt>
                <c:pt idx="1910">
                  <c:v>14575</c:v>
                </c:pt>
                <c:pt idx="1911">
                  <c:v>14583.25</c:v>
                </c:pt>
                <c:pt idx="1912">
                  <c:v>14591.5</c:v>
                </c:pt>
                <c:pt idx="1913">
                  <c:v>14599.75</c:v>
                </c:pt>
                <c:pt idx="1914">
                  <c:v>14608</c:v>
                </c:pt>
                <c:pt idx="1915">
                  <c:v>14616.25</c:v>
                </c:pt>
                <c:pt idx="1916">
                  <c:v>14624.5</c:v>
                </c:pt>
                <c:pt idx="1917">
                  <c:v>14632.75</c:v>
                </c:pt>
                <c:pt idx="1918">
                  <c:v>14641</c:v>
                </c:pt>
                <c:pt idx="1919">
                  <c:v>14649.25</c:v>
                </c:pt>
                <c:pt idx="1920">
                  <c:v>14657.5</c:v>
                </c:pt>
                <c:pt idx="1921">
                  <c:v>14665.75</c:v>
                </c:pt>
                <c:pt idx="1922">
                  <c:v>14674</c:v>
                </c:pt>
                <c:pt idx="1923">
                  <c:v>14682.25</c:v>
                </c:pt>
                <c:pt idx="1924">
                  <c:v>14690.5</c:v>
                </c:pt>
                <c:pt idx="1925">
                  <c:v>14698.75</c:v>
                </c:pt>
                <c:pt idx="1926">
                  <c:v>14707</c:v>
                </c:pt>
                <c:pt idx="1927">
                  <c:v>14715.25</c:v>
                </c:pt>
                <c:pt idx="1928">
                  <c:v>14723.5</c:v>
                </c:pt>
                <c:pt idx="1929">
                  <c:v>14731.75</c:v>
                </c:pt>
                <c:pt idx="1930">
                  <c:v>14740</c:v>
                </c:pt>
                <c:pt idx="1931">
                  <c:v>14748.25</c:v>
                </c:pt>
                <c:pt idx="1932">
                  <c:v>14756.5</c:v>
                </c:pt>
                <c:pt idx="1933">
                  <c:v>14764.75</c:v>
                </c:pt>
                <c:pt idx="1934">
                  <c:v>14773</c:v>
                </c:pt>
                <c:pt idx="1935">
                  <c:v>14781.25</c:v>
                </c:pt>
                <c:pt idx="1936">
                  <c:v>14789.5</c:v>
                </c:pt>
                <c:pt idx="1937">
                  <c:v>14797.75</c:v>
                </c:pt>
                <c:pt idx="1938">
                  <c:v>14806</c:v>
                </c:pt>
                <c:pt idx="1939">
                  <c:v>14814.25</c:v>
                </c:pt>
                <c:pt idx="1940">
                  <c:v>14822.5</c:v>
                </c:pt>
                <c:pt idx="1941">
                  <c:v>14830.75</c:v>
                </c:pt>
                <c:pt idx="1942">
                  <c:v>14839</c:v>
                </c:pt>
                <c:pt idx="1943">
                  <c:v>14847.25</c:v>
                </c:pt>
                <c:pt idx="1944">
                  <c:v>14855.5</c:v>
                </c:pt>
                <c:pt idx="1945">
                  <c:v>14863.75</c:v>
                </c:pt>
                <c:pt idx="1946">
                  <c:v>14872</c:v>
                </c:pt>
                <c:pt idx="1947">
                  <c:v>14880.25</c:v>
                </c:pt>
                <c:pt idx="1948">
                  <c:v>14888.5</c:v>
                </c:pt>
                <c:pt idx="1949">
                  <c:v>14896.75</c:v>
                </c:pt>
                <c:pt idx="1950">
                  <c:v>14905</c:v>
                </c:pt>
                <c:pt idx="1951">
                  <c:v>14913.25</c:v>
                </c:pt>
                <c:pt idx="1952">
                  <c:v>14921.5</c:v>
                </c:pt>
                <c:pt idx="1953">
                  <c:v>14929.75</c:v>
                </c:pt>
                <c:pt idx="1954">
                  <c:v>14938</c:v>
                </c:pt>
                <c:pt idx="1955">
                  <c:v>14946.25</c:v>
                </c:pt>
                <c:pt idx="1956">
                  <c:v>14954.5</c:v>
                </c:pt>
                <c:pt idx="1957">
                  <c:v>14962.75</c:v>
                </c:pt>
                <c:pt idx="1958">
                  <c:v>14971</c:v>
                </c:pt>
                <c:pt idx="1959">
                  <c:v>14979.25</c:v>
                </c:pt>
                <c:pt idx="1960">
                  <c:v>14987.5</c:v>
                </c:pt>
                <c:pt idx="1961">
                  <c:v>14995.75</c:v>
                </c:pt>
                <c:pt idx="1962">
                  <c:v>15004</c:v>
                </c:pt>
                <c:pt idx="1963">
                  <c:v>15012.25</c:v>
                </c:pt>
                <c:pt idx="1964">
                  <c:v>15020.5</c:v>
                </c:pt>
                <c:pt idx="1965">
                  <c:v>15028.75</c:v>
                </c:pt>
                <c:pt idx="1966">
                  <c:v>15037</c:v>
                </c:pt>
                <c:pt idx="1967">
                  <c:v>15045.25</c:v>
                </c:pt>
                <c:pt idx="1968">
                  <c:v>15053.5</c:v>
                </c:pt>
                <c:pt idx="1969">
                  <c:v>15061.75</c:v>
                </c:pt>
                <c:pt idx="1970">
                  <c:v>15070</c:v>
                </c:pt>
                <c:pt idx="1971">
                  <c:v>15078.25</c:v>
                </c:pt>
                <c:pt idx="1972">
                  <c:v>15086.5</c:v>
                </c:pt>
                <c:pt idx="1973">
                  <c:v>15094.75</c:v>
                </c:pt>
                <c:pt idx="1974">
                  <c:v>15103</c:v>
                </c:pt>
                <c:pt idx="1975">
                  <c:v>15111.25</c:v>
                </c:pt>
                <c:pt idx="1976">
                  <c:v>15119.5</c:v>
                </c:pt>
                <c:pt idx="1977">
                  <c:v>15127.75</c:v>
                </c:pt>
                <c:pt idx="1978">
                  <c:v>15136</c:v>
                </c:pt>
                <c:pt idx="1979">
                  <c:v>15144.25</c:v>
                </c:pt>
                <c:pt idx="1980">
                  <c:v>15152.5</c:v>
                </c:pt>
                <c:pt idx="1981">
                  <c:v>15160.75</c:v>
                </c:pt>
                <c:pt idx="1982">
                  <c:v>15169</c:v>
                </c:pt>
                <c:pt idx="1983">
                  <c:v>15177.25</c:v>
                </c:pt>
                <c:pt idx="1984">
                  <c:v>15185.5</c:v>
                </c:pt>
                <c:pt idx="1985">
                  <c:v>15193.75</c:v>
                </c:pt>
                <c:pt idx="1986">
                  <c:v>15202</c:v>
                </c:pt>
                <c:pt idx="1987">
                  <c:v>15210.25</c:v>
                </c:pt>
                <c:pt idx="1988">
                  <c:v>15218.5</c:v>
                </c:pt>
                <c:pt idx="1989">
                  <c:v>15226.75</c:v>
                </c:pt>
                <c:pt idx="1990">
                  <c:v>15235</c:v>
                </c:pt>
                <c:pt idx="1991">
                  <c:v>15243.25</c:v>
                </c:pt>
                <c:pt idx="1992">
                  <c:v>15251.5</c:v>
                </c:pt>
                <c:pt idx="1993">
                  <c:v>15259.75</c:v>
                </c:pt>
                <c:pt idx="1994">
                  <c:v>15268</c:v>
                </c:pt>
                <c:pt idx="1995">
                  <c:v>15276.25</c:v>
                </c:pt>
                <c:pt idx="1996">
                  <c:v>15284.5</c:v>
                </c:pt>
                <c:pt idx="1997">
                  <c:v>15292.75</c:v>
                </c:pt>
                <c:pt idx="1998">
                  <c:v>15301</c:v>
                </c:pt>
                <c:pt idx="1999">
                  <c:v>15309.25</c:v>
                </c:pt>
                <c:pt idx="2000">
                  <c:v>15317.5</c:v>
                </c:pt>
                <c:pt idx="2001">
                  <c:v>15325.75</c:v>
                </c:pt>
                <c:pt idx="2002">
                  <c:v>15334</c:v>
                </c:pt>
                <c:pt idx="2003">
                  <c:v>15342.25</c:v>
                </c:pt>
                <c:pt idx="2004">
                  <c:v>15350.5</c:v>
                </c:pt>
                <c:pt idx="2005">
                  <c:v>15358.75</c:v>
                </c:pt>
                <c:pt idx="2006">
                  <c:v>15367</c:v>
                </c:pt>
                <c:pt idx="2007">
                  <c:v>15375.25</c:v>
                </c:pt>
                <c:pt idx="2008">
                  <c:v>15383.5</c:v>
                </c:pt>
                <c:pt idx="2009">
                  <c:v>15391.75</c:v>
                </c:pt>
                <c:pt idx="2010">
                  <c:v>15400</c:v>
                </c:pt>
                <c:pt idx="2011">
                  <c:v>15408.25</c:v>
                </c:pt>
                <c:pt idx="2012">
                  <c:v>15416.5</c:v>
                </c:pt>
                <c:pt idx="2013">
                  <c:v>15424.75</c:v>
                </c:pt>
                <c:pt idx="2014">
                  <c:v>15433</c:v>
                </c:pt>
                <c:pt idx="2015">
                  <c:v>15441.25</c:v>
                </c:pt>
                <c:pt idx="2016">
                  <c:v>15449.5</c:v>
                </c:pt>
                <c:pt idx="2017">
                  <c:v>15457.75</c:v>
                </c:pt>
                <c:pt idx="2018">
                  <c:v>15466</c:v>
                </c:pt>
                <c:pt idx="2019">
                  <c:v>15474.25</c:v>
                </c:pt>
                <c:pt idx="2020">
                  <c:v>15482.5</c:v>
                </c:pt>
                <c:pt idx="2021">
                  <c:v>15490.75</c:v>
                </c:pt>
                <c:pt idx="2022">
                  <c:v>15499</c:v>
                </c:pt>
                <c:pt idx="2023">
                  <c:v>15507.25</c:v>
                </c:pt>
                <c:pt idx="2024">
                  <c:v>15515.5</c:v>
                </c:pt>
                <c:pt idx="2025">
                  <c:v>15523.75</c:v>
                </c:pt>
                <c:pt idx="2026">
                  <c:v>15532</c:v>
                </c:pt>
                <c:pt idx="2027">
                  <c:v>15540.25</c:v>
                </c:pt>
                <c:pt idx="2028">
                  <c:v>15548.5</c:v>
                </c:pt>
                <c:pt idx="2029">
                  <c:v>15556.75</c:v>
                </c:pt>
                <c:pt idx="2030">
                  <c:v>15565</c:v>
                </c:pt>
                <c:pt idx="2031">
                  <c:v>15573.25</c:v>
                </c:pt>
                <c:pt idx="2032">
                  <c:v>15581.5</c:v>
                </c:pt>
                <c:pt idx="2033">
                  <c:v>15589.75</c:v>
                </c:pt>
                <c:pt idx="2034">
                  <c:v>15598</c:v>
                </c:pt>
                <c:pt idx="2035">
                  <c:v>15606.25</c:v>
                </c:pt>
                <c:pt idx="2036">
                  <c:v>15614.5</c:v>
                </c:pt>
                <c:pt idx="2037">
                  <c:v>15622.75</c:v>
                </c:pt>
                <c:pt idx="2038">
                  <c:v>15631</c:v>
                </c:pt>
                <c:pt idx="2039">
                  <c:v>15639.25</c:v>
                </c:pt>
                <c:pt idx="2040">
                  <c:v>15647.5</c:v>
                </c:pt>
                <c:pt idx="2041">
                  <c:v>15655.75</c:v>
                </c:pt>
                <c:pt idx="2042">
                  <c:v>15664</c:v>
                </c:pt>
                <c:pt idx="2043">
                  <c:v>15672.25</c:v>
                </c:pt>
                <c:pt idx="2044">
                  <c:v>15680.5</c:v>
                </c:pt>
                <c:pt idx="2045">
                  <c:v>15688.75</c:v>
                </c:pt>
                <c:pt idx="2046">
                  <c:v>15697</c:v>
                </c:pt>
                <c:pt idx="2047">
                  <c:v>15705.25</c:v>
                </c:pt>
                <c:pt idx="2048">
                  <c:v>15713.5</c:v>
                </c:pt>
                <c:pt idx="2049">
                  <c:v>15721.75</c:v>
                </c:pt>
                <c:pt idx="2050">
                  <c:v>15730</c:v>
                </c:pt>
                <c:pt idx="2051">
                  <c:v>15738.25</c:v>
                </c:pt>
                <c:pt idx="2052">
                  <c:v>15746.5</c:v>
                </c:pt>
                <c:pt idx="2053">
                  <c:v>15754.75</c:v>
                </c:pt>
                <c:pt idx="2054">
                  <c:v>15763</c:v>
                </c:pt>
                <c:pt idx="2055">
                  <c:v>15771.25</c:v>
                </c:pt>
                <c:pt idx="2056">
                  <c:v>15779.5</c:v>
                </c:pt>
                <c:pt idx="2057">
                  <c:v>15787.75</c:v>
                </c:pt>
                <c:pt idx="2058">
                  <c:v>15796</c:v>
                </c:pt>
                <c:pt idx="2059">
                  <c:v>15804.25</c:v>
                </c:pt>
                <c:pt idx="2060">
                  <c:v>15812.5</c:v>
                </c:pt>
                <c:pt idx="2061">
                  <c:v>15820.75</c:v>
                </c:pt>
                <c:pt idx="2062">
                  <c:v>15829</c:v>
                </c:pt>
                <c:pt idx="2063">
                  <c:v>15837.25</c:v>
                </c:pt>
                <c:pt idx="2064">
                  <c:v>15845.5</c:v>
                </c:pt>
                <c:pt idx="2065">
                  <c:v>15853.75</c:v>
                </c:pt>
                <c:pt idx="2066">
                  <c:v>15862</c:v>
                </c:pt>
                <c:pt idx="2067">
                  <c:v>15870.25</c:v>
                </c:pt>
                <c:pt idx="2068">
                  <c:v>15878.5</c:v>
                </c:pt>
                <c:pt idx="2069">
                  <c:v>15886.75</c:v>
                </c:pt>
                <c:pt idx="2070">
                  <c:v>15895</c:v>
                </c:pt>
                <c:pt idx="2071">
                  <c:v>15903.25</c:v>
                </c:pt>
                <c:pt idx="2072">
                  <c:v>15911.5</c:v>
                </c:pt>
                <c:pt idx="2073">
                  <c:v>15919.75</c:v>
                </c:pt>
                <c:pt idx="2074">
                  <c:v>15928</c:v>
                </c:pt>
                <c:pt idx="2075">
                  <c:v>15936.25</c:v>
                </c:pt>
                <c:pt idx="2076">
                  <c:v>15944.5</c:v>
                </c:pt>
                <c:pt idx="2077">
                  <c:v>15952.75</c:v>
                </c:pt>
                <c:pt idx="2078">
                  <c:v>15961</c:v>
                </c:pt>
                <c:pt idx="2079">
                  <c:v>15969.25</c:v>
                </c:pt>
                <c:pt idx="2080">
                  <c:v>15977.5</c:v>
                </c:pt>
                <c:pt idx="2081">
                  <c:v>15985.75</c:v>
                </c:pt>
                <c:pt idx="2082">
                  <c:v>15994</c:v>
                </c:pt>
                <c:pt idx="2083">
                  <c:v>16002.25</c:v>
                </c:pt>
                <c:pt idx="2084">
                  <c:v>16010.5</c:v>
                </c:pt>
                <c:pt idx="2085">
                  <c:v>16018.75</c:v>
                </c:pt>
                <c:pt idx="2086">
                  <c:v>16027</c:v>
                </c:pt>
                <c:pt idx="2087">
                  <c:v>16035.25</c:v>
                </c:pt>
                <c:pt idx="2088">
                  <c:v>16043.5</c:v>
                </c:pt>
                <c:pt idx="2089">
                  <c:v>16051.75</c:v>
                </c:pt>
                <c:pt idx="2090">
                  <c:v>16060</c:v>
                </c:pt>
                <c:pt idx="2091">
                  <c:v>16068.25</c:v>
                </c:pt>
                <c:pt idx="2092">
                  <c:v>16076.5</c:v>
                </c:pt>
                <c:pt idx="2093">
                  <c:v>16084.75</c:v>
                </c:pt>
                <c:pt idx="2094">
                  <c:v>16093</c:v>
                </c:pt>
                <c:pt idx="2095">
                  <c:v>16101.25</c:v>
                </c:pt>
                <c:pt idx="2096">
                  <c:v>16109.5</c:v>
                </c:pt>
                <c:pt idx="2097">
                  <c:v>16117.75</c:v>
                </c:pt>
                <c:pt idx="2098">
                  <c:v>16126</c:v>
                </c:pt>
                <c:pt idx="2099">
                  <c:v>16134.25</c:v>
                </c:pt>
                <c:pt idx="2100">
                  <c:v>16142.5</c:v>
                </c:pt>
                <c:pt idx="2101">
                  <c:v>16150.75</c:v>
                </c:pt>
                <c:pt idx="2102">
                  <c:v>16159</c:v>
                </c:pt>
                <c:pt idx="2103">
                  <c:v>16167.25</c:v>
                </c:pt>
                <c:pt idx="2104">
                  <c:v>16175.5</c:v>
                </c:pt>
                <c:pt idx="2105">
                  <c:v>16183.75</c:v>
                </c:pt>
                <c:pt idx="2106">
                  <c:v>16192</c:v>
                </c:pt>
                <c:pt idx="2107">
                  <c:v>16200.25</c:v>
                </c:pt>
                <c:pt idx="2108">
                  <c:v>16208.5</c:v>
                </c:pt>
                <c:pt idx="2109">
                  <c:v>16216.75</c:v>
                </c:pt>
                <c:pt idx="2110">
                  <c:v>16225</c:v>
                </c:pt>
                <c:pt idx="2111">
                  <c:v>16233.25</c:v>
                </c:pt>
                <c:pt idx="2112">
                  <c:v>16241.5</c:v>
                </c:pt>
                <c:pt idx="2113">
                  <c:v>16249.75</c:v>
                </c:pt>
                <c:pt idx="2114">
                  <c:v>16258</c:v>
                </c:pt>
                <c:pt idx="2115">
                  <c:v>16266.25</c:v>
                </c:pt>
                <c:pt idx="2116">
                  <c:v>16274.5</c:v>
                </c:pt>
                <c:pt idx="2117">
                  <c:v>16282.75</c:v>
                </c:pt>
                <c:pt idx="2118">
                  <c:v>16291</c:v>
                </c:pt>
                <c:pt idx="2119">
                  <c:v>16299.25</c:v>
                </c:pt>
                <c:pt idx="2120">
                  <c:v>16307.5</c:v>
                </c:pt>
                <c:pt idx="2121">
                  <c:v>16315.75</c:v>
                </c:pt>
                <c:pt idx="2122">
                  <c:v>16324</c:v>
                </c:pt>
                <c:pt idx="2123">
                  <c:v>16332.25</c:v>
                </c:pt>
                <c:pt idx="2124">
                  <c:v>16340.5</c:v>
                </c:pt>
                <c:pt idx="2125">
                  <c:v>16348.75</c:v>
                </c:pt>
                <c:pt idx="2126">
                  <c:v>16357</c:v>
                </c:pt>
                <c:pt idx="2127">
                  <c:v>16365.25</c:v>
                </c:pt>
                <c:pt idx="2128">
                  <c:v>16373.5</c:v>
                </c:pt>
                <c:pt idx="2129">
                  <c:v>16381.75</c:v>
                </c:pt>
                <c:pt idx="2130">
                  <c:v>16390</c:v>
                </c:pt>
                <c:pt idx="2131">
                  <c:v>16398.25</c:v>
                </c:pt>
                <c:pt idx="2132">
                  <c:v>16406.5</c:v>
                </c:pt>
                <c:pt idx="2133">
                  <c:v>16414.75</c:v>
                </c:pt>
                <c:pt idx="2134">
                  <c:v>16423</c:v>
                </c:pt>
                <c:pt idx="2135">
                  <c:v>16431.25</c:v>
                </c:pt>
                <c:pt idx="2136">
                  <c:v>16439.5</c:v>
                </c:pt>
                <c:pt idx="2137">
                  <c:v>16447.75</c:v>
                </c:pt>
                <c:pt idx="2138">
                  <c:v>16456</c:v>
                </c:pt>
                <c:pt idx="2139">
                  <c:v>16464.25</c:v>
                </c:pt>
                <c:pt idx="2140">
                  <c:v>16472.5</c:v>
                </c:pt>
                <c:pt idx="2141">
                  <c:v>16480.75</c:v>
                </c:pt>
                <c:pt idx="2142">
                  <c:v>16489</c:v>
                </c:pt>
                <c:pt idx="2143">
                  <c:v>16497.25</c:v>
                </c:pt>
                <c:pt idx="2144">
                  <c:v>16505.5</c:v>
                </c:pt>
                <c:pt idx="2145">
                  <c:v>16513.75</c:v>
                </c:pt>
                <c:pt idx="2146">
                  <c:v>16522</c:v>
                </c:pt>
                <c:pt idx="2147">
                  <c:v>16530.25</c:v>
                </c:pt>
                <c:pt idx="2148">
                  <c:v>16538.5</c:v>
                </c:pt>
                <c:pt idx="2149">
                  <c:v>16546.75</c:v>
                </c:pt>
                <c:pt idx="2150">
                  <c:v>16555</c:v>
                </c:pt>
                <c:pt idx="2151">
                  <c:v>16563.25</c:v>
                </c:pt>
                <c:pt idx="2152">
                  <c:v>16571.5</c:v>
                </c:pt>
                <c:pt idx="2153">
                  <c:v>16579.75</c:v>
                </c:pt>
                <c:pt idx="2154">
                  <c:v>16588</c:v>
                </c:pt>
                <c:pt idx="2155">
                  <c:v>16596.25</c:v>
                </c:pt>
                <c:pt idx="2156">
                  <c:v>16604.5</c:v>
                </c:pt>
                <c:pt idx="2157">
                  <c:v>16612.75</c:v>
                </c:pt>
                <c:pt idx="2158">
                  <c:v>16621</c:v>
                </c:pt>
                <c:pt idx="2159">
                  <c:v>16629.25</c:v>
                </c:pt>
                <c:pt idx="2160">
                  <c:v>16637.5</c:v>
                </c:pt>
                <c:pt idx="2161">
                  <c:v>16645.75</c:v>
                </c:pt>
                <c:pt idx="2162">
                  <c:v>16654</c:v>
                </c:pt>
                <c:pt idx="2163">
                  <c:v>16662.25</c:v>
                </c:pt>
                <c:pt idx="2164">
                  <c:v>16670.5</c:v>
                </c:pt>
                <c:pt idx="2165">
                  <c:v>16678.75</c:v>
                </c:pt>
                <c:pt idx="2166">
                  <c:v>16687</c:v>
                </c:pt>
                <c:pt idx="2167">
                  <c:v>16695.25</c:v>
                </c:pt>
                <c:pt idx="2168">
                  <c:v>16703.5</c:v>
                </c:pt>
                <c:pt idx="2169">
                  <c:v>16711.75</c:v>
                </c:pt>
                <c:pt idx="2170">
                  <c:v>16720</c:v>
                </c:pt>
                <c:pt idx="2171">
                  <c:v>16728.25</c:v>
                </c:pt>
                <c:pt idx="2172">
                  <c:v>16736.5</c:v>
                </c:pt>
                <c:pt idx="2173">
                  <c:v>16744.75</c:v>
                </c:pt>
                <c:pt idx="2174">
                  <c:v>16753</c:v>
                </c:pt>
                <c:pt idx="2175">
                  <c:v>16761.25</c:v>
                </c:pt>
                <c:pt idx="2176">
                  <c:v>16769.5</c:v>
                </c:pt>
                <c:pt idx="2177">
                  <c:v>16777.75</c:v>
                </c:pt>
                <c:pt idx="2178">
                  <c:v>16786</c:v>
                </c:pt>
                <c:pt idx="2179">
                  <c:v>16794.25</c:v>
                </c:pt>
                <c:pt idx="2180">
                  <c:v>16802.5</c:v>
                </c:pt>
                <c:pt idx="2181">
                  <c:v>16810.75</c:v>
                </c:pt>
                <c:pt idx="2182">
                  <c:v>16819</c:v>
                </c:pt>
                <c:pt idx="2183">
                  <c:v>16827.25</c:v>
                </c:pt>
                <c:pt idx="2184">
                  <c:v>16835.5</c:v>
                </c:pt>
                <c:pt idx="2185">
                  <c:v>16843.75</c:v>
                </c:pt>
                <c:pt idx="2186">
                  <c:v>16852</c:v>
                </c:pt>
                <c:pt idx="2187">
                  <c:v>16860.25</c:v>
                </c:pt>
                <c:pt idx="2188">
                  <c:v>16868.5</c:v>
                </c:pt>
                <c:pt idx="2189">
                  <c:v>16876.75</c:v>
                </c:pt>
                <c:pt idx="2190">
                  <c:v>16885</c:v>
                </c:pt>
                <c:pt idx="2191">
                  <c:v>16893.25</c:v>
                </c:pt>
                <c:pt idx="2192">
                  <c:v>16901.5</c:v>
                </c:pt>
                <c:pt idx="2193">
                  <c:v>16909.75</c:v>
                </c:pt>
                <c:pt idx="2194">
                  <c:v>16918</c:v>
                </c:pt>
                <c:pt idx="2195">
                  <c:v>16926.25</c:v>
                </c:pt>
                <c:pt idx="2196">
                  <c:v>16934.5</c:v>
                </c:pt>
                <c:pt idx="2197">
                  <c:v>16942.75</c:v>
                </c:pt>
                <c:pt idx="2198">
                  <c:v>16951</c:v>
                </c:pt>
                <c:pt idx="2199">
                  <c:v>16959.25</c:v>
                </c:pt>
                <c:pt idx="2200">
                  <c:v>16967.5</c:v>
                </c:pt>
                <c:pt idx="2201">
                  <c:v>16975.75</c:v>
                </c:pt>
                <c:pt idx="2202">
                  <c:v>16984</c:v>
                </c:pt>
                <c:pt idx="2203">
                  <c:v>16992.25</c:v>
                </c:pt>
                <c:pt idx="2204">
                  <c:v>17000.5</c:v>
                </c:pt>
                <c:pt idx="2205">
                  <c:v>17008.75</c:v>
                </c:pt>
                <c:pt idx="2206">
                  <c:v>17017</c:v>
                </c:pt>
                <c:pt idx="2207">
                  <c:v>17025.25</c:v>
                </c:pt>
                <c:pt idx="2208">
                  <c:v>17033.5</c:v>
                </c:pt>
                <c:pt idx="2209">
                  <c:v>17041.75</c:v>
                </c:pt>
                <c:pt idx="2210">
                  <c:v>17050</c:v>
                </c:pt>
                <c:pt idx="2211">
                  <c:v>17058.25</c:v>
                </c:pt>
                <c:pt idx="2212">
                  <c:v>17066.5</c:v>
                </c:pt>
                <c:pt idx="2213">
                  <c:v>17074.75</c:v>
                </c:pt>
                <c:pt idx="2214">
                  <c:v>17083</c:v>
                </c:pt>
                <c:pt idx="2215">
                  <c:v>17091.25</c:v>
                </c:pt>
                <c:pt idx="2216">
                  <c:v>17099.5</c:v>
                </c:pt>
                <c:pt idx="2217">
                  <c:v>17107.75</c:v>
                </c:pt>
                <c:pt idx="2218">
                  <c:v>17116</c:v>
                </c:pt>
                <c:pt idx="2219">
                  <c:v>17124.25</c:v>
                </c:pt>
                <c:pt idx="2220">
                  <c:v>17132.5</c:v>
                </c:pt>
                <c:pt idx="2221">
                  <c:v>17140.75</c:v>
                </c:pt>
                <c:pt idx="2222">
                  <c:v>17149</c:v>
                </c:pt>
                <c:pt idx="2223">
                  <c:v>17157.25</c:v>
                </c:pt>
                <c:pt idx="2224">
                  <c:v>17165.5</c:v>
                </c:pt>
                <c:pt idx="2225">
                  <c:v>17173.75</c:v>
                </c:pt>
                <c:pt idx="2226">
                  <c:v>17182</c:v>
                </c:pt>
                <c:pt idx="2227">
                  <c:v>17190.25</c:v>
                </c:pt>
                <c:pt idx="2228">
                  <c:v>17198.5</c:v>
                </c:pt>
                <c:pt idx="2229">
                  <c:v>17206.75</c:v>
                </c:pt>
                <c:pt idx="2230">
                  <c:v>17215</c:v>
                </c:pt>
                <c:pt idx="2231">
                  <c:v>17223.25</c:v>
                </c:pt>
                <c:pt idx="2232">
                  <c:v>17231.5</c:v>
                </c:pt>
                <c:pt idx="2233">
                  <c:v>17239.75</c:v>
                </c:pt>
                <c:pt idx="2234">
                  <c:v>17248</c:v>
                </c:pt>
                <c:pt idx="2235">
                  <c:v>17256.25</c:v>
                </c:pt>
                <c:pt idx="2236">
                  <c:v>17264.5</c:v>
                </c:pt>
                <c:pt idx="2237">
                  <c:v>17272.75</c:v>
                </c:pt>
                <c:pt idx="2238">
                  <c:v>17281</c:v>
                </c:pt>
                <c:pt idx="2239">
                  <c:v>17289.25</c:v>
                </c:pt>
                <c:pt idx="2240">
                  <c:v>17297.5</c:v>
                </c:pt>
                <c:pt idx="2241">
                  <c:v>17305.75</c:v>
                </c:pt>
                <c:pt idx="2242">
                  <c:v>17314</c:v>
                </c:pt>
                <c:pt idx="2243">
                  <c:v>17322.25</c:v>
                </c:pt>
                <c:pt idx="2244">
                  <c:v>17330.5</c:v>
                </c:pt>
                <c:pt idx="2245">
                  <c:v>17338.75</c:v>
                </c:pt>
                <c:pt idx="2246">
                  <c:v>17347</c:v>
                </c:pt>
                <c:pt idx="2247">
                  <c:v>17355.25</c:v>
                </c:pt>
                <c:pt idx="2248">
                  <c:v>17363.5</c:v>
                </c:pt>
                <c:pt idx="2249">
                  <c:v>17371.75</c:v>
                </c:pt>
                <c:pt idx="2250">
                  <c:v>17380</c:v>
                </c:pt>
                <c:pt idx="2251">
                  <c:v>17388.25</c:v>
                </c:pt>
                <c:pt idx="2252">
                  <c:v>17396.5</c:v>
                </c:pt>
                <c:pt idx="2253">
                  <c:v>17404.75</c:v>
                </c:pt>
                <c:pt idx="2254">
                  <c:v>17413</c:v>
                </c:pt>
                <c:pt idx="2255">
                  <c:v>17421.25</c:v>
                </c:pt>
                <c:pt idx="2256">
                  <c:v>17429.5</c:v>
                </c:pt>
                <c:pt idx="2257">
                  <c:v>17437.75</c:v>
                </c:pt>
                <c:pt idx="2258">
                  <c:v>17446</c:v>
                </c:pt>
                <c:pt idx="2259">
                  <c:v>17454.25</c:v>
                </c:pt>
                <c:pt idx="2260">
                  <c:v>17462.5</c:v>
                </c:pt>
                <c:pt idx="2261">
                  <c:v>17470.75</c:v>
                </c:pt>
                <c:pt idx="2262">
                  <c:v>17479</c:v>
                </c:pt>
                <c:pt idx="2263">
                  <c:v>17487.25</c:v>
                </c:pt>
                <c:pt idx="2264">
                  <c:v>17495.5</c:v>
                </c:pt>
                <c:pt idx="2265">
                  <c:v>17503.75</c:v>
                </c:pt>
                <c:pt idx="2266">
                  <c:v>17512</c:v>
                </c:pt>
                <c:pt idx="2267">
                  <c:v>17520.25</c:v>
                </c:pt>
                <c:pt idx="2268">
                  <c:v>17528.5</c:v>
                </c:pt>
                <c:pt idx="2269">
                  <c:v>17536.75</c:v>
                </c:pt>
                <c:pt idx="2270">
                  <c:v>17545</c:v>
                </c:pt>
                <c:pt idx="2271">
                  <c:v>17553.25</c:v>
                </c:pt>
                <c:pt idx="2272">
                  <c:v>17561.5</c:v>
                </c:pt>
                <c:pt idx="2273">
                  <c:v>17569.75</c:v>
                </c:pt>
                <c:pt idx="2274">
                  <c:v>17578</c:v>
                </c:pt>
                <c:pt idx="2275">
                  <c:v>17586.25</c:v>
                </c:pt>
                <c:pt idx="2276">
                  <c:v>17594.5</c:v>
                </c:pt>
                <c:pt idx="2277">
                  <c:v>17602.75</c:v>
                </c:pt>
                <c:pt idx="2278">
                  <c:v>17611</c:v>
                </c:pt>
                <c:pt idx="2279">
                  <c:v>17619.25</c:v>
                </c:pt>
                <c:pt idx="2280">
                  <c:v>17627.5</c:v>
                </c:pt>
                <c:pt idx="2281">
                  <c:v>17635.75</c:v>
                </c:pt>
                <c:pt idx="2282">
                  <c:v>17644</c:v>
                </c:pt>
                <c:pt idx="2283">
                  <c:v>17652.25</c:v>
                </c:pt>
                <c:pt idx="2284">
                  <c:v>17660.5</c:v>
                </c:pt>
                <c:pt idx="2285">
                  <c:v>17668.75</c:v>
                </c:pt>
                <c:pt idx="2286">
                  <c:v>17677</c:v>
                </c:pt>
                <c:pt idx="2287">
                  <c:v>17685.25</c:v>
                </c:pt>
                <c:pt idx="2288">
                  <c:v>17693.5</c:v>
                </c:pt>
                <c:pt idx="2289">
                  <c:v>17701.75</c:v>
                </c:pt>
                <c:pt idx="2290">
                  <c:v>17710</c:v>
                </c:pt>
                <c:pt idx="2291">
                  <c:v>17718.25</c:v>
                </c:pt>
                <c:pt idx="2292">
                  <c:v>17726.5</c:v>
                </c:pt>
                <c:pt idx="2293">
                  <c:v>17734.75</c:v>
                </c:pt>
                <c:pt idx="2294">
                  <c:v>17743</c:v>
                </c:pt>
                <c:pt idx="2295">
                  <c:v>17751.25</c:v>
                </c:pt>
                <c:pt idx="2296">
                  <c:v>17759.5</c:v>
                </c:pt>
                <c:pt idx="2297">
                  <c:v>17767.75</c:v>
                </c:pt>
                <c:pt idx="2298">
                  <c:v>17776</c:v>
                </c:pt>
                <c:pt idx="2299">
                  <c:v>17784.25</c:v>
                </c:pt>
                <c:pt idx="2300">
                  <c:v>17792.5</c:v>
                </c:pt>
                <c:pt idx="2301">
                  <c:v>17800.75</c:v>
                </c:pt>
                <c:pt idx="2302">
                  <c:v>17809</c:v>
                </c:pt>
                <c:pt idx="2303">
                  <c:v>17817.25</c:v>
                </c:pt>
                <c:pt idx="2304">
                  <c:v>17825.5</c:v>
                </c:pt>
                <c:pt idx="2305">
                  <c:v>17833.75</c:v>
                </c:pt>
                <c:pt idx="2306">
                  <c:v>17842</c:v>
                </c:pt>
                <c:pt idx="2307">
                  <c:v>17850.25</c:v>
                </c:pt>
                <c:pt idx="2308">
                  <c:v>17858.5</c:v>
                </c:pt>
                <c:pt idx="2309">
                  <c:v>17866.75</c:v>
                </c:pt>
                <c:pt idx="2310">
                  <c:v>17875</c:v>
                </c:pt>
                <c:pt idx="2311">
                  <c:v>17883.25</c:v>
                </c:pt>
                <c:pt idx="2312">
                  <c:v>17891.5</c:v>
                </c:pt>
                <c:pt idx="2313">
                  <c:v>17899.75</c:v>
                </c:pt>
                <c:pt idx="2314">
                  <c:v>17908</c:v>
                </c:pt>
                <c:pt idx="2315">
                  <c:v>17916.25</c:v>
                </c:pt>
                <c:pt idx="2316">
                  <c:v>17924.5</c:v>
                </c:pt>
                <c:pt idx="2317">
                  <c:v>17932.75</c:v>
                </c:pt>
                <c:pt idx="2318">
                  <c:v>17941</c:v>
                </c:pt>
                <c:pt idx="2319">
                  <c:v>17949.25</c:v>
                </c:pt>
                <c:pt idx="2320">
                  <c:v>17957.5</c:v>
                </c:pt>
                <c:pt idx="2321">
                  <c:v>17965.75</c:v>
                </c:pt>
                <c:pt idx="2322">
                  <c:v>17974</c:v>
                </c:pt>
                <c:pt idx="2323">
                  <c:v>17982.25</c:v>
                </c:pt>
                <c:pt idx="2324">
                  <c:v>17990.5</c:v>
                </c:pt>
                <c:pt idx="2325">
                  <c:v>17998.75</c:v>
                </c:pt>
                <c:pt idx="2326">
                  <c:v>18007</c:v>
                </c:pt>
                <c:pt idx="2327">
                  <c:v>18015.25</c:v>
                </c:pt>
                <c:pt idx="2328">
                  <c:v>18023.5</c:v>
                </c:pt>
                <c:pt idx="2329">
                  <c:v>18031.75</c:v>
                </c:pt>
                <c:pt idx="2330">
                  <c:v>18040</c:v>
                </c:pt>
                <c:pt idx="2331">
                  <c:v>18048.25</c:v>
                </c:pt>
                <c:pt idx="2332">
                  <c:v>18056.5</c:v>
                </c:pt>
                <c:pt idx="2333">
                  <c:v>18064.75</c:v>
                </c:pt>
                <c:pt idx="2334">
                  <c:v>18073</c:v>
                </c:pt>
                <c:pt idx="2335">
                  <c:v>18081.25</c:v>
                </c:pt>
                <c:pt idx="2336">
                  <c:v>18089.5</c:v>
                </c:pt>
                <c:pt idx="2337">
                  <c:v>18097.75</c:v>
                </c:pt>
                <c:pt idx="2338">
                  <c:v>18106</c:v>
                </c:pt>
                <c:pt idx="2339">
                  <c:v>18114.25</c:v>
                </c:pt>
                <c:pt idx="2340">
                  <c:v>18122.5</c:v>
                </c:pt>
                <c:pt idx="2341">
                  <c:v>18130.75</c:v>
                </c:pt>
                <c:pt idx="2342">
                  <c:v>18139</c:v>
                </c:pt>
                <c:pt idx="2343">
                  <c:v>18147.25</c:v>
                </c:pt>
                <c:pt idx="2344">
                  <c:v>18155.5</c:v>
                </c:pt>
                <c:pt idx="2345">
                  <c:v>18163.75</c:v>
                </c:pt>
                <c:pt idx="2346">
                  <c:v>18172</c:v>
                </c:pt>
                <c:pt idx="2347">
                  <c:v>18180.25</c:v>
                </c:pt>
                <c:pt idx="2348">
                  <c:v>18188.5</c:v>
                </c:pt>
                <c:pt idx="2349">
                  <c:v>18196.75</c:v>
                </c:pt>
                <c:pt idx="2350">
                  <c:v>18205</c:v>
                </c:pt>
                <c:pt idx="2351">
                  <c:v>18213.25</c:v>
                </c:pt>
                <c:pt idx="2352">
                  <c:v>18221.5</c:v>
                </c:pt>
                <c:pt idx="2353">
                  <c:v>18229.75</c:v>
                </c:pt>
                <c:pt idx="2354">
                  <c:v>18238</c:v>
                </c:pt>
                <c:pt idx="2355">
                  <c:v>18246.25</c:v>
                </c:pt>
                <c:pt idx="2356">
                  <c:v>18254.5</c:v>
                </c:pt>
                <c:pt idx="2357">
                  <c:v>18262.75</c:v>
                </c:pt>
                <c:pt idx="2358">
                  <c:v>18271</c:v>
                </c:pt>
                <c:pt idx="2359">
                  <c:v>18279.25</c:v>
                </c:pt>
                <c:pt idx="2360">
                  <c:v>18287.5</c:v>
                </c:pt>
                <c:pt idx="2361">
                  <c:v>18295.75</c:v>
                </c:pt>
                <c:pt idx="2362">
                  <c:v>18304</c:v>
                </c:pt>
                <c:pt idx="2363">
                  <c:v>18312.25</c:v>
                </c:pt>
                <c:pt idx="2364">
                  <c:v>18320.5</c:v>
                </c:pt>
                <c:pt idx="2365">
                  <c:v>18328.75</c:v>
                </c:pt>
                <c:pt idx="2366">
                  <c:v>18337</c:v>
                </c:pt>
                <c:pt idx="2367">
                  <c:v>18345.25</c:v>
                </c:pt>
                <c:pt idx="2368">
                  <c:v>18353.5</c:v>
                </c:pt>
                <c:pt idx="2369">
                  <c:v>18361.75</c:v>
                </c:pt>
                <c:pt idx="2370">
                  <c:v>18370</c:v>
                </c:pt>
                <c:pt idx="2371">
                  <c:v>18378.25</c:v>
                </c:pt>
                <c:pt idx="2372">
                  <c:v>18386.5</c:v>
                </c:pt>
                <c:pt idx="2373">
                  <c:v>18394.75</c:v>
                </c:pt>
                <c:pt idx="2374">
                  <c:v>18403</c:v>
                </c:pt>
                <c:pt idx="2375">
                  <c:v>18411.25</c:v>
                </c:pt>
                <c:pt idx="2376">
                  <c:v>18419.5</c:v>
                </c:pt>
                <c:pt idx="2377">
                  <c:v>18427.75</c:v>
                </c:pt>
                <c:pt idx="2378">
                  <c:v>18436</c:v>
                </c:pt>
                <c:pt idx="2379">
                  <c:v>18444.25</c:v>
                </c:pt>
                <c:pt idx="2380">
                  <c:v>18452.5</c:v>
                </c:pt>
                <c:pt idx="2381">
                  <c:v>18460.75</c:v>
                </c:pt>
                <c:pt idx="2382">
                  <c:v>18469</c:v>
                </c:pt>
                <c:pt idx="2383">
                  <c:v>18477.25</c:v>
                </c:pt>
                <c:pt idx="2384">
                  <c:v>18485.5</c:v>
                </c:pt>
                <c:pt idx="2385">
                  <c:v>18493.75</c:v>
                </c:pt>
                <c:pt idx="2386">
                  <c:v>18502</c:v>
                </c:pt>
                <c:pt idx="2387">
                  <c:v>18510.25</c:v>
                </c:pt>
                <c:pt idx="2388">
                  <c:v>18518.5</c:v>
                </c:pt>
                <c:pt idx="2389">
                  <c:v>18526.75</c:v>
                </c:pt>
                <c:pt idx="2390">
                  <c:v>18535</c:v>
                </c:pt>
                <c:pt idx="2391">
                  <c:v>18543.25</c:v>
                </c:pt>
                <c:pt idx="2392">
                  <c:v>18551.5</c:v>
                </c:pt>
                <c:pt idx="2393">
                  <c:v>18559.75</c:v>
                </c:pt>
                <c:pt idx="2394">
                  <c:v>18568</c:v>
                </c:pt>
                <c:pt idx="2395">
                  <c:v>18576.25</c:v>
                </c:pt>
                <c:pt idx="2396">
                  <c:v>18584.5</c:v>
                </c:pt>
                <c:pt idx="2397">
                  <c:v>18592.75</c:v>
                </c:pt>
                <c:pt idx="2398">
                  <c:v>18601</c:v>
                </c:pt>
                <c:pt idx="2399">
                  <c:v>18609.25</c:v>
                </c:pt>
                <c:pt idx="2400">
                  <c:v>18617.5</c:v>
                </c:pt>
                <c:pt idx="2401">
                  <c:v>18625.75</c:v>
                </c:pt>
                <c:pt idx="2402">
                  <c:v>18634</c:v>
                </c:pt>
                <c:pt idx="2403">
                  <c:v>18642.25</c:v>
                </c:pt>
                <c:pt idx="2404">
                  <c:v>18650.5</c:v>
                </c:pt>
                <c:pt idx="2405">
                  <c:v>18658.75</c:v>
                </c:pt>
                <c:pt idx="2406">
                  <c:v>18667</c:v>
                </c:pt>
                <c:pt idx="2407">
                  <c:v>18675.25</c:v>
                </c:pt>
                <c:pt idx="2408">
                  <c:v>18683.5</c:v>
                </c:pt>
                <c:pt idx="2409">
                  <c:v>18691.75</c:v>
                </c:pt>
                <c:pt idx="2410">
                  <c:v>18700</c:v>
                </c:pt>
                <c:pt idx="2411">
                  <c:v>18708.25</c:v>
                </c:pt>
                <c:pt idx="2412">
                  <c:v>18716.5</c:v>
                </c:pt>
                <c:pt idx="2413">
                  <c:v>18724.75</c:v>
                </c:pt>
                <c:pt idx="2414">
                  <c:v>18733</c:v>
                </c:pt>
                <c:pt idx="2415">
                  <c:v>18741.25</c:v>
                </c:pt>
                <c:pt idx="2416">
                  <c:v>18749.5</c:v>
                </c:pt>
                <c:pt idx="2417">
                  <c:v>18757.75</c:v>
                </c:pt>
                <c:pt idx="2418">
                  <c:v>18766</c:v>
                </c:pt>
                <c:pt idx="2419">
                  <c:v>18774.25</c:v>
                </c:pt>
                <c:pt idx="2420">
                  <c:v>18782.5</c:v>
                </c:pt>
                <c:pt idx="2421">
                  <c:v>18790.75</c:v>
                </c:pt>
                <c:pt idx="2422">
                  <c:v>18799</c:v>
                </c:pt>
                <c:pt idx="2423">
                  <c:v>18807.25</c:v>
                </c:pt>
                <c:pt idx="2424">
                  <c:v>18815.5</c:v>
                </c:pt>
                <c:pt idx="2425">
                  <c:v>18823.75</c:v>
                </c:pt>
                <c:pt idx="2426">
                  <c:v>18832</c:v>
                </c:pt>
                <c:pt idx="2427">
                  <c:v>18840.25</c:v>
                </c:pt>
                <c:pt idx="2428">
                  <c:v>18848.5</c:v>
                </c:pt>
                <c:pt idx="2429">
                  <c:v>18856.75</c:v>
                </c:pt>
                <c:pt idx="2430">
                  <c:v>18865</c:v>
                </c:pt>
                <c:pt idx="2431">
                  <c:v>18873.25</c:v>
                </c:pt>
                <c:pt idx="2432">
                  <c:v>18881.5</c:v>
                </c:pt>
                <c:pt idx="2433">
                  <c:v>18889.75</c:v>
                </c:pt>
                <c:pt idx="2434">
                  <c:v>18898</c:v>
                </c:pt>
                <c:pt idx="2435">
                  <c:v>18906.25</c:v>
                </c:pt>
                <c:pt idx="2436">
                  <c:v>18914.5</c:v>
                </c:pt>
                <c:pt idx="2437">
                  <c:v>18922.75</c:v>
                </c:pt>
                <c:pt idx="2438">
                  <c:v>18931</c:v>
                </c:pt>
                <c:pt idx="2439">
                  <c:v>18939.25</c:v>
                </c:pt>
                <c:pt idx="2440">
                  <c:v>18947.5</c:v>
                </c:pt>
                <c:pt idx="2441">
                  <c:v>18955.75</c:v>
                </c:pt>
                <c:pt idx="2442">
                  <c:v>18964</c:v>
                </c:pt>
                <c:pt idx="2443">
                  <c:v>18972.25</c:v>
                </c:pt>
                <c:pt idx="2444">
                  <c:v>18980.5</c:v>
                </c:pt>
                <c:pt idx="2445">
                  <c:v>18988.75</c:v>
                </c:pt>
                <c:pt idx="2446">
                  <c:v>18997</c:v>
                </c:pt>
                <c:pt idx="2447">
                  <c:v>19005.25</c:v>
                </c:pt>
                <c:pt idx="2448">
                  <c:v>19013.5</c:v>
                </c:pt>
                <c:pt idx="2449">
                  <c:v>19021.75</c:v>
                </c:pt>
                <c:pt idx="2450">
                  <c:v>19030</c:v>
                </c:pt>
                <c:pt idx="2451">
                  <c:v>19038.25</c:v>
                </c:pt>
                <c:pt idx="2452">
                  <c:v>19046.5</c:v>
                </c:pt>
                <c:pt idx="2453">
                  <c:v>19054.75</c:v>
                </c:pt>
                <c:pt idx="2454">
                  <c:v>19063</c:v>
                </c:pt>
                <c:pt idx="2455">
                  <c:v>19071.25</c:v>
                </c:pt>
                <c:pt idx="2456">
                  <c:v>19079.5</c:v>
                </c:pt>
                <c:pt idx="2457">
                  <c:v>19087.75</c:v>
                </c:pt>
                <c:pt idx="2458">
                  <c:v>19096</c:v>
                </c:pt>
                <c:pt idx="2459">
                  <c:v>19104.25</c:v>
                </c:pt>
                <c:pt idx="2460">
                  <c:v>19112.5</c:v>
                </c:pt>
                <c:pt idx="2461">
                  <c:v>19120.75</c:v>
                </c:pt>
                <c:pt idx="2462">
                  <c:v>19129</c:v>
                </c:pt>
                <c:pt idx="2463">
                  <c:v>19137.25</c:v>
                </c:pt>
                <c:pt idx="2464">
                  <c:v>19145.5</c:v>
                </c:pt>
                <c:pt idx="2465">
                  <c:v>19153.75</c:v>
                </c:pt>
                <c:pt idx="2466">
                  <c:v>19162</c:v>
                </c:pt>
                <c:pt idx="2467">
                  <c:v>19170.25</c:v>
                </c:pt>
                <c:pt idx="2468">
                  <c:v>19178.5</c:v>
                </c:pt>
                <c:pt idx="2469">
                  <c:v>19186.75</c:v>
                </c:pt>
                <c:pt idx="2470">
                  <c:v>19195</c:v>
                </c:pt>
                <c:pt idx="2471">
                  <c:v>19203.25</c:v>
                </c:pt>
                <c:pt idx="2472">
                  <c:v>19211.5</c:v>
                </c:pt>
                <c:pt idx="2473">
                  <c:v>19219.75</c:v>
                </c:pt>
                <c:pt idx="2474">
                  <c:v>19228</c:v>
                </c:pt>
                <c:pt idx="2475">
                  <c:v>19236.25</c:v>
                </c:pt>
                <c:pt idx="2476">
                  <c:v>19244.5</c:v>
                </c:pt>
                <c:pt idx="2477">
                  <c:v>19252.75</c:v>
                </c:pt>
                <c:pt idx="2478">
                  <c:v>19261</c:v>
                </c:pt>
                <c:pt idx="2479">
                  <c:v>19269.25</c:v>
                </c:pt>
                <c:pt idx="2480">
                  <c:v>19277.5</c:v>
                </c:pt>
                <c:pt idx="2481">
                  <c:v>19285.75</c:v>
                </c:pt>
                <c:pt idx="2482">
                  <c:v>19294</c:v>
                </c:pt>
                <c:pt idx="2483">
                  <c:v>19302.25</c:v>
                </c:pt>
                <c:pt idx="2484">
                  <c:v>19310.5</c:v>
                </c:pt>
                <c:pt idx="2485">
                  <c:v>19318.75</c:v>
                </c:pt>
                <c:pt idx="2486">
                  <c:v>19327</c:v>
                </c:pt>
                <c:pt idx="2487">
                  <c:v>19335.25</c:v>
                </c:pt>
                <c:pt idx="2488">
                  <c:v>19343.5</c:v>
                </c:pt>
                <c:pt idx="2489">
                  <c:v>19351.75</c:v>
                </c:pt>
                <c:pt idx="2490">
                  <c:v>19360</c:v>
                </c:pt>
                <c:pt idx="2491">
                  <c:v>19368.25</c:v>
                </c:pt>
                <c:pt idx="2492">
                  <c:v>19376.5</c:v>
                </c:pt>
                <c:pt idx="2493">
                  <c:v>19384.75</c:v>
                </c:pt>
                <c:pt idx="2494">
                  <c:v>19393</c:v>
                </c:pt>
                <c:pt idx="2495">
                  <c:v>19401.25</c:v>
                </c:pt>
                <c:pt idx="2496">
                  <c:v>19409.5</c:v>
                </c:pt>
                <c:pt idx="2497">
                  <c:v>19417.75</c:v>
                </c:pt>
                <c:pt idx="2498">
                  <c:v>19426</c:v>
                </c:pt>
                <c:pt idx="2499">
                  <c:v>19434.25</c:v>
                </c:pt>
                <c:pt idx="2500">
                  <c:v>19442.5</c:v>
                </c:pt>
                <c:pt idx="2501">
                  <c:v>19450.75</c:v>
                </c:pt>
                <c:pt idx="2502">
                  <c:v>19459</c:v>
                </c:pt>
                <c:pt idx="2503">
                  <c:v>19467.25</c:v>
                </c:pt>
                <c:pt idx="2504">
                  <c:v>19475.5</c:v>
                </c:pt>
                <c:pt idx="2505">
                  <c:v>19483.75</c:v>
                </c:pt>
                <c:pt idx="2506">
                  <c:v>19492</c:v>
                </c:pt>
                <c:pt idx="2507">
                  <c:v>19500.25</c:v>
                </c:pt>
                <c:pt idx="2508">
                  <c:v>19508.5</c:v>
                </c:pt>
                <c:pt idx="2509">
                  <c:v>19516.75</c:v>
                </c:pt>
                <c:pt idx="2510">
                  <c:v>19525</c:v>
                </c:pt>
                <c:pt idx="2511">
                  <c:v>19533.25</c:v>
                </c:pt>
                <c:pt idx="2512">
                  <c:v>19541.5</c:v>
                </c:pt>
                <c:pt idx="2513">
                  <c:v>19549.75</c:v>
                </c:pt>
                <c:pt idx="2514">
                  <c:v>19558</c:v>
                </c:pt>
                <c:pt idx="2515">
                  <c:v>19566.25</c:v>
                </c:pt>
                <c:pt idx="2516">
                  <c:v>19574.5</c:v>
                </c:pt>
                <c:pt idx="2517">
                  <c:v>19582.75</c:v>
                </c:pt>
                <c:pt idx="2518">
                  <c:v>19591</c:v>
                </c:pt>
                <c:pt idx="2519">
                  <c:v>19599.25</c:v>
                </c:pt>
                <c:pt idx="2520">
                  <c:v>19607.5</c:v>
                </c:pt>
                <c:pt idx="2521">
                  <c:v>19615.75</c:v>
                </c:pt>
                <c:pt idx="2522">
                  <c:v>19624</c:v>
                </c:pt>
                <c:pt idx="2523">
                  <c:v>19632.25</c:v>
                </c:pt>
                <c:pt idx="2524">
                  <c:v>19640.5</c:v>
                </c:pt>
                <c:pt idx="2525">
                  <c:v>19648.75</c:v>
                </c:pt>
                <c:pt idx="2526">
                  <c:v>19657</c:v>
                </c:pt>
                <c:pt idx="2527">
                  <c:v>19665.25</c:v>
                </c:pt>
                <c:pt idx="2528">
                  <c:v>19673.5</c:v>
                </c:pt>
                <c:pt idx="2529">
                  <c:v>19681.75</c:v>
                </c:pt>
                <c:pt idx="2530">
                  <c:v>19690</c:v>
                </c:pt>
                <c:pt idx="2531">
                  <c:v>19698.25</c:v>
                </c:pt>
                <c:pt idx="2532">
                  <c:v>19706.5</c:v>
                </c:pt>
                <c:pt idx="2533">
                  <c:v>19714.75</c:v>
                </c:pt>
                <c:pt idx="2534">
                  <c:v>19723</c:v>
                </c:pt>
                <c:pt idx="2535">
                  <c:v>19731.25</c:v>
                </c:pt>
                <c:pt idx="2536">
                  <c:v>19739.5</c:v>
                </c:pt>
                <c:pt idx="2537">
                  <c:v>19747.75</c:v>
                </c:pt>
                <c:pt idx="2538">
                  <c:v>19756</c:v>
                </c:pt>
                <c:pt idx="2539">
                  <c:v>19764.25</c:v>
                </c:pt>
                <c:pt idx="2540">
                  <c:v>19772.5</c:v>
                </c:pt>
                <c:pt idx="2541">
                  <c:v>19780.75</c:v>
                </c:pt>
                <c:pt idx="2542">
                  <c:v>19789</c:v>
                </c:pt>
                <c:pt idx="2543">
                  <c:v>19797.25</c:v>
                </c:pt>
                <c:pt idx="2544">
                  <c:v>19805.5</c:v>
                </c:pt>
                <c:pt idx="2545">
                  <c:v>19813.75</c:v>
                </c:pt>
                <c:pt idx="2546">
                  <c:v>19822</c:v>
                </c:pt>
                <c:pt idx="2547">
                  <c:v>19830.25</c:v>
                </c:pt>
                <c:pt idx="2548">
                  <c:v>19838.5</c:v>
                </c:pt>
                <c:pt idx="2549">
                  <c:v>19846.75</c:v>
                </c:pt>
                <c:pt idx="2550">
                  <c:v>19855</c:v>
                </c:pt>
                <c:pt idx="2551">
                  <c:v>19863.25</c:v>
                </c:pt>
                <c:pt idx="2552">
                  <c:v>19871.5</c:v>
                </c:pt>
                <c:pt idx="2553">
                  <c:v>19879.75</c:v>
                </c:pt>
                <c:pt idx="2554">
                  <c:v>19888</c:v>
                </c:pt>
                <c:pt idx="2555">
                  <c:v>19896.25</c:v>
                </c:pt>
                <c:pt idx="2556">
                  <c:v>19904.5</c:v>
                </c:pt>
                <c:pt idx="2557">
                  <c:v>19912.75</c:v>
                </c:pt>
                <c:pt idx="2558">
                  <c:v>19921</c:v>
                </c:pt>
                <c:pt idx="2559">
                  <c:v>19929.25</c:v>
                </c:pt>
                <c:pt idx="2560">
                  <c:v>19937.5</c:v>
                </c:pt>
                <c:pt idx="2561">
                  <c:v>19945.75</c:v>
                </c:pt>
                <c:pt idx="2562">
                  <c:v>19954</c:v>
                </c:pt>
                <c:pt idx="2563">
                  <c:v>19962.25</c:v>
                </c:pt>
                <c:pt idx="2564">
                  <c:v>19970.5</c:v>
                </c:pt>
                <c:pt idx="2565">
                  <c:v>19978.75</c:v>
                </c:pt>
                <c:pt idx="2566">
                  <c:v>19987</c:v>
                </c:pt>
                <c:pt idx="2567">
                  <c:v>19995.25</c:v>
                </c:pt>
                <c:pt idx="2568">
                  <c:v>20003.5</c:v>
                </c:pt>
                <c:pt idx="2569">
                  <c:v>20011.75</c:v>
                </c:pt>
                <c:pt idx="2570">
                  <c:v>20020</c:v>
                </c:pt>
                <c:pt idx="2571">
                  <c:v>20028.25</c:v>
                </c:pt>
                <c:pt idx="2572">
                  <c:v>20036.5</c:v>
                </c:pt>
                <c:pt idx="2573">
                  <c:v>20044.75</c:v>
                </c:pt>
                <c:pt idx="2574">
                  <c:v>20053</c:v>
                </c:pt>
                <c:pt idx="2575">
                  <c:v>20061.25</c:v>
                </c:pt>
                <c:pt idx="2576">
                  <c:v>20069.5</c:v>
                </c:pt>
                <c:pt idx="2577">
                  <c:v>20077.75</c:v>
                </c:pt>
                <c:pt idx="2578">
                  <c:v>20086</c:v>
                </c:pt>
                <c:pt idx="2579">
                  <c:v>20094.25</c:v>
                </c:pt>
                <c:pt idx="2580">
                  <c:v>20102.5</c:v>
                </c:pt>
                <c:pt idx="2581">
                  <c:v>20110.75</c:v>
                </c:pt>
                <c:pt idx="2582">
                  <c:v>20119</c:v>
                </c:pt>
                <c:pt idx="2583">
                  <c:v>20127.25</c:v>
                </c:pt>
                <c:pt idx="2584">
                  <c:v>20135.5</c:v>
                </c:pt>
                <c:pt idx="2585">
                  <c:v>20143.75</c:v>
                </c:pt>
                <c:pt idx="2586">
                  <c:v>20152</c:v>
                </c:pt>
                <c:pt idx="2587">
                  <c:v>20160.25</c:v>
                </c:pt>
                <c:pt idx="2588">
                  <c:v>20168.5</c:v>
                </c:pt>
                <c:pt idx="2589">
                  <c:v>20176.75</c:v>
                </c:pt>
                <c:pt idx="2590">
                  <c:v>20185</c:v>
                </c:pt>
                <c:pt idx="2591">
                  <c:v>20193.25</c:v>
                </c:pt>
                <c:pt idx="2592">
                  <c:v>20201.5</c:v>
                </c:pt>
                <c:pt idx="2593">
                  <c:v>20209.75</c:v>
                </c:pt>
                <c:pt idx="2594">
                  <c:v>20218</c:v>
                </c:pt>
                <c:pt idx="2595">
                  <c:v>20226.25</c:v>
                </c:pt>
                <c:pt idx="2596">
                  <c:v>20234.5</c:v>
                </c:pt>
                <c:pt idx="2597">
                  <c:v>20242.75</c:v>
                </c:pt>
                <c:pt idx="2598">
                  <c:v>20251</c:v>
                </c:pt>
                <c:pt idx="2599">
                  <c:v>20259.25</c:v>
                </c:pt>
                <c:pt idx="2600">
                  <c:v>20267.5</c:v>
                </c:pt>
                <c:pt idx="2601">
                  <c:v>20275.75</c:v>
                </c:pt>
                <c:pt idx="2602">
                  <c:v>20284</c:v>
                </c:pt>
                <c:pt idx="2603">
                  <c:v>20292.25</c:v>
                </c:pt>
                <c:pt idx="2604">
                  <c:v>20300.5</c:v>
                </c:pt>
                <c:pt idx="2605">
                  <c:v>20308.75</c:v>
                </c:pt>
                <c:pt idx="2606">
                  <c:v>20317</c:v>
                </c:pt>
                <c:pt idx="2607">
                  <c:v>20325.25</c:v>
                </c:pt>
                <c:pt idx="2608">
                  <c:v>20333.5</c:v>
                </c:pt>
                <c:pt idx="2609">
                  <c:v>20341.75</c:v>
                </c:pt>
                <c:pt idx="2610">
                  <c:v>20350</c:v>
                </c:pt>
                <c:pt idx="2611">
                  <c:v>20358.25</c:v>
                </c:pt>
                <c:pt idx="2612">
                  <c:v>20366.5</c:v>
                </c:pt>
                <c:pt idx="2613">
                  <c:v>20374.75</c:v>
                </c:pt>
                <c:pt idx="2614">
                  <c:v>20383</c:v>
                </c:pt>
                <c:pt idx="2615">
                  <c:v>20391.25</c:v>
                </c:pt>
                <c:pt idx="2616">
                  <c:v>20399.5</c:v>
                </c:pt>
                <c:pt idx="2617">
                  <c:v>20407.75</c:v>
                </c:pt>
                <c:pt idx="2618">
                  <c:v>20416</c:v>
                </c:pt>
                <c:pt idx="2619">
                  <c:v>20424.25</c:v>
                </c:pt>
                <c:pt idx="2620">
                  <c:v>20432.5</c:v>
                </c:pt>
                <c:pt idx="2621">
                  <c:v>20440.75</c:v>
                </c:pt>
                <c:pt idx="2622">
                  <c:v>20449</c:v>
                </c:pt>
                <c:pt idx="2623">
                  <c:v>20457.25</c:v>
                </c:pt>
                <c:pt idx="2624">
                  <c:v>20465.5</c:v>
                </c:pt>
                <c:pt idx="2625">
                  <c:v>20473.75</c:v>
                </c:pt>
                <c:pt idx="2626">
                  <c:v>20482</c:v>
                </c:pt>
                <c:pt idx="2627">
                  <c:v>20490.25</c:v>
                </c:pt>
                <c:pt idx="2628">
                  <c:v>20498.5</c:v>
                </c:pt>
                <c:pt idx="2629">
                  <c:v>20506.75</c:v>
                </c:pt>
                <c:pt idx="2630">
                  <c:v>20515</c:v>
                </c:pt>
                <c:pt idx="2631">
                  <c:v>20523.25</c:v>
                </c:pt>
                <c:pt idx="2632">
                  <c:v>20531.5</c:v>
                </c:pt>
                <c:pt idx="2633">
                  <c:v>20539.75</c:v>
                </c:pt>
                <c:pt idx="2634">
                  <c:v>20548</c:v>
                </c:pt>
                <c:pt idx="2635">
                  <c:v>20556.25</c:v>
                </c:pt>
                <c:pt idx="2636">
                  <c:v>20564.5</c:v>
                </c:pt>
                <c:pt idx="2637">
                  <c:v>20572.75</c:v>
                </c:pt>
                <c:pt idx="2638">
                  <c:v>20581</c:v>
                </c:pt>
                <c:pt idx="2639">
                  <c:v>20589.25</c:v>
                </c:pt>
                <c:pt idx="2640">
                  <c:v>20597.5</c:v>
                </c:pt>
                <c:pt idx="2641">
                  <c:v>20605.75</c:v>
                </c:pt>
                <c:pt idx="2642">
                  <c:v>20614</c:v>
                </c:pt>
                <c:pt idx="2643">
                  <c:v>20622.25</c:v>
                </c:pt>
                <c:pt idx="2644">
                  <c:v>20630.5</c:v>
                </c:pt>
                <c:pt idx="2645">
                  <c:v>20638.75</c:v>
                </c:pt>
                <c:pt idx="2646">
                  <c:v>20647</c:v>
                </c:pt>
                <c:pt idx="2647">
                  <c:v>20655.25</c:v>
                </c:pt>
                <c:pt idx="2648">
                  <c:v>20663.5</c:v>
                </c:pt>
                <c:pt idx="2649">
                  <c:v>20671.75</c:v>
                </c:pt>
                <c:pt idx="2650">
                  <c:v>20680</c:v>
                </c:pt>
                <c:pt idx="2651">
                  <c:v>20688.25</c:v>
                </c:pt>
                <c:pt idx="2652">
                  <c:v>20696.5</c:v>
                </c:pt>
                <c:pt idx="2653">
                  <c:v>20704.75</c:v>
                </c:pt>
                <c:pt idx="2654">
                  <c:v>20713</c:v>
                </c:pt>
                <c:pt idx="2655">
                  <c:v>20721.25</c:v>
                </c:pt>
                <c:pt idx="2656">
                  <c:v>20729.5</c:v>
                </c:pt>
                <c:pt idx="2657">
                  <c:v>20737.75</c:v>
                </c:pt>
                <c:pt idx="2658">
                  <c:v>20746</c:v>
                </c:pt>
                <c:pt idx="2659">
                  <c:v>20754.25</c:v>
                </c:pt>
                <c:pt idx="2660">
                  <c:v>20762.5</c:v>
                </c:pt>
                <c:pt idx="2661">
                  <c:v>20770.75</c:v>
                </c:pt>
                <c:pt idx="2662">
                  <c:v>20779</c:v>
                </c:pt>
                <c:pt idx="2663">
                  <c:v>20787.25</c:v>
                </c:pt>
                <c:pt idx="2664">
                  <c:v>20795.5</c:v>
                </c:pt>
                <c:pt idx="2665">
                  <c:v>20803.75</c:v>
                </c:pt>
                <c:pt idx="2666">
                  <c:v>20812</c:v>
                </c:pt>
                <c:pt idx="2667">
                  <c:v>20820.25</c:v>
                </c:pt>
                <c:pt idx="2668">
                  <c:v>20828.5</c:v>
                </c:pt>
                <c:pt idx="2669">
                  <c:v>20836.75</c:v>
                </c:pt>
                <c:pt idx="2670">
                  <c:v>20845</c:v>
                </c:pt>
                <c:pt idx="2671">
                  <c:v>20853.25</c:v>
                </c:pt>
                <c:pt idx="2672">
                  <c:v>20861.5</c:v>
                </c:pt>
                <c:pt idx="2673">
                  <c:v>20869.75</c:v>
                </c:pt>
                <c:pt idx="2674">
                  <c:v>20878</c:v>
                </c:pt>
                <c:pt idx="2675">
                  <c:v>20886.25</c:v>
                </c:pt>
                <c:pt idx="2676">
                  <c:v>20894.5</c:v>
                </c:pt>
                <c:pt idx="2677">
                  <c:v>20902.75</c:v>
                </c:pt>
                <c:pt idx="2678">
                  <c:v>20911</c:v>
                </c:pt>
                <c:pt idx="2679">
                  <c:v>20919.25</c:v>
                </c:pt>
                <c:pt idx="2680">
                  <c:v>20927.5</c:v>
                </c:pt>
                <c:pt idx="2681">
                  <c:v>20935.75</c:v>
                </c:pt>
                <c:pt idx="2682">
                  <c:v>20944</c:v>
                </c:pt>
                <c:pt idx="2683">
                  <c:v>20952.25</c:v>
                </c:pt>
                <c:pt idx="2684">
                  <c:v>20960.5</c:v>
                </c:pt>
                <c:pt idx="2685">
                  <c:v>20968.75</c:v>
                </c:pt>
                <c:pt idx="2686">
                  <c:v>20977</c:v>
                </c:pt>
                <c:pt idx="2687">
                  <c:v>20985.25</c:v>
                </c:pt>
                <c:pt idx="2688">
                  <c:v>20993.5</c:v>
                </c:pt>
                <c:pt idx="2689">
                  <c:v>21001.75</c:v>
                </c:pt>
                <c:pt idx="2690">
                  <c:v>21010</c:v>
                </c:pt>
                <c:pt idx="2691">
                  <c:v>21018.25</c:v>
                </c:pt>
                <c:pt idx="2692">
                  <c:v>21026.5</c:v>
                </c:pt>
                <c:pt idx="2693">
                  <c:v>21034.75</c:v>
                </c:pt>
                <c:pt idx="2694">
                  <c:v>21043</c:v>
                </c:pt>
                <c:pt idx="2695">
                  <c:v>21051.25</c:v>
                </c:pt>
                <c:pt idx="2696">
                  <c:v>21059.5</c:v>
                </c:pt>
                <c:pt idx="2697">
                  <c:v>21067.75</c:v>
                </c:pt>
                <c:pt idx="2698">
                  <c:v>21076</c:v>
                </c:pt>
                <c:pt idx="2699">
                  <c:v>21084.25</c:v>
                </c:pt>
                <c:pt idx="2700">
                  <c:v>21092.5</c:v>
                </c:pt>
                <c:pt idx="2701">
                  <c:v>21100.75</c:v>
                </c:pt>
                <c:pt idx="2702">
                  <c:v>21109</c:v>
                </c:pt>
                <c:pt idx="2703">
                  <c:v>21117.25</c:v>
                </c:pt>
                <c:pt idx="2704">
                  <c:v>21125.5</c:v>
                </c:pt>
                <c:pt idx="2705">
                  <c:v>21133.75</c:v>
                </c:pt>
                <c:pt idx="2706">
                  <c:v>21142</c:v>
                </c:pt>
                <c:pt idx="2707">
                  <c:v>21150.25</c:v>
                </c:pt>
                <c:pt idx="2708">
                  <c:v>21158.5</c:v>
                </c:pt>
                <c:pt idx="2709">
                  <c:v>21166.75</c:v>
                </c:pt>
                <c:pt idx="2710">
                  <c:v>21175</c:v>
                </c:pt>
                <c:pt idx="2711">
                  <c:v>21183.25</c:v>
                </c:pt>
                <c:pt idx="2712">
                  <c:v>21191.5</c:v>
                </c:pt>
                <c:pt idx="2713">
                  <c:v>21199.75</c:v>
                </c:pt>
                <c:pt idx="2714">
                  <c:v>21208</c:v>
                </c:pt>
                <c:pt idx="2715">
                  <c:v>21216.25</c:v>
                </c:pt>
                <c:pt idx="2716">
                  <c:v>21224.5</c:v>
                </c:pt>
                <c:pt idx="2717">
                  <c:v>21232.75</c:v>
                </c:pt>
                <c:pt idx="2718">
                  <c:v>21241</c:v>
                </c:pt>
                <c:pt idx="2719">
                  <c:v>21249.25</c:v>
                </c:pt>
                <c:pt idx="2720">
                  <c:v>21257.5</c:v>
                </c:pt>
                <c:pt idx="2721">
                  <c:v>21265.75</c:v>
                </c:pt>
                <c:pt idx="2722">
                  <c:v>21274</c:v>
                </c:pt>
                <c:pt idx="2723">
                  <c:v>21282.25</c:v>
                </c:pt>
                <c:pt idx="2724">
                  <c:v>21290.5</c:v>
                </c:pt>
                <c:pt idx="2725">
                  <c:v>21298.75</c:v>
                </c:pt>
                <c:pt idx="2726">
                  <c:v>21307</c:v>
                </c:pt>
                <c:pt idx="2727">
                  <c:v>21315.25</c:v>
                </c:pt>
                <c:pt idx="2728">
                  <c:v>21323.5</c:v>
                </c:pt>
                <c:pt idx="2729">
                  <c:v>21331.75</c:v>
                </c:pt>
                <c:pt idx="2730">
                  <c:v>21340</c:v>
                </c:pt>
                <c:pt idx="2731">
                  <c:v>21348.25</c:v>
                </c:pt>
                <c:pt idx="2732">
                  <c:v>21356.5</c:v>
                </c:pt>
                <c:pt idx="2733">
                  <c:v>21364.75</c:v>
                </c:pt>
                <c:pt idx="2734">
                  <c:v>21373</c:v>
                </c:pt>
                <c:pt idx="2735">
                  <c:v>21381.25</c:v>
                </c:pt>
                <c:pt idx="2736">
                  <c:v>21389.5</c:v>
                </c:pt>
                <c:pt idx="2737">
                  <c:v>21397.75</c:v>
                </c:pt>
                <c:pt idx="2738">
                  <c:v>21406</c:v>
                </c:pt>
                <c:pt idx="2739">
                  <c:v>21414.25</c:v>
                </c:pt>
                <c:pt idx="2740">
                  <c:v>21422.5</c:v>
                </c:pt>
                <c:pt idx="2741">
                  <c:v>21430.75</c:v>
                </c:pt>
                <c:pt idx="2742">
                  <c:v>21439</c:v>
                </c:pt>
                <c:pt idx="2743">
                  <c:v>21447.25</c:v>
                </c:pt>
                <c:pt idx="2744">
                  <c:v>21455.5</c:v>
                </c:pt>
                <c:pt idx="2745">
                  <c:v>21463.75</c:v>
                </c:pt>
                <c:pt idx="2746">
                  <c:v>21472</c:v>
                </c:pt>
                <c:pt idx="2747">
                  <c:v>21480.25</c:v>
                </c:pt>
                <c:pt idx="2748">
                  <c:v>21488.5</c:v>
                </c:pt>
                <c:pt idx="2749">
                  <c:v>21496.75</c:v>
                </c:pt>
                <c:pt idx="2750">
                  <c:v>21505</c:v>
                </c:pt>
                <c:pt idx="2751">
                  <c:v>21513.25</c:v>
                </c:pt>
                <c:pt idx="2752">
                  <c:v>21521.5</c:v>
                </c:pt>
                <c:pt idx="2753">
                  <c:v>21529.75</c:v>
                </c:pt>
                <c:pt idx="2754">
                  <c:v>21538</c:v>
                </c:pt>
                <c:pt idx="2755">
                  <c:v>21546.25</c:v>
                </c:pt>
                <c:pt idx="2756">
                  <c:v>21554.5</c:v>
                </c:pt>
                <c:pt idx="2757">
                  <c:v>21562.75</c:v>
                </c:pt>
                <c:pt idx="2758">
                  <c:v>21571</c:v>
                </c:pt>
                <c:pt idx="2759">
                  <c:v>21579.25</c:v>
                </c:pt>
                <c:pt idx="2760">
                  <c:v>21587.5</c:v>
                </c:pt>
                <c:pt idx="2761">
                  <c:v>21595.75</c:v>
                </c:pt>
                <c:pt idx="2762">
                  <c:v>21604</c:v>
                </c:pt>
                <c:pt idx="2763">
                  <c:v>21612.25</c:v>
                </c:pt>
                <c:pt idx="2764">
                  <c:v>21620.5</c:v>
                </c:pt>
                <c:pt idx="2765">
                  <c:v>21628.75</c:v>
                </c:pt>
                <c:pt idx="2766">
                  <c:v>21637</c:v>
                </c:pt>
                <c:pt idx="2767">
                  <c:v>21645.25</c:v>
                </c:pt>
                <c:pt idx="2768">
                  <c:v>21653.5</c:v>
                </c:pt>
                <c:pt idx="2769">
                  <c:v>21661.75</c:v>
                </c:pt>
                <c:pt idx="2770">
                  <c:v>21670</c:v>
                </c:pt>
                <c:pt idx="2771">
                  <c:v>21678.25</c:v>
                </c:pt>
                <c:pt idx="2772">
                  <c:v>21686.5</c:v>
                </c:pt>
                <c:pt idx="2773">
                  <c:v>21694.75</c:v>
                </c:pt>
                <c:pt idx="2774">
                  <c:v>21703</c:v>
                </c:pt>
                <c:pt idx="2775">
                  <c:v>21711.25</c:v>
                </c:pt>
                <c:pt idx="2776">
                  <c:v>21719.5</c:v>
                </c:pt>
                <c:pt idx="2777">
                  <c:v>21727.75</c:v>
                </c:pt>
                <c:pt idx="2778">
                  <c:v>21736</c:v>
                </c:pt>
                <c:pt idx="2779">
                  <c:v>21744.25</c:v>
                </c:pt>
                <c:pt idx="2780">
                  <c:v>21752.5</c:v>
                </c:pt>
                <c:pt idx="2781">
                  <c:v>21760.75</c:v>
                </c:pt>
                <c:pt idx="2782">
                  <c:v>21769</c:v>
                </c:pt>
                <c:pt idx="2783">
                  <c:v>21777.25</c:v>
                </c:pt>
                <c:pt idx="2784">
                  <c:v>21785.5</c:v>
                </c:pt>
                <c:pt idx="2785">
                  <c:v>21793.75</c:v>
                </c:pt>
                <c:pt idx="2786">
                  <c:v>21802</c:v>
                </c:pt>
                <c:pt idx="2787">
                  <c:v>21810.25</c:v>
                </c:pt>
                <c:pt idx="2788">
                  <c:v>21818.5</c:v>
                </c:pt>
                <c:pt idx="2789">
                  <c:v>21826.75</c:v>
                </c:pt>
                <c:pt idx="2790">
                  <c:v>21835</c:v>
                </c:pt>
                <c:pt idx="2791">
                  <c:v>21843.25</c:v>
                </c:pt>
                <c:pt idx="2792">
                  <c:v>21851.5</c:v>
                </c:pt>
                <c:pt idx="2793">
                  <c:v>21859.75</c:v>
                </c:pt>
                <c:pt idx="2794">
                  <c:v>21868</c:v>
                </c:pt>
                <c:pt idx="2795">
                  <c:v>21876.25</c:v>
                </c:pt>
                <c:pt idx="2796">
                  <c:v>21884.5</c:v>
                </c:pt>
                <c:pt idx="2797">
                  <c:v>21892.75</c:v>
                </c:pt>
                <c:pt idx="2798">
                  <c:v>21901</c:v>
                </c:pt>
                <c:pt idx="2799">
                  <c:v>21909.25</c:v>
                </c:pt>
                <c:pt idx="2800">
                  <c:v>21917.5</c:v>
                </c:pt>
                <c:pt idx="2801">
                  <c:v>21925.75</c:v>
                </c:pt>
                <c:pt idx="2802">
                  <c:v>21934</c:v>
                </c:pt>
                <c:pt idx="2803">
                  <c:v>21942.25</c:v>
                </c:pt>
                <c:pt idx="2804">
                  <c:v>21950.5</c:v>
                </c:pt>
                <c:pt idx="2805">
                  <c:v>21958.75</c:v>
                </c:pt>
                <c:pt idx="2806">
                  <c:v>21967</c:v>
                </c:pt>
                <c:pt idx="2807">
                  <c:v>21975.25</c:v>
                </c:pt>
                <c:pt idx="2808">
                  <c:v>21983.5</c:v>
                </c:pt>
                <c:pt idx="2809">
                  <c:v>21991.75</c:v>
                </c:pt>
                <c:pt idx="2810">
                  <c:v>22000</c:v>
                </c:pt>
                <c:pt idx="2811">
                  <c:v>22008.25</c:v>
                </c:pt>
                <c:pt idx="2812">
                  <c:v>22016.5</c:v>
                </c:pt>
                <c:pt idx="2813">
                  <c:v>22024.75</c:v>
                </c:pt>
                <c:pt idx="2814">
                  <c:v>22033</c:v>
                </c:pt>
                <c:pt idx="2815">
                  <c:v>22041.25</c:v>
                </c:pt>
                <c:pt idx="2816">
                  <c:v>22049.5</c:v>
                </c:pt>
                <c:pt idx="2817">
                  <c:v>22057.75</c:v>
                </c:pt>
                <c:pt idx="2818">
                  <c:v>22066</c:v>
                </c:pt>
                <c:pt idx="2819">
                  <c:v>22074.25</c:v>
                </c:pt>
                <c:pt idx="2820">
                  <c:v>22082.5</c:v>
                </c:pt>
                <c:pt idx="2821">
                  <c:v>22090.75</c:v>
                </c:pt>
                <c:pt idx="2822">
                  <c:v>22099</c:v>
                </c:pt>
                <c:pt idx="2823">
                  <c:v>22107.25</c:v>
                </c:pt>
                <c:pt idx="2824">
                  <c:v>22115.5</c:v>
                </c:pt>
                <c:pt idx="2825">
                  <c:v>22123.75</c:v>
                </c:pt>
                <c:pt idx="2826">
                  <c:v>22132</c:v>
                </c:pt>
                <c:pt idx="2827">
                  <c:v>22140.25</c:v>
                </c:pt>
                <c:pt idx="2828">
                  <c:v>22148.5</c:v>
                </c:pt>
                <c:pt idx="2829">
                  <c:v>22156.75</c:v>
                </c:pt>
                <c:pt idx="2830">
                  <c:v>22165</c:v>
                </c:pt>
                <c:pt idx="2831">
                  <c:v>22173.25</c:v>
                </c:pt>
                <c:pt idx="2832">
                  <c:v>22181.5</c:v>
                </c:pt>
                <c:pt idx="2833">
                  <c:v>22189.75</c:v>
                </c:pt>
                <c:pt idx="2834">
                  <c:v>22198</c:v>
                </c:pt>
                <c:pt idx="2835">
                  <c:v>22206.25</c:v>
                </c:pt>
                <c:pt idx="2836">
                  <c:v>22214.5</c:v>
                </c:pt>
                <c:pt idx="2837">
                  <c:v>22222.75</c:v>
                </c:pt>
                <c:pt idx="2838">
                  <c:v>22231</c:v>
                </c:pt>
                <c:pt idx="2839">
                  <c:v>22239.25</c:v>
                </c:pt>
                <c:pt idx="2840">
                  <c:v>22247.5</c:v>
                </c:pt>
                <c:pt idx="2841">
                  <c:v>22255.75</c:v>
                </c:pt>
                <c:pt idx="2842">
                  <c:v>22264</c:v>
                </c:pt>
                <c:pt idx="2843">
                  <c:v>22272.25</c:v>
                </c:pt>
                <c:pt idx="2844">
                  <c:v>22280.5</c:v>
                </c:pt>
                <c:pt idx="2845">
                  <c:v>22288.75</c:v>
                </c:pt>
                <c:pt idx="2846">
                  <c:v>22297</c:v>
                </c:pt>
                <c:pt idx="2847">
                  <c:v>22305.25</c:v>
                </c:pt>
                <c:pt idx="2848">
                  <c:v>22313.5</c:v>
                </c:pt>
                <c:pt idx="2849">
                  <c:v>22321.75</c:v>
                </c:pt>
                <c:pt idx="2850">
                  <c:v>22330</c:v>
                </c:pt>
                <c:pt idx="2851">
                  <c:v>22338.25</c:v>
                </c:pt>
                <c:pt idx="2852">
                  <c:v>22346.5</c:v>
                </c:pt>
                <c:pt idx="2853">
                  <c:v>22354.75</c:v>
                </c:pt>
                <c:pt idx="2854">
                  <c:v>22363</c:v>
                </c:pt>
                <c:pt idx="2855">
                  <c:v>22371.25</c:v>
                </c:pt>
                <c:pt idx="2856">
                  <c:v>22379.5</c:v>
                </c:pt>
                <c:pt idx="2857">
                  <c:v>22387.75</c:v>
                </c:pt>
                <c:pt idx="2858">
                  <c:v>22396</c:v>
                </c:pt>
                <c:pt idx="2859">
                  <c:v>22404.25</c:v>
                </c:pt>
                <c:pt idx="2860">
                  <c:v>22412.5</c:v>
                </c:pt>
                <c:pt idx="2861">
                  <c:v>22420.75</c:v>
                </c:pt>
                <c:pt idx="2862">
                  <c:v>22429</c:v>
                </c:pt>
                <c:pt idx="2863">
                  <c:v>22437.25</c:v>
                </c:pt>
                <c:pt idx="2864">
                  <c:v>22445.5</c:v>
                </c:pt>
                <c:pt idx="2865">
                  <c:v>22453.75</c:v>
                </c:pt>
                <c:pt idx="2866">
                  <c:v>22462</c:v>
                </c:pt>
                <c:pt idx="2867">
                  <c:v>22470.25</c:v>
                </c:pt>
                <c:pt idx="2868">
                  <c:v>22478.5</c:v>
                </c:pt>
                <c:pt idx="2869">
                  <c:v>22486.75</c:v>
                </c:pt>
                <c:pt idx="2870">
                  <c:v>22495</c:v>
                </c:pt>
                <c:pt idx="2871">
                  <c:v>22503.25</c:v>
                </c:pt>
                <c:pt idx="2872">
                  <c:v>22511.5</c:v>
                </c:pt>
                <c:pt idx="2873">
                  <c:v>22519.75</c:v>
                </c:pt>
                <c:pt idx="2874">
                  <c:v>22528</c:v>
                </c:pt>
                <c:pt idx="2875">
                  <c:v>22536.25</c:v>
                </c:pt>
                <c:pt idx="2876">
                  <c:v>22544.5</c:v>
                </c:pt>
                <c:pt idx="2877">
                  <c:v>22552.75</c:v>
                </c:pt>
                <c:pt idx="2878">
                  <c:v>22561</c:v>
                </c:pt>
                <c:pt idx="2879">
                  <c:v>22569.25</c:v>
                </c:pt>
                <c:pt idx="2880">
                  <c:v>22577.5</c:v>
                </c:pt>
                <c:pt idx="2881">
                  <c:v>22585.75</c:v>
                </c:pt>
                <c:pt idx="2882">
                  <c:v>22594</c:v>
                </c:pt>
                <c:pt idx="2883">
                  <c:v>22602.25</c:v>
                </c:pt>
                <c:pt idx="2884">
                  <c:v>22610.5</c:v>
                </c:pt>
                <c:pt idx="2885">
                  <c:v>22618.75</c:v>
                </c:pt>
                <c:pt idx="2886">
                  <c:v>22627</c:v>
                </c:pt>
                <c:pt idx="2887">
                  <c:v>22635.25</c:v>
                </c:pt>
                <c:pt idx="2888">
                  <c:v>22643.5</c:v>
                </c:pt>
                <c:pt idx="2889">
                  <c:v>22651.75</c:v>
                </c:pt>
                <c:pt idx="2890">
                  <c:v>22660</c:v>
                </c:pt>
                <c:pt idx="2891">
                  <c:v>22668.25</c:v>
                </c:pt>
                <c:pt idx="2892">
                  <c:v>22676.5</c:v>
                </c:pt>
                <c:pt idx="2893">
                  <c:v>22684.75</c:v>
                </c:pt>
                <c:pt idx="2894">
                  <c:v>22693</c:v>
                </c:pt>
                <c:pt idx="2895">
                  <c:v>22701.25</c:v>
                </c:pt>
                <c:pt idx="2896">
                  <c:v>22709.5</c:v>
                </c:pt>
                <c:pt idx="2897">
                  <c:v>22717.75</c:v>
                </c:pt>
                <c:pt idx="2898">
                  <c:v>22726</c:v>
                </c:pt>
                <c:pt idx="2899">
                  <c:v>22734.25</c:v>
                </c:pt>
                <c:pt idx="2900">
                  <c:v>22742.5</c:v>
                </c:pt>
                <c:pt idx="2901">
                  <c:v>22750.75</c:v>
                </c:pt>
                <c:pt idx="2902">
                  <c:v>22759</c:v>
                </c:pt>
                <c:pt idx="2903">
                  <c:v>22767.25</c:v>
                </c:pt>
                <c:pt idx="2904">
                  <c:v>22775.5</c:v>
                </c:pt>
                <c:pt idx="2905">
                  <c:v>22783.75</c:v>
                </c:pt>
                <c:pt idx="2906">
                  <c:v>22792</c:v>
                </c:pt>
                <c:pt idx="2907">
                  <c:v>22800.25</c:v>
                </c:pt>
                <c:pt idx="2908">
                  <c:v>22808.5</c:v>
                </c:pt>
                <c:pt idx="2909">
                  <c:v>22816.75</c:v>
                </c:pt>
                <c:pt idx="2910">
                  <c:v>22825</c:v>
                </c:pt>
                <c:pt idx="2911">
                  <c:v>22833.25</c:v>
                </c:pt>
                <c:pt idx="2912">
                  <c:v>22841.5</c:v>
                </c:pt>
                <c:pt idx="2913">
                  <c:v>22849.75</c:v>
                </c:pt>
                <c:pt idx="2914">
                  <c:v>22858</c:v>
                </c:pt>
                <c:pt idx="2915">
                  <c:v>22866.25</c:v>
                </c:pt>
                <c:pt idx="2916">
                  <c:v>22874.5</c:v>
                </c:pt>
                <c:pt idx="2917">
                  <c:v>22882.75</c:v>
                </c:pt>
                <c:pt idx="2918">
                  <c:v>22891</c:v>
                </c:pt>
                <c:pt idx="2919">
                  <c:v>22899.25</c:v>
                </c:pt>
                <c:pt idx="2920">
                  <c:v>22907.5</c:v>
                </c:pt>
                <c:pt idx="2921">
                  <c:v>22915.75</c:v>
                </c:pt>
                <c:pt idx="2922">
                  <c:v>22924</c:v>
                </c:pt>
                <c:pt idx="2923">
                  <c:v>22932.25</c:v>
                </c:pt>
                <c:pt idx="2924">
                  <c:v>22940.5</c:v>
                </c:pt>
                <c:pt idx="2925">
                  <c:v>22948.75</c:v>
                </c:pt>
                <c:pt idx="2926">
                  <c:v>22957</c:v>
                </c:pt>
                <c:pt idx="2927">
                  <c:v>22965.25</c:v>
                </c:pt>
                <c:pt idx="2928">
                  <c:v>22973.5</c:v>
                </c:pt>
                <c:pt idx="2929">
                  <c:v>22981.75</c:v>
                </c:pt>
                <c:pt idx="2930">
                  <c:v>22990</c:v>
                </c:pt>
                <c:pt idx="2931">
                  <c:v>22998.25</c:v>
                </c:pt>
                <c:pt idx="2932">
                  <c:v>23006.5</c:v>
                </c:pt>
                <c:pt idx="2933">
                  <c:v>23014.75</c:v>
                </c:pt>
                <c:pt idx="2934">
                  <c:v>23023</c:v>
                </c:pt>
                <c:pt idx="2935">
                  <c:v>23031.25</c:v>
                </c:pt>
                <c:pt idx="2936">
                  <c:v>23039.5</c:v>
                </c:pt>
                <c:pt idx="2937">
                  <c:v>23047.75</c:v>
                </c:pt>
                <c:pt idx="2938">
                  <c:v>23056</c:v>
                </c:pt>
                <c:pt idx="2939">
                  <c:v>23064.25</c:v>
                </c:pt>
                <c:pt idx="2940">
                  <c:v>23072.5</c:v>
                </c:pt>
                <c:pt idx="2941">
                  <c:v>23080.75</c:v>
                </c:pt>
                <c:pt idx="2942">
                  <c:v>23089</c:v>
                </c:pt>
                <c:pt idx="2943">
                  <c:v>23097.25</c:v>
                </c:pt>
                <c:pt idx="2944">
                  <c:v>23105.5</c:v>
                </c:pt>
                <c:pt idx="2945">
                  <c:v>23113.75</c:v>
                </c:pt>
                <c:pt idx="2946">
                  <c:v>23122</c:v>
                </c:pt>
                <c:pt idx="2947">
                  <c:v>23130.25</c:v>
                </c:pt>
                <c:pt idx="2948">
                  <c:v>23138.5</c:v>
                </c:pt>
                <c:pt idx="2949">
                  <c:v>23146.75</c:v>
                </c:pt>
                <c:pt idx="2950">
                  <c:v>23155</c:v>
                </c:pt>
                <c:pt idx="2951">
                  <c:v>23163.25</c:v>
                </c:pt>
                <c:pt idx="2952">
                  <c:v>23171.5</c:v>
                </c:pt>
                <c:pt idx="2953">
                  <c:v>23179.75</c:v>
                </c:pt>
                <c:pt idx="2954">
                  <c:v>23188</c:v>
                </c:pt>
                <c:pt idx="2955">
                  <c:v>23196.25</c:v>
                </c:pt>
                <c:pt idx="2956">
                  <c:v>23204.5</c:v>
                </c:pt>
                <c:pt idx="2957">
                  <c:v>23212.75</c:v>
                </c:pt>
                <c:pt idx="2958">
                  <c:v>23221</c:v>
                </c:pt>
                <c:pt idx="2959">
                  <c:v>23229.25</c:v>
                </c:pt>
                <c:pt idx="2960">
                  <c:v>23237.5</c:v>
                </c:pt>
                <c:pt idx="2961">
                  <c:v>23245.75</c:v>
                </c:pt>
                <c:pt idx="2962">
                  <c:v>23254</c:v>
                </c:pt>
                <c:pt idx="2963">
                  <c:v>23262.25</c:v>
                </c:pt>
                <c:pt idx="2964">
                  <c:v>23270.5</c:v>
                </c:pt>
                <c:pt idx="2965">
                  <c:v>23278.75</c:v>
                </c:pt>
                <c:pt idx="2966">
                  <c:v>23287</c:v>
                </c:pt>
                <c:pt idx="2967">
                  <c:v>23295.25</c:v>
                </c:pt>
                <c:pt idx="2968">
                  <c:v>23303.5</c:v>
                </c:pt>
                <c:pt idx="2969">
                  <c:v>23311.75</c:v>
                </c:pt>
                <c:pt idx="2970">
                  <c:v>23320</c:v>
                </c:pt>
                <c:pt idx="2971">
                  <c:v>23328.25</c:v>
                </c:pt>
                <c:pt idx="2972">
                  <c:v>23336.5</c:v>
                </c:pt>
                <c:pt idx="2973">
                  <c:v>23344.75</c:v>
                </c:pt>
                <c:pt idx="2974">
                  <c:v>23353</c:v>
                </c:pt>
                <c:pt idx="2975">
                  <c:v>23361.25</c:v>
                </c:pt>
                <c:pt idx="2976">
                  <c:v>23369.5</c:v>
                </c:pt>
                <c:pt idx="2977">
                  <c:v>23377.75</c:v>
                </c:pt>
                <c:pt idx="2978">
                  <c:v>23386</c:v>
                </c:pt>
                <c:pt idx="2979">
                  <c:v>23394.25</c:v>
                </c:pt>
                <c:pt idx="2980">
                  <c:v>23402.5</c:v>
                </c:pt>
                <c:pt idx="2981">
                  <c:v>23410.75</c:v>
                </c:pt>
                <c:pt idx="2982">
                  <c:v>23419</c:v>
                </c:pt>
                <c:pt idx="2983">
                  <c:v>23427.25</c:v>
                </c:pt>
                <c:pt idx="2984">
                  <c:v>23435.5</c:v>
                </c:pt>
                <c:pt idx="2985">
                  <c:v>23443.75</c:v>
                </c:pt>
                <c:pt idx="2986">
                  <c:v>23452</c:v>
                </c:pt>
                <c:pt idx="2987">
                  <c:v>23460.25</c:v>
                </c:pt>
                <c:pt idx="2988">
                  <c:v>23468.5</c:v>
                </c:pt>
                <c:pt idx="2989">
                  <c:v>23476.75</c:v>
                </c:pt>
                <c:pt idx="2990">
                  <c:v>23485</c:v>
                </c:pt>
                <c:pt idx="2991">
                  <c:v>23493.25</c:v>
                </c:pt>
                <c:pt idx="2992">
                  <c:v>23501.5</c:v>
                </c:pt>
                <c:pt idx="2993">
                  <c:v>23509.75</c:v>
                </c:pt>
                <c:pt idx="2994">
                  <c:v>23518</c:v>
                </c:pt>
                <c:pt idx="2995">
                  <c:v>23526.25</c:v>
                </c:pt>
                <c:pt idx="2996">
                  <c:v>23534.5</c:v>
                </c:pt>
                <c:pt idx="2997">
                  <c:v>23542.75</c:v>
                </c:pt>
                <c:pt idx="2998">
                  <c:v>23551</c:v>
                </c:pt>
                <c:pt idx="2999">
                  <c:v>23559.25</c:v>
                </c:pt>
                <c:pt idx="3000">
                  <c:v>23567.5</c:v>
                </c:pt>
                <c:pt idx="3001">
                  <c:v>23575.75</c:v>
                </c:pt>
                <c:pt idx="3002">
                  <c:v>23584</c:v>
                </c:pt>
                <c:pt idx="3003">
                  <c:v>23592.25</c:v>
                </c:pt>
                <c:pt idx="3004">
                  <c:v>23600.5</c:v>
                </c:pt>
                <c:pt idx="3005">
                  <c:v>23608.75</c:v>
                </c:pt>
                <c:pt idx="3006">
                  <c:v>23617</c:v>
                </c:pt>
                <c:pt idx="3007">
                  <c:v>23625.25</c:v>
                </c:pt>
                <c:pt idx="3008">
                  <c:v>23633.5</c:v>
                </c:pt>
                <c:pt idx="3009">
                  <c:v>23641.75</c:v>
                </c:pt>
                <c:pt idx="3010">
                  <c:v>23650</c:v>
                </c:pt>
                <c:pt idx="3011">
                  <c:v>23658.25</c:v>
                </c:pt>
                <c:pt idx="3012">
                  <c:v>23666.5</c:v>
                </c:pt>
                <c:pt idx="3013">
                  <c:v>23674.75</c:v>
                </c:pt>
                <c:pt idx="3014">
                  <c:v>23683</c:v>
                </c:pt>
                <c:pt idx="3015">
                  <c:v>23691.25</c:v>
                </c:pt>
                <c:pt idx="3016">
                  <c:v>23699.5</c:v>
                </c:pt>
                <c:pt idx="3017">
                  <c:v>23707.75</c:v>
                </c:pt>
                <c:pt idx="3018">
                  <c:v>23716</c:v>
                </c:pt>
                <c:pt idx="3019">
                  <c:v>23724.25</c:v>
                </c:pt>
                <c:pt idx="3020">
                  <c:v>23732.5</c:v>
                </c:pt>
                <c:pt idx="3021">
                  <c:v>23740.75</c:v>
                </c:pt>
                <c:pt idx="3022">
                  <c:v>23749</c:v>
                </c:pt>
                <c:pt idx="3023">
                  <c:v>23757.25</c:v>
                </c:pt>
                <c:pt idx="3024">
                  <c:v>23765.5</c:v>
                </c:pt>
                <c:pt idx="3025">
                  <c:v>23773.75</c:v>
                </c:pt>
                <c:pt idx="3026">
                  <c:v>23782</c:v>
                </c:pt>
                <c:pt idx="3027">
                  <c:v>23790.25</c:v>
                </c:pt>
                <c:pt idx="3028">
                  <c:v>23798.5</c:v>
                </c:pt>
                <c:pt idx="3029">
                  <c:v>23806.75</c:v>
                </c:pt>
                <c:pt idx="3030">
                  <c:v>23815</c:v>
                </c:pt>
                <c:pt idx="3031">
                  <c:v>23823.25</c:v>
                </c:pt>
                <c:pt idx="3032">
                  <c:v>23831.5</c:v>
                </c:pt>
                <c:pt idx="3033">
                  <c:v>23839.75</c:v>
                </c:pt>
                <c:pt idx="3034">
                  <c:v>23848</c:v>
                </c:pt>
                <c:pt idx="3035">
                  <c:v>23856.25</c:v>
                </c:pt>
                <c:pt idx="3036">
                  <c:v>23864.5</c:v>
                </c:pt>
                <c:pt idx="3037">
                  <c:v>23872.75</c:v>
                </c:pt>
                <c:pt idx="3038">
                  <c:v>23881</c:v>
                </c:pt>
                <c:pt idx="3039">
                  <c:v>23889.25</c:v>
                </c:pt>
                <c:pt idx="3040">
                  <c:v>23897.5</c:v>
                </c:pt>
                <c:pt idx="3041">
                  <c:v>23905.75</c:v>
                </c:pt>
                <c:pt idx="3042">
                  <c:v>23914</c:v>
                </c:pt>
                <c:pt idx="3043">
                  <c:v>23922.25</c:v>
                </c:pt>
                <c:pt idx="3044">
                  <c:v>23930.5</c:v>
                </c:pt>
                <c:pt idx="3045">
                  <c:v>23938.75</c:v>
                </c:pt>
                <c:pt idx="3046">
                  <c:v>23947</c:v>
                </c:pt>
                <c:pt idx="3047">
                  <c:v>23955.25</c:v>
                </c:pt>
                <c:pt idx="3048">
                  <c:v>23963.5</c:v>
                </c:pt>
                <c:pt idx="3049">
                  <c:v>23971.75</c:v>
                </c:pt>
                <c:pt idx="3050">
                  <c:v>23980</c:v>
                </c:pt>
                <c:pt idx="3051">
                  <c:v>23988.25</c:v>
                </c:pt>
                <c:pt idx="3052">
                  <c:v>23996.5</c:v>
                </c:pt>
                <c:pt idx="3053">
                  <c:v>24004.75</c:v>
                </c:pt>
                <c:pt idx="3054">
                  <c:v>24013</c:v>
                </c:pt>
                <c:pt idx="3055">
                  <c:v>24021.25</c:v>
                </c:pt>
                <c:pt idx="3056">
                  <c:v>24029.5</c:v>
                </c:pt>
                <c:pt idx="3057">
                  <c:v>24037.75</c:v>
                </c:pt>
                <c:pt idx="3058">
                  <c:v>24046</c:v>
                </c:pt>
                <c:pt idx="3059">
                  <c:v>24054.25</c:v>
                </c:pt>
                <c:pt idx="3060">
                  <c:v>24062.5</c:v>
                </c:pt>
                <c:pt idx="3061">
                  <c:v>24070.75</c:v>
                </c:pt>
                <c:pt idx="3062">
                  <c:v>24079</c:v>
                </c:pt>
                <c:pt idx="3063">
                  <c:v>24087.25</c:v>
                </c:pt>
                <c:pt idx="3064">
                  <c:v>24095.5</c:v>
                </c:pt>
                <c:pt idx="3065">
                  <c:v>24103.75</c:v>
                </c:pt>
                <c:pt idx="3066">
                  <c:v>24112</c:v>
                </c:pt>
                <c:pt idx="3067">
                  <c:v>24120.25</c:v>
                </c:pt>
                <c:pt idx="3068">
                  <c:v>24128.5</c:v>
                </c:pt>
                <c:pt idx="3069">
                  <c:v>24136.75</c:v>
                </c:pt>
                <c:pt idx="3070">
                  <c:v>24145</c:v>
                </c:pt>
                <c:pt idx="3071">
                  <c:v>24153.25</c:v>
                </c:pt>
                <c:pt idx="3072">
                  <c:v>24161.5</c:v>
                </c:pt>
                <c:pt idx="3073">
                  <c:v>24169.75</c:v>
                </c:pt>
                <c:pt idx="3074">
                  <c:v>24178</c:v>
                </c:pt>
                <c:pt idx="3075">
                  <c:v>24186.25</c:v>
                </c:pt>
                <c:pt idx="3076">
                  <c:v>24194.5</c:v>
                </c:pt>
                <c:pt idx="3077">
                  <c:v>24202.75</c:v>
                </c:pt>
                <c:pt idx="3078">
                  <c:v>24211</c:v>
                </c:pt>
                <c:pt idx="3079">
                  <c:v>24219.25</c:v>
                </c:pt>
                <c:pt idx="3080">
                  <c:v>24227.5</c:v>
                </c:pt>
                <c:pt idx="3081">
                  <c:v>24235.75</c:v>
                </c:pt>
                <c:pt idx="3082">
                  <c:v>24244</c:v>
                </c:pt>
                <c:pt idx="3083">
                  <c:v>24252.25</c:v>
                </c:pt>
                <c:pt idx="3084">
                  <c:v>24260.5</c:v>
                </c:pt>
                <c:pt idx="3085">
                  <c:v>24268.75</c:v>
                </c:pt>
                <c:pt idx="3086">
                  <c:v>24277</c:v>
                </c:pt>
                <c:pt idx="3087">
                  <c:v>24285.25</c:v>
                </c:pt>
                <c:pt idx="3088">
                  <c:v>24293.5</c:v>
                </c:pt>
                <c:pt idx="3089">
                  <c:v>24301.75</c:v>
                </c:pt>
                <c:pt idx="3090">
                  <c:v>24310</c:v>
                </c:pt>
                <c:pt idx="3091">
                  <c:v>24318.25</c:v>
                </c:pt>
                <c:pt idx="3092">
                  <c:v>24326.5</c:v>
                </c:pt>
                <c:pt idx="3093">
                  <c:v>24334.75</c:v>
                </c:pt>
                <c:pt idx="3094">
                  <c:v>24343</c:v>
                </c:pt>
                <c:pt idx="3095">
                  <c:v>24351.25</c:v>
                </c:pt>
                <c:pt idx="3096">
                  <c:v>24359.5</c:v>
                </c:pt>
                <c:pt idx="3097">
                  <c:v>24367.75</c:v>
                </c:pt>
                <c:pt idx="3098">
                  <c:v>24376</c:v>
                </c:pt>
                <c:pt idx="3099">
                  <c:v>24384.25</c:v>
                </c:pt>
                <c:pt idx="3100">
                  <c:v>24392.5</c:v>
                </c:pt>
                <c:pt idx="3101">
                  <c:v>24400.75</c:v>
                </c:pt>
                <c:pt idx="3102">
                  <c:v>24409</c:v>
                </c:pt>
                <c:pt idx="3103">
                  <c:v>24417.25</c:v>
                </c:pt>
                <c:pt idx="3104">
                  <c:v>24425.5</c:v>
                </c:pt>
                <c:pt idx="3105">
                  <c:v>24433.75</c:v>
                </c:pt>
                <c:pt idx="3106">
                  <c:v>24442</c:v>
                </c:pt>
                <c:pt idx="3107">
                  <c:v>24450.25</c:v>
                </c:pt>
                <c:pt idx="3108">
                  <c:v>24458.5</c:v>
                </c:pt>
                <c:pt idx="3109">
                  <c:v>24466.75</c:v>
                </c:pt>
                <c:pt idx="3110">
                  <c:v>24475</c:v>
                </c:pt>
                <c:pt idx="3111">
                  <c:v>24483.25</c:v>
                </c:pt>
                <c:pt idx="3112">
                  <c:v>24491.5</c:v>
                </c:pt>
                <c:pt idx="3113">
                  <c:v>24499.75</c:v>
                </c:pt>
                <c:pt idx="3114">
                  <c:v>24508</c:v>
                </c:pt>
                <c:pt idx="3115">
                  <c:v>24516.25</c:v>
                </c:pt>
                <c:pt idx="3116">
                  <c:v>24524.5</c:v>
                </c:pt>
                <c:pt idx="3117">
                  <c:v>24532.75</c:v>
                </c:pt>
                <c:pt idx="3118">
                  <c:v>24541</c:v>
                </c:pt>
                <c:pt idx="3119">
                  <c:v>24549.25</c:v>
                </c:pt>
                <c:pt idx="3120">
                  <c:v>24557.5</c:v>
                </c:pt>
                <c:pt idx="3121">
                  <c:v>24565.75</c:v>
                </c:pt>
                <c:pt idx="3122">
                  <c:v>24574</c:v>
                </c:pt>
                <c:pt idx="3123">
                  <c:v>24582.25</c:v>
                </c:pt>
                <c:pt idx="3124">
                  <c:v>24590.5</c:v>
                </c:pt>
                <c:pt idx="3125">
                  <c:v>24598.75</c:v>
                </c:pt>
                <c:pt idx="3126">
                  <c:v>24607</c:v>
                </c:pt>
                <c:pt idx="3127">
                  <c:v>24615.25</c:v>
                </c:pt>
                <c:pt idx="3128">
                  <c:v>24623.5</c:v>
                </c:pt>
                <c:pt idx="3129">
                  <c:v>24631.75</c:v>
                </c:pt>
                <c:pt idx="3130">
                  <c:v>24640</c:v>
                </c:pt>
                <c:pt idx="3131">
                  <c:v>24648.25</c:v>
                </c:pt>
                <c:pt idx="3132">
                  <c:v>24656.5</c:v>
                </c:pt>
                <c:pt idx="3133">
                  <c:v>24664.75</c:v>
                </c:pt>
                <c:pt idx="3134">
                  <c:v>24673</c:v>
                </c:pt>
                <c:pt idx="3135">
                  <c:v>24681.25</c:v>
                </c:pt>
                <c:pt idx="3136">
                  <c:v>24689.5</c:v>
                </c:pt>
                <c:pt idx="3137">
                  <c:v>24697.75</c:v>
                </c:pt>
                <c:pt idx="3138">
                  <c:v>24706</c:v>
                </c:pt>
                <c:pt idx="3139">
                  <c:v>24714.25</c:v>
                </c:pt>
                <c:pt idx="3140">
                  <c:v>24722.5</c:v>
                </c:pt>
                <c:pt idx="3141">
                  <c:v>24730.75</c:v>
                </c:pt>
                <c:pt idx="3142">
                  <c:v>24739</c:v>
                </c:pt>
                <c:pt idx="3143">
                  <c:v>24747.25</c:v>
                </c:pt>
                <c:pt idx="3144">
                  <c:v>24755.5</c:v>
                </c:pt>
                <c:pt idx="3145">
                  <c:v>24763.75</c:v>
                </c:pt>
                <c:pt idx="3146">
                  <c:v>24772</c:v>
                </c:pt>
                <c:pt idx="3147">
                  <c:v>24780.25</c:v>
                </c:pt>
                <c:pt idx="3148">
                  <c:v>24788.5</c:v>
                </c:pt>
                <c:pt idx="3149">
                  <c:v>24796.75</c:v>
                </c:pt>
                <c:pt idx="3150">
                  <c:v>24805</c:v>
                </c:pt>
                <c:pt idx="3151">
                  <c:v>24813.25</c:v>
                </c:pt>
                <c:pt idx="3152">
                  <c:v>24821.5</c:v>
                </c:pt>
                <c:pt idx="3153">
                  <c:v>24829.75</c:v>
                </c:pt>
                <c:pt idx="3154">
                  <c:v>24838</c:v>
                </c:pt>
                <c:pt idx="3155">
                  <c:v>24846.25</c:v>
                </c:pt>
                <c:pt idx="3156">
                  <c:v>24854.5</c:v>
                </c:pt>
                <c:pt idx="3157">
                  <c:v>24862.75</c:v>
                </c:pt>
                <c:pt idx="3158">
                  <c:v>24871</c:v>
                </c:pt>
                <c:pt idx="3159">
                  <c:v>24879.25</c:v>
                </c:pt>
                <c:pt idx="3160">
                  <c:v>24887.5</c:v>
                </c:pt>
                <c:pt idx="3161">
                  <c:v>24895.75</c:v>
                </c:pt>
                <c:pt idx="3162">
                  <c:v>24904</c:v>
                </c:pt>
                <c:pt idx="3163">
                  <c:v>24912.25</c:v>
                </c:pt>
                <c:pt idx="3164">
                  <c:v>24920.5</c:v>
                </c:pt>
                <c:pt idx="3165">
                  <c:v>24928.75</c:v>
                </c:pt>
                <c:pt idx="3166">
                  <c:v>24937</c:v>
                </c:pt>
                <c:pt idx="3167">
                  <c:v>24945.25</c:v>
                </c:pt>
                <c:pt idx="3168">
                  <c:v>24953.5</c:v>
                </c:pt>
                <c:pt idx="3169">
                  <c:v>24961.75</c:v>
                </c:pt>
                <c:pt idx="3170">
                  <c:v>24970</c:v>
                </c:pt>
                <c:pt idx="3171">
                  <c:v>24978.25</c:v>
                </c:pt>
                <c:pt idx="3172">
                  <c:v>24986.5</c:v>
                </c:pt>
                <c:pt idx="3173">
                  <c:v>24994.75</c:v>
                </c:pt>
                <c:pt idx="3174">
                  <c:v>25003</c:v>
                </c:pt>
                <c:pt idx="3175">
                  <c:v>25011.25</c:v>
                </c:pt>
                <c:pt idx="3176">
                  <c:v>25019.5</c:v>
                </c:pt>
                <c:pt idx="3177">
                  <c:v>25027.75</c:v>
                </c:pt>
                <c:pt idx="3178">
                  <c:v>25036</c:v>
                </c:pt>
                <c:pt idx="3179">
                  <c:v>25044.25</c:v>
                </c:pt>
                <c:pt idx="3180">
                  <c:v>25052.5</c:v>
                </c:pt>
                <c:pt idx="3181">
                  <c:v>25060.75</c:v>
                </c:pt>
                <c:pt idx="3182">
                  <c:v>25069</c:v>
                </c:pt>
                <c:pt idx="3183">
                  <c:v>25077.25</c:v>
                </c:pt>
                <c:pt idx="3184">
                  <c:v>25085.5</c:v>
                </c:pt>
                <c:pt idx="3185">
                  <c:v>25093.75</c:v>
                </c:pt>
                <c:pt idx="3186">
                  <c:v>25102</c:v>
                </c:pt>
                <c:pt idx="3187">
                  <c:v>25110.25</c:v>
                </c:pt>
                <c:pt idx="3188">
                  <c:v>25118.5</c:v>
                </c:pt>
                <c:pt idx="3189">
                  <c:v>25126.75</c:v>
                </c:pt>
                <c:pt idx="3190">
                  <c:v>25135</c:v>
                </c:pt>
                <c:pt idx="3191">
                  <c:v>25143.25</c:v>
                </c:pt>
                <c:pt idx="3192">
                  <c:v>25151.5</c:v>
                </c:pt>
                <c:pt idx="3193">
                  <c:v>25159.75</c:v>
                </c:pt>
                <c:pt idx="3194">
                  <c:v>25168</c:v>
                </c:pt>
                <c:pt idx="3195">
                  <c:v>25176.25</c:v>
                </c:pt>
                <c:pt idx="3196">
                  <c:v>25184.5</c:v>
                </c:pt>
                <c:pt idx="3197">
                  <c:v>25192.75</c:v>
                </c:pt>
                <c:pt idx="3198">
                  <c:v>25201</c:v>
                </c:pt>
                <c:pt idx="3199">
                  <c:v>25209.25</c:v>
                </c:pt>
                <c:pt idx="3200">
                  <c:v>25217.5</c:v>
                </c:pt>
                <c:pt idx="3201">
                  <c:v>25225.75</c:v>
                </c:pt>
                <c:pt idx="3202">
                  <c:v>25234</c:v>
                </c:pt>
                <c:pt idx="3203">
                  <c:v>25242.25</c:v>
                </c:pt>
                <c:pt idx="3204">
                  <c:v>25250.5</c:v>
                </c:pt>
                <c:pt idx="3205">
                  <c:v>25258.75</c:v>
                </c:pt>
                <c:pt idx="3206">
                  <c:v>25267</c:v>
                </c:pt>
                <c:pt idx="3207">
                  <c:v>25275.25</c:v>
                </c:pt>
                <c:pt idx="3208">
                  <c:v>25283.5</c:v>
                </c:pt>
                <c:pt idx="3209">
                  <c:v>25291.75</c:v>
                </c:pt>
                <c:pt idx="3210">
                  <c:v>25300</c:v>
                </c:pt>
                <c:pt idx="3211">
                  <c:v>25308.25</c:v>
                </c:pt>
                <c:pt idx="3212">
                  <c:v>25316.5</c:v>
                </c:pt>
                <c:pt idx="3213">
                  <c:v>25324.75</c:v>
                </c:pt>
                <c:pt idx="3214">
                  <c:v>25333</c:v>
                </c:pt>
                <c:pt idx="3215">
                  <c:v>25341.25</c:v>
                </c:pt>
                <c:pt idx="3216">
                  <c:v>25349.5</c:v>
                </c:pt>
                <c:pt idx="3217">
                  <c:v>25357.75</c:v>
                </c:pt>
                <c:pt idx="3218">
                  <c:v>25366</c:v>
                </c:pt>
                <c:pt idx="3219">
                  <c:v>25374.25</c:v>
                </c:pt>
                <c:pt idx="3220">
                  <c:v>25382.5</c:v>
                </c:pt>
                <c:pt idx="3221">
                  <c:v>25390.75</c:v>
                </c:pt>
                <c:pt idx="3222">
                  <c:v>25399</c:v>
                </c:pt>
                <c:pt idx="3223">
                  <c:v>25407.25</c:v>
                </c:pt>
                <c:pt idx="3224">
                  <c:v>25415.5</c:v>
                </c:pt>
                <c:pt idx="3225">
                  <c:v>25423.75</c:v>
                </c:pt>
                <c:pt idx="3226">
                  <c:v>25432</c:v>
                </c:pt>
                <c:pt idx="3227">
                  <c:v>25440.25</c:v>
                </c:pt>
                <c:pt idx="3228">
                  <c:v>25448.5</c:v>
                </c:pt>
                <c:pt idx="3229">
                  <c:v>25456.75</c:v>
                </c:pt>
                <c:pt idx="3230">
                  <c:v>25465</c:v>
                </c:pt>
                <c:pt idx="3231">
                  <c:v>25473.25</c:v>
                </c:pt>
                <c:pt idx="3232">
                  <c:v>25481.5</c:v>
                </c:pt>
                <c:pt idx="3233">
                  <c:v>25489.75</c:v>
                </c:pt>
                <c:pt idx="3234">
                  <c:v>25498</c:v>
                </c:pt>
                <c:pt idx="3235">
                  <c:v>25506.25</c:v>
                </c:pt>
                <c:pt idx="3236">
                  <c:v>25514.5</c:v>
                </c:pt>
                <c:pt idx="3237">
                  <c:v>25522.75</c:v>
                </c:pt>
                <c:pt idx="3238">
                  <c:v>25531</c:v>
                </c:pt>
                <c:pt idx="3239">
                  <c:v>25539.25</c:v>
                </c:pt>
                <c:pt idx="3240">
                  <c:v>25547.5</c:v>
                </c:pt>
                <c:pt idx="3241">
                  <c:v>25555.75</c:v>
                </c:pt>
                <c:pt idx="3242">
                  <c:v>25564</c:v>
                </c:pt>
                <c:pt idx="3243">
                  <c:v>25572.25</c:v>
                </c:pt>
                <c:pt idx="3244">
                  <c:v>25580.5</c:v>
                </c:pt>
                <c:pt idx="3245">
                  <c:v>25588.75</c:v>
                </c:pt>
                <c:pt idx="3246">
                  <c:v>25597</c:v>
                </c:pt>
                <c:pt idx="3247">
                  <c:v>25605.25</c:v>
                </c:pt>
                <c:pt idx="3248">
                  <c:v>25613.5</c:v>
                </c:pt>
                <c:pt idx="3249">
                  <c:v>25621.75</c:v>
                </c:pt>
                <c:pt idx="3250">
                  <c:v>25630</c:v>
                </c:pt>
                <c:pt idx="3251">
                  <c:v>25638.25</c:v>
                </c:pt>
                <c:pt idx="3252">
                  <c:v>25646.5</c:v>
                </c:pt>
                <c:pt idx="3253">
                  <c:v>25654.75</c:v>
                </c:pt>
                <c:pt idx="3254">
                  <c:v>25663</c:v>
                </c:pt>
                <c:pt idx="3255">
                  <c:v>25671.25</c:v>
                </c:pt>
                <c:pt idx="3256">
                  <c:v>25679.5</c:v>
                </c:pt>
                <c:pt idx="3257">
                  <c:v>25687.75</c:v>
                </c:pt>
                <c:pt idx="3258">
                  <c:v>25696</c:v>
                </c:pt>
                <c:pt idx="3259">
                  <c:v>25704.25</c:v>
                </c:pt>
                <c:pt idx="3260">
                  <c:v>25712.5</c:v>
                </c:pt>
                <c:pt idx="3261">
                  <c:v>25720.75</c:v>
                </c:pt>
                <c:pt idx="3262">
                  <c:v>25729</c:v>
                </c:pt>
                <c:pt idx="3263">
                  <c:v>25737.25</c:v>
                </c:pt>
                <c:pt idx="3264">
                  <c:v>25745.5</c:v>
                </c:pt>
                <c:pt idx="3265">
                  <c:v>25753.75</c:v>
                </c:pt>
                <c:pt idx="3266">
                  <c:v>25762</c:v>
                </c:pt>
                <c:pt idx="3267">
                  <c:v>25770.25</c:v>
                </c:pt>
                <c:pt idx="3268">
                  <c:v>25778.5</c:v>
                </c:pt>
                <c:pt idx="3269">
                  <c:v>25786.75</c:v>
                </c:pt>
                <c:pt idx="3270">
                  <c:v>25795</c:v>
                </c:pt>
                <c:pt idx="3271">
                  <c:v>25803.25</c:v>
                </c:pt>
                <c:pt idx="3272">
                  <c:v>25811.5</c:v>
                </c:pt>
                <c:pt idx="3273">
                  <c:v>25819.75</c:v>
                </c:pt>
                <c:pt idx="3274">
                  <c:v>25828</c:v>
                </c:pt>
                <c:pt idx="3275">
                  <c:v>25836.25</c:v>
                </c:pt>
                <c:pt idx="3276">
                  <c:v>25844.5</c:v>
                </c:pt>
                <c:pt idx="3277">
                  <c:v>25852.75</c:v>
                </c:pt>
                <c:pt idx="3278">
                  <c:v>25861</c:v>
                </c:pt>
                <c:pt idx="3279">
                  <c:v>25869.25</c:v>
                </c:pt>
                <c:pt idx="3280">
                  <c:v>25877.5</c:v>
                </c:pt>
                <c:pt idx="3281">
                  <c:v>25885.75</c:v>
                </c:pt>
                <c:pt idx="3282">
                  <c:v>25894</c:v>
                </c:pt>
                <c:pt idx="3283">
                  <c:v>25902.25</c:v>
                </c:pt>
                <c:pt idx="3284">
                  <c:v>25910.5</c:v>
                </c:pt>
                <c:pt idx="3285">
                  <c:v>25918.75</c:v>
                </c:pt>
                <c:pt idx="3286">
                  <c:v>25927</c:v>
                </c:pt>
                <c:pt idx="3287">
                  <c:v>25935.25</c:v>
                </c:pt>
                <c:pt idx="3288">
                  <c:v>25943.5</c:v>
                </c:pt>
                <c:pt idx="3289">
                  <c:v>25951.75</c:v>
                </c:pt>
                <c:pt idx="3290">
                  <c:v>25960</c:v>
                </c:pt>
                <c:pt idx="3291">
                  <c:v>25968.25</c:v>
                </c:pt>
                <c:pt idx="3292">
                  <c:v>25976.5</c:v>
                </c:pt>
                <c:pt idx="3293">
                  <c:v>25984.75</c:v>
                </c:pt>
                <c:pt idx="3294">
                  <c:v>25993</c:v>
                </c:pt>
                <c:pt idx="3295">
                  <c:v>26001.25</c:v>
                </c:pt>
                <c:pt idx="3296">
                  <c:v>26009.5</c:v>
                </c:pt>
                <c:pt idx="3297">
                  <c:v>26017.75</c:v>
                </c:pt>
                <c:pt idx="3298">
                  <c:v>26026</c:v>
                </c:pt>
                <c:pt idx="3299">
                  <c:v>26034.25</c:v>
                </c:pt>
                <c:pt idx="3300">
                  <c:v>26042.5</c:v>
                </c:pt>
                <c:pt idx="3301">
                  <c:v>26050.75</c:v>
                </c:pt>
                <c:pt idx="3302">
                  <c:v>26059</c:v>
                </c:pt>
                <c:pt idx="3303">
                  <c:v>26067.25</c:v>
                </c:pt>
                <c:pt idx="3304">
                  <c:v>26075.5</c:v>
                </c:pt>
                <c:pt idx="3305">
                  <c:v>26083.75</c:v>
                </c:pt>
                <c:pt idx="3306">
                  <c:v>26092</c:v>
                </c:pt>
                <c:pt idx="3307">
                  <c:v>26100.25</c:v>
                </c:pt>
                <c:pt idx="3308">
                  <c:v>26108.5</c:v>
                </c:pt>
                <c:pt idx="3309">
                  <c:v>26116.75</c:v>
                </c:pt>
                <c:pt idx="3310">
                  <c:v>26125</c:v>
                </c:pt>
                <c:pt idx="3311">
                  <c:v>26133.25</c:v>
                </c:pt>
                <c:pt idx="3312">
                  <c:v>26141.5</c:v>
                </c:pt>
                <c:pt idx="3313">
                  <c:v>26149.75</c:v>
                </c:pt>
                <c:pt idx="3314">
                  <c:v>26158</c:v>
                </c:pt>
                <c:pt idx="3315">
                  <c:v>26166.25</c:v>
                </c:pt>
                <c:pt idx="3316">
                  <c:v>26174.5</c:v>
                </c:pt>
                <c:pt idx="3317">
                  <c:v>26182.75</c:v>
                </c:pt>
                <c:pt idx="3318">
                  <c:v>26191</c:v>
                </c:pt>
                <c:pt idx="3319">
                  <c:v>26199.25</c:v>
                </c:pt>
                <c:pt idx="3320">
                  <c:v>26207.5</c:v>
                </c:pt>
                <c:pt idx="3321">
                  <c:v>26215.75</c:v>
                </c:pt>
                <c:pt idx="3322">
                  <c:v>26224</c:v>
                </c:pt>
                <c:pt idx="3323">
                  <c:v>26232.25</c:v>
                </c:pt>
                <c:pt idx="3324">
                  <c:v>26240.5</c:v>
                </c:pt>
                <c:pt idx="3325">
                  <c:v>26248.75</c:v>
                </c:pt>
                <c:pt idx="3326">
                  <c:v>26257</c:v>
                </c:pt>
                <c:pt idx="3327">
                  <c:v>26265.25</c:v>
                </c:pt>
                <c:pt idx="3328">
                  <c:v>26273.5</c:v>
                </c:pt>
                <c:pt idx="3329">
                  <c:v>26281.75</c:v>
                </c:pt>
                <c:pt idx="3330">
                  <c:v>26290</c:v>
                </c:pt>
                <c:pt idx="3331">
                  <c:v>26298.25</c:v>
                </c:pt>
                <c:pt idx="3332">
                  <c:v>26306.5</c:v>
                </c:pt>
                <c:pt idx="3333">
                  <c:v>26314.75</c:v>
                </c:pt>
                <c:pt idx="3334">
                  <c:v>26323</c:v>
                </c:pt>
                <c:pt idx="3335">
                  <c:v>26331.25</c:v>
                </c:pt>
                <c:pt idx="3336">
                  <c:v>26339.5</c:v>
                </c:pt>
                <c:pt idx="3337">
                  <c:v>26347.75</c:v>
                </c:pt>
                <c:pt idx="3338">
                  <c:v>26356</c:v>
                </c:pt>
                <c:pt idx="3339">
                  <c:v>26364.25</c:v>
                </c:pt>
                <c:pt idx="3340">
                  <c:v>26372.5</c:v>
                </c:pt>
                <c:pt idx="3341">
                  <c:v>26380.75</c:v>
                </c:pt>
                <c:pt idx="3342">
                  <c:v>26389</c:v>
                </c:pt>
                <c:pt idx="3343">
                  <c:v>26397.25</c:v>
                </c:pt>
                <c:pt idx="3344">
                  <c:v>26405.5</c:v>
                </c:pt>
                <c:pt idx="3345">
                  <c:v>26413.75</c:v>
                </c:pt>
                <c:pt idx="3346">
                  <c:v>26422</c:v>
                </c:pt>
                <c:pt idx="3347">
                  <c:v>26430.25</c:v>
                </c:pt>
                <c:pt idx="3348">
                  <c:v>26438.5</c:v>
                </c:pt>
                <c:pt idx="3349">
                  <c:v>26446.75</c:v>
                </c:pt>
                <c:pt idx="3350">
                  <c:v>26455</c:v>
                </c:pt>
                <c:pt idx="3351">
                  <c:v>26463.25</c:v>
                </c:pt>
                <c:pt idx="3352">
                  <c:v>26471.5</c:v>
                </c:pt>
                <c:pt idx="3353">
                  <c:v>26479.75</c:v>
                </c:pt>
                <c:pt idx="3354">
                  <c:v>26488</c:v>
                </c:pt>
                <c:pt idx="3355">
                  <c:v>26496.25</c:v>
                </c:pt>
                <c:pt idx="3356">
                  <c:v>26504.5</c:v>
                </c:pt>
                <c:pt idx="3357">
                  <c:v>26512.75</c:v>
                </c:pt>
                <c:pt idx="3358">
                  <c:v>26521</c:v>
                </c:pt>
                <c:pt idx="3359">
                  <c:v>26529.25</c:v>
                </c:pt>
                <c:pt idx="3360">
                  <c:v>26537.5</c:v>
                </c:pt>
                <c:pt idx="3361">
                  <c:v>26545.75</c:v>
                </c:pt>
                <c:pt idx="3362">
                  <c:v>26554</c:v>
                </c:pt>
                <c:pt idx="3363">
                  <c:v>26562.25</c:v>
                </c:pt>
                <c:pt idx="3364">
                  <c:v>26570.5</c:v>
                </c:pt>
                <c:pt idx="3365">
                  <c:v>26578.75</c:v>
                </c:pt>
                <c:pt idx="3366">
                  <c:v>26587</c:v>
                </c:pt>
                <c:pt idx="3367">
                  <c:v>26595.25</c:v>
                </c:pt>
                <c:pt idx="3368">
                  <c:v>26603.5</c:v>
                </c:pt>
                <c:pt idx="3369">
                  <c:v>26611.75</c:v>
                </c:pt>
                <c:pt idx="3370">
                  <c:v>26620</c:v>
                </c:pt>
                <c:pt idx="3371">
                  <c:v>26628.25</c:v>
                </c:pt>
                <c:pt idx="3372">
                  <c:v>26636.5</c:v>
                </c:pt>
                <c:pt idx="3373">
                  <c:v>26644.75</c:v>
                </c:pt>
                <c:pt idx="3374">
                  <c:v>26653</c:v>
                </c:pt>
                <c:pt idx="3375">
                  <c:v>26661.25</c:v>
                </c:pt>
                <c:pt idx="3376">
                  <c:v>26669.5</c:v>
                </c:pt>
                <c:pt idx="3377">
                  <c:v>26677.75</c:v>
                </c:pt>
                <c:pt idx="3378">
                  <c:v>26686</c:v>
                </c:pt>
                <c:pt idx="3379">
                  <c:v>26694.25</c:v>
                </c:pt>
                <c:pt idx="3380">
                  <c:v>26702.5</c:v>
                </c:pt>
                <c:pt idx="3381">
                  <c:v>26710.75</c:v>
                </c:pt>
                <c:pt idx="3382">
                  <c:v>26719</c:v>
                </c:pt>
                <c:pt idx="3383">
                  <c:v>26727.25</c:v>
                </c:pt>
                <c:pt idx="3384">
                  <c:v>26735.5</c:v>
                </c:pt>
                <c:pt idx="3385">
                  <c:v>26743.75</c:v>
                </c:pt>
                <c:pt idx="3386">
                  <c:v>26752</c:v>
                </c:pt>
                <c:pt idx="3387">
                  <c:v>26760.25</c:v>
                </c:pt>
                <c:pt idx="3388">
                  <c:v>26768.5</c:v>
                </c:pt>
                <c:pt idx="3389">
                  <c:v>26776.75</c:v>
                </c:pt>
                <c:pt idx="3390">
                  <c:v>26785</c:v>
                </c:pt>
                <c:pt idx="3391">
                  <c:v>26793.25</c:v>
                </c:pt>
                <c:pt idx="3392">
                  <c:v>26801.5</c:v>
                </c:pt>
                <c:pt idx="3393">
                  <c:v>26809.75</c:v>
                </c:pt>
                <c:pt idx="3394">
                  <c:v>26818</c:v>
                </c:pt>
                <c:pt idx="3395">
                  <c:v>26826.25</c:v>
                </c:pt>
                <c:pt idx="3396">
                  <c:v>26834.5</c:v>
                </c:pt>
                <c:pt idx="3397">
                  <c:v>26842.75</c:v>
                </c:pt>
                <c:pt idx="3398">
                  <c:v>26851</c:v>
                </c:pt>
                <c:pt idx="3399">
                  <c:v>26859.25</c:v>
                </c:pt>
                <c:pt idx="3400">
                  <c:v>26867.5</c:v>
                </c:pt>
                <c:pt idx="3401">
                  <c:v>26875.75</c:v>
                </c:pt>
                <c:pt idx="3402">
                  <c:v>26884</c:v>
                </c:pt>
                <c:pt idx="3403">
                  <c:v>26892.25</c:v>
                </c:pt>
                <c:pt idx="3404">
                  <c:v>26900.5</c:v>
                </c:pt>
                <c:pt idx="3405">
                  <c:v>26908.75</c:v>
                </c:pt>
                <c:pt idx="3406">
                  <c:v>26917</c:v>
                </c:pt>
                <c:pt idx="3407">
                  <c:v>26925.25</c:v>
                </c:pt>
                <c:pt idx="3408">
                  <c:v>26933.5</c:v>
                </c:pt>
                <c:pt idx="3409">
                  <c:v>26941.75</c:v>
                </c:pt>
                <c:pt idx="3410">
                  <c:v>26950</c:v>
                </c:pt>
                <c:pt idx="3411">
                  <c:v>26958.25</c:v>
                </c:pt>
                <c:pt idx="3412">
                  <c:v>26966.5</c:v>
                </c:pt>
                <c:pt idx="3413">
                  <c:v>26974.75</c:v>
                </c:pt>
                <c:pt idx="3414">
                  <c:v>26983</c:v>
                </c:pt>
                <c:pt idx="3415">
                  <c:v>26991.25</c:v>
                </c:pt>
                <c:pt idx="3416">
                  <c:v>26999.5</c:v>
                </c:pt>
                <c:pt idx="3417">
                  <c:v>27007.75</c:v>
                </c:pt>
                <c:pt idx="3418">
                  <c:v>27016</c:v>
                </c:pt>
                <c:pt idx="3419">
                  <c:v>27024.25</c:v>
                </c:pt>
                <c:pt idx="3420">
                  <c:v>27032.5</c:v>
                </c:pt>
                <c:pt idx="3421">
                  <c:v>27040.75</c:v>
                </c:pt>
                <c:pt idx="3422">
                  <c:v>27049</c:v>
                </c:pt>
                <c:pt idx="3423">
                  <c:v>27057.25</c:v>
                </c:pt>
                <c:pt idx="3424">
                  <c:v>27065.5</c:v>
                </c:pt>
                <c:pt idx="3425">
                  <c:v>27073.75</c:v>
                </c:pt>
                <c:pt idx="3426">
                  <c:v>27082</c:v>
                </c:pt>
                <c:pt idx="3427">
                  <c:v>27090.25</c:v>
                </c:pt>
                <c:pt idx="3428">
                  <c:v>27098.5</c:v>
                </c:pt>
                <c:pt idx="3429">
                  <c:v>27106.75</c:v>
                </c:pt>
                <c:pt idx="3430">
                  <c:v>27115</c:v>
                </c:pt>
                <c:pt idx="3431">
                  <c:v>27123.25</c:v>
                </c:pt>
                <c:pt idx="3432">
                  <c:v>27131.5</c:v>
                </c:pt>
                <c:pt idx="3433">
                  <c:v>27139.75</c:v>
                </c:pt>
                <c:pt idx="3434">
                  <c:v>27148</c:v>
                </c:pt>
                <c:pt idx="3435">
                  <c:v>27156.25</c:v>
                </c:pt>
                <c:pt idx="3436">
                  <c:v>27164.5</c:v>
                </c:pt>
                <c:pt idx="3437">
                  <c:v>27172.75</c:v>
                </c:pt>
                <c:pt idx="3438">
                  <c:v>27181</c:v>
                </c:pt>
                <c:pt idx="3439">
                  <c:v>27189.25</c:v>
                </c:pt>
                <c:pt idx="3440">
                  <c:v>27197.5</c:v>
                </c:pt>
                <c:pt idx="3441">
                  <c:v>27205.75</c:v>
                </c:pt>
                <c:pt idx="3442">
                  <c:v>27214</c:v>
                </c:pt>
                <c:pt idx="3443">
                  <c:v>27222.25</c:v>
                </c:pt>
                <c:pt idx="3444">
                  <c:v>27230.5</c:v>
                </c:pt>
                <c:pt idx="3445">
                  <c:v>27238.75</c:v>
                </c:pt>
                <c:pt idx="3446">
                  <c:v>27247</c:v>
                </c:pt>
                <c:pt idx="3447">
                  <c:v>27255.25</c:v>
                </c:pt>
                <c:pt idx="3448">
                  <c:v>27263.5</c:v>
                </c:pt>
                <c:pt idx="3449">
                  <c:v>27271.75</c:v>
                </c:pt>
                <c:pt idx="3450">
                  <c:v>27280</c:v>
                </c:pt>
                <c:pt idx="3451">
                  <c:v>27288.25</c:v>
                </c:pt>
                <c:pt idx="3452">
                  <c:v>27296.5</c:v>
                </c:pt>
                <c:pt idx="3453">
                  <c:v>27304.75</c:v>
                </c:pt>
                <c:pt idx="3454">
                  <c:v>27313</c:v>
                </c:pt>
                <c:pt idx="3455">
                  <c:v>27321.25</c:v>
                </c:pt>
                <c:pt idx="3456">
                  <c:v>27329.5</c:v>
                </c:pt>
                <c:pt idx="3457">
                  <c:v>27337.75</c:v>
                </c:pt>
                <c:pt idx="3458">
                  <c:v>27346</c:v>
                </c:pt>
                <c:pt idx="3459">
                  <c:v>27354.25</c:v>
                </c:pt>
                <c:pt idx="3460">
                  <c:v>27362.5</c:v>
                </c:pt>
                <c:pt idx="3461">
                  <c:v>27370.75</c:v>
                </c:pt>
                <c:pt idx="3462">
                  <c:v>27379</c:v>
                </c:pt>
                <c:pt idx="3463">
                  <c:v>27387.25</c:v>
                </c:pt>
                <c:pt idx="3464">
                  <c:v>27395.5</c:v>
                </c:pt>
                <c:pt idx="3465">
                  <c:v>27403.75</c:v>
                </c:pt>
                <c:pt idx="3466">
                  <c:v>27412</c:v>
                </c:pt>
                <c:pt idx="3467">
                  <c:v>27420.25</c:v>
                </c:pt>
                <c:pt idx="3468">
                  <c:v>27428.5</c:v>
                </c:pt>
                <c:pt idx="3469">
                  <c:v>27436.75</c:v>
                </c:pt>
                <c:pt idx="3470">
                  <c:v>27445</c:v>
                </c:pt>
                <c:pt idx="3471">
                  <c:v>27453.25</c:v>
                </c:pt>
                <c:pt idx="3472">
                  <c:v>27461.5</c:v>
                </c:pt>
                <c:pt idx="3473">
                  <c:v>27469.75</c:v>
                </c:pt>
                <c:pt idx="3474">
                  <c:v>27478</c:v>
                </c:pt>
                <c:pt idx="3475">
                  <c:v>27486.25</c:v>
                </c:pt>
                <c:pt idx="3476">
                  <c:v>27494.5</c:v>
                </c:pt>
                <c:pt idx="3477">
                  <c:v>27502.75</c:v>
                </c:pt>
                <c:pt idx="3478">
                  <c:v>27511</c:v>
                </c:pt>
                <c:pt idx="3479">
                  <c:v>27519.25</c:v>
                </c:pt>
                <c:pt idx="3480">
                  <c:v>27527.5</c:v>
                </c:pt>
                <c:pt idx="3481">
                  <c:v>27535.75</c:v>
                </c:pt>
                <c:pt idx="3482">
                  <c:v>27544</c:v>
                </c:pt>
                <c:pt idx="3483">
                  <c:v>27552.25</c:v>
                </c:pt>
                <c:pt idx="3484">
                  <c:v>27560.5</c:v>
                </c:pt>
                <c:pt idx="3485">
                  <c:v>27568.75</c:v>
                </c:pt>
                <c:pt idx="3486">
                  <c:v>27577</c:v>
                </c:pt>
                <c:pt idx="3487">
                  <c:v>27585.25</c:v>
                </c:pt>
                <c:pt idx="3488">
                  <c:v>27593.5</c:v>
                </c:pt>
                <c:pt idx="3489">
                  <c:v>27601.75</c:v>
                </c:pt>
                <c:pt idx="3490">
                  <c:v>27610</c:v>
                </c:pt>
                <c:pt idx="3491">
                  <c:v>27618.25</c:v>
                </c:pt>
                <c:pt idx="3492">
                  <c:v>27626.5</c:v>
                </c:pt>
                <c:pt idx="3493">
                  <c:v>27634.75</c:v>
                </c:pt>
                <c:pt idx="3494">
                  <c:v>27643</c:v>
                </c:pt>
                <c:pt idx="3495">
                  <c:v>27651.25</c:v>
                </c:pt>
                <c:pt idx="3496">
                  <c:v>27659.5</c:v>
                </c:pt>
                <c:pt idx="3497">
                  <c:v>27667.75</c:v>
                </c:pt>
                <c:pt idx="3498">
                  <c:v>27676</c:v>
                </c:pt>
                <c:pt idx="3499">
                  <c:v>27684.25</c:v>
                </c:pt>
                <c:pt idx="3500">
                  <c:v>27692.5</c:v>
                </c:pt>
                <c:pt idx="3501">
                  <c:v>27700.75</c:v>
                </c:pt>
                <c:pt idx="3502">
                  <c:v>27709</c:v>
                </c:pt>
                <c:pt idx="3503">
                  <c:v>27717.25</c:v>
                </c:pt>
                <c:pt idx="3504">
                  <c:v>27725.5</c:v>
                </c:pt>
                <c:pt idx="3505">
                  <c:v>27733.75</c:v>
                </c:pt>
                <c:pt idx="3506">
                  <c:v>27742</c:v>
                </c:pt>
                <c:pt idx="3507">
                  <c:v>27750.25</c:v>
                </c:pt>
                <c:pt idx="3508">
                  <c:v>27758.5</c:v>
                </c:pt>
                <c:pt idx="3509">
                  <c:v>27766.75</c:v>
                </c:pt>
                <c:pt idx="3510">
                  <c:v>27775</c:v>
                </c:pt>
                <c:pt idx="3511">
                  <c:v>27783.25</c:v>
                </c:pt>
                <c:pt idx="3512">
                  <c:v>27791.5</c:v>
                </c:pt>
                <c:pt idx="3513">
                  <c:v>27799.75</c:v>
                </c:pt>
                <c:pt idx="3514">
                  <c:v>27808</c:v>
                </c:pt>
                <c:pt idx="3515">
                  <c:v>27816.25</c:v>
                </c:pt>
                <c:pt idx="3516">
                  <c:v>27824.5</c:v>
                </c:pt>
                <c:pt idx="3517">
                  <c:v>27832.75</c:v>
                </c:pt>
                <c:pt idx="3518">
                  <c:v>27841</c:v>
                </c:pt>
                <c:pt idx="3519">
                  <c:v>27849.25</c:v>
                </c:pt>
                <c:pt idx="3520">
                  <c:v>27857.5</c:v>
                </c:pt>
                <c:pt idx="3521">
                  <c:v>27865.75</c:v>
                </c:pt>
                <c:pt idx="3522">
                  <c:v>27874</c:v>
                </c:pt>
                <c:pt idx="3523">
                  <c:v>27882.25</c:v>
                </c:pt>
                <c:pt idx="3524">
                  <c:v>27890.5</c:v>
                </c:pt>
                <c:pt idx="3525">
                  <c:v>27898.75</c:v>
                </c:pt>
                <c:pt idx="3526">
                  <c:v>27907</c:v>
                </c:pt>
                <c:pt idx="3527">
                  <c:v>27915.25</c:v>
                </c:pt>
                <c:pt idx="3528">
                  <c:v>27923.5</c:v>
                </c:pt>
                <c:pt idx="3529">
                  <c:v>27931.75</c:v>
                </c:pt>
                <c:pt idx="3530">
                  <c:v>27940</c:v>
                </c:pt>
                <c:pt idx="3531">
                  <c:v>27948.25</c:v>
                </c:pt>
                <c:pt idx="3532">
                  <c:v>27956.5</c:v>
                </c:pt>
                <c:pt idx="3533">
                  <c:v>27964.75</c:v>
                </c:pt>
                <c:pt idx="3534">
                  <c:v>27973</c:v>
                </c:pt>
                <c:pt idx="3535">
                  <c:v>27981.25</c:v>
                </c:pt>
                <c:pt idx="3536">
                  <c:v>27989.5</c:v>
                </c:pt>
                <c:pt idx="3537">
                  <c:v>27997.75</c:v>
                </c:pt>
                <c:pt idx="3538">
                  <c:v>28006</c:v>
                </c:pt>
                <c:pt idx="3539">
                  <c:v>28014.25</c:v>
                </c:pt>
                <c:pt idx="3540">
                  <c:v>28022.5</c:v>
                </c:pt>
                <c:pt idx="3541">
                  <c:v>28030.75</c:v>
                </c:pt>
                <c:pt idx="3542">
                  <c:v>28039</c:v>
                </c:pt>
                <c:pt idx="3543">
                  <c:v>28047.25</c:v>
                </c:pt>
                <c:pt idx="3544">
                  <c:v>28055.5</c:v>
                </c:pt>
                <c:pt idx="3545">
                  <c:v>28063.75</c:v>
                </c:pt>
                <c:pt idx="3546">
                  <c:v>28072</c:v>
                </c:pt>
                <c:pt idx="3547">
                  <c:v>28080.25</c:v>
                </c:pt>
                <c:pt idx="3548">
                  <c:v>28088.5</c:v>
                </c:pt>
                <c:pt idx="3549">
                  <c:v>28096.75</c:v>
                </c:pt>
                <c:pt idx="3550">
                  <c:v>28105</c:v>
                </c:pt>
                <c:pt idx="3551">
                  <c:v>28113.25</c:v>
                </c:pt>
                <c:pt idx="3552">
                  <c:v>28121.5</c:v>
                </c:pt>
                <c:pt idx="3553">
                  <c:v>28129.75</c:v>
                </c:pt>
                <c:pt idx="3554">
                  <c:v>28138</c:v>
                </c:pt>
                <c:pt idx="3555">
                  <c:v>28146.25</c:v>
                </c:pt>
                <c:pt idx="3556">
                  <c:v>28154.5</c:v>
                </c:pt>
                <c:pt idx="3557">
                  <c:v>28162.75</c:v>
                </c:pt>
                <c:pt idx="3558">
                  <c:v>28171</c:v>
                </c:pt>
                <c:pt idx="3559">
                  <c:v>28179.25</c:v>
                </c:pt>
                <c:pt idx="3560">
                  <c:v>28187.5</c:v>
                </c:pt>
                <c:pt idx="3561">
                  <c:v>28195.75</c:v>
                </c:pt>
                <c:pt idx="3562">
                  <c:v>28204</c:v>
                </c:pt>
                <c:pt idx="3563">
                  <c:v>28212.25</c:v>
                </c:pt>
                <c:pt idx="3564">
                  <c:v>28220.5</c:v>
                </c:pt>
                <c:pt idx="3565">
                  <c:v>28228.75</c:v>
                </c:pt>
                <c:pt idx="3566">
                  <c:v>28237</c:v>
                </c:pt>
                <c:pt idx="3567">
                  <c:v>28245.25</c:v>
                </c:pt>
                <c:pt idx="3568">
                  <c:v>28253.5</c:v>
                </c:pt>
                <c:pt idx="3569">
                  <c:v>28261.75</c:v>
                </c:pt>
                <c:pt idx="3570">
                  <c:v>28270</c:v>
                </c:pt>
                <c:pt idx="3571">
                  <c:v>28278.25</c:v>
                </c:pt>
                <c:pt idx="3572">
                  <c:v>28286.5</c:v>
                </c:pt>
                <c:pt idx="3573">
                  <c:v>28294.75</c:v>
                </c:pt>
                <c:pt idx="3574">
                  <c:v>28303</c:v>
                </c:pt>
                <c:pt idx="3575">
                  <c:v>28311.25</c:v>
                </c:pt>
                <c:pt idx="3576">
                  <c:v>28319.5</c:v>
                </c:pt>
                <c:pt idx="3577">
                  <c:v>28327.75</c:v>
                </c:pt>
                <c:pt idx="3578">
                  <c:v>28336</c:v>
                </c:pt>
                <c:pt idx="3579">
                  <c:v>28344.25</c:v>
                </c:pt>
                <c:pt idx="3580">
                  <c:v>28352.5</c:v>
                </c:pt>
                <c:pt idx="3581">
                  <c:v>28360.75</c:v>
                </c:pt>
                <c:pt idx="3582">
                  <c:v>28369</c:v>
                </c:pt>
                <c:pt idx="3583">
                  <c:v>28377.25</c:v>
                </c:pt>
                <c:pt idx="3584">
                  <c:v>28385.5</c:v>
                </c:pt>
                <c:pt idx="3585">
                  <c:v>28393.75</c:v>
                </c:pt>
                <c:pt idx="3586">
                  <c:v>28402</c:v>
                </c:pt>
                <c:pt idx="3587">
                  <c:v>28410.25</c:v>
                </c:pt>
                <c:pt idx="3588">
                  <c:v>28418.5</c:v>
                </c:pt>
                <c:pt idx="3589">
                  <c:v>28426.75</c:v>
                </c:pt>
                <c:pt idx="3590">
                  <c:v>28435</c:v>
                </c:pt>
                <c:pt idx="3591">
                  <c:v>28443.25</c:v>
                </c:pt>
                <c:pt idx="3592">
                  <c:v>28451.5</c:v>
                </c:pt>
                <c:pt idx="3593">
                  <c:v>28459.75</c:v>
                </c:pt>
                <c:pt idx="3594">
                  <c:v>28468</c:v>
                </c:pt>
                <c:pt idx="3595">
                  <c:v>28476.25</c:v>
                </c:pt>
                <c:pt idx="3596">
                  <c:v>28484.5</c:v>
                </c:pt>
                <c:pt idx="3597">
                  <c:v>28492.75</c:v>
                </c:pt>
                <c:pt idx="3598">
                  <c:v>28501</c:v>
                </c:pt>
                <c:pt idx="3599">
                  <c:v>28509.25</c:v>
                </c:pt>
                <c:pt idx="3600">
                  <c:v>28517.5</c:v>
                </c:pt>
                <c:pt idx="3601">
                  <c:v>28525.75</c:v>
                </c:pt>
                <c:pt idx="3602">
                  <c:v>28534</c:v>
                </c:pt>
                <c:pt idx="3603">
                  <c:v>28542.25</c:v>
                </c:pt>
                <c:pt idx="3604">
                  <c:v>28550.5</c:v>
                </c:pt>
                <c:pt idx="3605">
                  <c:v>28558.75</c:v>
                </c:pt>
                <c:pt idx="3606">
                  <c:v>28567</c:v>
                </c:pt>
                <c:pt idx="3607">
                  <c:v>28575.25</c:v>
                </c:pt>
                <c:pt idx="3608">
                  <c:v>28583.5</c:v>
                </c:pt>
                <c:pt idx="3609">
                  <c:v>28591.75</c:v>
                </c:pt>
                <c:pt idx="3610">
                  <c:v>28600</c:v>
                </c:pt>
                <c:pt idx="3611">
                  <c:v>28608.25</c:v>
                </c:pt>
                <c:pt idx="3612">
                  <c:v>28616.5</c:v>
                </c:pt>
                <c:pt idx="3613">
                  <c:v>28624.75</c:v>
                </c:pt>
                <c:pt idx="3614">
                  <c:v>28633</c:v>
                </c:pt>
                <c:pt idx="3615">
                  <c:v>28641.25</c:v>
                </c:pt>
                <c:pt idx="3616">
                  <c:v>28649.5</c:v>
                </c:pt>
                <c:pt idx="3617">
                  <c:v>28657.75</c:v>
                </c:pt>
                <c:pt idx="3618">
                  <c:v>28666</c:v>
                </c:pt>
                <c:pt idx="3619">
                  <c:v>28674.25</c:v>
                </c:pt>
                <c:pt idx="3620">
                  <c:v>28682.5</c:v>
                </c:pt>
                <c:pt idx="3621">
                  <c:v>28690.75</c:v>
                </c:pt>
                <c:pt idx="3622">
                  <c:v>28699</c:v>
                </c:pt>
                <c:pt idx="3623">
                  <c:v>28707.25</c:v>
                </c:pt>
                <c:pt idx="3624">
                  <c:v>28715.5</c:v>
                </c:pt>
                <c:pt idx="3625">
                  <c:v>28723.75</c:v>
                </c:pt>
                <c:pt idx="3626">
                  <c:v>28732</c:v>
                </c:pt>
                <c:pt idx="3627">
                  <c:v>28740.25</c:v>
                </c:pt>
                <c:pt idx="3628">
                  <c:v>28748.5</c:v>
                </c:pt>
                <c:pt idx="3629">
                  <c:v>28756.75</c:v>
                </c:pt>
                <c:pt idx="3630">
                  <c:v>28765</c:v>
                </c:pt>
                <c:pt idx="3631">
                  <c:v>28773.25</c:v>
                </c:pt>
                <c:pt idx="3632">
                  <c:v>28781.5</c:v>
                </c:pt>
                <c:pt idx="3633">
                  <c:v>28789.75</c:v>
                </c:pt>
                <c:pt idx="3634">
                  <c:v>28798</c:v>
                </c:pt>
                <c:pt idx="3635">
                  <c:v>28806.25</c:v>
                </c:pt>
                <c:pt idx="3636">
                  <c:v>28814.5</c:v>
                </c:pt>
                <c:pt idx="3637">
                  <c:v>28822.75</c:v>
                </c:pt>
                <c:pt idx="3638">
                  <c:v>28831</c:v>
                </c:pt>
                <c:pt idx="3639">
                  <c:v>28839.25</c:v>
                </c:pt>
                <c:pt idx="3640">
                  <c:v>28847.5</c:v>
                </c:pt>
                <c:pt idx="3641">
                  <c:v>28855.75</c:v>
                </c:pt>
                <c:pt idx="3642">
                  <c:v>28864</c:v>
                </c:pt>
                <c:pt idx="3643">
                  <c:v>28872.25</c:v>
                </c:pt>
                <c:pt idx="3644">
                  <c:v>28880.5</c:v>
                </c:pt>
                <c:pt idx="3645">
                  <c:v>28888.75</c:v>
                </c:pt>
                <c:pt idx="3646">
                  <c:v>28897</c:v>
                </c:pt>
                <c:pt idx="3647">
                  <c:v>28905.25</c:v>
                </c:pt>
                <c:pt idx="3648">
                  <c:v>28913.5</c:v>
                </c:pt>
                <c:pt idx="3649">
                  <c:v>28921.75</c:v>
                </c:pt>
                <c:pt idx="3650">
                  <c:v>28930</c:v>
                </c:pt>
                <c:pt idx="3651">
                  <c:v>28938.25</c:v>
                </c:pt>
                <c:pt idx="3652">
                  <c:v>28946.5</c:v>
                </c:pt>
                <c:pt idx="3653">
                  <c:v>28954.75</c:v>
                </c:pt>
                <c:pt idx="3654">
                  <c:v>28963</c:v>
                </c:pt>
                <c:pt idx="3655">
                  <c:v>28971.25</c:v>
                </c:pt>
                <c:pt idx="3656">
                  <c:v>28979.5</c:v>
                </c:pt>
                <c:pt idx="3657">
                  <c:v>28987.75</c:v>
                </c:pt>
                <c:pt idx="3658">
                  <c:v>28996</c:v>
                </c:pt>
                <c:pt idx="3659">
                  <c:v>29004.25</c:v>
                </c:pt>
                <c:pt idx="3660">
                  <c:v>29012.5</c:v>
                </c:pt>
                <c:pt idx="3661">
                  <c:v>29020.75</c:v>
                </c:pt>
                <c:pt idx="3662">
                  <c:v>29029</c:v>
                </c:pt>
                <c:pt idx="3663">
                  <c:v>29037.25</c:v>
                </c:pt>
                <c:pt idx="3664">
                  <c:v>29045.5</c:v>
                </c:pt>
                <c:pt idx="3665">
                  <c:v>29053.75</c:v>
                </c:pt>
                <c:pt idx="3666">
                  <c:v>29062</c:v>
                </c:pt>
                <c:pt idx="3667">
                  <c:v>29070.25</c:v>
                </c:pt>
                <c:pt idx="3668">
                  <c:v>29078.5</c:v>
                </c:pt>
                <c:pt idx="3669">
                  <c:v>29086.75</c:v>
                </c:pt>
                <c:pt idx="3670">
                  <c:v>29095</c:v>
                </c:pt>
                <c:pt idx="3671">
                  <c:v>29103.25</c:v>
                </c:pt>
                <c:pt idx="3672">
                  <c:v>29111.5</c:v>
                </c:pt>
                <c:pt idx="3673">
                  <c:v>29119.75</c:v>
                </c:pt>
                <c:pt idx="3674">
                  <c:v>29128</c:v>
                </c:pt>
                <c:pt idx="3675">
                  <c:v>29136.25</c:v>
                </c:pt>
                <c:pt idx="3676">
                  <c:v>29144.5</c:v>
                </c:pt>
                <c:pt idx="3677">
                  <c:v>29152.75</c:v>
                </c:pt>
                <c:pt idx="3678">
                  <c:v>29161</c:v>
                </c:pt>
                <c:pt idx="3679">
                  <c:v>29169.25</c:v>
                </c:pt>
                <c:pt idx="3680">
                  <c:v>29177.5</c:v>
                </c:pt>
                <c:pt idx="3681">
                  <c:v>29185.75</c:v>
                </c:pt>
                <c:pt idx="3682">
                  <c:v>29194</c:v>
                </c:pt>
                <c:pt idx="3683">
                  <c:v>29202.25</c:v>
                </c:pt>
                <c:pt idx="3684">
                  <c:v>29210.5</c:v>
                </c:pt>
                <c:pt idx="3685">
                  <c:v>29218.75</c:v>
                </c:pt>
                <c:pt idx="3686">
                  <c:v>29227</c:v>
                </c:pt>
                <c:pt idx="3687">
                  <c:v>29235.25</c:v>
                </c:pt>
                <c:pt idx="3688">
                  <c:v>29243.5</c:v>
                </c:pt>
                <c:pt idx="3689">
                  <c:v>29251.75</c:v>
                </c:pt>
                <c:pt idx="3690">
                  <c:v>29260</c:v>
                </c:pt>
                <c:pt idx="3691">
                  <c:v>29268.25</c:v>
                </c:pt>
                <c:pt idx="3692">
                  <c:v>29276.5</c:v>
                </c:pt>
                <c:pt idx="3693">
                  <c:v>29284.75</c:v>
                </c:pt>
                <c:pt idx="3694">
                  <c:v>29293</c:v>
                </c:pt>
                <c:pt idx="3695">
                  <c:v>29301.25</c:v>
                </c:pt>
                <c:pt idx="3696">
                  <c:v>29309.5</c:v>
                </c:pt>
                <c:pt idx="3697">
                  <c:v>29317.75</c:v>
                </c:pt>
                <c:pt idx="3698">
                  <c:v>29326</c:v>
                </c:pt>
                <c:pt idx="3699">
                  <c:v>29334.25</c:v>
                </c:pt>
                <c:pt idx="3700">
                  <c:v>29342.5</c:v>
                </c:pt>
                <c:pt idx="3701">
                  <c:v>29350.75</c:v>
                </c:pt>
                <c:pt idx="3702">
                  <c:v>29359</c:v>
                </c:pt>
                <c:pt idx="3703">
                  <c:v>29367.25</c:v>
                </c:pt>
                <c:pt idx="3704">
                  <c:v>29375.5</c:v>
                </c:pt>
                <c:pt idx="3705">
                  <c:v>29383.75</c:v>
                </c:pt>
                <c:pt idx="3706">
                  <c:v>29392</c:v>
                </c:pt>
                <c:pt idx="3707">
                  <c:v>29400.25</c:v>
                </c:pt>
                <c:pt idx="3708">
                  <c:v>29408.5</c:v>
                </c:pt>
                <c:pt idx="3709">
                  <c:v>29416.75</c:v>
                </c:pt>
                <c:pt idx="3710">
                  <c:v>29425</c:v>
                </c:pt>
                <c:pt idx="3711">
                  <c:v>29433.25</c:v>
                </c:pt>
                <c:pt idx="3712">
                  <c:v>29441.5</c:v>
                </c:pt>
                <c:pt idx="3713">
                  <c:v>29449.75</c:v>
                </c:pt>
                <c:pt idx="3714">
                  <c:v>29458</c:v>
                </c:pt>
                <c:pt idx="3715">
                  <c:v>29466.25</c:v>
                </c:pt>
                <c:pt idx="3716">
                  <c:v>29474.5</c:v>
                </c:pt>
                <c:pt idx="3717">
                  <c:v>29482.75</c:v>
                </c:pt>
                <c:pt idx="3718">
                  <c:v>29491</c:v>
                </c:pt>
                <c:pt idx="3719">
                  <c:v>29499.25</c:v>
                </c:pt>
                <c:pt idx="3720">
                  <c:v>29507.5</c:v>
                </c:pt>
                <c:pt idx="3721">
                  <c:v>29515.75</c:v>
                </c:pt>
                <c:pt idx="3722">
                  <c:v>29524</c:v>
                </c:pt>
                <c:pt idx="3723">
                  <c:v>29532.25</c:v>
                </c:pt>
                <c:pt idx="3724">
                  <c:v>29540.5</c:v>
                </c:pt>
                <c:pt idx="3725">
                  <c:v>29548.75</c:v>
                </c:pt>
                <c:pt idx="3726">
                  <c:v>29557</c:v>
                </c:pt>
                <c:pt idx="3727">
                  <c:v>29565.25</c:v>
                </c:pt>
                <c:pt idx="3728">
                  <c:v>29573.5</c:v>
                </c:pt>
                <c:pt idx="3729">
                  <c:v>29581.75</c:v>
                </c:pt>
                <c:pt idx="3730">
                  <c:v>29590</c:v>
                </c:pt>
                <c:pt idx="3731">
                  <c:v>29598.25</c:v>
                </c:pt>
                <c:pt idx="3732">
                  <c:v>29606.5</c:v>
                </c:pt>
                <c:pt idx="3733">
                  <c:v>29614.75</c:v>
                </c:pt>
                <c:pt idx="3734">
                  <c:v>29623</c:v>
                </c:pt>
                <c:pt idx="3735">
                  <c:v>29631.25</c:v>
                </c:pt>
                <c:pt idx="3736">
                  <c:v>29639.5</c:v>
                </c:pt>
                <c:pt idx="3737">
                  <c:v>29647.75</c:v>
                </c:pt>
                <c:pt idx="3738">
                  <c:v>29656</c:v>
                </c:pt>
                <c:pt idx="3739">
                  <c:v>29664.25</c:v>
                </c:pt>
                <c:pt idx="3740">
                  <c:v>29672.5</c:v>
                </c:pt>
                <c:pt idx="3741">
                  <c:v>29680.75</c:v>
                </c:pt>
                <c:pt idx="3742">
                  <c:v>29689</c:v>
                </c:pt>
                <c:pt idx="3743">
                  <c:v>29697.25</c:v>
                </c:pt>
                <c:pt idx="3744">
                  <c:v>29705.5</c:v>
                </c:pt>
                <c:pt idx="3745">
                  <c:v>29713.75</c:v>
                </c:pt>
                <c:pt idx="3746">
                  <c:v>29722</c:v>
                </c:pt>
                <c:pt idx="3747">
                  <c:v>29730.25</c:v>
                </c:pt>
                <c:pt idx="3748">
                  <c:v>29738.5</c:v>
                </c:pt>
                <c:pt idx="3749">
                  <c:v>29746.75</c:v>
                </c:pt>
                <c:pt idx="3750">
                  <c:v>29755</c:v>
                </c:pt>
                <c:pt idx="3751">
                  <c:v>29763.25</c:v>
                </c:pt>
                <c:pt idx="3752">
                  <c:v>29771.5</c:v>
                </c:pt>
                <c:pt idx="3753">
                  <c:v>29779.75</c:v>
                </c:pt>
                <c:pt idx="3754">
                  <c:v>29788</c:v>
                </c:pt>
                <c:pt idx="3755">
                  <c:v>29796.25</c:v>
                </c:pt>
                <c:pt idx="3756">
                  <c:v>29804.5</c:v>
                </c:pt>
                <c:pt idx="3757">
                  <c:v>29812.75</c:v>
                </c:pt>
                <c:pt idx="3758">
                  <c:v>29821</c:v>
                </c:pt>
                <c:pt idx="3759">
                  <c:v>29829.25</c:v>
                </c:pt>
                <c:pt idx="3760">
                  <c:v>29837.5</c:v>
                </c:pt>
                <c:pt idx="3761">
                  <c:v>29845.75</c:v>
                </c:pt>
                <c:pt idx="3762">
                  <c:v>29854</c:v>
                </c:pt>
                <c:pt idx="3763">
                  <c:v>29862.25</c:v>
                </c:pt>
                <c:pt idx="3764">
                  <c:v>29870.5</c:v>
                </c:pt>
                <c:pt idx="3765">
                  <c:v>29878.75</c:v>
                </c:pt>
                <c:pt idx="3766">
                  <c:v>29887</c:v>
                </c:pt>
                <c:pt idx="3767">
                  <c:v>29895.25</c:v>
                </c:pt>
                <c:pt idx="3768">
                  <c:v>29903.5</c:v>
                </c:pt>
                <c:pt idx="3769">
                  <c:v>29911.75</c:v>
                </c:pt>
                <c:pt idx="3770">
                  <c:v>29920</c:v>
                </c:pt>
                <c:pt idx="3771">
                  <c:v>29928.25</c:v>
                </c:pt>
                <c:pt idx="3772">
                  <c:v>29936.5</c:v>
                </c:pt>
                <c:pt idx="3773">
                  <c:v>29944.75</c:v>
                </c:pt>
                <c:pt idx="3774">
                  <c:v>29953</c:v>
                </c:pt>
                <c:pt idx="3775">
                  <c:v>29961.25</c:v>
                </c:pt>
                <c:pt idx="3776">
                  <c:v>29969.5</c:v>
                </c:pt>
                <c:pt idx="3777">
                  <c:v>29977.75</c:v>
                </c:pt>
                <c:pt idx="3778">
                  <c:v>29986</c:v>
                </c:pt>
                <c:pt idx="3779">
                  <c:v>29994.25</c:v>
                </c:pt>
                <c:pt idx="3780">
                  <c:v>30002.5</c:v>
                </c:pt>
                <c:pt idx="3781">
                  <c:v>30010.75</c:v>
                </c:pt>
                <c:pt idx="3782">
                  <c:v>30019</c:v>
                </c:pt>
                <c:pt idx="3783">
                  <c:v>30027.25</c:v>
                </c:pt>
                <c:pt idx="3784">
                  <c:v>30035.5</c:v>
                </c:pt>
                <c:pt idx="3785">
                  <c:v>30043.75</c:v>
                </c:pt>
                <c:pt idx="3786">
                  <c:v>30052</c:v>
                </c:pt>
                <c:pt idx="3787">
                  <c:v>30060.25</c:v>
                </c:pt>
                <c:pt idx="3788">
                  <c:v>30068.5</c:v>
                </c:pt>
                <c:pt idx="3789">
                  <c:v>30076.75</c:v>
                </c:pt>
                <c:pt idx="3790">
                  <c:v>30085</c:v>
                </c:pt>
                <c:pt idx="3791">
                  <c:v>30093.25</c:v>
                </c:pt>
                <c:pt idx="3792">
                  <c:v>30101.5</c:v>
                </c:pt>
                <c:pt idx="3793">
                  <c:v>30109.75</c:v>
                </c:pt>
                <c:pt idx="3794">
                  <c:v>30118</c:v>
                </c:pt>
                <c:pt idx="3795">
                  <c:v>30126.25</c:v>
                </c:pt>
                <c:pt idx="3796">
                  <c:v>30134.5</c:v>
                </c:pt>
                <c:pt idx="3797">
                  <c:v>30142.75</c:v>
                </c:pt>
                <c:pt idx="3798">
                  <c:v>30151</c:v>
                </c:pt>
                <c:pt idx="3799">
                  <c:v>30159.25</c:v>
                </c:pt>
                <c:pt idx="3800">
                  <c:v>30167.5</c:v>
                </c:pt>
                <c:pt idx="3801">
                  <c:v>30175.75</c:v>
                </c:pt>
                <c:pt idx="3802">
                  <c:v>30184</c:v>
                </c:pt>
                <c:pt idx="3803">
                  <c:v>30192.25</c:v>
                </c:pt>
                <c:pt idx="3804">
                  <c:v>30200.5</c:v>
                </c:pt>
                <c:pt idx="3805">
                  <c:v>30208.75</c:v>
                </c:pt>
                <c:pt idx="3806">
                  <c:v>30217</c:v>
                </c:pt>
                <c:pt idx="3807">
                  <c:v>30225.25</c:v>
                </c:pt>
                <c:pt idx="3808">
                  <c:v>30233.5</c:v>
                </c:pt>
                <c:pt idx="3809">
                  <c:v>30241.75</c:v>
                </c:pt>
                <c:pt idx="3810">
                  <c:v>30250</c:v>
                </c:pt>
                <c:pt idx="3811">
                  <c:v>30258.25</c:v>
                </c:pt>
                <c:pt idx="3812">
                  <c:v>30266.5</c:v>
                </c:pt>
                <c:pt idx="3813">
                  <c:v>30274.75</c:v>
                </c:pt>
                <c:pt idx="3814">
                  <c:v>30283</c:v>
                </c:pt>
                <c:pt idx="3815">
                  <c:v>30291.25</c:v>
                </c:pt>
                <c:pt idx="3816">
                  <c:v>30299.5</c:v>
                </c:pt>
                <c:pt idx="3817">
                  <c:v>30307.75</c:v>
                </c:pt>
                <c:pt idx="3818">
                  <c:v>30316</c:v>
                </c:pt>
                <c:pt idx="3819">
                  <c:v>30324.25</c:v>
                </c:pt>
                <c:pt idx="3820">
                  <c:v>30332.5</c:v>
                </c:pt>
                <c:pt idx="3821">
                  <c:v>30340.75</c:v>
                </c:pt>
                <c:pt idx="3822">
                  <c:v>30349</c:v>
                </c:pt>
                <c:pt idx="3823">
                  <c:v>30357.25</c:v>
                </c:pt>
                <c:pt idx="3824">
                  <c:v>30365.5</c:v>
                </c:pt>
                <c:pt idx="3825">
                  <c:v>30373.75</c:v>
                </c:pt>
                <c:pt idx="3826">
                  <c:v>30382</c:v>
                </c:pt>
                <c:pt idx="3827">
                  <c:v>30390.25</c:v>
                </c:pt>
                <c:pt idx="3828">
                  <c:v>30398.5</c:v>
                </c:pt>
                <c:pt idx="3829">
                  <c:v>30406.75</c:v>
                </c:pt>
                <c:pt idx="3830">
                  <c:v>30415</c:v>
                </c:pt>
                <c:pt idx="3831">
                  <c:v>30423.25</c:v>
                </c:pt>
                <c:pt idx="3832">
                  <c:v>30431.5</c:v>
                </c:pt>
                <c:pt idx="3833">
                  <c:v>30439.75</c:v>
                </c:pt>
                <c:pt idx="3834">
                  <c:v>30448</c:v>
                </c:pt>
                <c:pt idx="3835">
                  <c:v>30456.25</c:v>
                </c:pt>
                <c:pt idx="3836">
                  <c:v>30464.5</c:v>
                </c:pt>
                <c:pt idx="3837">
                  <c:v>30472.75</c:v>
                </c:pt>
                <c:pt idx="3838">
                  <c:v>30481</c:v>
                </c:pt>
                <c:pt idx="3839">
                  <c:v>30489.25</c:v>
                </c:pt>
                <c:pt idx="3840">
                  <c:v>30497.5</c:v>
                </c:pt>
                <c:pt idx="3841">
                  <c:v>30505.75</c:v>
                </c:pt>
                <c:pt idx="3842">
                  <c:v>30514</c:v>
                </c:pt>
                <c:pt idx="3843">
                  <c:v>30522.25</c:v>
                </c:pt>
                <c:pt idx="3844">
                  <c:v>30530.5</c:v>
                </c:pt>
                <c:pt idx="3845">
                  <c:v>30538.75</c:v>
                </c:pt>
                <c:pt idx="3846">
                  <c:v>30547</c:v>
                </c:pt>
                <c:pt idx="3847">
                  <c:v>30555.25</c:v>
                </c:pt>
                <c:pt idx="3848">
                  <c:v>30563.5</c:v>
                </c:pt>
                <c:pt idx="3849">
                  <c:v>30571.75</c:v>
                </c:pt>
                <c:pt idx="3850">
                  <c:v>30580</c:v>
                </c:pt>
                <c:pt idx="3851">
                  <c:v>30588.25</c:v>
                </c:pt>
                <c:pt idx="3852">
                  <c:v>30596.5</c:v>
                </c:pt>
                <c:pt idx="3853">
                  <c:v>30604.75</c:v>
                </c:pt>
                <c:pt idx="3854">
                  <c:v>30613</c:v>
                </c:pt>
                <c:pt idx="3855">
                  <c:v>30621.25</c:v>
                </c:pt>
                <c:pt idx="3856">
                  <c:v>30629.5</c:v>
                </c:pt>
                <c:pt idx="3857">
                  <c:v>30637.75</c:v>
                </c:pt>
                <c:pt idx="3858">
                  <c:v>30646</c:v>
                </c:pt>
                <c:pt idx="3859">
                  <c:v>30654.25</c:v>
                </c:pt>
                <c:pt idx="3860">
                  <c:v>30662.5</c:v>
                </c:pt>
                <c:pt idx="3861">
                  <c:v>30670.75</c:v>
                </c:pt>
                <c:pt idx="3862">
                  <c:v>30679</c:v>
                </c:pt>
                <c:pt idx="3863">
                  <c:v>30687.25</c:v>
                </c:pt>
                <c:pt idx="3864">
                  <c:v>30695.5</c:v>
                </c:pt>
                <c:pt idx="3865">
                  <c:v>30703.75</c:v>
                </c:pt>
                <c:pt idx="3866">
                  <c:v>30712</c:v>
                </c:pt>
                <c:pt idx="3867">
                  <c:v>30720.25</c:v>
                </c:pt>
                <c:pt idx="3868">
                  <c:v>30728.5</c:v>
                </c:pt>
                <c:pt idx="3869">
                  <c:v>30736.75</c:v>
                </c:pt>
                <c:pt idx="3870">
                  <c:v>30745</c:v>
                </c:pt>
                <c:pt idx="3871">
                  <c:v>30753.25</c:v>
                </c:pt>
                <c:pt idx="3872">
                  <c:v>30761.5</c:v>
                </c:pt>
                <c:pt idx="3873">
                  <c:v>30769.75</c:v>
                </c:pt>
                <c:pt idx="3874">
                  <c:v>30778</c:v>
                </c:pt>
                <c:pt idx="3875">
                  <c:v>30786.25</c:v>
                </c:pt>
                <c:pt idx="3876">
                  <c:v>30794.5</c:v>
                </c:pt>
                <c:pt idx="3877">
                  <c:v>30802.75</c:v>
                </c:pt>
                <c:pt idx="3878">
                  <c:v>30811</c:v>
                </c:pt>
                <c:pt idx="3879">
                  <c:v>30819.25</c:v>
                </c:pt>
                <c:pt idx="3880">
                  <c:v>30827.5</c:v>
                </c:pt>
                <c:pt idx="3881">
                  <c:v>30835.75</c:v>
                </c:pt>
                <c:pt idx="3882">
                  <c:v>30844</c:v>
                </c:pt>
                <c:pt idx="3883">
                  <c:v>30852.25</c:v>
                </c:pt>
                <c:pt idx="3884">
                  <c:v>30860.5</c:v>
                </c:pt>
                <c:pt idx="3885">
                  <c:v>30868.75</c:v>
                </c:pt>
                <c:pt idx="3886">
                  <c:v>30877</c:v>
                </c:pt>
                <c:pt idx="3887">
                  <c:v>30885.25</c:v>
                </c:pt>
                <c:pt idx="3888">
                  <c:v>30893.5</c:v>
                </c:pt>
                <c:pt idx="3889">
                  <c:v>30901.75</c:v>
                </c:pt>
                <c:pt idx="3890">
                  <c:v>30910</c:v>
                </c:pt>
                <c:pt idx="3891">
                  <c:v>30918.25</c:v>
                </c:pt>
                <c:pt idx="3892">
                  <c:v>30926.5</c:v>
                </c:pt>
                <c:pt idx="3893">
                  <c:v>30934.75</c:v>
                </c:pt>
                <c:pt idx="3894">
                  <c:v>30943</c:v>
                </c:pt>
                <c:pt idx="3895">
                  <c:v>30951.25</c:v>
                </c:pt>
                <c:pt idx="3896">
                  <c:v>30959.5</c:v>
                </c:pt>
                <c:pt idx="3897">
                  <c:v>30967.75</c:v>
                </c:pt>
                <c:pt idx="3898">
                  <c:v>30976</c:v>
                </c:pt>
                <c:pt idx="3899">
                  <c:v>30984.25</c:v>
                </c:pt>
                <c:pt idx="3900">
                  <c:v>30992.5</c:v>
                </c:pt>
                <c:pt idx="3901">
                  <c:v>31000.75</c:v>
                </c:pt>
                <c:pt idx="3902">
                  <c:v>31009</c:v>
                </c:pt>
                <c:pt idx="3903">
                  <c:v>31017.25</c:v>
                </c:pt>
                <c:pt idx="3904">
                  <c:v>31025.5</c:v>
                </c:pt>
                <c:pt idx="3905">
                  <c:v>31033.75</c:v>
                </c:pt>
                <c:pt idx="3906">
                  <c:v>31042</c:v>
                </c:pt>
                <c:pt idx="3907">
                  <c:v>31050.25</c:v>
                </c:pt>
                <c:pt idx="3908">
                  <c:v>31058.5</c:v>
                </c:pt>
                <c:pt idx="3909">
                  <c:v>31066.75</c:v>
                </c:pt>
                <c:pt idx="3910">
                  <c:v>31075</c:v>
                </c:pt>
                <c:pt idx="3911">
                  <c:v>31083.25</c:v>
                </c:pt>
                <c:pt idx="3912">
                  <c:v>31091.5</c:v>
                </c:pt>
                <c:pt idx="3913">
                  <c:v>31099.75</c:v>
                </c:pt>
                <c:pt idx="3914">
                  <c:v>31108</c:v>
                </c:pt>
                <c:pt idx="3915">
                  <c:v>31116.25</c:v>
                </c:pt>
                <c:pt idx="3916">
                  <c:v>31124.5</c:v>
                </c:pt>
                <c:pt idx="3917">
                  <c:v>31132.75</c:v>
                </c:pt>
                <c:pt idx="3918">
                  <c:v>31141</c:v>
                </c:pt>
                <c:pt idx="3919">
                  <c:v>31149.25</c:v>
                </c:pt>
                <c:pt idx="3920">
                  <c:v>31157.5</c:v>
                </c:pt>
                <c:pt idx="3921">
                  <c:v>31165.75</c:v>
                </c:pt>
                <c:pt idx="3922">
                  <c:v>31174</c:v>
                </c:pt>
                <c:pt idx="3923">
                  <c:v>31182.25</c:v>
                </c:pt>
                <c:pt idx="3924">
                  <c:v>31190.5</c:v>
                </c:pt>
                <c:pt idx="3925">
                  <c:v>31198.75</c:v>
                </c:pt>
                <c:pt idx="3926">
                  <c:v>31207</c:v>
                </c:pt>
                <c:pt idx="3927">
                  <c:v>31215.25</c:v>
                </c:pt>
                <c:pt idx="3928">
                  <c:v>31223.5</c:v>
                </c:pt>
                <c:pt idx="3929">
                  <c:v>31231.75</c:v>
                </c:pt>
                <c:pt idx="3930">
                  <c:v>31240</c:v>
                </c:pt>
                <c:pt idx="3931">
                  <c:v>31248.25</c:v>
                </c:pt>
                <c:pt idx="3932">
                  <c:v>31256.5</c:v>
                </c:pt>
                <c:pt idx="3933">
                  <c:v>31264.75</c:v>
                </c:pt>
                <c:pt idx="3934">
                  <c:v>31273</c:v>
                </c:pt>
                <c:pt idx="3935">
                  <c:v>31281.25</c:v>
                </c:pt>
                <c:pt idx="3936">
                  <c:v>31289.5</c:v>
                </c:pt>
                <c:pt idx="3937">
                  <c:v>31297.75</c:v>
                </c:pt>
                <c:pt idx="3938">
                  <c:v>31306</c:v>
                </c:pt>
                <c:pt idx="3939">
                  <c:v>31314.25</c:v>
                </c:pt>
                <c:pt idx="3940">
                  <c:v>31322.5</c:v>
                </c:pt>
                <c:pt idx="3941">
                  <c:v>31330.75</c:v>
                </c:pt>
                <c:pt idx="3942">
                  <c:v>31339</c:v>
                </c:pt>
                <c:pt idx="3943">
                  <c:v>31347.25</c:v>
                </c:pt>
                <c:pt idx="3944">
                  <c:v>31355.5</c:v>
                </c:pt>
                <c:pt idx="3945">
                  <c:v>31363.75</c:v>
                </c:pt>
                <c:pt idx="3946">
                  <c:v>31372</c:v>
                </c:pt>
                <c:pt idx="3947">
                  <c:v>31380.25</c:v>
                </c:pt>
                <c:pt idx="3948">
                  <c:v>31388.5</c:v>
                </c:pt>
                <c:pt idx="3949">
                  <c:v>31396.75</c:v>
                </c:pt>
                <c:pt idx="3950">
                  <c:v>31405</c:v>
                </c:pt>
                <c:pt idx="3951">
                  <c:v>31413.25</c:v>
                </c:pt>
                <c:pt idx="3952">
                  <c:v>31421.5</c:v>
                </c:pt>
                <c:pt idx="3953">
                  <c:v>31429.75</c:v>
                </c:pt>
                <c:pt idx="3954">
                  <c:v>31438</c:v>
                </c:pt>
                <c:pt idx="3955">
                  <c:v>31446.25</c:v>
                </c:pt>
                <c:pt idx="3956">
                  <c:v>31454.5</c:v>
                </c:pt>
                <c:pt idx="3957">
                  <c:v>31462.75</c:v>
                </c:pt>
                <c:pt idx="3958">
                  <c:v>31471</c:v>
                </c:pt>
                <c:pt idx="3959">
                  <c:v>31479.25</c:v>
                </c:pt>
                <c:pt idx="3960">
                  <c:v>31487.5</c:v>
                </c:pt>
                <c:pt idx="3961">
                  <c:v>31495.75</c:v>
                </c:pt>
                <c:pt idx="3962">
                  <c:v>31504</c:v>
                </c:pt>
                <c:pt idx="3963">
                  <c:v>31512.25</c:v>
                </c:pt>
                <c:pt idx="3964">
                  <c:v>31520.5</c:v>
                </c:pt>
                <c:pt idx="3965">
                  <c:v>31528.75</c:v>
                </c:pt>
                <c:pt idx="3966">
                  <c:v>31537</c:v>
                </c:pt>
                <c:pt idx="3967">
                  <c:v>31545.25</c:v>
                </c:pt>
                <c:pt idx="3968">
                  <c:v>31553.5</c:v>
                </c:pt>
                <c:pt idx="3969">
                  <c:v>31561.75</c:v>
                </c:pt>
                <c:pt idx="3970">
                  <c:v>31570</c:v>
                </c:pt>
                <c:pt idx="3971">
                  <c:v>31578.25</c:v>
                </c:pt>
                <c:pt idx="3972">
                  <c:v>31586.5</c:v>
                </c:pt>
                <c:pt idx="3973">
                  <c:v>31594.75</c:v>
                </c:pt>
                <c:pt idx="3974">
                  <c:v>31603</c:v>
                </c:pt>
                <c:pt idx="3975">
                  <c:v>31611.25</c:v>
                </c:pt>
                <c:pt idx="3976">
                  <c:v>31619.5</c:v>
                </c:pt>
                <c:pt idx="3977">
                  <c:v>31627.75</c:v>
                </c:pt>
                <c:pt idx="3978">
                  <c:v>31636</c:v>
                </c:pt>
                <c:pt idx="3979">
                  <c:v>31644.25</c:v>
                </c:pt>
                <c:pt idx="3980">
                  <c:v>31652.5</c:v>
                </c:pt>
                <c:pt idx="3981">
                  <c:v>31660.75</c:v>
                </c:pt>
                <c:pt idx="3982">
                  <c:v>31669</c:v>
                </c:pt>
                <c:pt idx="3983">
                  <c:v>31677.25</c:v>
                </c:pt>
                <c:pt idx="3984">
                  <c:v>31685.5</c:v>
                </c:pt>
                <c:pt idx="3985">
                  <c:v>31693.75</c:v>
                </c:pt>
                <c:pt idx="3986">
                  <c:v>31702</c:v>
                </c:pt>
                <c:pt idx="3987">
                  <c:v>31710.25</c:v>
                </c:pt>
                <c:pt idx="3988">
                  <c:v>31718.5</c:v>
                </c:pt>
                <c:pt idx="3989">
                  <c:v>31726.75</c:v>
                </c:pt>
                <c:pt idx="3990">
                  <c:v>31735</c:v>
                </c:pt>
                <c:pt idx="3991">
                  <c:v>31743.25</c:v>
                </c:pt>
                <c:pt idx="3992">
                  <c:v>31751.5</c:v>
                </c:pt>
                <c:pt idx="3993">
                  <c:v>31759.75</c:v>
                </c:pt>
                <c:pt idx="3994">
                  <c:v>31768</c:v>
                </c:pt>
                <c:pt idx="3995">
                  <c:v>31776.25</c:v>
                </c:pt>
                <c:pt idx="3996">
                  <c:v>31784.5</c:v>
                </c:pt>
                <c:pt idx="3997">
                  <c:v>31792.75</c:v>
                </c:pt>
                <c:pt idx="3998">
                  <c:v>31801</c:v>
                </c:pt>
                <c:pt idx="3999">
                  <c:v>31809.25</c:v>
                </c:pt>
                <c:pt idx="4000">
                  <c:v>31817.5</c:v>
                </c:pt>
                <c:pt idx="4001">
                  <c:v>31825.75</c:v>
                </c:pt>
                <c:pt idx="4002">
                  <c:v>31834</c:v>
                </c:pt>
                <c:pt idx="4003">
                  <c:v>31842.25</c:v>
                </c:pt>
                <c:pt idx="4004">
                  <c:v>31850.5</c:v>
                </c:pt>
                <c:pt idx="4005">
                  <c:v>31858.75</c:v>
                </c:pt>
                <c:pt idx="4006">
                  <c:v>31867</c:v>
                </c:pt>
                <c:pt idx="4007">
                  <c:v>31875.25</c:v>
                </c:pt>
                <c:pt idx="4008">
                  <c:v>31883.5</c:v>
                </c:pt>
                <c:pt idx="4009">
                  <c:v>31891.75</c:v>
                </c:pt>
                <c:pt idx="4010">
                  <c:v>31900</c:v>
                </c:pt>
                <c:pt idx="4011">
                  <c:v>31908.25</c:v>
                </c:pt>
                <c:pt idx="4012">
                  <c:v>31916.5</c:v>
                </c:pt>
                <c:pt idx="4013">
                  <c:v>31924.75</c:v>
                </c:pt>
                <c:pt idx="4014">
                  <c:v>31933</c:v>
                </c:pt>
                <c:pt idx="4015">
                  <c:v>31941.25</c:v>
                </c:pt>
                <c:pt idx="4016">
                  <c:v>31949.5</c:v>
                </c:pt>
                <c:pt idx="4017">
                  <c:v>31957.75</c:v>
                </c:pt>
                <c:pt idx="4018">
                  <c:v>31966</c:v>
                </c:pt>
                <c:pt idx="4019">
                  <c:v>31974.25</c:v>
                </c:pt>
                <c:pt idx="4020">
                  <c:v>31982.5</c:v>
                </c:pt>
                <c:pt idx="4021">
                  <c:v>31990.75</c:v>
                </c:pt>
                <c:pt idx="4022">
                  <c:v>31999</c:v>
                </c:pt>
                <c:pt idx="4023">
                  <c:v>32007.25</c:v>
                </c:pt>
                <c:pt idx="4024">
                  <c:v>32015.5</c:v>
                </c:pt>
                <c:pt idx="4025">
                  <c:v>32023.75</c:v>
                </c:pt>
                <c:pt idx="4026">
                  <c:v>32032</c:v>
                </c:pt>
                <c:pt idx="4027">
                  <c:v>32040.25</c:v>
                </c:pt>
                <c:pt idx="4028">
                  <c:v>32048.5</c:v>
                </c:pt>
                <c:pt idx="4029">
                  <c:v>32056.75</c:v>
                </c:pt>
                <c:pt idx="4030">
                  <c:v>32065</c:v>
                </c:pt>
                <c:pt idx="4031">
                  <c:v>32073.25</c:v>
                </c:pt>
                <c:pt idx="4032">
                  <c:v>32081.5</c:v>
                </c:pt>
                <c:pt idx="4033">
                  <c:v>32089.75</c:v>
                </c:pt>
                <c:pt idx="4034">
                  <c:v>32098</c:v>
                </c:pt>
                <c:pt idx="4035">
                  <c:v>32106.25</c:v>
                </c:pt>
                <c:pt idx="4036">
                  <c:v>32114.5</c:v>
                </c:pt>
                <c:pt idx="4037">
                  <c:v>32122.75</c:v>
                </c:pt>
                <c:pt idx="4038">
                  <c:v>32131</c:v>
                </c:pt>
                <c:pt idx="4039">
                  <c:v>32139.25</c:v>
                </c:pt>
                <c:pt idx="4040">
                  <c:v>32147.5</c:v>
                </c:pt>
                <c:pt idx="4041">
                  <c:v>32155.75</c:v>
                </c:pt>
                <c:pt idx="4042">
                  <c:v>32164</c:v>
                </c:pt>
                <c:pt idx="4043">
                  <c:v>32172.25</c:v>
                </c:pt>
                <c:pt idx="4044">
                  <c:v>32180.5</c:v>
                </c:pt>
                <c:pt idx="4045">
                  <c:v>32188.75</c:v>
                </c:pt>
                <c:pt idx="4046">
                  <c:v>32197</c:v>
                </c:pt>
                <c:pt idx="4047">
                  <c:v>32205.25</c:v>
                </c:pt>
                <c:pt idx="4048">
                  <c:v>32213.5</c:v>
                </c:pt>
                <c:pt idx="4049">
                  <c:v>32221.75</c:v>
                </c:pt>
                <c:pt idx="4050">
                  <c:v>32230</c:v>
                </c:pt>
                <c:pt idx="4051">
                  <c:v>32238.25</c:v>
                </c:pt>
                <c:pt idx="4052">
                  <c:v>32246.5</c:v>
                </c:pt>
                <c:pt idx="4053">
                  <c:v>32254.75</c:v>
                </c:pt>
                <c:pt idx="4054">
                  <c:v>32263</c:v>
                </c:pt>
                <c:pt idx="4055">
                  <c:v>32271.25</c:v>
                </c:pt>
                <c:pt idx="4056">
                  <c:v>32279.5</c:v>
                </c:pt>
                <c:pt idx="4057">
                  <c:v>32287.75</c:v>
                </c:pt>
                <c:pt idx="4058">
                  <c:v>32296</c:v>
                </c:pt>
                <c:pt idx="4059">
                  <c:v>32304.25</c:v>
                </c:pt>
                <c:pt idx="4060">
                  <c:v>32312.5</c:v>
                </c:pt>
                <c:pt idx="4061">
                  <c:v>32320.75</c:v>
                </c:pt>
                <c:pt idx="4062">
                  <c:v>32329</c:v>
                </c:pt>
                <c:pt idx="4063">
                  <c:v>32337.25</c:v>
                </c:pt>
                <c:pt idx="4064">
                  <c:v>32345.5</c:v>
                </c:pt>
                <c:pt idx="4065">
                  <c:v>32353.75</c:v>
                </c:pt>
                <c:pt idx="4066">
                  <c:v>32362</c:v>
                </c:pt>
                <c:pt idx="4067">
                  <c:v>32370.25</c:v>
                </c:pt>
                <c:pt idx="4068">
                  <c:v>32378.5</c:v>
                </c:pt>
                <c:pt idx="4069">
                  <c:v>32386.75</c:v>
                </c:pt>
                <c:pt idx="4070">
                  <c:v>32395</c:v>
                </c:pt>
                <c:pt idx="4071">
                  <c:v>32403.25</c:v>
                </c:pt>
                <c:pt idx="4072">
                  <c:v>32411.5</c:v>
                </c:pt>
                <c:pt idx="4073">
                  <c:v>32419.75</c:v>
                </c:pt>
                <c:pt idx="4074">
                  <c:v>32428</c:v>
                </c:pt>
                <c:pt idx="4075">
                  <c:v>32436.25</c:v>
                </c:pt>
                <c:pt idx="4076">
                  <c:v>32444.5</c:v>
                </c:pt>
                <c:pt idx="4077">
                  <c:v>32452.75</c:v>
                </c:pt>
                <c:pt idx="4078">
                  <c:v>32461</c:v>
                </c:pt>
                <c:pt idx="4079">
                  <c:v>32469.25</c:v>
                </c:pt>
                <c:pt idx="4080">
                  <c:v>32477.5</c:v>
                </c:pt>
                <c:pt idx="4081">
                  <c:v>32485.75</c:v>
                </c:pt>
                <c:pt idx="4082">
                  <c:v>32494</c:v>
                </c:pt>
                <c:pt idx="4083">
                  <c:v>32502.25</c:v>
                </c:pt>
                <c:pt idx="4084">
                  <c:v>32510.5</c:v>
                </c:pt>
                <c:pt idx="4085">
                  <c:v>32518.75</c:v>
                </c:pt>
                <c:pt idx="4086">
                  <c:v>32527</c:v>
                </c:pt>
                <c:pt idx="4087">
                  <c:v>32535.25</c:v>
                </c:pt>
                <c:pt idx="4088">
                  <c:v>32543.5</c:v>
                </c:pt>
                <c:pt idx="4089">
                  <c:v>32551.75</c:v>
                </c:pt>
                <c:pt idx="4090">
                  <c:v>32560</c:v>
                </c:pt>
                <c:pt idx="4091">
                  <c:v>32568.25</c:v>
                </c:pt>
                <c:pt idx="4092">
                  <c:v>32576.5</c:v>
                </c:pt>
                <c:pt idx="4093">
                  <c:v>32584.75</c:v>
                </c:pt>
                <c:pt idx="4094">
                  <c:v>32593</c:v>
                </c:pt>
                <c:pt idx="4095">
                  <c:v>32601.25</c:v>
                </c:pt>
                <c:pt idx="4096">
                  <c:v>32609.5</c:v>
                </c:pt>
                <c:pt idx="4097">
                  <c:v>32617.75</c:v>
                </c:pt>
                <c:pt idx="4098">
                  <c:v>32626</c:v>
                </c:pt>
                <c:pt idx="4099">
                  <c:v>32634.25</c:v>
                </c:pt>
                <c:pt idx="4100">
                  <c:v>32642.5</c:v>
                </c:pt>
                <c:pt idx="4101">
                  <c:v>32650.75</c:v>
                </c:pt>
                <c:pt idx="4102">
                  <c:v>32659</c:v>
                </c:pt>
                <c:pt idx="4103">
                  <c:v>32667.25</c:v>
                </c:pt>
                <c:pt idx="4104">
                  <c:v>32675.5</c:v>
                </c:pt>
                <c:pt idx="4105">
                  <c:v>32683.75</c:v>
                </c:pt>
                <c:pt idx="4106">
                  <c:v>32692</c:v>
                </c:pt>
                <c:pt idx="4107">
                  <c:v>32700.25</c:v>
                </c:pt>
                <c:pt idx="4108">
                  <c:v>32708.5</c:v>
                </c:pt>
                <c:pt idx="4109">
                  <c:v>32716.75</c:v>
                </c:pt>
                <c:pt idx="4110">
                  <c:v>32725</c:v>
                </c:pt>
                <c:pt idx="4111">
                  <c:v>32733.25</c:v>
                </c:pt>
                <c:pt idx="4112">
                  <c:v>32741.5</c:v>
                </c:pt>
                <c:pt idx="4113">
                  <c:v>32749.75</c:v>
                </c:pt>
                <c:pt idx="4114">
                  <c:v>32758</c:v>
                </c:pt>
                <c:pt idx="4115">
                  <c:v>32766.25</c:v>
                </c:pt>
                <c:pt idx="4116">
                  <c:v>32774.5</c:v>
                </c:pt>
                <c:pt idx="4117">
                  <c:v>32782.75</c:v>
                </c:pt>
                <c:pt idx="4118">
                  <c:v>32791</c:v>
                </c:pt>
                <c:pt idx="4119">
                  <c:v>32799.25</c:v>
                </c:pt>
                <c:pt idx="4120">
                  <c:v>32807.5</c:v>
                </c:pt>
                <c:pt idx="4121">
                  <c:v>32815.75</c:v>
                </c:pt>
                <c:pt idx="4122">
                  <c:v>32824</c:v>
                </c:pt>
                <c:pt idx="4123">
                  <c:v>32832.25</c:v>
                </c:pt>
                <c:pt idx="4124">
                  <c:v>32840.5</c:v>
                </c:pt>
                <c:pt idx="4125">
                  <c:v>32848.75</c:v>
                </c:pt>
                <c:pt idx="4126">
                  <c:v>32857</c:v>
                </c:pt>
                <c:pt idx="4127">
                  <c:v>32865.25</c:v>
                </c:pt>
                <c:pt idx="4128">
                  <c:v>32873.5</c:v>
                </c:pt>
                <c:pt idx="4129">
                  <c:v>32881.75</c:v>
                </c:pt>
                <c:pt idx="4130">
                  <c:v>32890</c:v>
                </c:pt>
                <c:pt idx="4131">
                  <c:v>32898.25</c:v>
                </c:pt>
                <c:pt idx="4132">
                  <c:v>32906.5</c:v>
                </c:pt>
                <c:pt idx="4133">
                  <c:v>32914.75</c:v>
                </c:pt>
                <c:pt idx="4134">
                  <c:v>32923</c:v>
                </c:pt>
                <c:pt idx="4135">
                  <c:v>32931.25</c:v>
                </c:pt>
                <c:pt idx="4136">
                  <c:v>32939.5</c:v>
                </c:pt>
                <c:pt idx="4137">
                  <c:v>32947.75</c:v>
                </c:pt>
                <c:pt idx="4138">
                  <c:v>32956</c:v>
                </c:pt>
                <c:pt idx="4139">
                  <c:v>32964.25</c:v>
                </c:pt>
                <c:pt idx="4140">
                  <c:v>32972.5</c:v>
                </c:pt>
                <c:pt idx="4141">
                  <c:v>32980.75</c:v>
                </c:pt>
                <c:pt idx="4142">
                  <c:v>32989</c:v>
                </c:pt>
                <c:pt idx="4143">
                  <c:v>32997.25</c:v>
                </c:pt>
                <c:pt idx="4144">
                  <c:v>33005.5</c:v>
                </c:pt>
                <c:pt idx="4145">
                  <c:v>33013.75</c:v>
                </c:pt>
                <c:pt idx="4146">
                  <c:v>33022</c:v>
                </c:pt>
                <c:pt idx="4147">
                  <c:v>33030.25</c:v>
                </c:pt>
                <c:pt idx="4148">
                  <c:v>33038.5</c:v>
                </c:pt>
                <c:pt idx="4149">
                  <c:v>33046.75</c:v>
                </c:pt>
                <c:pt idx="4150">
                  <c:v>33055</c:v>
                </c:pt>
                <c:pt idx="4151">
                  <c:v>33063.25</c:v>
                </c:pt>
                <c:pt idx="4152">
                  <c:v>33071.5</c:v>
                </c:pt>
                <c:pt idx="4153">
                  <c:v>33079.75</c:v>
                </c:pt>
                <c:pt idx="4154">
                  <c:v>33088</c:v>
                </c:pt>
                <c:pt idx="4155">
                  <c:v>33096.25</c:v>
                </c:pt>
                <c:pt idx="4156">
                  <c:v>33104.5</c:v>
                </c:pt>
                <c:pt idx="4157">
                  <c:v>33112.75</c:v>
                </c:pt>
                <c:pt idx="4158">
                  <c:v>33121</c:v>
                </c:pt>
                <c:pt idx="4159">
                  <c:v>33129.25</c:v>
                </c:pt>
                <c:pt idx="4160">
                  <c:v>33137.5</c:v>
                </c:pt>
                <c:pt idx="4161">
                  <c:v>33145.75</c:v>
                </c:pt>
                <c:pt idx="4162">
                  <c:v>33154</c:v>
                </c:pt>
                <c:pt idx="4163">
                  <c:v>33162.25</c:v>
                </c:pt>
                <c:pt idx="4164">
                  <c:v>33170.5</c:v>
                </c:pt>
                <c:pt idx="4165">
                  <c:v>33178.75</c:v>
                </c:pt>
                <c:pt idx="4166">
                  <c:v>33187</c:v>
                </c:pt>
                <c:pt idx="4167">
                  <c:v>33195.25</c:v>
                </c:pt>
                <c:pt idx="4168">
                  <c:v>33203.5</c:v>
                </c:pt>
                <c:pt idx="4169">
                  <c:v>33211.75</c:v>
                </c:pt>
                <c:pt idx="4170">
                  <c:v>33220</c:v>
                </c:pt>
                <c:pt idx="4171">
                  <c:v>33228.25</c:v>
                </c:pt>
                <c:pt idx="4172">
                  <c:v>33236.5</c:v>
                </c:pt>
                <c:pt idx="4173">
                  <c:v>33244.75</c:v>
                </c:pt>
                <c:pt idx="4174">
                  <c:v>33253</c:v>
                </c:pt>
                <c:pt idx="4175">
                  <c:v>33261.25</c:v>
                </c:pt>
                <c:pt idx="4176">
                  <c:v>33269.5</c:v>
                </c:pt>
                <c:pt idx="4177">
                  <c:v>33277.75</c:v>
                </c:pt>
                <c:pt idx="4178">
                  <c:v>33286</c:v>
                </c:pt>
                <c:pt idx="4179">
                  <c:v>33294.25</c:v>
                </c:pt>
                <c:pt idx="4180">
                  <c:v>33302.5</c:v>
                </c:pt>
                <c:pt idx="4181">
                  <c:v>33310.75</c:v>
                </c:pt>
                <c:pt idx="4182">
                  <c:v>33319</c:v>
                </c:pt>
                <c:pt idx="4183">
                  <c:v>33327.25</c:v>
                </c:pt>
                <c:pt idx="4184">
                  <c:v>33335.5</c:v>
                </c:pt>
                <c:pt idx="4185">
                  <c:v>33343.75</c:v>
                </c:pt>
                <c:pt idx="4186">
                  <c:v>33352</c:v>
                </c:pt>
                <c:pt idx="4187">
                  <c:v>33360.25</c:v>
                </c:pt>
                <c:pt idx="4188">
                  <c:v>33368.5</c:v>
                </c:pt>
                <c:pt idx="4189">
                  <c:v>33376.75</c:v>
                </c:pt>
                <c:pt idx="4190">
                  <c:v>33385</c:v>
                </c:pt>
                <c:pt idx="4191">
                  <c:v>33393.25</c:v>
                </c:pt>
                <c:pt idx="4192">
                  <c:v>33401.5</c:v>
                </c:pt>
                <c:pt idx="4193">
                  <c:v>33409.75</c:v>
                </c:pt>
                <c:pt idx="4194">
                  <c:v>33418</c:v>
                </c:pt>
                <c:pt idx="4195">
                  <c:v>33426.25</c:v>
                </c:pt>
                <c:pt idx="4196">
                  <c:v>33434.5</c:v>
                </c:pt>
                <c:pt idx="4197">
                  <c:v>33442.75</c:v>
                </c:pt>
                <c:pt idx="4198">
                  <c:v>33451</c:v>
                </c:pt>
                <c:pt idx="4199">
                  <c:v>33459.25</c:v>
                </c:pt>
                <c:pt idx="4200">
                  <c:v>33467.5</c:v>
                </c:pt>
                <c:pt idx="4201">
                  <c:v>33475.75</c:v>
                </c:pt>
                <c:pt idx="4202">
                  <c:v>33484</c:v>
                </c:pt>
                <c:pt idx="4203">
                  <c:v>33492.25</c:v>
                </c:pt>
                <c:pt idx="4204">
                  <c:v>33500.5</c:v>
                </c:pt>
                <c:pt idx="4205">
                  <c:v>33508.75</c:v>
                </c:pt>
                <c:pt idx="4206">
                  <c:v>33517</c:v>
                </c:pt>
                <c:pt idx="4207">
                  <c:v>33525.25</c:v>
                </c:pt>
                <c:pt idx="4208">
                  <c:v>33533.5</c:v>
                </c:pt>
                <c:pt idx="4209">
                  <c:v>33541.75</c:v>
                </c:pt>
                <c:pt idx="4210">
                  <c:v>33550</c:v>
                </c:pt>
                <c:pt idx="4211">
                  <c:v>33558.25</c:v>
                </c:pt>
                <c:pt idx="4212">
                  <c:v>33566.5</c:v>
                </c:pt>
                <c:pt idx="4213">
                  <c:v>33574.75</c:v>
                </c:pt>
                <c:pt idx="4214">
                  <c:v>33583</c:v>
                </c:pt>
                <c:pt idx="4215">
                  <c:v>33591.25</c:v>
                </c:pt>
                <c:pt idx="4216">
                  <c:v>33599.5</c:v>
                </c:pt>
                <c:pt idx="4217">
                  <c:v>33607.75</c:v>
                </c:pt>
                <c:pt idx="4218">
                  <c:v>33616</c:v>
                </c:pt>
                <c:pt idx="4219">
                  <c:v>33624.25</c:v>
                </c:pt>
                <c:pt idx="4220">
                  <c:v>33632.5</c:v>
                </c:pt>
                <c:pt idx="4221">
                  <c:v>33640.75</c:v>
                </c:pt>
                <c:pt idx="4222">
                  <c:v>33649</c:v>
                </c:pt>
                <c:pt idx="4223">
                  <c:v>33657.25</c:v>
                </c:pt>
                <c:pt idx="4224">
                  <c:v>33665.5</c:v>
                </c:pt>
                <c:pt idx="4225">
                  <c:v>33673.75</c:v>
                </c:pt>
                <c:pt idx="4226">
                  <c:v>33682</c:v>
                </c:pt>
                <c:pt idx="4227">
                  <c:v>33690.25</c:v>
                </c:pt>
                <c:pt idx="4228">
                  <c:v>33698.5</c:v>
                </c:pt>
                <c:pt idx="4229">
                  <c:v>33706.75</c:v>
                </c:pt>
                <c:pt idx="4230">
                  <c:v>33715</c:v>
                </c:pt>
                <c:pt idx="4231">
                  <c:v>33723.25</c:v>
                </c:pt>
                <c:pt idx="4232">
                  <c:v>33731.5</c:v>
                </c:pt>
                <c:pt idx="4233">
                  <c:v>33739.75</c:v>
                </c:pt>
                <c:pt idx="4234">
                  <c:v>33748</c:v>
                </c:pt>
                <c:pt idx="4235">
                  <c:v>33756.25</c:v>
                </c:pt>
                <c:pt idx="4236">
                  <c:v>33764.5</c:v>
                </c:pt>
                <c:pt idx="4237">
                  <c:v>33772.75</c:v>
                </c:pt>
                <c:pt idx="4238">
                  <c:v>33781</c:v>
                </c:pt>
                <c:pt idx="4239">
                  <c:v>33789.25</c:v>
                </c:pt>
                <c:pt idx="4240">
                  <c:v>33797.5</c:v>
                </c:pt>
                <c:pt idx="4241">
                  <c:v>33805.75</c:v>
                </c:pt>
                <c:pt idx="4242">
                  <c:v>33814</c:v>
                </c:pt>
                <c:pt idx="4243">
                  <c:v>33822.25</c:v>
                </c:pt>
                <c:pt idx="4244">
                  <c:v>33830.5</c:v>
                </c:pt>
                <c:pt idx="4245">
                  <c:v>33838.75</c:v>
                </c:pt>
                <c:pt idx="4246">
                  <c:v>33847</c:v>
                </c:pt>
                <c:pt idx="4247">
                  <c:v>33855.25</c:v>
                </c:pt>
                <c:pt idx="4248">
                  <c:v>33863.5</c:v>
                </c:pt>
                <c:pt idx="4249">
                  <c:v>33871.75</c:v>
                </c:pt>
                <c:pt idx="4250">
                  <c:v>33880</c:v>
                </c:pt>
                <c:pt idx="4251">
                  <c:v>33888.25</c:v>
                </c:pt>
                <c:pt idx="4252">
                  <c:v>33896.5</c:v>
                </c:pt>
                <c:pt idx="4253">
                  <c:v>33904.75</c:v>
                </c:pt>
                <c:pt idx="4254">
                  <c:v>33913</c:v>
                </c:pt>
                <c:pt idx="4255">
                  <c:v>33921.25</c:v>
                </c:pt>
                <c:pt idx="4256">
                  <c:v>33929.5</c:v>
                </c:pt>
                <c:pt idx="4257">
                  <c:v>33937.75</c:v>
                </c:pt>
                <c:pt idx="4258">
                  <c:v>33946</c:v>
                </c:pt>
                <c:pt idx="4259">
                  <c:v>33954.25</c:v>
                </c:pt>
                <c:pt idx="4260">
                  <c:v>33962.5</c:v>
                </c:pt>
                <c:pt idx="4261">
                  <c:v>33970.75</c:v>
                </c:pt>
                <c:pt idx="4262">
                  <c:v>33979</c:v>
                </c:pt>
                <c:pt idx="4263">
                  <c:v>33987.25</c:v>
                </c:pt>
                <c:pt idx="4264">
                  <c:v>33995.5</c:v>
                </c:pt>
                <c:pt idx="4265">
                  <c:v>34003.75</c:v>
                </c:pt>
                <c:pt idx="4266">
                  <c:v>34012</c:v>
                </c:pt>
                <c:pt idx="4267">
                  <c:v>34020.25</c:v>
                </c:pt>
                <c:pt idx="4268">
                  <c:v>34028.5</c:v>
                </c:pt>
                <c:pt idx="4269">
                  <c:v>34036.75</c:v>
                </c:pt>
                <c:pt idx="4270">
                  <c:v>34045</c:v>
                </c:pt>
                <c:pt idx="4271">
                  <c:v>34053.25</c:v>
                </c:pt>
                <c:pt idx="4272">
                  <c:v>34061.5</c:v>
                </c:pt>
                <c:pt idx="4273">
                  <c:v>34069.75</c:v>
                </c:pt>
                <c:pt idx="4274">
                  <c:v>34078</c:v>
                </c:pt>
                <c:pt idx="4275">
                  <c:v>34086.25</c:v>
                </c:pt>
                <c:pt idx="4276">
                  <c:v>34094.5</c:v>
                </c:pt>
                <c:pt idx="4277">
                  <c:v>34102.75</c:v>
                </c:pt>
                <c:pt idx="4278">
                  <c:v>34111</c:v>
                </c:pt>
                <c:pt idx="4279">
                  <c:v>34119.25</c:v>
                </c:pt>
                <c:pt idx="4280">
                  <c:v>34127.5</c:v>
                </c:pt>
                <c:pt idx="4281">
                  <c:v>34135.75</c:v>
                </c:pt>
                <c:pt idx="4282">
                  <c:v>34144</c:v>
                </c:pt>
                <c:pt idx="4283">
                  <c:v>34152.25</c:v>
                </c:pt>
                <c:pt idx="4284">
                  <c:v>34160.5</c:v>
                </c:pt>
                <c:pt idx="4285">
                  <c:v>34168.75</c:v>
                </c:pt>
                <c:pt idx="4286">
                  <c:v>34177</c:v>
                </c:pt>
                <c:pt idx="4287">
                  <c:v>34185.25</c:v>
                </c:pt>
                <c:pt idx="4288">
                  <c:v>34193.5</c:v>
                </c:pt>
                <c:pt idx="4289">
                  <c:v>34201.75</c:v>
                </c:pt>
                <c:pt idx="4290">
                  <c:v>34210</c:v>
                </c:pt>
                <c:pt idx="4291">
                  <c:v>34218.25</c:v>
                </c:pt>
                <c:pt idx="4292">
                  <c:v>34226.5</c:v>
                </c:pt>
                <c:pt idx="4293">
                  <c:v>34234.75</c:v>
                </c:pt>
                <c:pt idx="4294">
                  <c:v>34243</c:v>
                </c:pt>
                <c:pt idx="4295">
                  <c:v>34251.25</c:v>
                </c:pt>
                <c:pt idx="4296">
                  <c:v>34259.5</c:v>
                </c:pt>
                <c:pt idx="4297">
                  <c:v>34267.75</c:v>
                </c:pt>
                <c:pt idx="4298">
                  <c:v>34276</c:v>
                </c:pt>
                <c:pt idx="4299">
                  <c:v>34284.25</c:v>
                </c:pt>
                <c:pt idx="4300">
                  <c:v>34292.5</c:v>
                </c:pt>
                <c:pt idx="4301">
                  <c:v>34300.75</c:v>
                </c:pt>
                <c:pt idx="4302">
                  <c:v>34309</c:v>
                </c:pt>
                <c:pt idx="4303">
                  <c:v>34317.25</c:v>
                </c:pt>
                <c:pt idx="4304">
                  <c:v>34325.5</c:v>
                </c:pt>
                <c:pt idx="4305">
                  <c:v>34333.75</c:v>
                </c:pt>
                <c:pt idx="4306">
                  <c:v>34342</c:v>
                </c:pt>
                <c:pt idx="4307">
                  <c:v>34350.25</c:v>
                </c:pt>
                <c:pt idx="4308">
                  <c:v>34358.5</c:v>
                </c:pt>
                <c:pt idx="4309">
                  <c:v>34366.75</c:v>
                </c:pt>
                <c:pt idx="4310">
                  <c:v>34375</c:v>
                </c:pt>
                <c:pt idx="4311">
                  <c:v>34383.25</c:v>
                </c:pt>
                <c:pt idx="4312">
                  <c:v>34391.5</c:v>
                </c:pt>
                <c:pt idx="4313">
                  <c:v>34399.75</c:v>
                </c:pt>
                <c:pt idx="4314">
                  <c:v>34408</c:v>
                </c:pt>
                <c:pt idx="4315">
                  <c:v>34416.25</c:v>
                </c:pt>
                <c:pt idx="4316">
                  <c:v>34424.5</c:v>
                </c:pt>
                <c:pt idx="4317">
                  <c:v>34432.75</c:v>
                </c:pt>
                <c:pt idx="4318">
                  <c:v>34441</c:v>
                </c:pt>
                <c:pt idx="4319">
                  <c:v>34449.25</c:v>
                </c:pt>
                <c:pt idx="4320">
                  <c:v>34457.5</c:v>
                </c:pt>
                <c:pt idx="4321">
                  <c:v>34465.75</c:v>
                </c:pt>
                <c:pt idx="4322">
                  <c:v>34474</c:v>
                </c:pt>
                <c:pt idx="4323">
                  <c:v>34482.25</c:v>
                </c:pt>
                <c:pt idx="4324">
                  <c:v>34490.5</c:v>
                </c:pt>
                <c:pt idx="4325">
                  <c:v>34498.75</c:v>
                </c:pt>
                <c:pt idx="4326">
                  <c:v>34507</c:v>
                </c:pt>
                <c:pt idx="4327">
                  <c:v>34515.25</c:v>
                </c:pt>
                <c:pt idx="4328">
                  <c:v>34523.5</c:v>
                </c:pt>
                <c:pt idx="4329">
                  <c:v>34531.75</c:v>
                </c:pt>
                <c:pt idx="4330">
                  <c:v>34540</c:v>
                </c:pt>
                <c:pt idx="4331">
                  <c:v>34548.25</c:v>
                </c:pt>
                <c:pt idx="4332">
                  <c:v>34556.5</c:v>
                </c:pt>
                <c:pt idx="4333">
                  <c:v>34564.75</c:v>
                </c:pt>
                <c:pt idx="4334">
                  <c:v>34573</c:v>
                </c:pt>
                <c:pt idx="4335">
                  <c:v>34581.25</c:v>
                </c:pt>
                <c:pt idx="4336">
                  <c:v>34589.5</c:v>
                </c:pt>
                <c:pt idx="4337">
                  <c:v>34597.75</c:v>
                </c:pt>
                <c:pt idx="4338">
                  <c:v>34606</c:v>
                </c:pt>
                <c:pt idx="4339">
                  <c:v>34614.25</c:v>
                </c:pt>
                <c:pt idx="4340">
                  <c:v>34622.5</c:v>
                </c:pt>
                <c:pt idx="4341">
                  <c:v>34630.75</c:v>
                </c:pt>
                <c:pt idx="4342">
                  <c:v>34639</c:v>
                </c:pt>
                <c:pt idx="4343">
                  <c:v>34647.25</c:v>
                </c:pt>
                <c:pt idx="4344">
                  <c:v>34655.5</c:v>
                </c:pt>
                <c:pt idx="4345">
                  <c:v>34663.75</c:v>
                </c:pt>
                <c:pt idx="4346">
                  <c:v>34672</c:v>
                </c:pt>
                <c:pt idx="4347">
                  <c:v>34680.25</c:v>
                </c:pt>
                <c:pt idx="4348">
                  <c:v>34688.5</c:v>
                </c:pt>
                <c:pt idx="4349">
                  <c:v>34696.75</c:v>
                </c:pt>
                <c:pt idx="4350">
                  <c:v>34705</c:v>
                </c:pt>
                <c:pt idx="4351">
                  <c:v>34713.25</c:v>
                </c:pt>
                <c:pt idx="4352">
                  <c:v>34721.5</c:v>
                </c:pt>
                <c:pt idx="4353">
                  <c:v>34729.75</c:v>
                </c:pt>
                <c:pt idx="4354">
                  <c:v>34738</c:v>
                </c:pt>
                <c:pt idx="4355">
                  <c:v>34746.25</c:v>
                </c:pt>
                <c:pt idx="4356">
                  <c:v>34754.5</c:v>
                </c:pt>
                <c:pt idx="4357">
                  <c:v>34762.75</c:v>
                </c:pt>
                <c:pt idx="4358">
                  <c:v>34771</c:v>
                </c:pt>
                <c:pt idx="4359">
                  <c:v>34779.25</c:v>
                </c:pt>
                <c:pt idx="4360">
                  <c:v>34787.5</c:v>
                </c:pt>
                <c:pt idx="4361">
                  <c:v>34795.75</c:v>
                </c:pt>
                <c:pt idx="4362">
                  <c:v>34804</c:v>
                </c:pt>
                <c:pt idx="4363">
                  <c:v>34812.25</c:v>
                </c:pt>
                <c:pt idx="4364">
                  <c:v>34820.5</c:v>
                </c:pt>
                <c:pt idx="4365">
                  <c:v>34828.75</c:v>
                </c:pt>
                <c:pt idx="4366">
                  <c:v>34837</c:v>
                </c:pt>
                <c:pt idx="4367">
                  <c:v>34845.25</c:v>
                </c:pt>
                <c:pt idx="4368">
                  <c:v>34853.5</c:v>
                </c:pt>
                <c:pt idx="4369">
                  <c:v>34861.75</c:v>
                </c:pt>
                <c:pt idx="4370">
                  <c:v>34870</c:v>
                </c:pt>
                <c:pt idx="4371">
                  <c:v>34878.25</c:v>
                </c:pt>
                <c:pt idx="4372">
                  <c:v>34886.5</c:v>
                </c:pt>
                <c:pt idx="4373">
                  <c:v>34894.75</c:v>
                </c:pt>
                <c:pt idx="4374">
                  <c:v>34903</c:v>
                </c:pt>
                <c:pt idx="4375">
                  <c:v>34911.25</c:v>
                </c:pt>
                <c:pt idx="4376">
                  <c:v>34919.5</c:v>
                </c:pt>
                <c:pt idx="4377">
                  <c:v>34927.75</c:v>
                </c:pt>
                <c:pt idx="4378">
                  <c:v>34936</c:v>
                </c:pt>
                <c:pt idx="4379">
                  <c:v>34944.25</c:v>
                </c:pt>
                <c:pt idx="4380">
                  <c:v>34952.5</c:v>
                </c:pt>
                <c:pt idx="4381">
                  <c:v>34960.75</c:v>
                </c:pt>
                <c:pt idx="4382">
                  <c:v>34969</c:v>
                </c:pt>
                <c:pt idx="4383">
                  <c:v>34977.25</c:v>
                </c:pt>
                <c:pt idx="4384">
                  <c:v>34985.5</c:v>
                </c:pt>
                <c:pt idx="4385">
                  <c:v>34993.75</c:v>
                </c:pt>
                <c:pt idx="4386">
                  <c:v>35002</c:v>
                </c:pt>
                <c:pt idx="4387">
                  <c:v>35010.25</c:v>
                </c:pt>
                <c:pt idx="4388">
                  <c:v>35018.5</c:v>
                </c:pt>
                <c:pt idx="4389">
                  <c:v>35026.75</c:v>
                </c:pt>
                <c:pt idx="4390">
                  <c:v>35035</c:v>
                </c:pt>
                <c:pt idx="4391">
                  <c:v>35043.25</c:v>
                </c:pt>
                <c:pt idx="4392">
                  <c:v>35051.5</c:v>
                </c:pt>
                <c:pt idx="4393">
                  <c:v>35059.75</c:v>
                </c:pt>
                <c:pt idx="4394">
                  <c:v>35068</c:v>
                </c:pt>
                <c:pt idx="4395">
                  <c:v>35076.25</c:v>
                </c:pt>
                <c:pt idx="4396">
                  <c:v>35084.5</c:v>
                </c:pt>
                <c:pt idx="4397">
                  <c:v>35092.75</c:v>
                </c:pt>
                <c:pt idx="4398">
                  <c:v>35101</c:v>
                </c:pt>
                <c:pt idx="4399">
                  <c:v>35109.25</c:v>
                </c:pt>
                <c:pt idx="4400">
                  <c:v>35117.5</c:v>
                </c:pt>
                <c:pt idx="4401">
                  <c:v>35125.75</c:v>
                </c:pt>
                <c:pt idx="4402">
                  <c:v>35134</c:v>
                </c:pt>
                <c:pt idx="4403">
                  <c:v>35142.25</c:v>
                </c:pt>
                <c:pt idx="4404">
                  <c:v>35150.5</c:v>
                </c:pt>
                <c:pt idx="4405">
                  <c:v>35158.75</c:v>
                </c:pt>
                <c:pt idx="4406">
                  <c:v>35167</c:v>
                </c:pt>
                <c:pt idx="4407">
                  <c:v>35175.25</c:v>
                </c:pt>
                <c:pt idx="4408">
                  <c:v>35183.5</c:v>
                </c:pt>
                <c:pt idx="4409">
                  <c:v>35191.75</c:v>
                </c:pt>
                <c:pt idx="4410">
                  <c:v>35200</c:v>
                </c:pt>
                <c:pt idx="4411">
                  <c:v>35208.25</c:v>
                </c:pt>
                <c:pt idx="4412">
                  <c:v>35216.5</c:v>
                </c:pt>
                <c:pt idx="4413">
                  <c:v>35224.75</c:v>
                </c:pt>
                <c:pt idx="4414">
                  <c:v>35233</c:v>
                </c:pt>
                <c:pt idx="4415">
                  <c:v>35241.25</c:v>
                </c:pt>
                <c:pt idx="4416">
                  <c:v>35249.5</c:v>
                </c:pt>
                <c:pt idx="4417">
                  <c:v>35257.75</c:v>
                </c:pt>
                <c:pt idx="4418">
                  <c:v>35266</c:v>
                </c:pt>
                <c:pt idx="4419">
                  <c:v>35274.25</c:v>
                </c:pt>
                <c:pt idx="4420">
                  <c:v>35282.5</c:v>
                </c:pt>
                <c:pt idx="4421">
                  <c:v>35290.75</c:v>
                </c:pt>
                <c:pt idx="4422">
                  <c:v>35299</c:v>
                </c:pt>
                <c:pt idx="4423">
                  <c:v>35307.25</c:v>
                </c:pt>
                <c:pt idx="4424">
                  <c:v>35315.5</c:v>
                </c:pt>
                <c:pt idx="4425">
                  <c:v>35323.75</c:v>
                </c:pt>
                <c:pt idx="4426">
                  <c:v>35332</c:v>
                </c:pt>
                <c:pt idx="4427">
                  <c:v>35340.25</c:v>
                </c:pt>
                <c:pt idx="4428">
                  <c:v>35348.5</c:v>
                </c:pt>
                <c:pt idx="4429">
                  <c:v>35356.75</c:v>
                </c:pt>
                <c:pt idx="4430">
                  <c:v>35365</c:v>
                </c:pt>
                <c:pt idx="4431">
                  <c:v>35373.25</c:v>
                </c:pt>
                <c:pt idx="4432">
                  <c:v>35381.5</c:v>
                </c:pt>
                <c:pt idx="4433">
                  <c:v>35389.75</c:v>
                </c:pt>
                <c:pt idx="4434">
                  <c:v>35398</c:v>
                </c:pt>
                <c:pt idx="4435">
                  <c:v>35406.25</c:v>
                </c:pt>
                <c:pt idx="4436">
                  <c:v>35414.5</c:v>
                </c:pt>
                <c:pt idx="4437">
                  <c:v>35422.75</c:v>
                </c:pt>
                <c:pt idx="4438">
                  <c:v>35431</c:v>
                </c:pt>
                <c:pt idx="4439">
                  <c:v>35439.25</c:v>
                </c:pt>
                <c:pt idx="4440">
                  <c:v>35447.5</c:v>
                </c:pt>
                <c:pt idx="4441">
                  <c:v>35455.75</c:v>
                </c:pt>
                <c:pt idx="4442">
                  <c:v>35464</c:v>
                </c:pt>
                <c:pt idx="4443">
                  <c:v>35472.25</c:v>
                </c:pt>
                <c:pt idx="4444">
                  <c:v>35480.5</c:v>
                </c:pt>
                <c:pt idx="4445">
                  <c:v>35488.75</c:v>
                </c:pt>
                <c:pt idx="4446">
                  <c:v>35497</c:v>
                </c:pt>
                <c:pt idx="4447">
                  <c:v>35505.25</c:v>
                </c:pt>
                <c:pt idx="4448">
                  <c:v>35513.5</c:v>
                </c:pt>
                <c:pt idx="4449">
                  <c:v>35521.75</c:v>
                </c:pt>
                <c:pt idx="4450">
                  <c:v>35530</c:v>
                </c:pt>
                <c:pt idx="4451">
                  <c:v>35538.25</c:v>
                </c:pt>
                <c:pt idx="4452">
                  <c:v>35546.5</c:v>
                </c:pt>
                <c:pt idx="4453">
                  <c:v>35554.75</c:v>
                </c:pt>
                <c:pt idx="4454">
                  <c:v>35563</c:v>
                </c:pt>
                <c:pt idx="4455">
                  <c:v>35571.25</c:v>
                </c:pt>
                <c:pt idx="4456">
                  <c:v>35579.5</c:v>
                </c:pt>
                <c:pt idx="4457">
                  <c:v>35587.75</c:v>
                </c:pt>
                <c:pt idx="4458">
                  <c:v>35596</c:v>
                </c:pt>
                <c:pt idx="4459">
                  <c:v>35604.25</c:v>
                </c:pt>
                <c:pt idx="4460">
                  <c:v>35612.5</c:v>
                </c:pt>
                <c:pt idx="4461">
                  <c:v>35620.75</c:v>
                </c:pt>
                <c:pt idx="4462">
                  <c:v>35629</c:v>
                </c:pt>
                <c:pt idx="4463">
                  <c:v>35637.25</c:v>
                </c:pt>
                <c:pt idx="4464">
                  <c:v>35645.5</c:v>
                </c:pt>
                <c:pt idx="4465">
                  <c:v>35653.75</c:v>
                </c:pt>
                <c:pt idx="4466">
                  <c:v>35662</c:v>
                </c:pt>
                <c:pt idx="4467">
                  <c:v>35670.25</c:v>
                </c:pt>
                <c:pt idx="4468">
                  <c:v>35678.5</c:v>
                </c:pt>
                <c:pt idx="4469">
                  <c:v>35686.75</c:v>
                </c:pt>
                <c:pt idx="4470">
                  <c:v>35695</c:v>
                </c:pt>
                <c:pt idx="4471">
                  <c:v>35703.25</c:v>
                </c:pt>
                <c:pt idx="4472">
                  <c:v>35711.5</c:v>
                </c:pt>
                <c:pt idx="4473">
                  <c:v>35719.75</c:v>
                </c:pt>
                <c:pt idx="4474">
                  <c:v>35728</c:v>
                </c:pt>
                <c:pt idx="4475">
                  <c:v>35736.25</c:v>
                </c:pt>
                <c:pt idx="4476">
                  <c:v>35744.5</c:v>
                </c:pt>
                <c:pt idx="4477">
                  <c:v>35752.75</c:v>
                </c:pt>
                <c:pt idx="4478">
                  <c:v>35761</c:v>
                </c:pt>
                <c:pt idx="4479">
                  <c:v>35769.25</c:v>
                </c:pt>
                <c:pt idx="4480">
                  <c:v>35777.5</c:v>
                </c:pt>
                <c:pt idx="4481">
                  <c:v>35785.75</c:v>
                </c:pt>
                <c:pt idx="4482">
                  <c:v>35794</c:v>
                </c:pt>
                <c:pt idx="4483">
                  <c:v>35802.25</c:v>
                </c:pt>
                <c:pt idx="4484">
                  <c:v>35810.5</c:v>
                </c:pt>
                <c:pt idx="4485">
                  <c:v>35818.75</c:v>
                </c:pt>
                <c:pt idx="4486">
                  <c:v>35827</c:v>
                </c:pt>
                <c:pt idx="4487">
                  <c:v>35835.25</c:v>
                </c:pt>
                <c:pt idx="4488">
                  <c:v>35843.5</c:v>
                </c:pt>
                <c:pt idx="4489">
                  <c:v>35851.75</c:v>
                </c:pt>
                <c:pt idx="4490">
                  <c:v>35860</c:v>
                </c:pt>
                <c:pt idx="4491">
                  <c:v>35868.25</c:v>
                </c:pt>
                <c:pt idx="4492">
                  <c:v>35876.5</c:v>
                </c:pt>
                <c:pt idx="4493">
                  <c:v>35884.75</c:v>
                </c:pt>
                <c:pt idx="4494">
                  <c:v>35893</c:v>
                </c:pt>
                <c:pt idx="4495">
                  <c:v>35901.25</c:v>
                </c:pt>
                <c:pt idx="4496">
                  <c:v>35909.5</c:v>
                </c:pt>
                <c:pt idx="4497">
                  <c:v>35917.75</c:v>
                </c:pt>
                <c:pt idx="4498">
                  <c:v>35926</c:v>
                </c:pt>
                <c:pt idx="4499">
                  <c:v>35934.25</c:v>
                </c:pt>
                <c:pt idx="4500">
                  <c:v>35942.5</c:v>
                </c:pt>
                <c:pt idx="4501">
                  <c:v>35950.75</c:v>
                </c:pt>
                <c:pt idx="4502">
                  <c:v>35959</c:v>
                </c:pt>
                <c:pt idx="4503">
                  <c:v>35967.25</c:v>
                </c:pt>
                <c:pt idx="4504">
                  <c:v>35975.5</c:v>
                </c:pt>
                <c:pt idx="4505">
                  <c:v>35983.75</c:v>
                </c:pt>
                <c:pt idx="4506">
                  <c:v>35992</c:v>
                </c:pt>
                <c:pt idx="4507">
                  <c:v>36000.25</c:v>
                </c:pt>
                <c:pt idx="4508">
                  <c:v>36008.5</c:v>
                </c:pt>
                <c:pt idx="4509">
                  <c:v>36016.75</c:v>
                </c:pt>
                <c:pt idx="4510">
                  <c:v>36025</c:v>
                </c:pt>
                <c:pt idx="4511">
                  <c:v>36033.25</c:v>
                </c:pt>
                <c:pt idx="4512">
                  <c:v>36041.5</c:v>
                </c:pt>
                <c:pt idx="4513">
                  <c:v>36049.75</c:v>
                </c:pt>
                <c:pt idx="4514">
                  <c:v>36058</c:v>
                </c:pt>
                <c:pt idx="4515">
                  <c:v>36066.25</c:v>
                </c:pt>
                <c:pt idx="4516">
                  <c:v>36074.5</c:v>
                </c:pt>
                <c:pt idx="4517">
                  <c:v>36082.75</c:v>
                </c:pt>
                <c:pt idx="4518">
                  <c:v>36091</c:v>
                </c:pt>
                <c:pt idx="4519">
                  <c:v>36099.25</c:v>
                </c:pt>
                <c:pt idx="4520">
                  <c:v>36107.5</c:v>
                </c:pt>
                <c:pt idx="4521">
                  <c:v>36115.75</c:v>
                </c:pt>
                <c:pt idx="4522">
                  <c:v>36124</c:v>
                </c:pt>
                <c:pt idx="4523">
                  <c:v>36132.25</c:v>
                </c:pt>
                <c:pt idx="4524">
                  <c:v>36140.5</c:v>
                </c:pt>
                <c:pt idx="4525">
                  <c:v>36148.75</c:v>
                </c:pt>
                <c:pt idx="4526">
                  <c:v>36157</c:v>
                </c:pt>
                <c:pt idx="4527">
                  <c:v>36165.25</c:v>
                </c:pt>
                <c:pt idx="4528">
                  <c:v>36173.5</c:v>
                </c:pt>
                <c:pt idx="4529">
                  <c:v>36181.75</c:v>
                </c:pt>
                <c:pt idx="4530">
                  <c:v>36190</c:v>
                </c:pt>
                <c:pt idx="4531">
                  <c:v>36198.25</c:v>
                </c:pt>
                <c:pt idx="4532">
                  <c:v>36206.5</c:v>
                </c:pt>
                <c:pt idx="4533">
                  <c:v>36214.75</c:v>
                </c:pt>
                <c:pt idx="4534">
                  <c:v>36223</c:v>
                </c:pt>
                <c:pt idx="4535">
                  <c:v>36231.25</c:v>
                </c:pt>
                <c:pt idx="4536">
                  <c:v>36239.5</c:v>
                </c:pt>
                <c:pt idx="4537">
                  <c:v>36247.75</c:v>
                </c:pt>
                <c:pt idx="4538">
                  <c:v>36256</c:v>
                </c:pt>
                <c:pt idx="4539">
                  <c:v>36264.25</c:v>
                </c:pt>
                <c:pt idx="4540">
                  <c:v>36272.5</c:v>
                </c:pt>
                <c:pt idx="4541">
                  <c:v>36280.75</c:v>
                </c:pt>
                <c:pt idx="4542">
                  <c:v>36289</c:v>
                </c:pt>
                <c:pt idx="4543">
                  <c:v>36297.25</c:v>
                </c:pt>
                <c:pt idx="4544">
                  <c:v>36305.5</c:v>
                </c:pt>
                <c:pt idx="4545">
                  <c:v>36313.75</c:v>
                </c:pt>
                <c:pt idx="4546">
                  <c:v>36322</c:v>
                </c:pt>
                <c:pt idx="4547">
                  <c:v>36330.25</c:v>
                </c:pt>
                <c:pt idx="4548">
                  <c:v>36338.5</c:v>
                </c:pt>
                <c:pt idx="4549">
                  <c:v>36346.75</c:v>
                </c:pt>
                <c:pt idx="4550">
                  <c:v>36355</c:v>
                </c:pt>
                <c:pt idx="4551">
                  <c:v>36363.25</c:v>
                </c:pt>
                <c:pt idx="4552">
                  <c:v>36371.5</c:v>
                </c:pt>
                <c:pt idx="4553">
                  <c:v>36379.75</c:v>
                </c:pt>
                <c:pt idx="4554">
                  <c:v>36388</c:v>
                </c:pt>
                <c:pt idx="4555">
                  <c:v>36396.25</c:v>
                </c:pt>
                <c:pt idx="4556">
                  <c:v>36404.5</c:v>
                </c:pt>
                <c:pt idx="4557">
                  <c:v>36412.75</c:v>
                </c:pt>
                <c:pt idx="4558">
                  <c:v>36421</c:v>
                </c:pt>
                <c:pt idx="4559">
                  <c:v>36429.25</c:v>
                </c:pt>
                <c:pt idx="4560">
                  <c:v>36437.5</c:v>
                </c:pt>
                <c:pt idx="4561">
                  <c:v>36445.75</c:v>
                </c:pt>
                <c:pt idx="4562">
                  <c:v>36454</c:v>
                </c:pt>
                <c:pt idx="4563">
                  <c:v>36462.25</c:v>
                </c:pt>
                <c:pt idx="4564">
                  <c:v>36470.5</c:v>
                </c:pt>
                <c:pt idx="4565">
                  <c:v>36478.75</c:v>
                </c:pt>
                <c:pt idx="4566">
                  <c:v>36487</c:v>
                </c:pt>
                <c:pt idx="4567">
                  <c:v>36495.25</c:v>
                </c:pt>
                <c:pt idx="4568">
                  <c:v>36503.5</c:v>
                </c:pt>
                <c:pt idx="4569">
                  <c:v>36511.75</c:v>
                </c:pt>
                <c:pt idx="4570">
                  <c:v>36520</c:v>
                </c:pt>
                <c:pt idx="4571">
                  <c:v>36528.25</c:v>
                </c:pt>
                <c:pt idx="4572">
                  <c:v>36536.5</c:v>
                </c:pt>
                <c:pt idx="4573">
                  <c:v>36544.75</c:v>
                </c:pt>
                <c:pt idx="4574">
                  <c:v>36553</c:v>
                </c:pt>
                <c:pt idx="4575">
                  <c:v>36561.25</c:v>
                </c:pt>
                <c:pt idx="4576">
                  <c:v>36569.5</c:v>
                </c:pt>
                <c:pt idx="4577">
                  <c:v>36577.75</c:v>
                </c:pt>
                <c:pt idx="4578">
                  <c:v>36586</c:v>
                </c:pt>
                <c:pt idx="4579">
                  <c:v>36594.25</c:v>
                </c:pt>
                <c:pt idx="4580">
                  <c:v>36602.5</c:v>
                </c:pt>
                <c:pt idx="4581">
                  <c:v>36610.75</c:v>
                </c:pt>
                <c:pt idx="4582">
                  <c:v>36619</c:v>
                </c:pt>
                <c:pt idx="4583">
                  <c:v>36627.25</c:v>
                </c:pt>
                <c:pt idx="4584">
                  <c:v>36635.5</c:v>
                </c:pt>
                <c:pt idx="4585">
                  <c:v>36643.75</c:v>
                </c:pt>
                <c:pt idx="4586">
                  <c:v>36652</c:v>
                </c:pt>
                <c:pt idx="4587">
                  <c:v>36660.25</c:v>
                </c:pt>
                <c:pt idx="4588">
                  <c:v>36668.5</c:v>
                </c:pt>
                <c:pt idx="4589">
                  <c:v>36676.75</c:v>
                </c:pt>
                <c:pt idx="4590">
                  <c:v>36685</c:v>
                </c:pt>
                <c:pt idx="4591">
                  <c:v>36693.25</c:v>
                </c:pt>
                <c:pt idx="4592">
                  <c:v>36701.5</c:v>
                </c:pt>
                <c:pt idx="4593">
                  <c:v>36709.75</c:v>
                </c:pt>
                <c:pt idx="4594">
                  <c:v>36718</c:v>
                </c:pt>
                <c:pt idx="4595">
                  <c:v>36726.25</c:v>
                </c:pt>
                <c:pt idx="4596">
                  <c:v>36734.5</c:v>
                </c:pt>
                <c:pt idx="4597">
                  <c:v>36742.75</c:v>
                </c:pt>
                <c:pt idx="4598">
                  <c:v>36751</c:v>
                </c:pt>
                <c:pt idx="4599">
                  <c:v>36759.25</c:v>
                </c:pt>
                <c:pt idx="4600">
                  <c:v>36767.5</c:v>
                </c:pt>
                <c:pt idx="4601">
                  <c:v>36775.75</c:v>
                </c:pt>
                <c:pt idx="4602">
                  <c:v>36784</c:v>
                </c:pt>
                <c:pt idx="4603">
                  <c:v>36792.25</c:v>
                </c:pt>
                <c:pt idx="4604">
                  <c:v>36800.5</c:v>
                </c:pt>
                <c:pt idx="4605">
                  <c:v>36808.75</c:v>
                </c:pt>
                <c:pt idx="4606">
                  <c:v>36817</c:v>
                </c:pt>
                <c:pt idx="4607">
                  <c:v>36825.25</c:v>
                </c:pt>
                <c:pt idx="4608">
                  <c:v>36833.5</c:v>
                </c:pt>
                <c:pt idx="4609">
                  <c:v>36841.75</c:v>
                </c:pt>
                <c:pt idx="4610">
                  <c:v>36850</c:v>
                </c:pt>
                <c:pt idx="4611">
                  <c:v>36858.25</c:v>
                </c:pt>
                <c:pt idx="4612">
                  <c:v>36866.5</c:v>
                </c:pt>
                <c:pt idx="4613">
                  <c:v>36874.75</c:v>
                </c:pt>
                <c:pt idx="4614">
                  <c:v>36883</c:v>
                </c:pt>
                <c:pt idx="4615">
                  <c:v>36891.25</c:v>
                </c:pt>
                <c:pt idx="4616">
                  <c:v>36899.5</c:v>
                </c:pt>
                <c:pt idx="4617">
                  <c:v>36907.75</c:v>
                </c:pt>
                <c:pt idx="4618">
                  <c:v>36916</c:v>
                </c:pt>
                <c:pt idx="4619">
                  <c:v>36924.25</c:v>
                </c:pt>
                <c:pt idx="4620">
                  <c:v>36932.5</c:v>
                </c:pt>
                <c:pt idx="4621">
                  <c:v>36940.75</c:v>
                </c:pt>
                <c:pt idx="4622">
                  <c:v>36949</c:v>
                </c:pt>
                <c:pt idx="4623">
                  <c:v>36957.25</c:v>
                </c:pt>
                <c:pt idx="4624">
                  <c:v>36965.5</c:v>
                </c:pt>
                <c:pt idx="4625">
                  <c:v>36973.75</c:v>
                </c:pt>
                <c:pt idx="4626">
                  <c:v>36982</c:v>
                </c:pt>
                <c:pt idx="4627">
                  <c:v>36990.25</c:v>
                </c:pt>
                <c:pt idx="4628">
                  <c:v>36998.5</c:v>
                </c:pt>
                <c:pt idx="4629">
                  <c:v>37006.75</c:v>
                </c:pt>
                <c:pt idx="4630">
                  <c:v>37015</c:v>
                </c:pt>
                <c:pt idx="4631">
                  <c:v>37023.25</c:v>
                </c:pt>
                <c:pt idx="4632">
                  <c:v>37031.5</c:v>
                </c:pt>
                <c:pt idx="4633">
                  <c:v>37039.75</c:v>
                </c:pt>
                <c:pt idx="4634">
                  <c:v>37048</c:v>
                </c:pt>
                <c:pt idx="4635">
                  <c:v>37056.25</c:v>
                </c:pt>
                <c:pt idx="4636">
                  <c:v>37064.5</c:v>
                </c:pt>
                <c:pt idx="4637">
                  <c:v>37072.75</c:v>
                </c:pt>
                <c:pt idx="4638">
                  <c:v>37081</c:v>
                </c:pt>
                <c:pt idx="4639">
                  <c:v>37089.25</c:v>
                </c:pt>
                <c:pt idx="4640">
                  <c:v>37097.5</c:v>
                </c:pt>
                <c:pt idx="4641">
                  <c:v>37105.75</c:v>
                </c:pt>
                <c:pt idx="4642">
                  <c:v>37114</c:v>
                </c:pt>
                <c:pt idx="4643">
                  <c:v>37122.25</c:v>
                </c:pt>
                <c:pt idx="4644">
                  <c:v>37130.5</c:v>
                </c:pt>
                <c:pt idx="4645">
                  <c:v>37138.75</c:v>
                </c:pt>
                <c:pt idx="4646">
                  <c:v>37147</c:v>
                </c:pt>
                <c:pt idx="4647">
                  <c:v>37155.25</c:v>
                </c:pt>
                <c:pt idx="4648">
                  <c:v>37163.5</c:v>
                </c:pt>
                <c:pt idx="4649">
                  <c:v>37171.75</c:v>
                </c:pt>
                <c:pt idx="4650">
                  <c:v>37180</c:v>
                </c:pt>
                <c:pt idx="4651">
                  <c:v>37188.25</c:v>
                </c:pt>
                <c:pt idx="4652">
                  <c:v>37196.5</c:v>
                </c:pt>
                <c:pt idx="4653">
                  <c:v>37204.75</c:v>
                </c:pt>
                <c:pt idx="4654">
                  <c:v>37213</c:v>
                </c:pt>
                <c:pt idx="4655">
                  <c:v>37221.25</c:v>
                </c:pt>
                <c:pt idx="4656">
                  <c:v>37229.5</c:v>
                </c:pt>
                <c:pt idx="4657">
                  <c:v>37237.75</c:v>
                </c:pt>
                <c:pt idx="4658">
                  <c:v>37246</c:v>
                </c:pt>
                <c:pt idx="4659">
                  <c:v>37254.25</c:v>
                </c:pt>
                <c:pt idx="4660">
                  <c:v>37262.5</c:v>
                </c:pt>
                <c:pt idx="4661">
                  <c:v>37270.75</c:v>
                </c:pt>
                <c:pt idx="4662">
                  <c:v>37279</c:v>
                </c:pt>
                <c:pt idx="4663">
                  <c:v>37287.25</c:v>
                </c:pt>
                <c:pt idx="4664">
                  <c:v>37295.5</c:v>
                </c:pt>
                <c:pt idx="4665">
                  <c:v>37303.75</c:v>
                </c:pt>
                <c:pt idx="4666">
                  <c:v>37312</c:v>
                </c:pt>
                <c:pt idx="4667">
                  <c:v>37320.25</c:v>
                </c:pt>
                <c:pt idx="4668">
                  <c:v>37328.5</c:v>
                </c:pt>
                <c:pt idx="4669">
                  <c:v>37336.75</c:v>
                </c:pt>
                <c:pt idx="4670">
                  <c:v>37345</c:v>
                </c:pt>
                <c:pt idx="4671">
                  <c:v>37353.25</c:v>
                </c:pt>
                <c:pt idx="4672">
                  <c:v>37361.5</c:v>
                </c:pt>
                <c:pt idx="4673">
                  <c:v>37369.75</c:v>
                </c:pt>
                <c:pt idx="4674">
                  <c:v>37378</c:v>
                </c:pt>
                <c:pt idx="4675">
                  <c:v>37386.25</c:v>
                </c:pt>
                <c:pt idx="4676">
                  <c:v>37394.5</c:v>
                </c:pt>
                <c:pt idx="4677">
                  <c:v>37402.75</c:v>
                </c:pt>
                <c:pt idx="4678">
                  <c:v>37411</c:v>
                </c:pt>
                <c:pt idx="4679">
                  <c:v>37419.25</c:v>
                </c:pt>
                <c:pt idx="4680">
                  <c:v>37427.5</c:v>
                </c:pt>
                <c:pt idx="4681">
                  <c:v>37435.75</c:v>
                </c:pt>
                <c:pt idx="4682">
                  <c:v>37444</c:v>
                </c:pt>
                <c:pt idx="4683">
                  <c:v>37452.25</c:v>
                </c:pt>
                <c:pt idx="4684">
                  <c:v>37460.5</c:v>
                </c:pt>
                <c:pt idx="4685">
                  <c:v>37468.75</c:v>
                </c:pt>
                <c:pt idx="4686">
                  <c:v>37477</c:v>
                </c:pt>
                <c:pt idx="4687">
                  <c:v>37485.25</c:v>
                </c:pt>
                <c:pt idx="4688">
                  <c:v>37493.5</c:v>
                </c:pt>
                <c:pt idx="4689">
                  <c:v>37501.75</c:v>
                </c:pt>
                <c:pt idx="4690">
                  <c:v>37510</c:v>
                </c:pt>
                <c:pt idx="4691">
                  <c:v>37518.25</c:v>
                </c:pt>
                <c:pt idx="4692">
                  <c:v>37526.5</c:v>
                </c:pt>
                <c:pt idx="4693">
                  <c:v>37534.75</c:v>
                </c:pt>
                <c:pt idx="4694">
                  <c:v>37543</c:v>
                </c:pt>
                <c:pt idx="4695">
                  <c:v>37551.25</c:v>
                </c:pt>
                <c:pt idx="4696">
                  <c:v>37559.5</c:v>
                </c:pt>
                <c:pt idx="4697">
                  <c:v>37567.75</c:v>
                </c:pt>
                <c:pt idx="4698">
                  <c:v>37576</c:v>
                </c:pt>
                <c:pt idx="4699">
                  <c:v>37584.25</c:v>
                </c:pt>
                <c:pt idx="4700">
                  <c:v>37592.5</c:v>
                </c:pt>
                <c:pt idx="4701">
                  <c:v>37600.75</c:v>
                </c:pt>
                <c:pt idx="4702">
                  <c:v>37609</c:v>
                </c:pt>
                <c:pt idx="4703">
                  <c:v>37617.25</c:v>
                </c:pt>
                <c:pt idx="4704">
                  <c:v>37625.5</c:v>
                </c:pt>
                <c:pt idx="4705">
                  <c:v>37633.75</c:v>
                </c:pt>
                <c:pt idx="4706">
                  <c:v>37642</c:v>
                </c:pt>
                <c:pt idx="4707">
                  <c:v>37650.25</c:v>
                </c:pt>
                <c:pt idx="4708">
                  <c:v>37658.5</c:v>
                </c:pt>
                <c:pt idx="4709">
                  <c:v>37666.75</c:v>
                </c:pt>
                <c:pt idx="4710">
                  <c:v>37675</c:v>
                </c:pt>
                <c:pt idx="4711">
                  <c:v>37683.25</c:v>
                </c:pt>
                <c:pt idx="4712">
                  <c:v>37691.5</c:v>
                </c:pt>
                <c:pt idx="4713">
                  <c:v>37699.75</c:v>
                </c:pt>
                <c:pt idx="4714">
                  <c:v>37708</c:v>
                </c:pt>
                <c:pt idx="4715">
                  <c:v>37716.25</c:v>
                </c:pt>
                <c:pt idx="4716">
                  <c:v>37724.5</c:v>
                </c:pt>
                <c:pt idx="4717">
                  <c:v>37732.75</c:v>
                </c:pt>
                <c:pt idx="4718">
                  <c:v>37741</c:v>
                </c:pt>
                <c:pt idx="4719">
                  <c:v>37749.25</c:v>
                </c:pt>
                <c:pt idx="4720">
                  <c:v>37757.5</c:v>
                </c:pt>
                <c:pt idx="4721">
                  <c:v>37765.75</c:v>
                </c:pt>
                <c:pt idx="4722">
                  <c:v>37774</c:v>
                </c:pt>
                <c:pt idx="4723">
                  <c:v>37782.25</c:v>
                </c:pt>
                <c:pt idx="4724">
                  <c:v>37790.5</c:v>
                </c:pt>
                <c:pt idx="4725">
                  <c:v>37798.75</c:v>
                </c:pt>
                <c:pt idx="4726">
                  <c:v>37807</c:v>
                </c:pt>
                <c:pt idx="4727">
                  <c:v>37815.25</c:v>
                </c:pt>
                <c:pt idx="4728">
                  <c:v>37823.5</c:v>
                </c:pt>
                <c:pt idx="4729">
                  <c:v>37831.75</c:v>
                </c:pt>
                <c:pt idx="4730">
                  <c:v>37840</c:v>
                </c:pt>
                <c:pt idx="4731">
                  <c:v>37848.25</c:v>
                </c:pt>
                <c:pt idx="4732">
                  <c:v>37856.5</c:v>
                </c:pt>
                <c:pt idx="4733">
                  <c:v>37864.75</c:v>
                </c:pt>
                <c:pt idx="4734">
                  <c:v>37873</c:v>
                </c:pt>
                <c:pt idx="4735">
                  <c:v>37881.25</c:v>
                </c:pt>
                <c:pt idx="4736">
                  <c:v>37889.5</c:v>
                </c:pt>
                <c:pt idx="4737">
                  <c:v>37897.75</c:v>
                </c:pt>
                <c:pt idx="4738">
                  <c:v>37906</c:v>
                </c:pt>
                <c:pt idx="4739">
                  <c:v>37914.25</c:v>
                </c:pt>
                <c:pt idx="4740">
                  <c:v>37922.5</c:v>
                </c:pt>
                <c:pt idx="4741">
                  <c:v>37930.75</c:v>
                </c:pt>
                <c:pt idx="4742">
                  <c:v>37939</c:v>
                </c:pt>
                <c:pt idx="4743">
                  <c:v>37947.25</c:v>
                </c:pt>
                <c:pt idx="4744">
                  <c:v>37955.5</c:v>
                </c:pt>
                <c:pt idx="4745">
                  <c:v>37963.75</c:v>
                </c:pt>
                <c:pt idx="4746">
                  <c:v>37972</c:v>
                </c:pt>
                <c:pt idx="4747">
                  <c:v>37980.25</c:v>
                </c:pt>
                <c:pt idx="4748">
                  <c:v>37988.5</c:v>
                </c:pt>
                <c:pt idx="4749">
                  <c:v>37996.75</c:v>
                </c:pt>
                <c:pt idx="4750">
                  <c:v>38005</c:v>
                </c:pt>
                <c:pt idx="4751">
                  <c:v>38013.25</c:v>
                </c:pt>
                <c:pt idx="4752">
                  <c:v>38021.5</c:v>
                </c:pt>
                <c:pt idx="4753">
                  <c:v>38029.75</c:v>
                </c:pt>
                <c:pt idx="4754">
                  <c:v>38038</c:v>
                </c:pt>
                <c:pt idx="4755">
                  <c:v>38046.25</c:v>
                </c:pt>
                <c:pt idx="4756">
                  <c:v>38054.5</c:v>
                </c:pt>
                <c:pt idx="4757">
                  <c:v>38062.75</c:v>
                </c:pt>
                <c:pt idx="4758">
                  <c:v>38071</c:v>
                </c:pt>
                <c:pt idx="4759">
                  <c:v>38079.25</c:v>
                </c:pt>
                <c:pt idx="4760">
                  <c:v>38087.5</c:v>
                </c:pt>
                <c:pt idx="4761">
                  <c:v>38095.75</c:v>
                </c:pt>
                <c:pt idx="4762">
                  <c:v>38104</c:v>
                </c:pt>
                <c:pt idx="4763">
                  <c:v>38112.25</c:v>
                </c:pt>
                <c:pt idx="4764">
                  <c:v>38120.5</c:v>
                </c:pt>
                <c:pt idx="4765">
                  <c:v>38128.75</c:v>
                </c:pt>
                <c:pt idx="4766">
                  <c:v>38137</c:v>
                </c:pt>
                <c:pt idx="4767">
                  <c:v>38145.25</c:v>
                </c:pt>
                <c:pt idx="4768">
                  <c:v>38153.5</c:v>
                </c:pt>
                <c:pt idx="4769">
                  <c:v>38161.75</c:v>
                </c:pt>
                <c:pt idx="4770">
                  <c:v>38170</c:v>
                </c:pt>
                <c:pt idx="4771">
                  <c:v>38178.25</c:v>
                </c:pt>
                <c:pt idx="4772">
                  <c:v>38186.5</c:v>
                </c:pt>
                <c:pt idx="4773">
                  <c:v>38194.75</c:v>
                </c:pt>
                <c:pt idx="4774">
                  <c:v>38203</c:v>
                </c:pt>
                <c:pt idx="4775">
                  <c:v>38211.25</c:v>
                </c:pt>
                <c:pt idx="4776">
                  <c:v>38219.5</c:v>
                </c:pt>
                <c:pt idx="4777">
                  <c:v>38227.75</c:v>
                </c:pt>
                <c:pt idx="4778">
                  <c:v>38236</c:v>
                </c:pt>
                <c:pt idx="4779">
                  <c:v>38244.25</c:v>
                </c:pt>
                <c:pt idx="4780">
                  <c:v>38252.5</c:v>
                </c:pt>
                <c:pt idx="4781">
                  <c:v>38260.75</c:v>
                </c:pt>
                <c:pt idx="4782">
                  <c:v>38269</c:v>
                </c:pt>
                <c:pt idx="4783">
                  <c:v>38277.25</c:v>
                </c:pt>
                <c:pt idx="4784">
                  <c:v>38285.5</c:v>
                </c:pt>
                <c:pt idx="4785">
                  <c:v>38293.75</c:v>
                </c:pt>
                <c:pt idx="4786">
                  <c:v>38302</c:v>
                </c:pt>
                <c:pt idx="4787">
                  <c:v>38310.25</c:v>
                </c:pt>
                <c:pt idx="4788">
                  <c:v>38318.5</c:v>
                </c:pt>
                <c:pt idx="4789">
                  <c:v>38326.75</c:v>
                </c:pt>
                <c:pt idx="4790">
                  <c:v>38335</c:v>
                </c:pt>
                <c:pt idx="4791">
                  <c:v>38343.25</c:v>
                </c:pt>
                <c:pt idx="4792">
                  <c:v>38351.5</c:v>
                </c:pt>
                <c:pt idx="4793">
                  <c:v>38359.75</c:v>
                </c:pt>
                <c:pt idx="4794">
                  <c:v>38368</c:v>
                </c:pt>
                <c:pt idx="4795">
                  <c:v>38376.25</c:v>
                </c:pt>
                <c:pt idx="4796">
                  <c:v>38384.5</c:v>
                </c:pt>
                <c:pt idx="4797">
                  <c:v>38392.75</c:v>
                </c:pt>
                <c:pt idx="4798">
                  <c:v>38401</c:v>
                </c:pt>
                <c:pt idx="4799">
                  <c:v>38409.25</c:v>
                </c:pt>
                <c:pt idx="4800">
                  <c:v>38417.5</c:v>
                </c:pt>
                <c:pt idx="4801">
                  <c:v>38425.75</c:v>
                </c:pt>
                <c:pt idx="4802">
                  <c:v>38434</c:v>
                </c:pt>
                <c:pt idx="4803">
                  <c:v>38442.25</c:v>
                </c:pt>
                <c:pt idx="4804">
                  <c:v>38450.5</c:v>
                </c:pt>
                <c:pt idx="4805">
                  <c:v>38458.75</c:v>
                </c:pt>
                <c:pt idx="4806">
                  <c:v>38467</c:v>
                </c:pt>
                <c:pt idx="4807">
                  <c:v>38475.25</c:v>
                </c:pt>
                <c:pt idx="4808">
                  <c:v>38483.5</c:v>
                </c:pt>
                <c:pt idx="4809">
                  <c:v>38491.75</c:v>
                </c:pt>
                <c:pt idx="4810">
                  <c:v>38500</c:v>
                </c:pt>
                <c:pt idx="4811">
                  <c:v>38508.25</c:v>
                </c:pt>
                <c:pt idx="4812">
                  <c:v>38516.5</c:v>
                </c:pt>
                <c:pt idx="4813">
                  <c:v>38524.75</c:v>
                </c:pt>
                <c:pt idx="4814">
                  <c:v>38533</c:v>
                </c:pt>
                <c:pt idx="4815">
                  <c:v>38541.25</c:v>
                </c:pt>
                <c:pt idx="4816">
                  <c:v>38549.5</c:v>
                </c:pt>
                <c:pt idx="4817">
                  <c:v>38557.75</c:v>
                </c:pt>
                <c:pt idx="4818">
                  <c:v>38566</c:v>
                </c:pt>
                <c:pt idx="4819">
                  <c:v>38574.25</c:v>
                </c:pt>
                <c:pt idx="4820">
                  <c:v>38582.5</c:v>
                </c:pt>
                <c:pt idx="4821">
                  <c:v>38590.75</c:v>
                </c:pt>
                <c:pt idx="4822">
                  <c:v>38599</c:v>
                </c:pt>
                <c:pt idx="4823">
                  <c:v>38607.25</c:v>
                </c:pt>
                <c:pt idx="4824">
                  <c:v>38615.5</c:v>
                </c:pt>
                <c:pt idx="4825">
                  <c:v>38623.75</c:v>
                </c:pt>
                <c:pt idx="4826">
                  <c:v>38632</c:v>
                </c:pt>
                <c:pt idx="4827">
                  <c:v>38640.25</c:v>
                </c:pt>
                <c:pt idx="4828">
                  <c:v>38648.5</c:v>
                </c:pt>
                <c:pt idx="4829">
                  <c:v>38656.75</c:v>
                </c:pt>
                <c:pt idx="4830">
                  <c:v>38665</c:v>
                </c:pt>
                <c:pt idx="4831">
                  <c:v>38673.25</c:v>
                </c:pt>
                <c:pt idx="4832">
                  <c:v>38681.5</c:v>
                </c:pt>
                <c:pt idx="4833">
                  <c:v>38689.75</c:v>
                </c:pt>
                <c:pt idx="4834">
                  <c:v>38698</c:v>
                </c:pt>
                <c:pt idx="4835">
                  <c:v>38706.25</c:v>
                </c:pt>
                <c:pt idx="4836">
                  <c:v>38714.5</c:v>
                </c:pt>
                <c:pt idx="4837">
                  <c:v>38722.75</c:v>
                </c:pt>
                <c:pt idx="4838">
                  <c:v>38731</c:v>
                </c:pt>
                <c:pt idx="4839">
                  <c:v>38739.25</c:v>
                </c:pt>
                <c:pt idx="4840">
                  <c:v>38747.5</c:v>
                </c:pt>
                <c:pt idx="4841">
                  <c:v>38755.75</c:v>
                </c:pt>
                <c:pt idx="4842">
                  <c:v>38764</c:v>
                </c:pt>
                <c:pt idx="4843">
                  <c:v>38772.25</c:v>
                </c:pt>
                <c:pt idx="4844">
                  <c:v>38780.5</c:v>
                </c:pt>
                <c:pt idx="4845">
                  <c:v>38788.75</c:v>
                </c:pt>
                <c:pt idx="4846">
                  <c:v>38797</c:v>
                </c:pt>
                <c:pt idx="4847">
                  <c:v>38805.25</c:v>
                </c:pt>
                <c:pt idx="4848">
                  <c:v>38813.5</c:v>
                </c:pt>
                <c:pt idx="4849">
                  <c:v>38821.75</c:v>
                </c:pt>
                <c:pt idx="4850">
                  <c:v>38830</c:v>
                </c:pt>
                <c:pt idx="4851">
                  <c:v>38838.25</c:v>
                </c:pt>
                <c:pt idx="4852">
                  <c:v>38846.5</c:v>
                </c:pt>
                <c:pt idx="4853">
                  <c:v>38854.75</c:v>
                </c:pt>
                <c:pt idx="4854">
                  <c:v>38863</c:v>
                </c:pt>
                <c:pt idx="4855">
                  <c:v>38871.25</c:v>
                </c:pt>
                <c:pt idx="4856">
                  <c:v>38879.5</c:v>
                </c:pt>
                <c:pt idx="4857">
                  <c:v>38887.75</c:v>
                </c:pt>
                <c:pt idx="4858">
                  <c:v>38896</c:v>
                </c:pt>
                <c:pt idx="4859">
                  <c:v>38904.25</c:v>
                </c:pt>
                <c:pt idx="4860">
                  <c:v>38912.5</c:v>
                </c:pt>
                <c:pt idx="4861">
                  <c:v>38920.75</c:v>
                </c:pt>
                <c:pt idx="4862">
                  <c:v>38929</c:v>
                </c:pt>
                <c:pt idx="4863">
                  <c:v>38937.25</c:v>
                </c:pt>
                <c:pt idx="4864">
                  <c:v>38945.5</c:v>
                </c:pt>
                <c:pt idx="4865">
                  <c:v>38953.75</c:v>
                </c:pt>
                <c:pt idx="4866">
                  <c:v>38962</c:v>
                </c:pt>
                <c:pt idx="4867">
                  <c:v>38970.25</c:v>
                </c:pt>
                <c:pt idx="4868">
                  <c:v>38978.5</c:v>
                </c:pt>
                <c:pt idx="4869">
                  <c:v>38986.75</c:v>
                </c:pt>
                <c:pt idx="4870">
                  <c:v>38995</c:v>
                </c:pt>
                <c:pt idx="4871">
                  <c:v>39003.25</c:v>
                </c:pt>
                <c:pt idx="4872">
                  <c:v>39011.5</c:v>
                </c:pt>
                <c:pt idx="4873">
                  <c:v>39019.75</c:v>
                </c:pt>
                <c:pt idx="4874">
                  <c:v>39028</c:v>
                </c:pt>
                <c:pt idx="4875">
                  <c:v>39036.25</c:v>
                </c:pt>
                <c:pt idx="4876">
                  <c:v>39044.5</c:v>
                </c:pt>
                <c:pt idx="4877">
                  <c:v>39052.75</c:v>
                </c:pt>
                <c:pt idx="4878">
                  <c:v>39061</c:v>
                </c:pt>
                <c:pt idx="4879">
                  <c:v>39069.25</c:v>
                </c:pt>
                <c:pt idx="4880">
                  <c:v>39077.5</c:v>
                </c:pt>
                <c:pt idx="4881">
                  <c:v>39085.75</c:v>
                </c:pt>
                <c:pt idx="4882">
                  <c:v>39094</c:v>
                </c:pt>
                <c:pt idx="4883">
                  <c:v>39102.25</c:v>
                </c:pt>
                <c:pt idx="4884">
                  <c:v>39110.5</c:v>
                </c:pt>
                <c:pt idx="4885">
                  <c:v>39118.75</c:v>
                </c:pt>
                <c:pt idx="4886">
                  <c:v>39127</c:v>
                </c:pt>
                <c:pt idx="4887">
                  <c:v>39135.25</c:v>
                </c:pt>
                <c:pt idx="4888">
                  <c:v>39143.5</c:v>
                </c:pt>
                <c:pt idx="4889">
                  <c:v>39151.75</c:v>
                </c:pt>
                <c:pt idx="4890">
                  <c:v>39160</c:v>
                </c:pt>
                <c:pt idx="4891">
                  <c:v>39168.25</c:v>
                </c:pt>
                <c:pt idx="4892">
                  <c:v>39176.5</c:v>
                </c:pt>
                <c:pt idx="4893">
                  <c:v>39184.75</c:v>
                </c:pt>
                <c:pt idx="4894">
                  <c:v>39193</c:v>
                </c:pt>
                <c:pt idx="4895">
                  <c:v>39201.25</c:v>
                </c:pt>
                <c:pt idx="4896">
                  <c:v>39209.5</c:v>
                </c:pt>
                <c:pt idx="4897">
                  <c:v>39217.75</c:v>
                </c:pt>
                <c:pt idx="4898">
                  <c:v>39226</c:v>
                </c:pt>
                <c:pt idx="4899">
                  <c:v>39234.25</c:v>
                </c:pt>
                <c:pt idx="4900">
                  <c:v>39242.5</c:v>
                </c:pt>
                <c:pt idx="4901">
                  <c:v>39250.75</c:v>
                </c:pt>
                <c:pt idx="4902">
                  <c:v>39259</c:v>
                </c:pt>
                <c:pt idx="4903">
                  <c:v>39267.25</c:v>
                </c:pt>
                <c:pt idx="4904">
                  <c:v>39275.5</c:v>
                </c:pt>
                <c:pt idx="4905">
                  <c:v>39283.75</c:v>
                </c:pt>
                <c:pt idx="4906">
                  <c:v>39292</c:v>
                </c:pt>
                <c:pt idx="4907">
                  <c:v>39300.25</c:v>
                </c:pt>
                <c:pt idx="4908">
                  <c:v>39308.5</c:v>
                </c:pt>
                <c:pt idx="4909">
                  <c:v>39316.75</c:v>
                </c:pt>
                <c:pt idx="4910">
                  <c:v>39325</c:v>
                </c:pt>
                <c:pt idx="4911">
                  <c:v>39333.25</c:v>
                </c:pt>
                <c:pt idx="4912">
                  <c:v>39341.5</c:v>
                </c:pt>
                <c:pt idx="4913">
                  <c:v>39349.75</c:v>
                </c:pt>
                <c:pt idx="4914">
                  <c:v>39358</c:v>
                </c:pt>
                <c:pt idx="4915">
                  <c:v>39366.25</c:v>
                </c:pt>
                <c:pt idx="4916">
                  <c:v>39374.5</c:v>
                </c:pt>
                <c:pt idx="4917">
                  <c:v>39382.75</c:v>
                </c:pt>
                <c:pt idx="4918">
                  <c:v>39391</c:v>
                </c:pt>
                <c:pt idx="4919">
                  <c:v>39399.25</c:v>
                </c:pt>
                <c:pt idx="4920">
                  <c:v>39407.5</c:v>
                </c:pt>
                <c:pt idx="4921">
                  <c:v>39415.75</c:v>
                </c:pt>
                <c:pt idx="4922">
                  <c:v>39424</c:v>
                </c:pt>
                <c:pt idx="4923">
                  <c:v>39432.25</c:v>
                </c:pt>
                <c:pt idx="4924">
                  <c:v>39440.5</c:v>
                </c:pt>
                <c:pt idx="4925">
                  <c:v>39448.75</c:v>
                </c:pt>
                <c:pt idx="4926">
                  <c:v>39457</c:v>
                </c:pt>
                <c:pt idx="4927">
                  <c:v>39465.25</c:v>
                </c:pt>
                <c:pt idx="4928">
                  <c:v>39473.5</c:v>
                </c:pt>
                <c:pt idx="4929">
                  <c:v>39481.75</c:v>
                </c:pt>
                <c:pt idx="4930">
                  <c:v>39490</c:v>
                </c:pt>
                <c:pt idx="4931">
                  <c:v>39498.25</c:v>
                </c:pt>
                <c:pt idx="4932">
                  <c:v>39506.5</c:v>
                </c:pt>
                <c:pt idx="4933">
                  <c:v>39514.75</c:v>
                </c:pt>
                <c:pt idx="4934">
                  <c:v>39523</c:v>
                </c:pt>
                <c:pt idx="4935">
                  <c:v>39531.25</c:v>
                </c:pt>
                <c:pt idx="4936">
                  <c:v>39539.5</c:v>
                </c:pt>
                <c:pt idx="4937">
                  <c:v>39547.75</c:v>
                </c:pt>
                <c:pt idx="4938">
                  <c:v>39556</c:v>
                </c:pt>
                <c:pt idx="4939">
                  <c:v>39564.25</c:v>
                </c:pt>
                <c:pt idx="4940">
                  <c:v>39572.5</c:v>
                </c:pt>
                <c:pt idx="4941">
                  <c:v>39580.75</c:v>
                </c:pt>
                <c:pt idx="4942">
                  <c:v>39589</c:v>
                </c:pt>
                <c:pt idx="4943">
                  <c:v>39597.25</c:v>
                </c:pt>
                <c:pt idx="4944">
                  <c:v>39605.5</c:v>
                </c:pt>
                <c:pt idx="4945">
                  <c:v>39613.75</c:v>
                </c:pt>
                <c:pt idx="4946">
                  <c:v>39622</c:v>
                </c:pt>
                <c:pt idx="4947">
                  <c:v>39630.25</c:v>
                </c:pt>
                <c:pt idx="4948">
                  <c:v>39638.5</c:v>
                </c:pt>
                <c:pt idx="4949">
                  <c:v>39646.75</c:v>
                </c:pt>
                <c:pt idx="4950">
                  <c:v>39655</c:v>
                </c:pt>
                <c:pt idx="4951">
                  <c:v>39663.25</c:v>
                </c:pt>
                <c:pt idx="4952">
                  <c:v>39671.5</c:v>
                </c:pt>
                <c:pt idx="4953">
                  <c:v>39679.75</c:v>
                </c:pt>
                <c:pt idx="4954">
                  <c:v>39688</c:v>
                </c:pt>
                <c:pt idx="4955">
                  <c:v>39696.25</c:v>
                </c:pt>
                <c:pt idx="4956">
                  <c:v>39704.5</c:v>
                </c:pt>
                <c:pt idx="4957">
                  <c:v>39712.75</c:v>
                </c:pt>
                <c:pt idx="4958">
                  <c:v>39721</c:v>
                </c:pt>
                <c:pt idx="4959">
                  <c:v>39729.25</c:v>
                </c:pt>
                <c:pt idx="4960">
                  <c:v>39737.5</c:v>
                </c:pt>
                <c:pt idx="4961">
                  <c:v>39745.75</c:v>
                </c:pt>
                <c:pt idx="4962">
                  <c:v>39754</c:v>
                </c:pt>
                <c:pt idx="4963">
                  <c:v>39762.25</c:v>
                </c:pt>
                <c:pt idx="4964">
                  <c:v>39770.5</c:v>
                </c:pt>
                <c:pt idx="4965">
                  <c:v>39778.75</c:v>
                </c:pt>
                <c:pt idx="4966">
                  <c:v>39787</c:v>
                </c:pt>
                <c:pt idx="4967">
                  <c:v>39795.25</c:v>
                </c:pt>
                <c:pt idx="4968">
                  <c:v>39803.5</c:v>
                </c:pt>
                <c:pt idx="4969">
                  <c:v>39811.75</c:v>
                </c:pt>
                <c:pt idx="4970">
                  <c:v>39820</c:v>
                </c:pt>
                <c:pt idx="4971">
                  <c:v>39828.25</c:v>
                </c:pt>
                <c:pt idx="4972">
                  <c:v>39836.5</c:v>
                </c:pt>
                <c:pt idx="4973">
                  <c:v>39844.75</c:v>
                </c:pt>
                <c:pt idx="4974">
                  <c:v>39853</c:v>
                </c:pt>
                <c:pt idx="4975">
                  <c:v>39861.25</c:v>
                </c:pt>
                <c:pt idx="4976">
                  <c:v>39869.5</c:v>
                </c:pt>
                <c:pt idx="4977">
                  <c:v>39877.75</c:v>
                </c:pt>
                <c:pt idx="4978">
                  <c:v>39886</c:v>
                </c:pt>
                <c:pt idx="4979">
                  <c:v>39894.25</c:v>
                </c:pt>
                <c:pt idx="4980">
                  <c:v>39902.5</c:v>
                </c:pt>
                <c:pt idx="4981">
                  <c:v>39910.75</c:v>
                </c:pt>
                <c:pt idx="4982">
                  <c:v>39919</c:v>
                </c:pt>
                <c:pt idx="4983">
                  <c:v>39927.25</c:v>
                </c:pt>
                <c:pt idx="4984">
                  <c:v>39935.5</c:v>
                </c:pt>
                <c:pt idx="4985">
                  <c:v>39943.75</c:v>
                </c:pt>
                <c:pt idx="4986">
                  <c:v>39952</c:v>
                </c:pt>
                <c:pt idx="4987">
                  <c:v>39960.25</c:v>
                </c:pt>
                <c:pt idx="4988">
                  <c:v>39968.5</c:v>
                </c:pt>
                <c:pt idx="4989">
                  <c:v>39976.75</c:v>
                </c:pt>
                <c:pt idx="4990">
                  <c:v>39985</c:v>
                </c:pt>
                <c:pt idx="4991">
                  <c:v>39993.25</c:v>
                </c:pt>
                <c:pt idx="4992">
                  <c:v>40001.5</c:v>
                </c:pt>
                <c:pt idx="4993">
                  <c:v>40009.75</c:v>
                </c:pt>
                <c:pt idx="4994">
                  <c:v>40018</c:v>
                </c:pt>
                <c:pt idx="4995">
                  <c:v>40026.25</c:v>
                </c:pt>
                <c:pt idx="4996">
                  <c:v>40034.5</c:v>
                </c:pt>
                <c:pt idx="4997">
                  <c:v>40042.75</c:v>
                </c:pt>
                <c:pt idx="4998">
                  <c:v>40051</c:v>
                </c:pt>
                <c:pt idx="4999">
                  <c:v>40059.25</c:v>
                </c:pt>
                <c:pt idx="5000">
                  <c:v>40067.5</c:v>
                </c:pt>
                <c:pt idx="5001">
                  <c:v>40075.75</c:v>
                </c:pt>
                <c:pt idx="5002">
                  <c:v>40084</c:v>
                </c:pt>
                <c:pt idx="5003">
                  <c:v>40092.25</c:v>
                </c:pt>
                <c:pt idx="5004">
                  <c:v>40100.5</c:v>
                </c:pt>
                <c:pt idx="5005">
                  <c:v>40108.75</c:v>
                </c:pt>
                <c:pt idx="5006">
                  <c:v>40117</c:v>
                </c:pt>
                <c:pt idx="5007">
                  <c:v>40125.25</c:v>
                </c:pt>
                <c:pt idx="5008">
                  <c:v>40133.5</c:v>
                </c:pt>
                <c:pt idx="5009">
                  <c:v>40141.75</c:v>
                </c:pt>
                <c:pt idx="5010">
                  <c:v>40150</c:v>
                </c:pt>
                <c:pt idx="5011">
                  <c:v>40158.25</c:v>
                </c:pt>
                <c:pt idx="5012">
                  <c:v>40166.5</c:v>
                </c:pt>
                <c:pt idx="5013">
                  <c:v>40174.75</c:v>
                </c:pt>
                <c:pt idx="5014">
                  <c:v>40183</c:v>
                </c:pt>
                <c:pt idx="5015">
                  <c:v>40191.25</c:v>
                </c:pt>
                <c:pt idx="5016">
                  <c:v>40199.5</c:v>
                </c:pt>
                <c:pt idx="5017">
                  <c:v>40207.75</c:v>
                </c:pt>
                <c:pt idx="5018">
                  <c:v>40216</c:v>
                </c:pt>
                <c:pt idx="5019">
                  <c:v>40224.25</c:v>
                </c:pt>
                <c:pt idx="5020">
                  <c:v>40232.5</c:v>
                </c:pt>
                <c:pt idx="5021">
                  <c:v>40240.75</c:v>
                </c:pt>
                <c:pt idx="5022">
                  <c:v>40249</c:v>
                </c:pt>
                <c:pt idx="5023">
                  <c:v>40257.25</c:v>
                </c:pt>
                <c:pt idx="5024">
                  <c:v>40265.5</c:v>
                </c:pt>
                <c:pt idx="5025">
                  <c:v>40273.75</c:v>
                </c:pt>
                <c:pt idx="5026">
                  <c:v>40282</c:v>
                </c:pt>
                <c:pt idx="5027">
                  <c:v>40290.25</c:v>
                </c:pt>
                <c:pt idx="5028">
                  <c:v>40298.5</c:v>
                </c:pt>
                <c:pt idx="5029">
                  <c:v>40306.75</c:v>
                </c:pt>
                <c:pt idx="5030">
                  <c:v>40315</c:v>
                </c:pt>
                <c:pt idx="5031">
                  <c:v>40323.25</c:v>
                </c:pt>
                <c:pt idx="5032">
                  <c:v>40331.5</c:v>
                </c:pt>
                <c:pt idx="5033">
                  <c:v>40339.75</c:v>
                </c:pt>
                <c:pt idx="5034">
                  <c:v>40348</c:v>
                </c:pt>
                <c:pt idx="5035">
                  <c:v>40356.25</c:v>
                </c:pt>
                <c:pt idx="5036">
                  <c:v>40364.5</c:v>
                </c:pt>
                <c:pt idx="5037">
                  <c:v>40372.75</c:v>
                </c:pt>
                <c:pt idx="5038">
                  <c:v>40381</c:v>
                </c:pt>
                <c:pt idx="5039">
                  <c:v>40389.25</c:v>
                </c:pt>
                <c:pt idx="5040">
                  <c:v>40397.5</c:v>
                </c:pt>
                <c:pt idx="5041">
                  <c:v>40405.75</c:v>
                </c:pt>
                <c:pt idx="5042">
                  <c:v>40414</c:v>
                </c:pt>
                <c:pt idx="5043">
                  <c:v>40422.25</c:v>
                </c:pt>
                <c:pt idx="5044">
                  <c:v>40430.5</c:v>
                </c:pt>
                <c:pt idx="5045">
                  <c:v>40438.75</c:v>
                </c:pt>
                <c:pt idx="5046">
                  <c:v>40447</c:v>
                </c:pt>
                <c:pt idx="5047">
                  <c:v>40455.25</c:v>
                </c:pt>
                <c:pt idx="5048">
                  <c:v>40463.5</c:v>
                </c:pt>
                <c:pt idx="5049">
                  <c:v>40471.75</c:v>
                </c:pt>
                <c:pt idx="5050">
                  <c:v>40480</c:v>
                </c:pt>
                <c:pt idx="5051">
                  <c:v>40488.25</c:v>
                </c:pt>
                <c:pt idx="5052">
                  <c:v>40496.5</c:v>
                </c:pt>
                <c:pt idx="5053">
                  <c:v>40504.75</c:v>
                </c:pt>
                <c:pt idx="5054">
                  <c:v>40513</c:v>
                </c:pt>
                <c:pt idx="5055">
                  <c:v>40521.25</c:v>
                </c:pt>
                <c:pt idx="5056">
                  <c:v>40529.5</c:v>
                </c:pt>
                <c:pt idx="5057">
                  <c:v>40537.75</c:v>
                </c:pt>
                <c:pt idx="5058">
                  <c:v>40546</c:v>
                </c:pt>
                <c:pt idx="5059">
                  <c:v>40554.25</c:v>
                </c:pt>
                <c:pt idx="5060">
                  <c:v>40562.5</c:v>
                </c:pt>
                <c:pt idx="5061">
                  <c:v>40570.75</c:v>
                </c:pt>
                <c:pt idx="5062">
                  <c:v>40579</c:v>
                </c:pt>
                <c:pt idx="5063">
                  <c:v>40587.25</c:v>
                </c:pt>
                <c:pt idx="5064">
                  <c:v>40595.5</c:v>
                </c:pt>
                <c:pt idx="5065">
                  <c:v>40603.75</c:v>
                </c:pt>
                <c:pt idx="5066">
                  <c:v>40612</c:v>
                </c:pt>
                <c:pt idx="5067">
                  <c:v>40620.25</c:v>
                </c:pt>
                <c:pt idx="5068">
                  <c:v>40628.5</c:v>
                </c:pt>
                <c:pt idx="5069">
                  <c:v>40636.75</c:v>
                </c:pt>
                <c:pt idx="5070">
                  <c:v>40645</c:v>
                </c:pt>
                <c:pt idx="5071">
                  <c:v>40653.25</c:v>
                </c:pt>
                <c:pt idx="5072">
                  <c:v>40661.5</c:v>
                </c:pt>
                <c:pt idx="5073">
                  <c:v>40669.75</c:v>
                </c:pt>
                <c:pt idx="5074">
                  <c:v>40678</c:v>
                </c:pt>
                <c:pt idx="5075">
                  <c:v>40686.25</c:v>
                </c:pt>
                <c:pt idx="5076">
                  <c:v>40694.5</c:v>
                </c:pt>
                <c:pt idx="5077">
                  <c:v>40702.75</c:v>
                </c:pt>
                <c:pt idx="5078">
                  <c:v>40711</c:v>
                </c:pt>
                <c:pt idx="5079">
                  <c:v>40719.25</c:v>
                </c:pt>
                <c:pt idx="5080">
                  <c:v>40727.5</c:v>
                </c:pt>
                <c:pt idx="5081">
                  <c:v>40735.75</c:v>
                </c:pt>
                <c:pt idx="5082">
                  <c:v>40744</c:v>
                </c:pt>
                <c:pt idx="5083">
                  <c:v>40752.25</c:v>
                </c:pt>
                <c:pt idx="5084">
                  <c:v>40760.5</c:v>
                </c:pt>
                <c:pt idx="5085">
                  <c:v>40768.75</c:v>
                </c:pt>
                <c:pt idx="5086">
                  <c:v>40777</c:v>
                </c:pt>
                <c:pt idx="5087">
                  <c:v>40785.25</c:v>
                </c:pt>
                <c:pt idx="5088">
                  <c:v>40793.5</c:v>
                </c:pt>
                <c:pt idx="5089">
                  <c:v>40801.75</c:v>
                </c:pt>
                <c:pt idx="5090">
                  <c:v>40810</c:v>
                </c:pt>
                <c:pt idx="5091">
                  <c:v>40818.25</c:v>
                </c:pt>
                <c:pt idx="5092">
                  <c:v>40826.5</c:v>
                </c:pt>
                <c:pt idx="5093">
                  <c:v>40834.75</c:v>
                </c:pt>
                <c:pt idx="5094">
                  <c:v>40843</c:v>
                </c:pt>
                <c:pt idx="5095">
                  <c:v>40851.25</c:v>
                </c:pt>
                <c:pt idx="5096">
                  <c:v>40859.5</c:v>
                </c:pt>
                <c:pt idx="5097">
                  <c:v>40867.75</c:v>
                </c:pt>
                <c:pt idx="5098">
                  <c:v>40876</c:v>
                </c:pt>
                <c:pt idx="5099">
                  <c:v>40884.25</c:v>
                </c:pt>
                <c:pt idx="5100">
                  <c:v>40892.5</c:v>
                </c:pt>
                <c:pt idx="5101">
                  <c:v>40900.75</c:v>
                </c:pt>
                <c:pt idx="5102">
                  <c:v>40909</c:v>
                </c:pt>
                <c:pt idx="5103">
                  <c:v>40917.25</c:v>
                </c:pt>
                <c:pt idx="5104">
                  <c:v>40925.5</c:v>
                </c:pt>
                <c:pt idx="5105">
                  <c:v>40933.75</c:v>
                </c:pt>
                <c:pt idx="5106">
                  <c:v>40942</c:v>
                </c:pt>
                <c:pt idx="5107">
                  <c:v>40950.25</c:v>
                </c:pt>
                <c:pt idx="5108">
                  <c:v>40958.5</c:v>
                </c:pt>
                <c:pt idx="5109">
                  <c:v>40966.75</c:v>
                </c:pt>
                <c:pt idx="5110">
                  <c:v>40975</c:v>
                </c:pt>
                <c:pt idx="5111">
                  <c:v>40983.25</c:v>
                </c:pt>
                <c:pt idx="5112">
                  <c:v>40991.5</c:v>
                </c:pt>
                <c:pt idx="5113">
                  <c:v>40999.75</c:v>
                </c:pt>
                <c:pt idx="5114">
                  <c:v>41008</c:v>
                </c:pt>
                <c:pt idx="5115">
                  <c:v>41016.25</c:v>
                </c:pt>
                <c:pt idx="5116">
                  <c:v>41024.5</c:v>
                </c:pt>
                <c:pt idx="5117">
                  <c:v>41032.75</c:v>
                </c:pt>
                <c:pt idx="5118">
                  <c:v>41041</c:v>
                </c:pt>
                <c:pt idx="5119">
                  <c:v>41049.25</c:v>
                </c:pt>
                <c:pt idx="5120">
                  <c:v>41057.5</c:v>
                </c:pt>
                <c:pt idx="5121">
                  <c:v>41065.75</c:v>
                </c:pt>
                <c:pt idx="5122">
                  <c:v>41074</c:v>
                </c:pt>
                <c:pt idx="5123">
                  <c:v>41082.25</c:v>
                </c:pt>
                <c:pt idx="5124">
                  <c:v>41090.5</c:v>
                </c:pt>
                <c:pt idx="5125">
                  <c:v>41098.75</c:v>
                </c:pt>
                <c:pt idx="5126">
                  <c:v>41107</c:v>
                </c:pt>
                <c:pt idx="5127">
                  <c:v>41115.25</c:v>
                </c:pt>
                <c:pt idx="5128">
                  <c:v>41123.5</c:v>
                </c:pt>
                <c:pt idx="5129">
                  <c:v>41131.75</c:v>
                </c:pt>
                <c:pt idx="5130">
                  <c:v>41140</c:v>
                </c:pt>
                <c:pt idx="5131">
                  <c:v>41148.25</c:v>
                </c:pt>
                <c:pt idx="5132">
                  <c:v>41156.5</c:v>
                </c:pt>
                <c:pt idx="5133">
                  <c:v>41164.75</c:v>
                </c:pt>
                <c:pt idx="5134">
                  <c:v>41173</c:v>
                </c:pt>
                <c:pt idx="5135">
                  <c:v>41181.25</c:v>
                </c:pt>
                <c:pt idx="5136">
                  <c:v>41189.5</c:v>
                </c:pt>
                <c:pt idx="5137">
                  <c:v>41197.75</c:v>
                </c:pt>
                <c:pt idx="5138">
                  <c:v>41206</c:v>
                </c:pt>
                <c:pt idx="5139">
                  <c:v>41214.25</c:v>
                </c:pt>
                <c:pt idx="5140">
                  <c:v>41222.5</c:v>
                </c:pt>
                <c:pt idx="5141">
                  <c:v>41230.75</c:v>
                </c:pt>
                <c:pt idx="5142">
                  <c:v>41239</c:v>
                </c:pt>
                <c:pt idx="5143">
                  <c:v>41247.25</c:v>
                </c:pt>
                <c:pt idx="5144">
                  <c:v>41255.5</c:v>
                </c:pt>
                <c:pt idx="5145">
                  <c:v>41263.75</c:v>
                </c:pt>
                <c:pt idx="5146">
                  <c:v>41272</c:v>
                </c:pt>
                <c:pt idx="5147">
                  <c:v>41280.25</c:v>
                </c:pt>
                <c:pt idx="5148">
                  <c:v>41288.5</c:v>
                </c:pt>
                <c:pt idx="5149">
                  <c:v>41296.75</c:v>
                </c:pt>
                <c:pt idx="5150">
                  <c:v>41305</c:v>
                </c:pt>
                <c:pt idx="5151">
                  <c:v>41313.25</c:v>
                </c:pt>
                <c:pt idx="5152">
                  <c:v>41321.5</c:v>
                </c:pt>
                <c:pt idx="5153">
                  <c:v>41329.75</c:v>
                </c:pt>
                <c:pt idx="5154">
                  <c:v>41338</c:v>
                </c:pt>
                <c:pt idx="5155">
                  <c:v>41346.25</c:v>
                </c:pt>
                <c:pt idx="5156">
                  <c:v>41354.5</c:v>
                </c:pt>
                <c:pt idx="5157">
                  <c:v>41362.75</c:v>
                </c:pt>
                <c:pt idx="5158">
                  <c:v>41371</c:v>
                </c:pt>
                <c:pt idx="5159">
                  <c:v>41379.25</c:v>
                </c:pt>
                <c:pt idx="5160">
                  <c:v>41387.5</c:v>
                </c:pt>
                <c:pt idx="5161">
                  <c:v>41395.75</c:v>
                </c:pt>
                <c:pt idx="5162">
                  <c:v>41404</c:v>
                </c:pt>
                <c:pt idx="5163">
                  <c:v>41412.25</c:v>
                </c:pt>
                <c:pt idx="5164">
                  <c:v>41420.5</c:v>
                </c:pt>
                <c:pt idx="5165">
                  <c:v>41428.75</c:v>
                </c:pt>
                <c:pt idx="5166">
                  <c:v>41437</c:v>
                </c:pt>
                <c:pt idx="5167">
                  <c:v>41445.25</c:v>
                </c:pt>
                <c:pt idx="5168">
                  <c:v>41453.5</c:v>
                </c:pt>
                <c:pt idx="5169">
                  <c:v>41461.75</c:v>
                </c:pt>
                <c:pt idx="5170">
                  <c:v>41470</c:v>
                </c:pt>
                <c:pt idx="5171">
                  <c:v>41478.25</c:v>
                </c:pt>
                <c:pt idx="5172">
                  <c:v>41486.5</c:v>
                </c:pt>
                <c:pt idx="5173">
                  <c:v>41494.75</c:v>
                </c:pt>
                <c:pt idx="5174">
                  <c:v>41503</c:v>
                </c:pt>
                <c:pt idx="5175">
                  <c:v>41511.25</c:v>
                </c:pt>
                <c:pt idx="5176">
                  <c:v>41519.5</c:v>
                </c:pt>
                <c:pt idx="5177">
                  <c:v>41527.75</c:v>
                </c:pt>
                <c:pt idx="5178">
                  <c:v>41536</c:v>
                </c:pt>
                <c:pt idx="5179">
                  <c:v>41544.25</c:v>
                </c:pt>
                <c:pt idx="5180">
                  <c:v>41552.5</c:v>
                </c:pt>
                <c:pt idx="5181">
                  <c:v>41560.75</c:v>
                </c:pt>
                <c:pt idx="5182">
                  <c:v>41569</c:v>
                </c:pt>
                <c:pt idx="5183">
                  <c:v>41577.25</c:v>
                </c:pt>
                <c:pt idx="5184">
                  <c:v>41585.5</c:v>
                </c:pt>
                <c:pt idx="5185">
                  <c:v>41593.75</c:v>
                </c:pt>
                <c:pt idx="5186">
                  <c:v>41602</c:v>
                </c:pt>
                <c:pt idx="5187">
                  <c:v>41610.25</c:v>
                </c:pt>
                <c:pt idx="5188">
                  <c:v>41618.5</c:v>
                </c:pt>
                <c:pt idx="5189">
                  <c:v>41626.75</c:v>
                </c:pt>
                <c:pt idx="5190">
                  <c:v>41635</c:v>
                </c:pt>
                <c:pt idx="5191">
                  <c:v>41643.25</c:v>
                </c:pt>
                <c:pt idx="5192">
                  <c:v>41651.5</c:v>
                </c:pt>
                <c:pt idx="5193">
                  <c:v>41659.75</c:v>
                </c:pt>
                <c:pt idx="5194">
                  <c:v>41668</c:v>
                </c:pt>
                <c:pt idx="5195">
                  <c:v>41676.25</c:v>
                </c:pt>
                <c:pt idx="5196">
                  <c:v>41684.5</c:v>
                </c:pt>
                <c:pt idx="5197">
                  <c:v>41692.75</c:v>
                </c:pt>
                <c:pt idx="5198">
                  <c:v>41701</c:v>
                </c:pt>
                <c:pt idx="5199">
                  <c:v>41709.25</c:v>
                </c:pt>
                <c:pt idx="5200">
                  <c:v>41717.5</c:v>
                </c:pt>
                <c:pt idx="5201">
                  <c:v>41725.75</c:v>
                </c:pt>
                <c:pt idx="5202">
                  <c:v>41734</c:v>
                </c:pt>
                <c:pt idx="5203">
                  <c:v>41742.25</c:v>
                </c:pt>
                <c:pt idx="5204">
                  <c:v>41750.5</c:v>
                </c:pt>
                <c:pt idx="5205">
                  <c:v>41758.75</c:v>
                </c:pt>
                <c:pt idx="5206">
                  <c:v>41767</c:v>
                </c:pt>
                <c:pt idx="5207">
                  <c:v>41775.25</c:v>
                </c:pt>
                <c:pt idx="5208">
                  <c:v>41783.5</c:v>
                </c:pt>
                <c:pt idx="5209">
                  <c:v>41791.75</c:v>
                </c:pt>
                <c:pt idx="5210">
                  <c:v>41800</c:v>
                </c:pt>
                <c:pt idx="5211">
                  <c:v>41808.25</c:v>
                </c:pt>
                <c:pt idx="5212">
                  <c:v>41816.5</c:v>
                </c:pt>
                <c:pt idx="5213">
                  <c:v>41824.75</c:v>
                </c:pt>
                <c:pt idx="5214">
                  <c:v>41833</c:v>
                </c:pt>
                <c:pt idx="5215">
                  <c:v>41841.25</c:v>
                </c:pt>
                <c:pt idx="5216">
                  <c:v>41849.5</c:v>
                </c:pt>
                <c:pt idx="5217">
                  <c:v>41857.75</c:v>
                </c:pt>
                <c:pt idx="5218">
                  <c:v>41866</c:v>
                </c:pt>
                <c:pt idx="5219">
                  <c:v>41874.25</c:v>
                </c:pt>
                <c:pt idx="5220">
                  <c:v>41882.5</c:v>
                </c:pt>
                <c:pt idx="5221">
                  <c:v>41890.75</c:v>
                </c:pt>
                <c:pt idx="5222">
                  <c:v>41899</c:v>
                </c:pt>
                <c:pt idx="5223">
                  <c:v>41907.25</c:v>
                </c:pt>
                <c:pt idx="5224">
                  <c:v>41915.5</c:v>
                </c:pt>
                <c:pt idx="5225">
                  <c:v>41923.75</c:v>
                </c:pt>
                <c:pt idx="5226">
                  <c:v>41932</c:v>
                </c:pt>
                <c:pt idx="5227">
                  <c:v>41940.25</c:v>
                </c:pt>
                <c:pt idx="5228">
                  <c:v>41948.5</c:v>
                </c:pt>
                <c:pt idx="5229">
                  <c:v>41956.75</c:v>
                </c:pt>
                <c:pt idx="5230">
                  <c:v>41965</c:v>
                </c:pt>
                <c:pt idx="5231">
                  <c:v>41973.25</c:v>
                </c:pt>
                <c:pt idx="5232">
                  <c:v>41981.5</c:v>
                </c:pt>
                <c:pt idx="5233">
                  <c:v>41989.75</c:v>
                </c:pt>
                <c:pt idx="5234">
                  <c:v>41998</c:v>
                </c:pt>
                <c:pt idx="5235">
                  <c:v>42006.25</c:v>
                </c:pt>
                <c:pt idx="5236">
                  <c:v>42014.5</c:v>
                </c:pt>
                <c:pt idx="5237">
                  <c:v>42022.75</c:v>
                </c:pt>
                <c:pt idx="5238">
                  <c:v>42031</c:v>
                </c:pt>
                <c:pt idx="5239">
                  <c:v>42039.25</c:v>
                </c:pt>
                <c:pt idx="5240">
                  <c:v>42047.5</c:v>
                </c:pt>
                <c:pt idx="5241">
                  <c:v>42055.75</c:v>
                </c:pt>
                <c:pt idx="5242">
                  <c:v>42064</c:v>
                </c:pt>
                <c:pt idx="5243">
                  <c:v>42072.25</c:v>
                </c:pt>
                <c:pt idx="5244">
                  <c:v>42080.5</c:v>
                </c:pt>
                <c:pt idx="5245">
                  <c:v>42088.75</c:v>
                </c:pt>
                <c:pt idx="5246">
                  <c:v>42097</c:v>
                </c:pt>
                <c:pt idx="5247">
                  <c:v>42105.25</c:v>
                </c:pt>
                <c:pt idx="5248">
                  <c:v>42113.5</c:v>
                </c:pt>
                <c:pt idx="5249">
                  <c:v>42121.75</c:v>
                </c:pt>
                <c:pt idx="5250">
                  <c:v>42130</c:v>
                </c:pt>
                <c:pt idx="5251">
                  <c:v>42138.25</c:v>
                </c:pt>
                <c:pt idx="5252">
                  <c:v>42146.5</c:v>
                </c:pt>
                <c:pt idx="5253">
                  <c:v>42154.75</c:v>
                </c:pt>
                <c:pt idx="5254">
                  <c:v>42163</c:v>
                </c:pt>
                <c:pt idx="5255">
                  <c:v>42171.25</c:v>
                </c:pt>
                <c:pt idx="5256">
                  <c:v>42179.5</c:v>
                </c:pt>
                <c:pt idx="5257">
                  <c:v>42187.75</c:v>
                </c:pt>
                <c:pt idx="5258">
                  <c:v>42196</c:v>
                </c:pt>
                <c:pt idx="5259">
                  <c:v>42204.25</c:v>
                </c:pt>
                <c:pt idx="5260">
                  <c:v>42212.5</c:v>
                </c:pt>
                <c:pt idx="5261">
                  <c:v>42220.75</c:v>
                </c:pt>
                <c:pt idx="5262">
                  <c:v>42229</c:v>
                </c:pt>
                <c:pt idx="5263">
                  <c:v>42237.25</c:v>
                </c:pt>
                <c:pt idx="5264">
                  <c:v>42245.5</c:v>
                </c:pt>
                <c:pt idx="5265">
                  <c:v>42253.75</c:v>
                </c:pt>
                <c:pt idx="5266">
                  <c:v>42262</c:v>
                </c:pt>
                <c:pt idx="5267">
                  <c:v>42270.25</c:v>
                </c:pt>
                <c:pt idx="5268">
                  <c:v>42278.5</c:v>
                </c:pt>
                <c:pt idx="5269">
                  <c:v>42286.75</c:v>
                </c:pt>
                <c:pt idx="5270">
                  <c:v>42295</c:v>
                </c:pt>
                <c:pt idx="5271">
                  <c:v>42303.25</c:v>
                </c:pt>
                <c:pt idx="5272">
                  <c:v>42311.5</c:v>
                </c:pt>
                <c:pt idx="5273">
                  <c:v>42319.75</c:v>
                </c:pt>
                <c:pt idx="5274">
                  <c:v>42328</c:v>
                </c:pt>
                <c:pt idx="5275">
                  <c:v>42336.25</c:v>
                </c:pt>
                <c:pt idx="5276">
                  <c:v>42344.5</c:v>
                </c:pt>
                <c:pt idx="5277">
                  <c:v>42352.75</c:v>
                </c:pt>
                <c:pt idx="5278">
                  <c:v>42361</c:v>
                </c:pt>
                <c:pt idx="5279">
                  <c:v>42369.25</c:v>
                </c:pt>
                <c:pt idx="5280">
                  <c:v>42377.5</c:v>
                </c:pt>
                <c:pt idx="5281">
                  <c:v>42385.75</c:v>
                </c:pt>
                <c:pt idx="5282">
                  <c:v>42394</c:v>
                </c:pt>
                <c:pt idx="5283">
                  <c:v>42402.25</c:v>
                </c:pt>
                <c:pt idx="5284">
                  <c:v>42410.5</c:v>
                </c:pt>
                <c:pt idx="5285">
                  <c:v>42418.75</c:v>
                </c:pt>
                <c:pt idx="5286">
                  <c:v>42427</c:v>
                </c:pt>
                <c:pt idx="5287">
                  <c:v>42435.25</c:v>
                </c:pt>
                <c:pt idx="5288">
                  <c:v>42443.5</c:v>
                </c:pt>
                <c:pt idx="5289">
                  <c:v>42451.75</c:v>
                </c:pt>
                <c:pt idx="5290">
                  <c:v>42460</c:v>
                </c:pt>
                <c:pt idx="5291">
                  <c:v>42468.25</c:v>
                </c:pt>
                <c:pt idx="5292">
                  <c:v>42476.5</c:v>
                </c:pt>
                <c:pt idx="5293">
                  <c:v>42484.75</c:v>
                </c:pt>
                <c:pt idx="5294">
                  <c:v>42493</c:v>
                </c:pt>
                <c:pt idx="5295">
                  <c:v>42501.25</c:v>
                </c:pt>
                <c:pt idx="5296">
                  <c:v>42509.5</c:v>
                </c:pt>
                <c:pt idx="5297">
                  <c:v>42517.75</c:v>
                </c:pt>
                <c:pt idx="5298">
                  <c:v>42526</c:v>
                </c:pt>
                <c:pt idx="5299">
                  <c:v>42534.25</c:v>
                </c:pt>
                <c:pt idx="5300">
                  <c:v>42542.5</c:v>
                </c:pt>
                <c:pt idx="5301">
                  <c:v>42550.75</c:v>
                </c:pt>
                <c:pt idx="5302">
                  <c:v>42559</c:v>
                </c:pt>
                <c:pt idx="5303">
                  <c:v>42567.25</c:v>
                </c:pt>
                <c:pt idx="5304">
                  <c:v>42575.5</c:v>
                </c:pt>
                <c:pt idx="5305">
                  <c:v>42583.75</c:v>
                </c:pt>
                <c:pt idx="5306">
                  <c:v>42592</c:v>
                </c:pt>
                <c:pt idx="5307">
                  <c:v>42600.25</c:v>
                </c:pt>
                <c:pt idx="5308">
                  <c:v>42608.5</c:v>
                </c:pt>
                <c:pt idx="5309">
                  <c:v>42616.75</c:v>
                </c:pt>
                <c:pt idx="5310">
                  <c:v>42625</c:v>
                </c:pt>
                <c:pt idx="5311">
                  <c:v>42633.25</c:v>
                </c:pt>
                <c:pt idx="5312">
                  <c:v>42641.5</c:v>
                </c:pt>
                <c:pt idx="5313">
                  <c:v>42649.75</c:v>
                </c:pt>
                <c:pt idx="5314">
                  <c:v>42658</c:v>
                </c:pt>
                <c:pt idx="5315">
                  <c:v>42666.25</c:v>
                </c:pt>
                <c:pt idx="5316">
                  <c:v>42674.5</c:v>
                </c:pt>
                <c:pt idx="5317">
                  <c:v>42682.75</c:v>
                </c:pt>
                <c:pt idx="5318">
                  <c:v>42691</c:v>
                </c:pt>
                <c:pt idx="5319">
                  <c:v>42699.25</c:v>
                </c:pt>
                <c:pt idx="5320">
                  <c:v>42707.5</c:v>
                </c:pt>
                <c:pt idx="5321">
                  <c:v>42715.75</c:v>
                </c:pt>
                <c:pt idx="5322">
                  <c:v>42724</c:v>
                </c:pt>
                <c:pt idx="5323">
                  <c:v>42732.25</c:v>
                </c:pt>
                <c:pt idx="5324">
                  <c:v>42740.5</c:v>
                </c:pt>
                <c:pt idx="5325">
                  <c:v>42748.75</c:v>
                </c:pt>
                <c:pt idx="5326">
                  <c:v>42757</c:v>
                </c:pt>
                <c:pt idx="5327">
                  <c:v>42765.25</c:v>
                </c:pt>
                <c:pt idx="5328">
                  <c:v>42773.5</c:v>
                </c:pt>
                <c:pt idx="5329">
                  <c:v>42781.75</c:v>
                </c:pt>
                <c:pt idx="5330">
                  <c:v>42790</c:v>
                </c:pt>
                <c:pt idx="5331">
                  <c:v>42798.25</c:v>
                </c:pt>
                <c:pt idx="5332">
                  <c:v>42806.5</c:v>
                </c:pt>
                <c:pt idx="5333">
                  <c:v>42814.75</c:v>
                </c:pt>
                <c:pt idx="5334">
                  <c:v>42823</c:v>
                </c:pt>
                <c:pt idx="5335">
                  <c:v>42831.25</c:v>
                </c:pt>
                <c:pt idx="5336">
                  <c:v>42839.5</c:v>
                </c:pt>
                <c:pt idx="5337">
                  <c:v>42847.75</c:v>
                </c:pt>
                <c:pt idx="5338">
                  <c:v>42856</c:v>
                </c:pt>
                <c:pt idx="5339">
                  <c:v>42864.25</c:v>
                </c:pt>
                <c:pt idx="5340">
                  <c:v>42872.5</c:v>
                </c:pt>
                <c:pt idx="5341">
                  <c:v>42880.75</c:v>
                </c:pt>
                <c:pt idx="5342">
                  <c:v>42889</c:v>
                </c:pt>
                <c:pt idx="5343">
                  <c:v>42897.25</c:v>
                </c:pt>
                <c:pt idx="5344">
                  <c:v>42905.5</c:v>
                </c:pt>
                <c:pt idx="5345">
                  <c:v>42913.75</c:v>
                </c:pt>
                <c:pt idx="5346">
                  <c:v>42922</c:v>
                </c:pt>
                <c:pt idx="5347">
                  <c:v>42930.25</c:v>
                </c:pt>
                <c:pt idx="5348">
                  <c:v>42938.5</c:v>
                </c:pt>
                <c:pt idx="5349">
                  <c:v>42946.75</c:v>
                </c:pt>
                <c:pt idx="5350">
                  <c:v>42955</c:v>
                </c:pt>
                <c:pt idx="5351">
                  <c:v>42963.25</c:v>
                </c:pt>
                <c:pt idx="5352">
                  <c:v>42971.5</c:v>
                </c:pt>
                <c:pt idx="5353">
                  <c:v>42979.75</c:v>
                </c:pt>
                <c:pt idx="5354">
                  <c:v>42988</c:v>
                </c:pt>
                <c:pt idx="5355">
                  <c:v>42996.25</c:v>
                </c:pt>
                <c:pt idx="5356">
                  <c:v>43004.5</c:v>
                </c:pt>
                <c:pt idx="5357">
                  <c:v>43012.75</c:v>
                </c:pt>
                <c:pt idx="5358">
                  <c:v>43021</c:v>
                </c:pt>
                <c:pt idx="5359">
                  <c:v>43029.25</c:v>
                </c:pt>
                <c:pt idx="5360">
                  <c:v>43037.5</c:v>
                </c:pt>
                <c:pt idx="5361">
                  <c:v>43045.75</c:v>
                </c:pt>
                <c:pt idx="5362">
                  <c:v>43054</c:v>
                </c:pt>
                <c:pt idx="5363">
                  <c:v>43062.25</c:v>
                </c:pt>
                <c:pt idx="5364">
                  <c:v>43070.5</c:v>
                </c:pt>
                <c:pt idx="5365">
                  <c:v>43078.75</c:v>
                </c:pt>
                <c:pt idx="5366">
                  <c:v>43087</c:v>
                </c:pt>
                <c:pt idx="5367">
                  <c:v>43095.25</c:v>
                </c:pt>
                <c:pt idx="5368">
                  <c:v>43103.5</c:v>
                </c:pt>
                <c:pt idx="5369">
                  <c:v>43111.75</c:v>
                </c:pt>
                <c:pt idx="5370">
                  <c:v>43120</c:v>
                </c:pt>
                <c:pt idx="5371">
                  <c:v>43128.25</c:v>
                </c:pt>
                <c:pt idx="5372">
                  <c:v>43136.5</c:v>
                </c:pt>
                <c:pt idx="5373">
                  <c:v>43144.75</c:v>
                </c:pt>
                <c:pt idx="5374">
                  <c:v>43153</c:v>
                </c:pt>
                <c:pt idx="5375">
                  <c:v>43161.25</c:v>
                </c:pt>
                <c:pt idx="5376">
                  <c:v>43169.5</c:v>
                </c:pt>
                <c:pt idx="5377">
                  <c:v>43177.75</c:v>
                </c:pt>
                <c:pt idx="5378">
                  <c:v>43186</c:v>
                </c:pt>
                <c:pt idx="5379">
                  <c:v>43194.25</c:v>
                </c:pt>
                <c:pt idx="5380">
                  <c:v>43202.5</c:v>
                </c:pt>
                <c:pt idx="5381">
                  <c:v>43210.75</c:v>
                </c:pt>
                <c:pt idx="5382">
                  <c:v>43219</c:v>
                </c:pt>
                <c:pt idx="5383">
                  <c:v>43227.25</c:v>
                </c:pt>
                <c:pt idx="5384">
                  <c:v>43235.5</c:v>
                </c:pt>
                <c:pt idx="5385">
                  <c:v>43243.75</c:v>
                </c:pt>
                <c:pt idx="5386">
                  <c:v>43252</c:v>
                </c:pt>
                <c:pt idx="5387">
                  <c:v>43260.25</c:v>
                </c:pt>
                <c:pt idx="5388">
                  <c:v>43268.5</c:v>
                </c:pt>
                <c:pt idx="5389">
                  <c:v>43276.75</c:v>
                </c:pt>
                <c:pt idx="5390">
                  <c:v>43285</c:v>
                </c:pt>
                <c:pt idx="5391">
                  <c:v>43293.25</c:v>
                </c:pt>
                <c:pt idx="5392">
                  <c:v>43301.5</c:v>
                </c:pt>
                <c:pt idx="5393">
                  <c:v>43309.75</c:v>
                </c:pt>
                <c:pt idx="5394">
                  <c:v>43318</c:v>
                </c:pt>
                <c:pt idx="5395">
                  <c:v>43326.25</c:v>
                </c:pt>
                <c:pt idx="5396">
                  <c:v>43334.5</c:v>
                </c:pt>
                <c:pt idx="5397">
                  <c:v>43342.75</c:v>
                </c:pt>
                <c:pt idx="5398">
                  <c:v>43351</c:v>
                </c:pt>
                <c:pt idx="5399">
                  <c:v>43359.25</c:v>
                </c:pt>
                <c:pt idx="5400">
                  <c:v>43367.5</c:v>
                </c:pt>
                <c:pt idx="5401">
                  <c:v>43375.75</c:v>
                </c:pt>
                <c:pt idx="5402">
                  <c:v>43384</c:v>
                </c:pt>
                <c:pt idx="5403">
                  <c:v>43392.25</c:v>
                </c:pt>
                <c:pt idx="5404">
                  <c:v>43400.5</c:v>
                </c:pt>
                <c:pt idx="5405">
                  <c:v>43408.75</c:v>
                </c:pt>
                <c:pt idx="5406">
                  <c:v>43417</c:v>
                </c:pt>
                <c:pt idx="5407">
                  <c:v>43425.25</c:v>
                </c:pt>
                <c:pt idx="5408">
                  <c:v>43433.5</c:v>
                </c:pt>
                <c:pt idx="5409">
                  <c:v>43441.75</c:v>
                </c:pt>
                <c:pt idx="5410">
                  <c:v>43450</c:v>
                </c:pt>
                <c:pt idx="5411">
                  <c:v>43458.25</c:v>
                </c:pt>
                <c:pt idx="5412">
                  <c:v>43466.5</c:v>
                </c:pt>
                <c:pt idx="5413">
                  <c:v>43474.75</c:v>
                </c:pt>
                <c:pt idx="5414">
                  <c:v>43483</c:v>
                </c:pt>
                <c:pt idx="5415">
                  <c:v>43491.25</c:v>
                </c:pt>
                <c:pt idx="5416">
                  <c:v>43499.5</c:v>
                </c:pt>
                <c:pt idx="5417">
                  <c:v>43507.75</c:v>
                </c:pt>
                <c:pt idx="5418">
                  <c:v>43516</c:v>
                </c:pt>
                <c:pt idx="5419">
                  <c:v>43524.25</c:v>
                </c:pt>
                <c:pt idx="5420">
                  <c:v>43532.5</c:v>
                </c:pt>
                <c:pt idx="5421">
                  <c:v>43540.75</c:v>
                </c:pt>
                <c:pt idx="5422">
                  <c:v>43549</c:v>
                </c:pt>
                <c:pt idx="5423">
                  <c:v>43557.25</c:v>
                </c:pt>
                <c:pt idx="5424">
                  <c:v>43565.5</c:v>
                </c:pt>
                <c:pt idx="5425">
                  <c:v>43573.75</c:v>
                </c:pt>
                <c:pt idx="5426">
                  <c:v>43582</c:v>
                </c:pt>
                <c:pt idx="5427">
                  <c:v>43590.25</c:v>
                </c:pt>
                <c:pt idx="5428">
                  <c:v>43598.5</c:v>
                </c:pt>
                <c:pt idx="5429">
                  <c:v>43606.75</c:v>
                </c:pt>
                <c:pt idx="5430">
                  <c:v>43615</c:v>
                </c:pt>
                <c:pt idx="5431">
                  <c:v>43623.25</c:v>
                </c:pt>
                <c:pt idx="5432">
                  <c:v>43631.5</c:v>
                </c:pt>
                <c:pt idx="5433">
                  <c:v>43639.75</c:v>
                </c:pt>
                <c:pt idx="5434">
                  <c:v>43648</c:v>
                </c:pt>
                <c:pt idx="5435">
                  <c:v>43656.25</c:v>
                </c:pt>
                <c:pt idx="5436">
                  <c:v>43664.5</c:v>
                </c:pt>
                <c:pt idx="5437">
                  <c:v>43672.75</c:v>
                </c:pt>
                <c:pt idx="5438">
                  <c:v>43681</c:v>
                </c:pt>
                <c:pt idx="5439">
                  <c:v>43689.25</c:v>
                </c:pt>
                <c:pt idx="5440">
                  <c:v>43697.5</c:v>
                </c:pt>
                <c:pt idx="5441">
                  <c:v>43705.75</c:v>
                </c:pt>
                <c:pt idx="5442">
                  <c:v>43714</c:v>
                </c:pt>
                <c:pt idx="5443">
                  <c:v>43722.25</c:v>
                </c:pt>
                <c:pt idx="5444">
                  <c:v>43730.5</c:v>
                </c:pt>
                <c:pt idx="5445">
                  <c:v>43738.75</c:v>
                </c:pt>
                <c:pt idx="5446">
                  <c:v>43747</c:v>
                </c:pt>
                <c:pt idx="5447">
                  <c:v>43755.25</c:v>
                </c:pt>
                <c:pt idx="5448">
                  <c:v>43763.5</c:v>
                </c:pt>
                <c:pt idx="5449">
                  <c:v>43771.75</c:v>
                </c:pt>
                <c:pt idx="5450">
                  <c:v>43780</c:v>
                </c:pt>
                <c:pt idx="5451">
                  <c:v>43788.25</c:v>
                </c:pt>
                <c:pt idx="5452">
                  <c:v>43796.5</c:v>
                </c:pt>
                <c:pt idx="5453">
                  <c:v>43804.75</c:v>
                </c:pt>
                <c:pt idx="5454">
                  <c:v>43813</c:v>
                </c:pt>
                <c:pt idx="5455">
                  <c:v>43821.25</c:v>
                </c:pt>
                <c:pt idx="5456">
                  <c:v>43829.5</c:v>
                </c:pt>
                <c:pt idx="5457">
                  <c:v>43837.75</c:v>
                </c:pt>
                <c:pt idx="5458">
                  <c:v>43846</c:v>
                </c:pt>
                <c:pt idx="5459">
                  <c:v>43854.25</c:v>
                </c:pt>
                <c:pt idx="5460">
                  <c:v>43862.5</c:v>
                </c:pt>
                <c:pt idx="5461">
                  <c:v>43870.75</c:v>
                </c:pt>
                <c:pt idx="5462">
                  <c:v>43879</c:v>
                </c:pt>
                <c:pt idx="5463">
                  <c:v>43887.25</c:v>
                </c:pt>
                <c:pt idx="5464">
                  <c:v>43895.5</c:v>
                </c:pt>
                <c:pt idx="5465">
                  <c:v>43903.75</c:v>
                </c:pt>
                <c:pt idx="5466">
                  <c:v>43912</c:v>
                </c:pt>
                <c:pt idx="5467">
                  <c:v>43920.25</c:v>
                </c:pt>
                <c:pt idx="5468">
                  <c:v>43928.5</c:v>
                </c:pt>
                <c:pt idx="5469">
                  <c:v>43936.75</c:v>
                </c:pt>
                <c:pt idx="5470">
                  <c:v>43945</c:v>
                </c:pt>
                <c:pt idx="5471">
                  <c:v>43953.25</c:v>
                </c:pt>
                <c:pt idx="5472">
                  <c:v>43961.5</c:v>
                </c:pt>
                <c:pt idx="5473">
                  <c:v>43969.75</c:v>
                </c:pt>
                <c:pt idx="5474">
                  <c:v>43978</c:v>
                </c:pt>
                <c:pt idx="5475">
                  <c:v>43986.25</c:v>
                </c:pt>
                <c:pt idx="5476">
                  <c:v>43994.5</c:v>
                </c:pt>
                <c:pt idx="5477">
                  <c:v>44002.75</c:v>
                </c:pt>
                <c:pt idx="5478">
                  <c:v>44011</c:v>
                </c:pt>
                <c:pt idx="5479">
                  <c:v>44019.25</c:v>
                </c:pt>
                <c:pt idx="5480">
                  <c:v>44027.5</c:v>
                </c:pt>
                <c:pt idx="5481">
                  <c:v>44035.75</c:v>
                </c:pt>
                <c:pt idx="5482">
                  <c:v>44044</c:v>
                </c:pt>
                <c:pt idx="5483">
                  <c:v>44052.25</c:v>
                </c:pt>
                <c:pt idx="5484">
                  <c:v>44060.5</c:v>
                </c:pt>
                <c:pt idx="5485">
                  <c:v>44068.75</c:v>
                </c:pt>
                <c:pt idx="5486">
                  <c:v>44077</c:v>
                </c:pt>
                <c:pt idx="5487">
                  <c:v>44085.25</c:v>
                </c:pt>
                <c:pt idx="5488">
                  <c:v>44093.5</c:v>
                </c:pt>
                <c:pt idx="5489">
                  <c:v>44101.75</c:v>
                </c:pt>
                <c:pt idx="5490">
                  <c:v>44110</c:v>
                </c:pt>
                <c:pt idx="5491">
                  <c:v>44118.25</c:v>
                </c:pt>
                <c:pt idx="5492">
                  <c:v>44126.5</c:v>
                </c:pt>
                <c:pt idx="5493">
                  <c:v>44134.75</c:v>
                </c:pt>
                <c:pt idx="5494">
                  <c:v>44143</c:v>
                </c:pt>
                <c:pt idx="5495">
                  <c:v>44151.25</c:v>
                </c:pt>
                <c:pt idx="5496">
                  <c:v>44159.5</c:v>
                </c:pt>
                <c:pt idx="5497">
                  <c:v>44167.75</c:v>
                </c:pt>
                <c:pt idx="5498">
                  <c:v>44176</c:v>
                </c:pt>
                <c:pt idx="5499">
                  <c:v>44184.25</c:v>
                </c:pt>
                <c:pt idx="5500">
                  <c:v>44192.5</c:v>
                </c:pt>
                <c:pt idx="5501">
                  <c:v>44200.75</c:v>
                </c:pt>
                <c:pt idx="5502">
                  <c:v>44209</c:v>
                </c:pt>
                <c:pt idx="5503">
                  <c:v>44217.25</c:v>
                </c:pt>
                <c:pt idx="5504">
                  <c:v>44225.5</c:v>
                </c:pt>
                <c:pt idx="5505">
                  <c:v>44233.75</c:v>
                </c:pt>
                <c:pt idx="5506">
                  <c:v>44242</c:v>
                </c:pt>
                <c:pt idx="5507">
                  <c:v>44250.25</c:v>
                </c:pt>
                <c:pt idx="5508">
                  <c:v>44258.5</c:v>
                </c:pt>
                <c:pt idx="5509">
                  <c:v>44266.75</c:v>
                </c:pt>
                <c:pt idx="5510">
                  <c:v>44275</c:v>
                </c:pt>
                <c:pt idx="5511">
                  <c:v>44283.25</c:v>
                </c:pt>
                <c:pt idx="5512">
                  <c:v>44291.5</c:v>
                </c:pt>
                <c:pt idx="5513">
                  <c:v>44299.75</c:v>
                </c:pt>
                <c:pt idx="5514">
                  <c:v>44308</c:v>
                </c:pt>
                <c:pt idx="5515">
                  <c:v>44316.25</c:v>
                </c:pt>
                <c:pt idx="5516">
                  <c:v>44324.5</c:v>
                </c:pt>
                <c:pt idx="5517">
                  <c:v>44332.75</c:v>
                </c:pt>
                <c:pt idx="5518">
                  <c:v>44341</c:v>
                </c:pt>
                <c:pt idx="5519">
                  <c:v>44349.25</c:v>
                </c:pt>
                <c:pt idx="5520">
                  <c:v>44357.5</c:v>
                </c:pt>
                <c:pt idx="5521">
                  <c:v>44365.75</c:v>
                </c:pt>
                <c:pt idx="5522">
                  <c:v>44374</c:v>
                </c:pt>
                <c:pt idx="5523">
                  <c:v>44382.25</c:v>
                </c:pt>
                <c:pt idx="5524">
                  <c:v>44390.5</c:v>
                </c:pt>
                <c:pt idx="5525">
                  <c:v>44398.75</c:v>
                </c:pt>
                <c:pt idx="5526">
                  <c:v>44407</c:v>
                </c:pt>
                <c:pt idx="5527">
                  <c:v>44415.25</c:v>
                </c:pt>
                <c:pt idx="5528">
                  <c:v>44423.5</c:v>
                </c:pt>
                <c:pt idx="5529">
                  <c:v>44431.75</c:v>
                </c:pt>
                <c:pt idx="5530">
                  <c:v>44440</c:v>
                </c:pt>
                <c:pt idx="5531">
                  <c:v>44448.25</c:v>
                </c:pt>
                <c:pt idx="5532">
                  <c:v>44456.5</c:v>
                </c:pt>
                <c:pt idx="5533">
                  <c:v>44464.75</c:v>
                </c:pt>
                <c:pt idx="5534">
                  <c:v>44473</c:v>
                </c:pt>
                <c:pt idx="5535">
                  <c:v>44481.25</c:v>
                </c:pt>
                <c:pt idx="5536">
                  <c:v>44489.5</c:v>
                </c:pt>
                <c:pt idx="5537">
                  <c:v>44497.75</c:v>
                </c:pt>
                <c:pt idx="5538">
                  <c:v>44506</c:v>
                </c:pt>
                <c:pt idx="5539">
                  <c:v>44514.25</c:v>
                </c:pt>
                <c:pt idx="5540">
                  <c:v>44522.5</c:v>
                </c:pt>
                <c:pt idx="5541">
                  <c:v>44530.75</c:v>
                </c:pt>
                <c:pt idx="5542">
                  <c:v>44539</c:v>
                </c:pt>
                <c:pt idx="5543">
                  <c:v>44547.25</c:v>
                </c:pt>
                <c:pt idx="5544">
                  <c:v>44555.5</c:v>
                </c:pt>
                <c:pt idx="5545">
                  <c:v>44563.75</c:v>
                </c:pt>
                <c:pt idx="5546">
                  <c:v>44572</c:v>
                </c:pt>
                <c:pt idx="5547">
                  <c:v>44580.25</c:v>
                </c:pt>
                <c:pt idx="5548">
                  <c:v>44588.5</c:v>
                </c:pt>
                <c:pt idx="5549">
                  <c:v>44596.75</c:v>
                </c:pt>
                <c:pt idx="5550">
                  <c:v>44605</c:v>
                </c:pt>
                <c:pt idx="5551">
                  <c:v>44613.25</c:v>
                </c:pt>
                <c:pt idx="5552">
                  <c:v>44621.5</c:v>
                </c:pt>
                <c:pt idx="5553">
                  <c:v>44629.75</c:v>
                </c:pt>
                <c:pt idx="5554">
                  <c:v>44638</c:v>
                </c:pt>
                <c:pt idx="5555">
                  <c:v>44646.25</c:v>
                </c:pt>
                <c:pt idx="5556">
                  <c:v>44654.5</c:v>
                </c:pt>
                <c:pt idx="5557">
                  <c:v>44662.75</c:v>
                </c:pt>
                <c:pt idx="5558">
                  <c:v>44671</c:v>
                </c:pt>
                <c:pt idx="5559">
                  <c:v>44679.25</c:v>
                </c:pt>
                <c:pt idx="5560">
                  <c:v>44687.5</c:v>
                </c:pt>
                <c:pt idx="5561">
                  <c:v>44695.75</c:v>
                </c:pt>
                <c:pt idx="5562">
                  <c:v>44704</c:v>
                </c:pt>
                <c:pt idx="5563">
                  <c:v>44712.25</c:v>
                </c:pt>
                <c:pt idx="5564">
                  <c:v>44720.5</c:v>
                </c:pt>
                <c:pt idx="5565">
                  <c:v>44728.75</c:v>
                </c:pt>
                <c:pt idx="5566">
                  <c:v>44737</c:v>
                </c:pt>
                <c:pt idx="5567">
                  <c:v>44745.25</c:v>
                </c:pt>
                <c:pt idx="5568">
                  <c:v>44753.5</c:v>
                </c:pt>
                <c:pt idx="5569">
                  <c:v>44761.75</c:v>
                </c:pt>
                <c:pt idx="5570">
                  <c:v>44770</c:v>
                </c:pt>
                <c:pt idx="5571">
                  <c:v>44778.25</c:v>
                </c:pt>
                <c:pt idx="5572">
                  <c:v>44786.5</c:v>
                </c:pt>
                <c:pt idx="5573">
                  <c:v>44794.75</c:v>
                </c:pt>
                <c:pt idx="5574">
                  <c:v>44803</c:v>
                </c:pt>
                <c:pt idx="5575">
                  <c:v>44811.25</c:v>
                </c:pt>
                <c:pt idx="5576">
                  <c:v>44819.5</c:v>
                </c:pt>
                <c:pt idx="5577">
                  <c:v>44827.75</c:v>
                </c:pt>
                <c:pt idx="5578">
                  <c:v>44836</c:v>
                </c:pt>
                <c:pt idx="5579">
                  <c:v>44844.25</c:v>
                </c:pt>
                <c:pt idx="5580">
                  <c:v>44852.5</c:v>
                </c:pt>
                <c:pt idx="5581">
                  <c:v>44860.75</c:v>
                </c:pt>
                <c:pt idx="5582">
                  <c:v>44869</c:v>
                </c:pt>
                <c:pt idx="5583">
                  <c:v>44877.25</c:v>
                </c:pt>
                <c:pt idx="5584">
                  <c:v>44885.5</c:v>
                </c:pt>
                <c:pt idx="5585">
                  <c:v>44893.75</c:v>
                </c:pt>
                <c:pt idx="5586">
                  <c:v>44902</c:v>
                </c:pt>
                <c:pt idx="5587">
                  <c:v>44910.25</c:v>
                </c:pt>
                <c:pt idx="5588">
                  <c:v>44918.5</c:v>
                </c:pt>
                <c:pt idx="5589">
                  <c:v>44926.75</c:v>
                </c:pt>
                <c:pt idx="5590">
                  <c:v>44935</c:v>
                </c:pt>
                <c:pt idx="5591">
                  <c:v>44943.25</c:v>
                </c:pt>
                <c:pt idx="5592">
                  <c:v>44951.5</c:v>
                </c:pt>
                <c:pt idx="5593">
                  <c:v>44959.75</c:v>
                </c:pt>
                <c:pt idx="5594">
                  <c:v>44968</c:v>
                </c:pt>
                <c:pt idx="5595">
                  <c:v>44976.25</c:v>
                </c:pt>
                <c:pt idx="5596">
                  <c:v>44984.5</c:v>
                </c:pt>
                <c:pt idx="5597">
                  <c:v>44992.75</c:v>
                </c:pt>
                <c:pt idx="5598">
                  <c:v>45001</c:v>
                </c:pt>
                <c:pt idx="5599">
                  <c:v>45009.25</c:v>
                </c:pt>
                <c:pt idx="5600">
                  <c:v>45017.5</c:v>
                </c:pt>
                <c:pt idx="5601">
                  <c:v>45025.75</c:v>
                </c:pt>
                <c:pt idx="5602">
                  <c:v>45034</c:v>
                </c:pt>
                <c:pt idx="5603">
                  <c:v>45042.25</c:v>
                </c:pt>
                <c:pt idx="5604">
                  <c:v>45050.5</c:v>
                </c:pt>
                <c:pt idx="5605">
                  <c:v>45058.75</c:v>
                </c:pt>
                <c:pt idx="5606">
                  <c:v>45067</c:v>
                </c:pt>
                <c:pt idx="5607">
                  <c:v>45075.25</c:v>
                </c:pt>
                <c:pt idx="5608">
                  <c:v>45083.5</c:v>
                </c:pt>
                <c:pt idx="5609">
                  <c:v>45091.75</c:v>
                </c:pt>
                <c:pt idx="5610">
                  <c:v>45100</c:v>
                </c:pt>
                <c:pt idx="5611">
                  <c:v>45108.25</c:v>
                </c:pt>
                <c:pt idx="5612">
                  <c:v>45116.5</c:v>
                </c:pt>
                <c:pt idx="5613">
                  <c:v>45124.75</c:v>
                </c:pt>
                <c:pt idx="5614">
                  <c:v>45133</c:v>
                </c:pt>
                <c:pt idx="5615">
                  <c:v>45141.25</c:v>
                </c:pt>
                <c:pt idx="5616">
                  <c:v>45149.5</c:v>
                </c:pt>
                <c:pt idx="5617">
                  <c:v>45157.75</c:v>
                </c:pt>
                <c:pt idx="5618">
                  <c:v>45166</c:v>
                </c:pt>
                <c:pt idx="5619">
                  <c:v>45174.25</c:v>
                </c:pt>
                <c:pt idx="5620">
                  <c:v>45182.5</c:v>
                </c:pt>
                <c:pt idx="5621">
                  <c:v>45190.75</c:v>
                </c:pt>
                <c:pt idx="5622">
                  <c:v>45199</c:v>
                </c:pt>
                <c:pt idx="5623">
                  <c:v>45207.25</c:v>
                </c:pt>
                <c:pt idx="5624">
                  <c:v>45215.5</c:v>
                </c:pt>
                <c:pt idx="5625">
                  <c:v>45223.75</c:v>
                </c:pt>
                <c:pt idx="5626">
                  <c:v>45232</c:v>
                </c:pt>
                <c:pt idx="5627">
                  <c:v>45240.25</c:v>
                </c:pt>
                <c:pt idx="5628">
                  <c:v>45248.5</c:v>
                </c:pt>
                <c:pt idx="5629">
                  <c:v>45256.75</c:v>
                </c:pt>
                <c:pt idx="5630">
                  <c:v>45265</c:v>
                </c:pt>
                <c:pt idx="5631">
                  <c:v>45273.25</c:v>
                </c:pt>
                <c:pt idx="5632">
                  <c:v>45281.5</c:v>
                </c:pt>
                <c:pt idx="5633">
                  <c:v>45289.75</c:v>
                </c:pt>
                <c:pt idx="5634">
                  <c:v>45298</c:v>
                </c:pt>
                <c:pt idx="5635">
                  <c:v>45306.25</c:v>
                </c:pt>
                <c:pt idx="5636">
                  <c:v>45314.5</c:v>
                </c:pt>
                <c:pt idx="5637">
                  <c:v>45322.75</c:v>
                </c:pt>
                <c:pt idx="5638">
                  <c:v>45331</c:v>
                </c:pt>
                <c:pt idx="5639">
                  <c:v>45339.25</c:v>
                </c:pt>
                <c:pt idx="5640">
                  <c:v>45347.5</c:v>
                </c:pt>
                <c:pt idx="5641">
                  <c:v>45355.75</c:v>
                </c:pt>
                <c:pt idx="5642">
                  <c:v>45364</c:v>
                </c:pt>
                <c:pt idx="5643">
                  <c:v>45372.25</c:v>
                </c:pt>
                <c:pt idx="5644">
                  <c:v>45380.5</c:v>
                </c:pt>
                <c:pt idx="5645">
                  <c:v>45388.75</c:v>
                </c:pt>
                <c:pt idx="5646">
                  <c:v>45397</c:v>
                </c:pt>
                <c:pt idx="5647">
                  <c:v>45405.25</c:v>
                </c:pt>
                <c:pt idx="5648">
                  <c:v>45413.5</c:v>
                </c:pt>
                <c:pt idx="5649">
                  <c:v>45421.75</c:v>
                </c:pt>
                <c:pt idx="5650">
                  <c:v>45430</c:v>
                </c:pt>
                <c:pt idx="5651">
                  <c:v>45438.25</c:v>
                </c:pt>
                <c:pt idx="5652">
                  <c:v>45446.5</c:v>
                </c:pt>
                <c:pt idx="5653">
                  <c:v>45454.75</c:v>
                </c:pt>
                <c:pt idx="5654">
                  <c:v>45463</c:v>
                </c:pt>
                <c:pt idx="5655">
                  <c:v>45471.25</c:v>
                </c:pt>
                <c:pt idx="5656">
                  <c:v>45479.5</c:v>
                </c:pt>
                <c:pt idx="5657">
                  <c:v>45487.75</c:v>
                </c:pt>
                <c:pt idx="5658">
                  <c:v>45496</c:v>
                </c:pt>
                <c:pt idx="5659">
                  <c:v>45504.25</c:v>
                </c:pt>
                <c:pt idx="5660">
                  <c:v>45512.5</c:v>
                </c:pt>
                <c:pt idx="5661">
                  <c:v>45520.75</c:v>
                </c:pt>
                <c:pt idx="5662">
                  <c:v>45529</c:v>
                </c:pt>
                <c:pt idx="5663">
                  <c:v>45537.25</c:v>
                </c:pt>
                <c:pt idx="5664">
                  <c:v>45545.5</c:v>
                </c:pt>
                <c:pt idx="5665">
                  <c:v>45553.75</c:v>
                </c:pt>
                <c:pt idx="5666">
                  <c:v>45562</c:v>
                </c:pt>
                <c:pt idx="5667">
                  <c:v>45570.25</c:v>
                </c:pt>
                <c:pt idx="5668">
                  <c:v>45578.5</c:v>
                </c:pt>
                <c:pt idx="5669">
                  <c:v>45586.75</c:v>
                </c:pt>
                <c:pt idx="5670">
                  <c:v>45595</c:v>
                </c:pt>
                <c:pt idx="5671">
                  <c:v>45603.25</c:v>
                </c:pt>
                <c:pt idx="5672">
                  <c:v>45611.5</c:v>
                </c:pt>
                <c:pt idx="5673">
                  <c:v>45619.75</c:v>
                </c:pt>
                <c:pt idx="5674">
                  <c:v>45628</c:v>
                </c:pt>
                <c:pt idx="5675">
                  <c:v>45636.25</c:v>
                </c:pt>
                <c:pt idx="5676">
                  <c:v>45644.5</c:v>
                </c:pt>
                <c:pt idx="5677">
                  <c:v>45652.75</c:v>
                </c:pt>
                <c:pt idx="5678">
                  <c:v>45661</c:v>
                </c:pt>
                <c:pt idx="5679">
                  <c:v>45669.25</c:v>
                </c:pt>
                <c:pt idx="5680">
                  <c:v>45677.5</c:v>
                </c:pt>
                <c:pt idx="5681">
                  <c:v>45685.75</c:v>
                </c:pt>
                <c:pt idx="5682">
                  <c:v>45694</c:v>
                </c:pt>
                <c:pt idx="5683">
                  <c:v>45702.25</c:v>
                </c:pt>
                <c:pt idx="5684">
                  <c:v>45710.5</c:v>
                </c:pt>
                <c:pt idx="5685">
                  <c:v>45718.75</c:v>
                </c:pt>
                <c:pt idx="5686">
                  <c:v>45727</c:v>
                </c:pt>
                <c:pt idx="5687">
                  <c:v>45735.25</c:v>
                </c:pt>
                <c:pt idx="5688">
                  <c:v>45743.5</c:v>
                </c:pt>
                <c:pt idx="5689">
                  <c:v>45751.75</c:v>
                </c:pt>
                <c:pt idx="5690">
                  <c:v>45760</c:v>
                </c:pt>
                <c:pt idx="5691">
                  <c:v>45768.25</c:v>
                </c:pt>
                <c:pt idx="5692">
                  <c:v>45776.5</c:v>
                </c:pt>
                <c:pt idx="5693">
                  <c:v>45784.75</c:v>
                </c:pt>
                <c:pt idx="5694">
                  <c:v>45793</c:v>
                </c:pt>
                <c:pt idx="5695">
                  <c:v>45801.25</c:v>
                </c:pt>
                <c:pt idx="5696">
                  <c:v>45809.5</c:v>
                </c:pt>
                <c:pt idx="5697">
                  <c:v>45817.75</c:v>
                </c:pt>
                <c:pt idx="5698">
                  <c:v>45826</c:v>
                </c:pt>
                <c:pt idx="5699">
                  <c:v>45834.25</c:v>
                </c:pt>
                <c:pt idx="5700">
                  <c:v>45842.5</c:v>
                </c:pt>
                <c:pt idx="5701">
                  <c:v>45850.75</c:v>
                </c:pt>
                <c:pt idx="5702">
                  <c:v>45859</c:v>
                </c:pt>
                <c:pt idx="5703">
                  <c:v>45867.25</c:v>
                </c:pt>
                <c:pt idx="5704">
                  <c:v>45875.5</c:v>
                </c:pt>
                <c:pt idx="5705">
                  <c:v>45883.75</c:v>
                </c:pt>
                <c:pt idx="5706">
                  <c:v>45892</c:v>
                </c:pt>
                <c:pt idx="5707">
                  <c:v>45900.25</c:v>
                </c:pt>
                <c:pt idx="5708">
                  <c:v>45908.5</c:v>
                </c:pt>
                <c:pt idx="5709">
                  <c:v>45916.75</c:v>
                </c:pt>
                <c:pt idx="5710">
                  <c:v>45925</c:v>
                </c:pt>
                <c:pt idx="5711">
                  <c:v>45933.25</c:v>
                </c:pt>
                <c:pt idx="5712">
                  <c:v>45941.5</c:v>
                </c:pt>
                <c:pt idx="5713">
                  <c:v>45949.75</c:v>
                </c:pt>
                <c:pt idx="5714">
                  <c:v>45958</c:v>
                </c:pt>
                <c:pt idx="5715">
                  <c:v>45966.25</c:v>
                </c:pt>
                <c:pt idx="5716">
                  <c:v>45974.5</c:v>
                </c:pt>
                <c:pt idx="5717">
                  <c:v>45982.75</c:v>
                </c:pt>
                <c:pt idx="5718">
                  <c:v>45991</c:v>
                </c:pt>
                <c:pt idx="5719">
                  <c:v>45999.25</c:v>
                </c:pt>
                <c:pt idx="5720">
                  <c:v>46007.5</c:v>
                </c:pt>
                <c:pt idx="5721">
                  <c:v>46015.75</c:v>
                </c:pt>
                <c:pt idx="5722">
                  <c:v>46024</c:v>
                </c:pt>
                <c:pt idx="5723">
                  <c:v>46032.25</c:v>
                </c:pt>
                <c:pt idx="5724">
                  <c:v>46040.5</c:v>
                </c:pt>
                <c:pt idx="5725">
                  <c:v>46048.75</c:v>
                </c:pt>
                <c:pt idx="5726">
                  <c:v>46057</c:v>
                </c:pt>
                <c:pt idx="5727">
                  <c:v>46065.25</c:v>
                </c:pt>
                <c:pt idx="5728">
                  <c:v>46073.5</c:v>
                </c:pt>
                <c:pt idx="5729">
                  <c:v>46081.75</c:v>
                </c:pt>
                <c:pt idx="5730">
                  <c:v>46090</c:v>
                </c:pt>
                <c:pt idx="5731">
                  <c:v>46098.25</c:v>
                </c:pt>
                <c:pt idx="5732">
                  <c:v>46106.5</c:v>
                </c:pt>
                <c:pt idx="5733">
                  <c:v>46114.75</c:v>
                </c:pt>
                <c:pt idx="5734">
                  <c:v>46123</c:v>
                </c:pt>
                <c:pt idx="5735">
                  <c:v>46131.25</c:v>
                </c:pt>
                <c:pt idx="5736">
                  <c:v>46139.5</c:v>
                </c:pt>
                <c:pt idx="5737">
                  <c:v>46147.75</c:v>
                </c:pt>
                <c:pt idx="5738">
                  <c:v>46156</c:v>
                </c:pt>
                <c:pt idx="5739">
                  <c:v>46164.25</c:v>
                </c:pt>
                <c:pt idx="5740">
                  <c:v>46172.5</c:v>
                </c:pt>
                <c:pt idx="5741">
                  <c:v>46180.75</c:v>
                </c:pt>
                <c:pt idx="5742">
                  <c:v>46189</c:v>
                </c:pt>
                <c:pt idx="5743">
                  <c:v>46197.25</c:v>
                </c:pt>
                <c:pt idx="5744">
                  <c:v>46205.5</c:v>
                </c:pt>
                <c:pt idx="5745">
                  <c:v>46213.75</c:v>
                </c:pt>
                <c:pt idx="5746">
                  <c:v>46222</c:v>
                </c:pt>
                <c:pt idx="5747">
                  <c:v>46230.25</c:v>
                </c:pt>
                <c:pt idx="5748">
                  <c:v>46238.5</c:v>
                </c:pt>
                <c:pt idx="5749">
                  <c:v>46246.75</c:v>
                </c:pt>
                <c:pt idx="5750">
                  <c:v>46255</c:v>
                </c:pt>
                <c:pt idx="5751">
                  <c:v>46263.25</c:v>
                </c:pt>
                <c:pt idx="5752">
                  <c:v>46271.5</c:v>
                </c:pt>
                <c:pt idx="5753">
                  <c:v>46279.75</c:v>
                </c:pt>
                <c:pt idx="5754">
                  <c:v>46288</c:v>
                </c:pt>
                <c:pt idx="5755">
                  <c:v>46296.25</c:v>
                </c:pt>
                <c:pt idx="5756">
                  <c:v>46304.5</c:v>
                </c:pt>
                <c:pt idx="5757">
                  <c:v>46312.75</c:v>
                </c:pt>
                <c:pt idx="5758">
                  <c:v>46321</c:v>
                </c:pt>
                <c:pt idx="5759">
                  <c:v>46329.25</c:v>
                </c:pt>
                <c:pt idx="5760">
                  <c:v>46337.5</c:v>
                </c:pt>
                <c:pt idx="5761">
                  <c:v>46345.75</c:v>
                </c:pt>
                <c:pt idx="5762">
                  <c:v>46354</c:v>
                </c:pt>
                <c:pt idx="5763">
                  <c:v>46362.25</c:v>
                </c:pt>
                <c:pt idx="5764">
                  <c:v>46370.5</c:v>
                </c:pt>
                <c:pt idx="5765">
                  <c:v>46378.75</c:v>
                </c:pt>
                <c:pt idx="5766">
                  <c:v>46387</c:v>
                </c:pt>
                <c:pt idx="5767">
                  <c:v>46395.25</c:v>
                </c:pt>
                <c:pt idx="5768">
                  <c:v>46403.5</c:v>
                </c:pt>
                <c:pt idx="5769">
                  <c:v>46411.75</c:v>
                </c:pt>
                <c:pt idx="5770">
                  <c:v>46420</c:v>
                </c:pt>
                <c:pt idx="5771">
                  <c:v>46428.25</c:v>
                </c:pt>
                <c:pt idx="5772">
                  <c:v>46436.5</c:v>
                </c:pt>
                <c:pt idx="5773">
                  <c:v>46444.75</c:v>
                </c:pt>
                <c:pt idx="5774">
                  <c:v>46453</c:v>
                </c:pt>
                <c:pt idx="5775">
                  <c:v>46461.25</c:v>
                </c:pt>
                <c:pt idx="5776">
                  <c:v>46469.5</c:v>
                </c:pt>
                <c:pt idx="5777">
                  <c:v>46477.75</c:v>
                </c:pt>
                <c:pt idx="5778">
                  <c:v>46486</c:v>
                </c:pt>
                <c:pt idx="5779">
                  <c:v>46494.25</c:v>
                </c:pt>
                <c:pt idx="5780">
                  <c:v>46502.5</c:v>
                </c:pt>
                <c:pt idx="5781">
                  <c:v>46510.75</c:v>
                </c:pt>
                <c:pt idx="5782">
                  <c:v>46519</c:v>
                </c:pt>
                <c:pt idx="5783">
                  <c:v>46527.25</c:v>
                </c:pt>
                <c:pt idx="5784">
                  <c:v>46535.5</c:v>
                </c:pt>
                <c:pt idx="5785">
                  <c:v>46543.75</c:v>
                </c:pt>
                <c:pt idx="5786">
                  <c:v>46552</c:v>
                </c:pt>
                <c:pt idx="5787">
                  <c:v>46560.25</c:v>
                </c:pt>
                <c:pt idx="5788">
                  <c:v>46568.5</c:v>
                </c:pt>
                <c:pt idx="5789">
                  <c:v>46576.75</c:v>
                </c:pt>
                <c:pt idx="5790">
                  <c:v>46585</c:v>
                </c:pt>
                <c:pt idx="5791">
                  <c:v>46593.25</c:v>
                </c:pt>
                <c:pt idx="5792">
                  <c:v>46601.5</c:v>
                </c:pt>
                <c:pt idx="5793">
                  <c:v>46609.75</c:v>
                </c:pt>
                <c:pt idx="5794">
                  <c:v>46618</c:v>
                </c:pt>
                <c:pt idx="5795">
                  <c:v>46626.25</c:v>
                </c:pt>
                <c:pt idx="5796">
                  <c:v>46634.5</c:v>
                </c:pt>
                <c:pt idx="5797">
                  <c:v>46642.75</c:v>
                </c:pt>
                <c:pt idx="5798">
                  <c:v>46651</c:v>
                </c:pt>
                <c:pt idx="5799">
                  <c:v>46659.25</c:v>
                </c:pt>
                <c:pt idx="5800">
                  <c:v>46667.5</c:v>
                </c:pt>
                <c:pt idx="5801">
                  <c:v>46675.75</c:v>
                </c:pt>
                <c:pt idx="5802">
                  <c:v>46684</c:v>
                </c:pt>
                <c:pt idx="5803">
                  <c:v>46692.25</c:v>
                </c:pt>
                <c:pt idx="5804">
                  <c:v>46700.5</c:v>
                </c:pt>
                <c:pt idx="5805">
                  <c:v>46708.75</c:v>
                </c:pt>
                <c:pt idx="5806">
                  <c:v>46717</c:v>
                </c:pt>
                <c:pt idx="5807">
                  <c:v>46725.25</c:v>
                </c:pt>
                <c:pt idx="5808">
                  <c:v>46733.5</c:v>
                </c:pt>
                <c:pt idx="5809">
                  <c:v>46741.75</c:v>
                </c:pt>
                <c:pt idx="5810">
                  <c:v>46750</c:v>
                </c:pt>
                <c:pt idx="5811">
                  <c:v>46758.25</c:v>
                </c:pt>
                <c:pt idx="5812">
                  <c:v>46766.5</c:v>
                </c:pt>
                <c:pt idx="5813">
                  <c:v>46774.75</c:v>
                </c:pt>
                <c:pt idx="5814">
                  <c:v>46783</c:v>
                </c:pt>
                <c:pt idx="5815">
                  <c:v>46791.25</c:v>
                </c:pt>
                <c:pt idx="5816">
                  <c:v>46799.5</c:v>
                </c:pt>
                <c:pt idx="5817">
                  <c:v>46807.75</c:v>
                </c:pt>
                <c:pt idx="5818">
                  <c:v>46816</c:v>
                </c:pt>
                <c:pt idx="5819">
                  <c:v>46824.25</c:v>
                </c:pt>
                <c:pt idx="5820">
                  <c:v>46832.5</c:v>
                </c:pt>
                <c:pt idx="5821">
                  <c:v>46840.75</c:v>
                </c:pt>
                <c:pt idx="5822">
                  <c:v>46849</c:v>
                </c:pt>
                <c:pt idx="5823">
                  <c:v>46857.25</c:v>
                </c:pt>
                <c:pt idx="5824">
                  <c:v>46865.5</c:v>
                </c:pt>
                <c:pt idx="5825">
                  <c:v>46873.75</c:v>
                </c:pt>
                <c:pt idx="5826">
                  <c:v>46882</c:v>
                </c:pt>
                <c:pt idx="5827">
                  <c:v>46890.25</c:v>
                </c:pt>
                <c:pt idx="5828">
                  <c:v>46898.5</c:v>
                </c:pt>
                <c:pt idx="5829">
                  <c:v>46906.75</c:v>
                </c:pt>
                <c:pt idx="5830">
                  <c:v>46915</c:v>
                </c:pt>
                <c:pt idx="5831">
                  <c:v>46923.25</c:v>
                </c:pt>
                <c:pt idx="5832">
                  <c:v>46931.5</c:v>
                </c:pt>
                <c:pt idx="5833">
                  <c:v>46939.75</c:v>
                </c:pt>
                <c:pt idx="5834">
                  <c:v>46948</c:v>
                </c:pt>
                <c:pt idx="5835">
                  <c:v>46956.25</c:v>
                </c:pt>
                <c:pt idx="5836">
                  <c:v>46964.5</c:v>
                </c:pt>
                <c:pt idx="5837">
                  <c:v>46972.75</c:v>
                </c:pt>
                <c:pt idx="5838">
                  <c:v>46981</c:v>
                </c:pt>
                <c:pt idx="5839">
                  <c:v>46989.25</c:v>
                </c:pt>
                <c:pt idx="5840">
                  <c:v>46997.5</c:v>
                </c:pt>
                <c:pt idx="5841">
                  <c:v>47005.75</c:v>
                </c:pt>
                <c:pt idx="5842">
                  <c:v>47014</c:v>
                </c:pt>
                <c:pt idx="5843">
                  <c:v>47022.25</c:v>
                </c:pt>
                <c:pt idx="5844">
                  <c:v>47030.5</c:v>
                </c:pt>
                <c:pt idx="5845">
                  <c:v>47038.75</c:v>
                </c:pt>
                <c:pt idx="5846">
                  <c:v>47047</c:v>
                </c:pt>
                <c:pt idx="5847">
                  <c:v>47055.25</c:v>
                </c:pt>
                <c:pt idx="5848">
                  <c:v>47063.5</c:v>
                </c:pt>
                <c:pt idx="5849">
                  <c:v>47071.75</c:v>
                </c:pt>
                <c:pt idx="5850">
                  <c:v>47080</c:v>
                </c:pt>
                <c:pt idx="5851">
                  <c:v>47088.25</c:v>
                </c:pt>
                <c:pt idx="5852">
                  <c:v>47096.5</c:v>
                </c:pt>
                <c:pt idx="5853">
                  <c:v>47104.75</c:v>
                </c:pt>
                <c:pt idx="5854">
                  <c:v>47113</c:v>
                </c:pt>
                <c:pt idx="5855">
                  <c:v>47121.25</c:v>
                </c:pt>
                <c:pt idx="5856">
                  <c:v>47129.5</c:v>
                </c:pt>
                <c:pt idx="5857">
                  <c:v>47137.75</c:v>
                </c:pt>
                <c:pt idx="5858">
                  <c:v>47146</c:v>
                </c:pt>
                <c:pt idx="5859">
                  <c:v>47154.25</c:v>
                </c:pt>
                <c:pt idx="5860">
                  <c:v>47162.5</c:v>
                </c:pt>
                <c:pt idx="5861">
                  <c:v>47170.75</c:v>
                </c:pt>
                <c:pt idx="5862">
                  <c:v>47179</c:v>
                </c:pt>
                <c:pt idx="5863">
                  <c:v>47187.25</c:v>
                </c:pt>
                <c:pt idx="5864">
                  <c:v>47195.5</c:v>
                </c:pt>
                <c:pt idx="5865">
                  <c:v>47203.75</c:v>
                </c:pt>
                <c:pt idx="5866">
                  <c:v>47212</c:v>
                </c:pt>
                <c:pt idx="5867">
                  <c:v>47220.25</c:v>
                </c:pt>
                <c:pt idx="5868">
                  <c:v>47228.5</c:v>
                </c:pt>
                <c:pt idx="5869">
                  <c:v>47236.75</c:v>
                </c:pt>
                <c:pt idx="5870">
                  <c:v>47245</c:v>
                </c:pt>
                <c:pt idx="5871">
                  <c:v>47253.25</c:v>
                </c:pt>
                <c:pt idx="5872">
                  <c:v>47261.5</c:v>
                </c:pt>
                <c:pt idx="5873">
                  <c:v>47269.75</c:v>
                </c:pt>
                <c:pt idx="5874">
                  <c:v>47278</c:v>
                </c:pt>
                <c:pt idx="5875">
                  <c:v>47286.25</c:v>
                </c:pt>
                <c:pt idx="5876">
                  <c:v>47294.5</c:v>
                </c:pt>
                <c:pt idx="5877">
                  <c:v>47302.75</c:v>
                </c:pt>
                <c:pt idx="5878">
                  <c:v>47311</c:v>
                </c:pt>
                <c:pt idx="5879">
                  <c:v>47319.25</c:v>
                </c:pt>
                <c:pt idx="5880">
                  <c:v>47327.5</c:v>
                </c:pt>
                <c:pt idx="5881">
                  <c:v>47335.75</c:v>
                </c:pt>
                <c:pt idx="5882">
                  <c:v>47344</c:v>
                </c:pt>
                <c:pt idx="5883">
                  <c:v>47352.25</c:v>
                </c:pt>
                <c:pt idx="5884">
                  <c:v>47360.5</c:v>
                </c:pt>
                <c:pt idx="5885">
                  <c:v>47368.75</c:v>
                </c:pt>
                <c:pt idx="5886">
                  <c:v>47377</c:v>
                </c:pt>
                <c:pt idx="5887">
                  <c:v>47385.25</c:v>
                </c:pt>
                <c:pt idx="5888">
                  <c:v>47393.5</c:v>
                </c:pt>
                <c:pt idx="5889">
                  <c:v>47401.75</c:v>
                </c:pt>
                <c:pt idx="5890">
                  <c:v>47410</c:v>
                </c:pt>
                <c:pt idx="5891">
                  <c:v>47418.25</c:v>
                </c:pt>
                <c:pt idx="5892">
                  <c:v>47426.5</c:v>
                </c:pt>
                <c:pt idx="5893">
                  <c:v>47434.75</c:v>
                </c:pt>
                <c:pt idx="5894">
                  <c:v>47443</c:v>
                </c:pt>
                <c:pt idx="5895">
                  <c:v>47451.25</c:v>
                </c:pt>
                <c:pt idx="5896">
                  <c:v>47459.5</c:v>
                </c:pt>
                <c:pt idx="5897">
                  <c:v>47467.75</c:v>
                </c:pt>
                <c:pt idx="5898">
                  <c:v>47476</c:v>
                </c:pt>
                <c:pt idx="5899">
                  <c:v>47484.25</c:v>
                </c:pt>
                <c:pt idx="5900">
                  <c:v>47492.5</c:v>
                </c:pt>
                <c:pt idx="5901">
                  <c:v>47500.75</c:v>
                </c:pt>
                <c:pt idx="5902">
                  <c:v>47509</c:v>
                </c:pt>
                <c:pt idx="5903">
                  <c:v>47517.25</c:v>
                </c:pt>
                <c:pt idx="5904">
                  <c:v>47525.5</c:v>
                </c:pt>
                <c:pt idx="5905">
                  <c:v>47533.75</c:v>
                </c:pt>
                <c:pt idx="5906">
                  <c:v>47542</c:v>
                </c:pt>
                <c:pt idx="5907">
                  <c:v>47550.25</c:v>
                </c:pt>
                <c:pt idx="5908">
                  <c:v>47558.5</c:v>
                </c:pt>
                <c:pt idx="5909">
                  <c:v>47566.75</c:v>
                </c:pt>
                <c:pt idx="5910">
                  <c:v>47575</c:v>
                </c:pt>
                <c:pt idx="5911">
                  <c:v>47583.25</c:v>
                </c:pt>
                <c:pt idx="5912">
                  <c:v>47591.5</c:v>
                </c:pt>
                <c:pt idx="5913">
                  <c:v>47599.75</c:v>
                </c:pt>
                <c:pt idx="5914">
                  <c:v>47608</c:v>
                </c:pt>
                <c:pt idx="5915">
                  <c:v>47616.25</c:v>
                </c:pt>
                <c:pt idx="5916">
                  <c:v>47624.5</c:v>
                </c:pt>
                <c:pt idx="5917">
                  <c:v>47632.75</c:v>
                </c:pt>
                <c:pt idx="5918">
                  <c:v>47641</c:v>
                </c:pt>
                <c:pt idx="5919">
                  <c:v>47649.25</c:v>
                </c:pt>
                <c:pt idx="5920">
                  <c:v>47657.5</c:v>
                </c:pt>
                <c:pt idx="5921">
                  <c:v>47665.75</c:v>
                </c:pt>
                <c:pt idx="5922">
                  <c:v>47674</c:v>
                </c:pt>
                <c:pt idx="5923">
                  <c:v>47682.25</c:v>
                </c:pt>
                <c:pt idx="5924">
                  <c:v>47690.5</c:v>
                </c:pt>
                <c:pt idx="5925">
                  <c:v>47698.75</c:v>
                </c:pt>
                <c:pt idx="5926">
                  <c:v>47707</c:v>
                </c:pt>
                <c:pt idx="5927">
                  <c:v>47715.25</c:v>
                </c:pt>
                <c:pt idx="5928">
                  <c:v>47723.5</c:v>
                </c:pt>
                <c:pt idx="5929">
                  <c:v>47731.75</c:v>
                </c:pt>
                <c:pt idx="5930">
                  <c:v>47740</c:v>
                </c:pt>
                <c:pt idx="5931">
                  <c:v>47748.25</c:v>
                </c:pt>
                <c:pt idx="5932">
                  <c:v>47756.5</c:v>
                </c:pt>
                <c:pt idx="5933">
                  <c:v>47764.75</c:v>
                </c:pt>
                <c:pt idx="5934">
                  <c:v>47773</c:v>
                </c:pt>
                <c:pt idx="5935">
                  <c:v>47781.25</c:v>
                </c:pt>
                <c:pt idx="5936">
                  <c:v>47789.5</c:v>
                </c:pt>
                <c:pt idx="5937">
                  <c:v>47797.75</c:v>
                </c:pt>
                <c:pt idx="5938">
                  <c:v>47806</c:v>
                </c:pt>
                <c:pt idx="5939">
                  <c:v>47814.25</c:v>
                </c:pt>
                <c:pt idx="5940">
                  <c:v>47822.5</c:v>
                </c:pt>
                <c:pt idx="5941">
                  <c:v>47830.75</c:v>
                </c:pt>
                <c:pt idx="5942">
                  <c:v>47839</c:v>
                </c:pt>
                <c:pt idx="5943">
                  <c:v>47847.25</c:v>
                </c:pt>
                <c:pt idx="5944">
                  <c:v>47855.5</c:v>
                </c:pt>
                <c:pt idx="5945">
                  <c:v>47863.75</c:v>
                </c:pt>
                <c:pt idx="5946">
                  <c:v>47872</c:v>
                </c:pt>
                <c:pt idx="5947">
                  <c:v>47880.25</c:v>
                </c:pt>
                <c:pt idx="5948">
                  <c:v>47888.5</c:v>
                </c:pt>
                <c:pt idx="5949">
                  <c:v>47896.75</c:v>
                </c:pt>
                <c:pt idx="5950">
                  <c:v>47905</c:v>
                </c:pt>
                <c:pt idx="5951">
                  <c:v>47913.25</c:v>
                </c:pt>
                <c:pt idx="5952">
                  <c:v>47921.5</c:v>
                </c:pt>
                <c:pt idx="5953">
                  <c:v>47929.75</c:v>
                </c:pt>
                <c:pt idx="5954">
                  <c:v>47938</c:v>
                </c:pt>
                <c:pt idx="5955">
                  <c:v>47946.25</c:v>
                </c:pt>
                <c:pt idx="5956">
                  <c:v>47954.5</c:v>
                </c:pt>
                <c:pt idx="5957">
                  <c:v>47962.75</c:v>
                </c:pt>
                <c:pt idx="5958">
                  <c:v>47971</c:v>
                </c:pt>
                <c:pt idx="5959">
                  <c:v>47979.25</c:v>
                </c:pt>
                <c:pt idx="5960">
                  <c:v>47987.5</c:v>
                </c:pt>
                <c:pt idx="5961">
                  <c:v>47995.75</c:v>
                </c:pt>
                <c:pt idx="5962">
                  <c:v>48004</c:v>
                </c:pt>
                <c:pt idx="5963">
                  <c:v>48012.25</c:v>
                </c:pt>
                <c:pt idx="5964">
                  <c:v>48020.5</c:v>
                </c:pt>
                <c:pt idx="5965">
                  <c:v>48028.75</c:v>
                </c:pt>
                <c:pt idx="5966">
                  <c:v>48037</c:v>
                </c:pt>
                <c:pt idx="5967">
                  <c:v>48045.25</c:v>
                </c:pt>
                <c:pt idx="5968">
                  <c:v>48053.5</c:v>
                </c:pt>
                <c:pt idx="5969">
                  <c:v>48061.75</c:v>
                </c:pt>
                <c:pt idx="5970">
                  <c:v>48070</c:v>
                </c:pt>
                <c:pt idx="5971">
                  <c:v>48078.25</c:v>
                </c:pt>
                <c:pt idx="5972">
                  <c:v>48086.5</c:v>
                </c:pt>
                <c:pt idx="5973">
                  <c:v>48094.75</c:v>
                </c:pt>
                <c:pt idx="5974">
                  <c:v>48103</c:v>
                </c:pt>
                <c:pt idx="5975">
                  <c:v>48111.25</c:v>
                </c:pt>
                <c:pt idx="5976">
                  <c:v>48119.5</c:v>
                </c:pt>
                <c:pt idx="5977">
                  <c:v>48127.75</c:v>
                </c:pt>
                <c:pt idx="5978">
                  <c:v>48136</c:v>
                </c:pt>
                <c:pt idx="5979">
                  <c:v>48144.25</c:v>
                </c:pt>
                <c:pt idx="5980">
                  <c:v>48152.5</c:v>
                </c:pt>
                <c:pt idx="5981">
                  <c:v>48160.75</c:v>
                </c:pt>
                <c:pt idx="5982">
                  <c:v>48169</c:v>
                </c:pt>
                <c:pt idx="5983">
                  <c:v>48177.25</c:v>
                </c:pt>
                <c:pt idx="5984">
                  <c:v>48185.5</c:v>
                </c:pt>
                <c:pt idx="5985">
                  <c:v>48193.75</c:v>
                </c:pt>
                <c:pt idx="5986">
                  <c:v>48202</c:v>
                </c:pt>
                <c:pt idx="5987">
                  <c:v>48210.25</c:v>
                </c:pt>
                <c:pt idx="5988">
                  <c:v>48218.5</c:v>
                </c:pt>
                <c:pt idx="5989">
                  <c:v>48226.75</c:v>
                </c:pt>
                <c:pt idx="5990">
                  <c:v>48235</c:v>
                </c:pt>
                <c:pt idx="5991">
                  <c:v>48243.25</c:v>
                </c:pt>
                <c:pt idx="5992">
                  <c:v>48251.5</c:v>
                </c:pt>
                <c:pt idx="5993">
                  <c:v>48259.75</c:v>
                </c:pt>
                <c:pt idx="5994">
                  <c:v>48268</c:v>
                </c:pt>
                <c:pt idx="5995">
                  <c:v>48276.25</c:v>
                </c:pt>
                <c:pt idx="5996">
                  <c:v>48284.5</c:v>
                </c:pt>
                <c:pt idx="5997">
                  <c:v>48292.75</c:v>
                </c:pt>
                <c:pt idx="5998">
                  <c:v>48301</c:v>
                </c:pt>
                <c:pt idx="5999">
                  <c:v>48309.25</c:v>
                </c:pt>
                <c:pt idx="6000">
                  <c:v>48317.5</c:v>
                </c:pt>
                <c:pt idx="6001">
                  <c:v>48325.75</c:v>
                </c:pt>
                <c:pt idx="6002">
                  <c:v>48334</c:v>
                </c:pt>
                <c:pt idx="6003">
                  <c:v>48342.25</c:v>
                </c:pt>
                <c:pt idx="6004">
                  <c:v>48350.5</c:v>
                </c:pt>
                <c:pt idx="6005">
                  <c:v>48358.75</c:v>
                </c:pt>
                <c:pt idx="6006">
                  <c:v>48367</c:v>
                </c:pt>
                <c:pt idx="6007">
                  <c:v>48375.25</c:v>
                </c:pt>
                <c:pt idx="6008">
                  <c:v>48383.5</c:v>
                </c:pt>
                <c:pt idx="6009">
                  <c:v>48391.75</c:v>
                </c:pt>
                <c:pt idx="6010">
                  <c:v>48400</c:v>
                </c:pt>
                <c:pt idx="6011">
                  <c:v>48408.25</c:v>
                </c:pt>
                <c:pt idx="6012">
                  <c:v>48416.5</c:v>
                </c:pt>
                <c:pt idx="6013">
                  <c:v>48424.75</c:v>
                </c:pt>
                <c:pt idx="6014">
                  <c:v>48433</c:v>
                </c:pt>
                <c:pt idx="6015">
                  <c:v>48441.25</c:v>
                </c:pt>
                <c:pt idx="6016">
                  <c:v>48449.5</c:v>
                </c:pt>
                <c:pt idx="6017">
                  <c:v>48457.75</c:v>
                </c:pt>
                <c:pt idx="6018">
                  <c:v>48466</c:v>
                </c:pt>
                <c:pt idx="6019">
                  <c:v>48474.25</c:v>
                </c:pt>
                <c:pt idx="6020">
                  <c:v>48482.5</c:v>
                </c:pt>
                <c:pt idx="6021">
                  <c:v>48490.75</c:v>
                </c:pt>
                <c:pt idx="6022">
                  <c:v>48499</c:v>
                </c:pt>
                <c:pt idx="6023">
                  <c:v>48507.25</c:v>
                </c:pt>
                <c:pt idx="6024">
                  <c:v>48515.5</c:v>
                </c:pt>
                <c:pt idx="6025">
                  <c:v>48523.75</c:v>
                </c:pt>
                <c:pt idx="6026">
                  <c:v>48532</c:v>
                </c:pt>
                <c:pt idx="6027">
                  <c:v>48540.25</c:v>
                </c:pt>
                <c:pt idx="6028">
                  <c:v>48548.5</c:v>
                </c:pt>
                <c:pt idx="6029">
                  <c:v>48556.75</c:v>
                </c:pt>
                <c:pt idx="6030">
                  <c:v>48565</c:v>
                </c:pt>
                <c:pt idx="6031">
                  <c:v>48573.25</c:v>
                </c:pt>
                <c:pt idx="6032">
                  <c:v>48581.5</c:v>
                </c:pt>
                <c:pt idx="6033">
                  <c:v>48589.75</c:v>
                </c:pt>
                <c:pt idx="6034">
                  <c:v>48598</c:v>
                </c:pt>
                <c:pt idx="6035">
                  <c:v>48606.25</c:v>
                </c:pt>
                <c:pt idx="6036">
                  <c:v>48614.5</c:v>
                </c:pt>
                <c:pt idx="6037">
                  <c:v>48622.75</c:v>
                </c:pt>
                <c:pt idx="6038">
                  <c:v>48631</c:v>
                </c:pt>
                <c:pt idx="6039">
                  <c:v>48639.25</c:v>
                </c:pt>
                <c:pt idx="6040">
                  <c:v>48647.5</c:v>
                </c:pt>
                <c:pt idx="6041">
                  <c:v>48655.75</c:v>
                </c:pt>
                <c:pt idx="6042">
                  <c:v>48664</c:v>
                </c:pt>
                <c:pt idx="6043">
                  <c:v>48672.25</c:v>
                </c:pt>
                <c:pt idx="6044">
                  <c:v>48680.5</c:v>
                </c:pt>
                <c:pt idx="6045">
                  <c:v>48688.75</c:v>
                </c:pt>
                <c:pt idx="6046">
                  <c:v>48697</c:v>
                </c:pt>
                <c:pt idx="6047">
                  <c:v>48705.25</c:v>
                </c:pt>
                <c:pt idx="6048">
                  <c:v>48713.5</c:v>
                </c:pt>
                <c:pt idx="6049">
                  <c:v>48721.75</c:v>
                </c:pt>
                <c:pt idx="6050">
                  <c:v>48730</c:v>
                </c:pt>
                <c:pt idx="6051">
                  <c:v>48738.25</c:v>
                </c:pt>
                <c:pt idx="6052">
                  <c:v>48746.5</c:v>
                </c:pt>
                <c:pt idx="6053">
                  <c:v>48754.75</c:v>
                </c:pt>
                <c:pt idx="6054">
                  <c:v>48763</c:v>
                </c:pt>
                <c:pt idx="6055">
                  <c:v>48771.25</c:v>
                </c:pt>
                <c:pt idx="6056">
                  <c:v>48779.5</c:v>
                </c:pt>
                <c:pt idx="6057">
                  <c:v>48787.75</c:v>
                </c:pt>
                <c:pt idx="6058">
                  <c:v>48796</c:v>
                </c:pt>
                <c:pt idx="6059">
                  <c:v>48804.25</c:v>
                </c:pt>
                <c:pt idx="6060">
                  <c:v>48812.5</c:v>
                </c:pt>
                <c:pt idx="6061">
                  <c:v>48820.75</c:v>
                </c:pt>
                <c:pt idx="6062">
                  <c:v>48829</c:v>
                </c:pt>
                <c:pt idx="6063">
                  <c:v>48837.25</c:v>
                </c:pt>
                <c:pt idx="6064">
                  <c:v>48845.5</c:v>
                </c:pt>
                <c:pt idx="6065">
                  <c:v>48853.75</c:v>
                </c:pt>
                <c:pt idx="6066">
                  <c:v>48862</c:v>
                </c:pt>
                <c:pt idx="6067">
                  <c:v>48870.25</c:v>
                </c:pt>
                <c:pt idx="6068">
                  <c:v>48878.5</c:v>
                </c:pt>
                <c:pt idx="6069">
                  <c:v>48886.75</c:v>
                </c:pt>
                <c:pt idx="6070">
                  <c:v>48895</c:v>
                </c:pt>
                <c:pt idx="6071">
                  <c:v>48903.25</c:v>
                </c:pt>
                <c:pt idx="6072">
                  <c:v>48911.5</c:v>
                </c:pt>
                <c:pt idx="6073">
                  <c:v>48919.75</c:v>
                </c:pt>
                <c:pt idx="6074">
                  <c:v>48928</c:v>
                </c:pt>
                <c:pt idx="6075">
                  <c:v>48936.25</c:v>
                </c:pt>
                <c:pt idx="6076">
                  <c:v>48944.5</c:v>
                </c:pt>
                <c:pt idx="6077">
                  <c:v>48952.75</c:v>
                </c:pt>
                <c:pt idx="6078">
                  <c:v>48961</c:v>
                </c:pt>
                <c:pt idx="6079">
                  <c:v>48969.25</c:v>
                </c:pt>
                <c:pt idx="6080">
                  <c:v>48977.5</c:v>
                </c:pt>
                <c:pt idx="6081">
                  <c:v>48985.75</c:v>
                </c:pt>
                <c:pt idx="6082">
                  <c:v>48994</c:v>
                </c:pt>
                <c:pt idx="6083">
                  <c:v>49002.25</c:v>
                </c:pt>
                <c:pt idx="6084">
                  <c:v>49010.5</c:v>
                </c:pt>
                <c:pt idx="6085">
                  <c:v>49018.75</c:v>
                </c:pt>
                <c:pt idx="6086">
                  <c:v>49027</c:v>
                </c:pt>
                <c:pt idx="6087">
                  <c:v>49035.25</c:v>
                </c:pt>
                <c:pt idx="6088">
                  <c:v>49043.5</c:v>
                </c:pt>
                <c:pt idx="6089">
                  <c:v>49051.75</c:v>
                </c:pt>
                <c:pt idx="6090">
                  <c:v>49060</c:v>
                </c:pt>
                <c:pt idx="6091">
                  <c:v>49068.25</c:v>
                </c:pt>
                <c:pt idx="6092">
                  <c:v>49076.5</c:v>
                </c:pt>
                <c:pt idx="6093">
                  <c:v>49084.75</c:v>
                </c:pt>
                <c:pt idx="6094">
                  <c:v>49093</c:v>
                </c:pt>
                <c:pt idx="6095">
                  <c:v>49101.25</c:v>
                </c:pt>
                <c:pt idx="6096">
                  <c:v>49109.5</c:v>
                </c:pt>
                <c:pt idx="6097">
                  <c:v>49117.75</c:v>
                </c:pt>
                <c:pt idx="6098">
                  <c:v>49126</c:v>
                </c:pt>
                <c:pt idx="6099">
                  <c:v>49134.25</c:v>
                </c:pt>
                <c:pt idx="6100">
                  <c:v>49142.5</c:v>
                </c:pt>
                <c:pt idx="6101">
                  <c:v>49150.75</c:v>
                </c:pt>
                <c:pt idx="6102">
                  <c:v>49159</c:v>
                </c:pt>
                <c:pt idx="6103">
                  <c:v>49167.25</c:v>
                </c:pt>
                <c:pt idx="6104">
                  <c:v>49175.5</c:v>
                </c:pt>
                <c:pt idx="6105">
                  <c:v>49183.75</c:v>
                </c:pt>
                <c:pt idx="6106">
                  <c:v>49192</c:v>
                </c:pt>
                <c:pt idx="6107">
                  <c:v>49200.25</c:v>
                </c:pt>
                <c:pt idx="6108">
                  <c:v>49208.5</c:v>
                </c:pt>
                <c:pt idx="6109">
                  <c:v>49216.75</c:v>
                </c:pt>
                <c:pt idx="6110">
                  <c:v>49225</c:v>
                </c:pt>
                <c:pt idx="6111">
                  <c:v>49233.25</c:v>
                </c:pt>
                <c:pt idx="6112">
                  <c:v>49241.5</c:v>
                </c:pt>
                <c:pt idx="6113">
                  <c:v>49249.75</c:v>
                </c:pt>
                <c:pt idx="6114">
                  <c:v>49258</c:v>
                </c:pt>
                <c:pt idx="6115">
                  <c:v>49266.25</c:v>
                </c:pt>
                <c:pt idx="6116">
                  <c:v>49274.5</c:v>
                </c:pt>
                <c:pt idx="6117">
                  <c:v>49282.75</c:v>
                </c:pt>
                <c:pt idx="6118">
                  <c:v>49291</c:v>
                </c:pt>
                <c:pt idx="6119">
                  <c:v>49299.25</c:v>
                </c:pt>
                <c:pt idx="6120">
                  <c:v>49307.5</c:v>
                </c:pt>
                <c:pt idx="6121">
                  <c:v>49315.75</c:v>
                </c:pt>
                <c:pt idx="6122">
                  <c:v>49324</c:v>
                </c:pt>
                <c:pt idx="6123">
                  <c:v>49332.25</c:v>
                </c:pt>
                <c:pt idx="6124">
                  <c:v>49340.5</c:v>
                </c:pt>
                <c:pt idx="6125">
                  <c:v>49348.75</c:v>
                </c:pt>
                <c:pt idx="6126">
                  <c:v>49357</c:v>
                </c:pt>
                <c:pt idx="6127">
                  <c:v>49365.25</c:v>
                </c:pt>
                <c:pt idx="6128">
                  <c:v>49373.5</c:v>
                </c:pt>
                <c:pt idx="6129">
                  <c:v>49381.75</c:v>
                </c:pt>
                <c:pt idx="6130">
                  <c:v>49390</c:v>
                </c:pt>
                <c:pt idx="6131">
                  <c:v>49398.25</c:v>
                </c:pt>
                <c:pt idx="6132">
                  <c:v>49406.5</c:v>
                </c:pt>
                <c:pt idx="6133">
                  <c:v>49414.75</c:v>
                </c:pt>
                <c:pt idx="6134">
                  <c:v>49423</c:v>
                </c:pt>
                <c:pt idx="6135">
                  <c:v>49431.25</c:v>
                </c:pt>
                <c:pt idx="6136">
                  <c:v>49439.5</c:v>
                </c:pt>
                <c:pt idx="6137">
                  <c:v>49447.75</c:v>
                </c:pt>
                <c:pt idx="6138">
                  <c:v>49456</c:v>
                </c:pt>
                <c:pt idx="6139">
                  <c:v>49464.25</c:v>
                </c:pt>
                <c:pt idx="6140">
                  <c:v>49472.5</c:v>
                </c:pt>
                <c:pt idx="6141">
                  <c:v>49480.75</c:v>
                </c:pt>
                <c:pt idx="6142">
                  <c:v>49489</c:v>
                </c:pt>
                <c:pt idx="6143">
                  <c:v>49497.25</c:v>
                </c:pt>
                <c:pt idx="6144">
                  <c:v>49505.5</c:v>
                </c:pt>
                <c:pt idx="6145">
                  <c:v>49513.75</c:v>
                </c:pt>
                <c:pt idx="6146">
                  <c:v>49522</c:v>
                </c:pt>
                <c:pt idx="6147">
                  <c:v>49530.25</c:v>
                </c:pt>
                <c:pt idx="6148">
                  <c:v>49538.5</c:v>
                </c:pt>
                <c:pt idx="6149">
                  <c:v>49546.75</c:v>
                </c:pt>
                <c:pt idx="6150">
                  <c:v>49555</c:v>
                </c:pt>
                <c:pt idx="6151">
                  <c:v>49563.25</c:v>
                </c:pt>
                <c:pt idx="6152">
                  <c:v>49571.5</c:v>
                </c:pt>
                <c:pt idx="6153">
                  <c:v>49579.75</c:v>
                </c:pt>
                <c:pt idx="6154">
                  <c:v>49588</c:v>
                </c:pt>
                <c:pt idx="6155">
                  <c:v>49596.25</c:v>
                </c:pt>
                <c:pt idx="6156">
                  <c:v>49604.5</c:v>
                </c:pt>
                <c:pt idx="6157">
                  <c:v>49612.75</c:v>
                </c:pt>
                <c:pt idx="6158">
                  <c:v>49621</c:v>
                </c:pt>
                <c:pt idx="6159">
                  <c:v>49629.25</c:v>
                </c:pt>
                <c:pt idx="6160">
                  <c:v>49637.5</c:v>
                </c:pt>
                <c:pt idx="6161">
                  <c:v>49645.75</c:v>
                </c:pt>
                <c:pt idx="6162">
                  <c:v>49654</c:v>
                </c:pt>
                <c:pt idx="6163">
                  <c:v>49662.25</c:v>
                </c:pt>
                <c:pt idx="6164">
                  <c:v>49670.5</c:v>
                </c:pt>
                <c:pt idx="6165">
                  <c:v>49678.75</c:v>
                </c:pt>
                <c:pt idx="6166">
                  <c:v>49687</c:v>
                </c:pt>
                <c:pt idx="6167">
                  <c:v>49695.25</c:v>
                </c:pt>
                <c:pt idx="6168">
                  <c:v>49703.5</c:v>
                </c:pt>
                <c:pt idx="6169">
                  <c:v>49711.75</c:v>
                </c:pt>
                <c:pt idx="6170">
                  <c:v>49720</c:v>
                </c:pt>
                <c:pt idx="6171">
                  <c:v>49728.25</c:v>
                </c:pt>
                <c:pt idx="6172">
                  <c:v>49736.5</c:v>
                </c:pt>
                <c:pt idx="6173">
                  <c:v>49744.75</c:v>
                </c:pt>
                <c:pt idx="6174">
                  <c:v>49753</c:v>
                </c:pt>
                <c:pt idx="6175">
                  <c:v>49761.25</c:v>
                </c:pt>
                <c:pt idx="6176">
                  <c:v>49769.5</c:v>
                </c:pt>
                <c:pt idx="6177">
                  <c:v>49777.75</c:v>
                </c:pt>
                <c:pt idx="6178">
                  <c:v>49786</c:v>
                </c:pt>
                <c:pt idx="6179">
                  <c:v>49794.25</c:v>
                </c:pt>
                <c:pt idx="6180">
                  <c:v>49802.5</c:v>
                </c:pt>
                <c:pt idx="6181">
                  <c:v>49810.75</c:v>
                </c:pt>
                <c:pt idx="6182">
                  <c:v>49819</c:v>
                </c:pt>
                <c:pt idx="6183">
                  <c:v>49827.25</c:v>
                </c:pt>
                <c:pt idx="6184">
                  <c:v>49835.5</c:v>
                </c:pt>
                <c:pt idx="6185">
                  <c:v>49843.75</c:v>
                </c:pt>
                <c:pt idx="6186">
                  <c:v>49852</c:v>
                </c:pt>
                <c:pt idx="6187">
                  <c:v>49860.25</c:v>
                </c:pt>
                <c:pt idx="6188">
                  <c:v>49868.5</c:v>
                </c:pt>
                <c:pt idx="6189">
                  <c:v>49876.75</c:v>
                </c:pt>
                <c:pt idx="6190">
                  <c:v>49885</c:v>
                </c:pt>
                <c:pt idx="6191">
                  <c:v>49893.25</c:v>
                </c:pt>
                <c:pt idx="6192">
                  <c:v>49901.5</c:v>
                </c:pt>
                <c:pt idx="6193">
                  <c:v>49909.75</c:v>
                </c:pt>
                <c:pt idx="6194">
                  <c:v>49918</c:v>
                </c:pt>
                <c:pt idx="6195">
                  <c:v>49926.25</c:v>
                </c:pt>
                <c:pt idx="6196">
                  <c:v>49934.5</c:v>
                </c:pt>
                <c:pt idx="6197">
                  <c:v>49942.75</c:v>
                </c:pt>
                <c:pt idx="6198">
                  <c:v>49951</c:v>
                </c:pt>
                <c:pt idx="6199">
                  <c:v>49959.25</c:v>
                </c:pt>
                <c:pt idx="6200">
                  <c:v>49967.5</c:v>
                </c:pt>
                <c:pt idx="6201">
                  <c:v>49975.75</c:v>
                </c:pt>
                <c:pt idx="6202">
                  <c:v>49984</c:v>
                </c:pt>
                <c:pt idx="6203">
                  <c:v>49992.25</c:v>
                </c:pt>
                <c:pt idx="6204">
                  <c:v>50000.5</c:v>
                </c:pt>
                <c:pt idx="6205">
                  <c:v>50008.75</c:v>
                </c:pt>
                <c:pt idx="6206">
                  <c:v>50017</c:v>
                </c:pt>
                <c:pt idx="6207">
                  <c:v>50025.25</c:v>
                </c:pt>
                <c:pt idx="6208">
                  <c:v>50033.5</c:v>
                </c:pt>
                <c:pt idx="6209">
                  <c:v>50041.75</c:v>
                </c:pt>
                <c:pt idx="6210">
                  <c:v>50050</c:v>
                </c:pt>
                <c:pt idx="6211">
                  <c:v>50058.25</c:v>
                </c:pt>
                <c:pt idx="6212">
                  <c:v>50066.5</c:v>
                </c:pt>
                <c:pt idx="6213">
                  <c:v>50074.75</c:v>
                </c:pt>
                <c:pt idx="6214">
                  <c:v>50083</c:v>
                </c:pt>
                <c:pt idx="6215">
                  <c:v>50091.25</c:v>
                </c:pt>
                <c:pt idx="6216">
                  <c:v>50099.5</c:v>
                </c:pt>
                <c:pt idx="6217">
                  <c:v>50107.75</c:v>
                </c:pt>
                <c:pt idx="6218">
                  <c:v>50116</c:v>
                </c:pt>
                <c:pt idx="6219">
                  <c:v>50124.25</c:v>
                </c:pt>
                <c:pt idx="6220">
                  <c:v>50132.5</c:v>
                </c:pt>
                <c:pt idx="6221">
                  <c:v>50140.75</c:v>
                </c:pt>
                <c:pt idx="6222">
                  <c:v>50149</c:v>
                </c:pt>
                <c:pt idx="6223">
                  <c:v>50157.25</c:v>
                </c:pt>
                <c:pt idx="6224">
                  <c:v>50165.5</c:v>
                </c:pt>
                <c:pt idx="6225">
                  <c:v>50173.75</c:v>
                </c:pt>
                <c:pt idx="6226">
                  <c:v>50182</c:v>
                </c:pt>
                <c:pt idx="6227">
                  <c:v>50190.25</c:v>
                </c:pt>
                <c:pt idx="6228">
                  <c:v>50198.5</c:v>
                </c:pt>
                <c:pt idx="6229">
                  <c:v>50206.75</c:v>
                </c:pt>
                <c:pt idx="6230">
                  <c:v>50215</c:v>
                </c:pt>
                <c:pt idx="6231">
                  <c:v>50223.25</c:v>
                </c:pt>
                <c:pt idx="6232">
                  <c:v>50231.5</c:v>
                </c:pt>
                <c:pt idx="6233">
                  <c:v>50239.75</c:v>
                </c:pt>
                <c:pt idx="6234">
                  <c:v>50248</c:v>
                </c:pt>
                <c:pt idx="6235">
                  <c:v>50256.25</c:v>
                </c:pt>
                <c:pt idx="6236">
                  <c:v>50264.5</c:v>
                </c:pt>
                <c:pt idx="6237">
                  <c:v>50272.75</c:v>
                </c:pt>
                <c:pt idx="6238">
                  <c:v>50281</c:v>
                </c:pt>
                <c:pt idx="6239">
                  <c:v>50289.25</c:v>
                </c:pt>
                <c:pt idx="6240">
                  <c:v>50297.5</c:v>
                </c:pt>
                <c:pt idx="6241">
                  <c:v>50305.75</c:v>
                </c:pt>
                <c:pt idx="6242">
                  <c:v>50314</c:v>
                </c:pt>
                <c:pt idx="6243">
                  <c:v>50322.25</c:v>
                </c:pt>
                <c:pt idx="6244">
                  <c:v>50330.5</c:v>
                </c:pt>
                <c:pt idx="6245">
                  <c:v>50338.75</c:v>
                </c:pt>
                <c:pt idx="6246">
                  <c:v>50347</c:v>
                </c:pt>
                <c:pt idx="6247">
                  <c:v>50355.25</c:v>
                </c:pt>
                <c:pt idx="6248">
                  <c:v>50363.5</c:v>
                </c:pt>
                <c:pt idx="6249">
                  <c:v>50371.75</c:v>
                </c:pt>
                <c:pt idx="6250">
                  <c:v>50380</c:v>
                </c:pt>
                <c:pt idx="6251">
                  <c:v>50388.25</c:v>
                </c:pt>
                <c:pt idx="6252">
                  <c:v>50396.5</c:v>
                </c:pt>
                <c:pt idx="6253">
                  <c:v>50404.75</c:v>
                </c:pt>
                <c:pt idx="6254">
                  <c:v>50413</c:v>
                </c:pt>
                <c:pt idx="6255">
                  <c:v>50421.25</c:v>
                </c:pt>
                <c:pt idx="6256">
                  <c:v>50429.5</c:v>
                </c:pt>
                <c:pt idx="6257">
                  <c:v>50437.75</c:v>
                </c:pt>
                <c:pt idx="6258">
                  <c:v>50446</c:v>
                </c:pt>
                <c:pt idx="6259">
                  <c:v>50454.25</c:v>
                </c:pt>
                <c:pt idx="6260">
                  <c:v>50462.5</c:v>
                </c:pt>
                <c:pt idx="6261">
                  <c:v>50470.75</c:v>
                </c:pt>
                <c:pt idx="6262">
                  <c:v>50479</c:v>
                </c:pt>
                <c:pt idx="6263">
                  <c:v>50487.25</c:v>
                </c:pt>
                <c:pt idx="6264">
                  <c:v>50495.5</c:v>
                </c:pt>
                <c:pt idx="6265">
                  <c:v>50503.75</c:v>
                </c:pt>
                <c:pt idx="6266">
                  <c:v>50512</c:v>
                </c:pt>
                <c:pt idx="6267">
                  <c:v>50520.25</c:v>
                </c:pt>
                <c:pt idx="6268">
                  <c:v>50528.5</c:v>
                </c:pt>
                <c:pt idx="6269">
                  <c:v>50536.75</c:v>
                </c:pt>
                <c:pt idx="6270">
                  <c:v>50545</c:v>
                </c:pt>
                <c:pt idx="6271">
                  <c:v>50553.25</c:v>
                </c:pt>
                <c:pt idx="6272">
                  <c:v>50561.5</c:v>
                </c:pt>
                <c:pt idx="6273">
                  <c:v>50569.75</c:v>
                </c:pt>
                <c:pt idx="6274">
                  <c:v>50578</c:v>
                </c:pt>
                <c:pt idx="6275">
                  <c:v>50586.25</c:v>
                </c:pt>
                <c:pt idx="6276">
                  <c:v>50594.5</c:v>
                </c:pt>
                <c:pt idx="6277">
                  <c:v>50602.75</c:v>
                </c:pt>
                <c:pt idx="6278">
                  <c:v>50611</c:v>
                </c:pt>
                <c:pt idx="6279">
                  <c:v>50619.25</c:v>
                </c:pt>
                <c:pt idx="6280">
                  <c:v>50627.5</c:v>
                </c:pt>
                <c:pt idx="6281">
                  <c:v>50635.75</c:v>
                </c:pt>
                <c:pt idx="6282">
                  <c:v>50644</c:v>
                </c:pt>
                <c:pt idx="6283">
                  <c:v>50652.25</c:v>
                </c:pt>
                <c:pt idx="6284">
                  <c:v>50660.5</c:v>
                </c:pt>
                <c:pt idx="6285">
                  <c:v>50668.75</c:v>
                </c:pt>
                <c:pt idx="6286">
                  <c:v>50677</c:v>
                </c:pt>
                <c:pt idx="6287">
                  <c:v>50685.25</c:v>
                </c:pt>
                <c:pt idx="6288">
                  <c:v>50693.5</c:v>
                </c:pt>
                <c:pt idx="6289">
                  <c:v>50701.75</c:v>
                </c:pt>
                <c:pt idx="6290">
                  <c:v>50710</c:v>
                </c:pt>
                <c:pt idx="6291">
                  <c:v>50718.25</c:v>
                </c:pt>
                <c:pt idx="6292">
                  <c:v>50726.5</c:v>
                </c:pt>
                <c:pt idx="6293">
                  <c:v>50734.75</c:v>
                </c:pt>
                <c:pt idx="6294">
                  <c:v>50743</c:v>
                </c:pt>
                <c:pt idx="6295">
                  <c:v>50751.25</c:v>
                </c:pt>
                <c:pt idx="6296">
                  <c:v>50759.5</c:v>
                </c:pt>
                <c:pt idx="6297">
                  <c:v>50767.75</c:v>
                </c:pt>
                <c:pt idx="6298">
                  <c:v>50776</c:v>
                </c:pt>
                <c:pt idx="6299">
                  <c:v>50784.25</c:v>
                </c:pt>
                <c:pt idx="6300">
                  <c:v>50792.5</c:v>
                </c:pt>
                <c:pt idx="6301">
                  <c:v>50800.75</c:v>
                </c:pt>
                <c:pt idx="6302">
                  <c:v>50809</c:v>
                </c:pt>
                <c:pt idx="6303">
                  <c:v>50817.25</c:v>
                </c:pt>
                <c:pt idx="6304">
                  <c:v>50825.5</c:v>
                </c:pt>
                <c:pt idx="6305">
                  <c:v>50833.75</c:v>
                </c:pt>
                <c:pt idx="6306">
                  <c:v>50842</c:v>
                </c:pt>
                <c:pt idx="6307">
                  <c:v>50850.25</c:v>
                </c:pt>
                <c:pt idx="6308">
                  <c:v>50858.5</c:v>
                </c:pt>
                <c:pt idx="6309">
                  <c:v>50866.75</c:v>
                </c:pt>
                <c:pt idx="6310">
                  <c:v>50875</c:v>
                </c:pt>
                <c:pt idx="6311">
                  <c:v>50883.25</c:v>
                </c:pt>
                <c:pt idx="6312">
                  <c:v>50891.5</c:v>
                </c:pt>
                <c:pt idx="6313">
                  <c:v>50899.75</c:v>
                </c:pt>
                <c:pt idx="6314">
                  <c:v>50908</c:v>
                </c:pt>
                <c:pt idx="6315">
                  <c:v>50916.25</c:v>
                </c:pt>
                <c:pt idx="6316">
                  <c:v>50924.5</c:v>
                </c:pt>
                <c:pt idx="6317">
                  <c:v>50932.75</c:v>
                </c:pt>
                <c:pt idx="6318">
                  <c:v>50941</c:v>
                </c:pt>
                <c:pt idx="6319">
                  <c:v>50949.25</c:v>
                </c:pt>
                <c:pt idx="6320">
                  <c:v>50957.5</c:v>
                </c:pt>
                <c:pt idx="6321">
                  <c:v>50965.75</c:v>
                </c:pt>
                <c:pt idx="6322">
                  <c:v>50974</c:v>
                </c:pt>
                <c:pt idx="6323">
                  <c:v>50982.25</c:v>
                </c:pt>
                <c:pt idx="6324">
                  <c:v>50990.5</c:v>
                </c:pt>
                <c:pt idx="6325">
                  <c:v>50998.75</c:v>
                </c:pt>
                <c:pt idx="6326">
                  <c:v>51007</c:v>
                </c:pt>
                <c:pt idx="6327">
                  <c:v>51015.25</c:v>
                </c:pt>
                <c:pt idx="6328">
                  <c:v>51023.5</c:v>
                </c:pt>
                <c:pt idx="6329">
                  <c:v>51031.75</c:v>
                </c:pt>
                <c:pt idx="6330">
                  <c:v>51040</c:v>
                </c:pt>
                <c:pt idx="6331">
                  <c:v>51048.25</c:v>
                </c:pt>
                <c:pt idx="6332">
                  <c:v>51056.5</c:v>
                </c:pt>
                <c:pt idx="6333">
                  <c:v>51064.75</c:v>
                </c:pt>
                <c:pt idx="6334">
                  <c:v>51073</c:v>
                </c:pt>
                <c:pt idx="6335">
                  <c:v>51081.25</c:v>
                </c:pt>
                <c:pt idx="6336">
                  <c:v>51089.5</c:v>
                </c:pt>
                <c:pt idx="6337">
                  <c:v>51097.75</c:v>
                </c:pt>
                <c:pt idx="6338">
                  <c:v>51106</c:v>
                </c:pt>
                <c:pt idx="6339">
                  <c:v>51114.25</c:v>
                </c:pt>
                <c:pt idx="6340">
                  <c:v>51122.5</c:v>
                </c:pt>
                <c:pt idx="6341">
                  <c:v>51130.75</c:v>
                </c:pt>
                <c:pt idx="6342">
                  <c:v>51139</c:v>
                </c:pt>
                <c:pt idx="6343">
                  <c:v>51147.25</c:v>
                </c:pt>
                <c:pt idx="6344">
                  <c:v>51155.5</c:v>
                </c:pt>
                <c:pt idx="6345">
                  <c:v>51163.75</c:v>
                </c:pt>
                <c:pt idx="6346">
                  <c:v>51172</c:v>
                </c:pt>
                <c:pt idx="6347">
                  <c:v>51180.25</c:v>
                </c:pt>
                <c:pt idx="6348">
                  <c:v>51188.5</c:v>
                </c:pt>
                <c:pt idx="6349">
                  <c:v>51196.75</c:v>
                </c:pt>
                <c:pt idx="6350">
                  <c:v>51205</c:v>
                </c:pt>
                <c:pt idx="6351">
                  <c:v>51213.25</c:v>
                </c:pt>
                <c:pt idx="6352">
                  <c:v>51221.5</c:v>
                </c:pt>
                <c:pt idx="6353">
                  <c:v>51229.75</c:v>
                </c:pt>
                <c:pt idx="6354">
                  <c:v>51238</c:v>
                </c:pt>
                <c:pt idx="6355">
                  <c:v>51246.25</c:v>
                </c:pt>
                <c:pt idx="6356">
                  <c:v>51254.5</c:v>
                </c:pt>
                <c:pt idx="6357">
                  <c:v>51262.75</c:v>
                </c:pt>
                <c:pt idx="6358">
                  <c:v>51271</c:v>
                </c:pt>
                <c:pt idx="6359">
                  <c:v>51279.25</c:v>
                </c:pt>
                <c:pt idx="6360">
                  <c:v>51287.5</c:v>
                </c:pt>
                <c:pt idx="6361">
                  <c:v>51295.75</c:v>
                </c:pt>
                <c:pt idx="6362">
                  <c:v>51304</c:v>
                </c:pt>
                <c:pt idx="6363">
                  <c:v>51312.25</c:v>
                </c:pt>
                <c:pt idx="6364">
                  <c:v>51320.5</c:v>
                </c:pt>
                <c:pt idx="6365">
                  <c:v>51328.75</c:v>
                </c:pt>
                <c:pt idx="6366">
                  <c:v>51337</c:v>
                </c:pt>
                <c:pt idx="6367">
                  <c:v>51345.25</c:v>
                </c:pt>
                <c:pt idx="6368">
                  <c:v>51353.5</c:v>
                </c:pt>
                <c:pt idx="6369">
                  <c:v>51361.75</c:v>
                </c:pt>
                <c:pt idx="6370">
                  <c:v>51370</c:v>
                </c:pt>
                <c:pt idx="6371">
                  <c:v>51378.25</c:v>
                </c:pt>
                <c:pt idx="6372">
                  <c:v>51386.5</c:v>
                </c:pt>
                <c:pt idx="6373">
                  <c:v>51394.75</c:v>
                </c:pt>
                <c:pt idx="6374">
                  <c:v>51403</c:v>
                </c:pt>
                <c:pt idx="6375">
                  <c:v>51411.25</c:v>
                </c:pt>
                <c:pt idx="6376">
                  <c:v>51419.5</c:v>
                </c:pt>
                <c:pt idx="6377">
                  <c:v>51427.75</c:v>
                </c:pt>
                <c:pt idx="6378">
                  <c:v>51436</c:v>
                </c:pt>
                <c:pt idx="6379">
                  <c:v>51444.25</c:v>
                </c:pt>
                <c:pt idx="6380">
                  <c:v>51452.5</c:v>
                </c:pt>
                <c:pt idx="6381">
                  <c:v>51460.75</c:v>
                </c:pt>
                <c:pt idx="6382">
                  <c:v>51469</c:v>
                </c:pt>
                <c:pt idx="6383">
                  <c:v>51477.25</c:v>
                </c:pt>
                <c:pt idx="6384">
                  <c:v>51485.5</c:v>
                </c:pt>
                <c:pt idx="6385">
                  <c:v>51493.75</c:v>
                </c:pt>
                <c:pt idx="6386">
                  <c:v>51502</c:v>
                </c:pt>
                <c:pt idx="6387">
                  <c:v>51510.25</c:v>
                </c:pt>
                <c:pt idx="6388">
                  <c:v>51518.5</c:v>
                </c:pt>
                <c:pt idx="6389">
                  <c:v>51526.75</c:v>
                </c:pt>
                <c:pt idx="6390">
                  <c:v>51535</c:v>
                </c:pt>
                <c:pt idx="6391">
                  <c:v>51543.25</c:v>
                </c:pt>
                <c:pt idx="6392">
                  <c:v>51551.5</c:v>
                </c:pt>
                <c:pt idx="6393">
                  <c:v>51559.75</c:v>
                </c:pt>
                <c:pt idx="6394">
                  <c:v>51568</c:v>
                </c:pt>
                <c:pt idx="6395">
                  <c:v>51576.25</c:v>
                </c:pt>
                <c:pt idx="6396">
                  <c:v>51584.5</c:v>
                </c:pt>
                <c:pt idx="6397">
                  <c:v>51592.75</c:v>
                </c:pt>
                <c:pt idx="6398">
                  <c:v>51601</c:v>
                </c:pt>
                <c:pt idx="6399">
                  <c:v>51609.25</c:v>
                </c:pt>
                <c:pt idx="6400">
                  <c:v>51617.5</c:v>
                </c:pt>
                <c:pt idx="6401">
                  <c:v>51625.75</c:v>
                </c:pt>
                <c:pt idx="6402">
                  <c:v>51634</c:v>
                </c:pt>
                <c:pt idx="6403">
                  <c:v>51642.25</c:v>
                </c:pt>
                <c:pt idx="6404">
                  <c:v>51650.5</c:v>
                </c:pt>
                <c:pt idx="6405">
                  <c:v>51658.75</c:v>
                </c:pt>
                <c:pt idx="6406">
                  <c:v>51667</c:v>
                </c:pt>
                <c:pt idx="6407">
                  <c:v>51675.25</c:v>
                </c:pt>
                <c:pt idx="6408">
                  <c:v>51683.5</c:v>
                </c:pt>
                <c:pt idx="6409">
                  <c:v>51691.75</c:v>
                </c:pt>
                <c:pt idx="6410">
                  <c:v>51700</c:v>
                </c:pt>
                <c:pt idx="6411">
                  <c:v>51708.25</c:v>
                </c:pt>
                <c:pt idx="6412">
                  <c:v>51716.5</c:v>
                </c:pt>
                <c:pt idx="6413">
                  <c:v>51724.75</c:v>
                </c:pt>
                <c:pt idx="6414">
                  <c:v>51733</c:v>
                </c:pt>
                <c:pt idx="6415">
                  <c:v>51741.25</c:v>
                </c:pt>
                <c:pt idx="6416">
                  <c:v>51749.5</c:v>
                </c:pt>
                <c:pt idx="6417">
                  <c:v>51757.75</c:v>
                </c:pt>
                <c:pt idx="6418">
                  <c:v>51766</c:v>
                </c:pt>
                <c:pt idx="6419">
                  <c:v>51774.25</c:v>
                </c:pt>
                <c:pt idx="6420">
                  <c:v>51782.5</c:v>
                </c:pt>
                <c:pt idx="6421">
                  <c:v>51790.75</c:v>
                </c:pt>
                <c:pt idx="6422">
                  <c:v>51799</c:v>
                </c:pt>
                <c:pt idx="6423">
                  <c:v>51807.25</c:v>
                </c:pt>
                <c:pt idx="6424">
                  <c:v>51815.5</c:v>
                </c:pt>
                <c:pt idx="6425">
                  <c:v>51823.75</c:v>
                </c:pt>
                <c:pt idx="6426">
                  <c:v>51832</c:v>
                </c:pt>
                <c:pt idx="6427">
                  <c:v>51840.25</c:v>
                </c:pt>
                <c:pt idx="6428">
                  <c:v>51848.5</c:v>
                </c:pt>
                <c:pt idx="6429">
                  <c:v>51856.75</c:v>
                </c:pt>
                <c:pt idx="6430">
                  <c:v>51865</c:v>
                </c:pt>
                <c:pt idx="6431">
                  <c:v>51873.25</c:v>
                </c:pt>
                <c:pt idx="6432">
                  <c:v>51881.5</c:v>
                </c:pt>
                <c:pt idx="6433">
                  <c:v>51889.75</c:v>
                </c:pt>
                <c:pt idx="6434">
                  <c:v>51898</c:v>
                </c:pt>
                <c:pt idx="6435">
                  <c:v>51906.25</c:v>
                </c:pt>
                <c:pt idx="6436">
                  <c:v>51914.5</c:v>
                </c:pt>
                <c:pt idx="6437">
                  <c:v>51922.75</c:v>
                </c:pt>
                <c:pt idx="6438">
                  <c:v>51931</c:v>
                </c:pt>
                <c:pt idx="6439">
                  <c:v>51939.25</c:v>
                </c:pt>
                <c:pt idx="6440">
                  <c:v>51947.5</c:v>
                </c:pt>
                <c:pt idx="6441">
                  <c:v>51955.75</c:v>
                </c:pt>
                <c:pt idx="6442">
                  <c:v>51964</c:v>
                </c:pt>
                <c:pt idx="6443">
                  <c:v>51972.25</c:v>
                </c:pt>
                <c:pt idx="6444">
                  <c:v>51980.5</c:v>
                </c:pt>
                <c:pt idx="6445">
                  <c:v>51988.75</c:v>
                </c:pt>
                <c:pt idx="6446">
                  <c:v>51997</c:v>
                </c:pt>
                <c:pt idx="6447">
                  <c:v>52005.25</c:v>
                </c:pt>
                <c:pt idx="6448">
                  <c:v>52013.5</c:v>
                </c:pt>
                <c:pt idx="6449">
                  <c:v>52021.75</c:v>
                </c:pt>
                <c:pt idx="6450">
                  <c:v>52030</c:v>
                </c:pt>
                <c:pt idx="6451">
                  <c:v>52038.25</c:v>
                </c:pt>
                <c:pt idx="6452">
                  <c:v>52046.5</c:v>
                </c:pt>
                <c:pt idx="6453">
                  <c:v>52054.75</c:v>
                </c:pt>
                <c:pt idx="6454">
                  <c:v>52063</c:v>
                </c:pt>
                <c:pt idx="6455">
                  <c:v>52071.25</c:v>
                </c:pt>
                <c:pt idx="6456">
                  <c:v>52079.5</c:v>
                </c:pt>
                <c:pt idx="6457">
                  <c:v>52087.75</c:v>
                </c:pt>
                <c:pt idx="6458">
                  <c:v>52096</c:v>
                </c:pt>
                <c:pt idx="6459">
                  <c:v>52104.25</c:v>
                </c:pt>
                <c:pt idx="6460">
                  <c:v>52112.5</c:v>
                </c:pt>
                <c:pt idx="6461">
                  <c:v>52120.75</c:v>
                </c:pt>
                <c:pt idx="6462">
                  <c:v>52129</c:v>
                </c:pt>
                <c:pt idx="6463">
                  <c:v>52137.25</c:v>
                </c:pt>
                <c:pt idx="6464">
                  <c:v>52145.5</c:v>
                </c:pt>
                <c:pt idx="6465">
                  <c:v>52153.75</c:v>
                </c:pt>
                <c:pt idx="6466">
                  <c:v>52162</c:v>
                </c:pt>
                <c:pt idx="6467">
                  <c:v>52170.25</c:v>
                </c:pt>
                <c:pt idx="6468">
                  <c:v>52178.5</c:v>
                </c:pt>
                <c:pt idx="6469">
                  <c:v>52186.75</c:v>
                </c:pt>
                <c:pt idx="6470">
                  <c:v>52195</c:v>
                </c:pt>
                <c:pt idx="6471">
                  <c:v>52203.25</c:v>
                </c:pt>
                <c:pt idx="6472">
                  <c:v>52211.5</c:v>
                </c:pt>
                <c:pt idx="6473">
                  <c:v>52219.75</c:v>
                </c:pt>
                <c:pt idx="6474">
                  <c:v>52228</c:v>
                </c:pt>
                <c:pt idx="6475">
                  <c:v>52236.25</c:v>
                </c:pt>
                <c:pt idx="6476">
                  <c:v>52244.5</c:v>
                </c:pt>
                <c:pt idx="6477">
                  <c:v>52252.75</c:v>
                </c:pt>
                <c:pt idx="6478">
                  <c:v>52261</c:v>
                </c:pt>
                <c:pt idx="6479">
                  <c:v>52269.25</c:v>
                </c:pt>
                <c:pt idx="6480">
                  <c:v>52277.5</c:v>
                </c:pt>
                <c:pt idx="6481">
                  <c:v>52285.75</c:v>
                </c:pt>
                <c:pt idx="6482">
                  <c:v>52294</c:v>
                </c:pt>
                <c:pt idx="6483">
                  <c:v>52302.25</c:v>
                </c:pt>
                <c:pt idx="6484">
                  <c:v>52310.5</c:v>
                </c:pt>
                <c:pt idx="6485">
                  <c:v>52318.75</c:v>
                </c:pt>
                <c:pt idx="6486">
                  <c:v>52327</c:v>
                </c:pt>
                <c:pt idx="6487">
                  <c:v>52335.25</c:v>
                </c:pt>
                <c:pt idx="6488">
                  <c:v>52343.5</c:v>
                </c:pt>
                <c:pt idx="6489">
                  <c:v>52351.75</c:v>
                </c:pt>
                <c:pt idx="6490">
                  <c:v>52360</c:v>
                </c:pt>
                <c:pt idx="6491">
                  <c:v>52368.25</c:v>
                </c:pt>
                <c:pt idx="6492">
                  <c:v>52376.5</c:v>
                </c:pt>
                <c:pt idx="6493">
                  <c:v>52384.75</c:v>
                </c:pt>
                <c:pt idx="6494">
                  <c:v>52393</c:v>
                </c:pt>
                <c:pt idx="6495">
                  <c:v>52401.25</c:v>
                </c:pt>
                <c:pt idx="6496">
                  <c:v>52409.5</c:v>
                </c:pt>
                <c:pt idx="6497">
                  <c:v>52417.75</c:v>
                </c:pt>
                <c:pt idx="6498">
                  <c:v>52426</c:v>
                </c:pt>
                <c:pt idx="6499">
                  <c:v>52434.25</c:v>
                </c:pt>
                <c:pt idx="6500">
                  <c:v>52442.5</c:v>
                </c:pt>
                <c:pt idx="6501">
                  <c:v>52450.75</c:v>
                </c:pt>
                <c:pt idx="6502">
                  <c:v>52459</c:v>
                </c:pt>
                <c:pt idx="6503">
                  <c:v>52467.25</c:v>
                </c:pt>
                <c:pt idx="6504">
                  <c:v>52475.5</c:v>
                </c:pt>
                <c:pt idx="6505">
                  <c:v>52483.75</c:v>
                </c:pt>
                <c:pt idx="6506">
                  <c:v>52492</c:v>
                </c:pt>
                <c:pt idx="6507">
                  <c:v>52500.25</c:v>
                </c:pt>
                <c:pt idx="6508">
                  <c:v>52508.5</c:v>
                </c:pt>
                <c:pt idx="6509">
                  <c:v>52516.75</c:v>
                </c:pt>
                <c:pt idx="6510">
                  <c:v>52525</c:v>
                </c:pt>
                <c:pt idx="6511">
                  <c:v>52533.25</c:v>
                </c:pt>
                <c:pt idx="6512">
                  <c:v>52541.5</c:v>
                </c:pt>
                <c:pt idx="6513">
                  <c:v>52549.75</c:v>
                </c:pt>
                <c:pt idx="6514">
                  <c:v>52558</c:v>
                </c:pt>
                <c:pt idx="6515">
                  <c:v>52566.25</c:v>
                </c:pt>
                <c:pt idx="6516">
                  <c:v>52574.5</c:v>
                </c:pt>
                <c:pt idx="6517">
                  <c:v>52582.75</c:v>
                </c:pt>
                <c:pt idx="6518">
                  <c:v>52591</c:v>
                </c:pt>
                <c:pt idx="6519">
                  <c:v>52599.25</c:v>
                </c:pt>
                <c:pt idx="6520">
                  <c:v>52607.5</c:v>
                </c:pt>
                <c:pt idx="6521">
                  <c:v>52615.75</c:v>
                </c:pt>
                <c:pt idx="6522">
                  <c:v>52624</c:v>
                </c:pt>
                <c:pt idx="6523">
                  <c:v>52632.25</c:v>
                </c:pt>
                <c:pt idx="6524">
                  <c:v>52640.5</c:v>
                </c:pt>
                <c:pt idx="6525">
                  <c:v>52648.75</c:v>
                </c:pt>
                <c:pt idx="6526">
                  <c:v>52657</c:v>
                </c:pt>
                <c:pt idx="6527">
                  <c:v>52665.25</c:v>
                </c:pt>
                <c:pt idx="6528">
                  <c:v>52673.5</c:v>
                </c:pt>
                <c:pt idx="6529">
                  <c:v>52681.75</c:v>
                </c:pt>
                <c:pt idx="6530">
                  <c:v>52690</c:v>
                </c:pt>
                <c:pt idx="6531">
                  <c:v>52698.25</c:v>
                </c:pt>
                <c:pt idx="6532">
                  <c:v>52706.5</c:v>
                </c:pt>
                <c:pt idx="6533">
                  <c:v>52714.75</c:v>
                </c:pt>
                <c:pt idx="6534">
                  <c:v>52723</c:v>
                </c:pt>
                <c:pt idx="6535">
                  <c:v>52731.25</c:v>
                </c:pt>
                <c:pt idx="6536">
                  <c:v>52739.5</c:v>
                </c:pt>
                <c:pt idx="6537">
                  <c:v>52747.75</c:v>
                </c:pt>
                <c:pt idx="6538">
                  <c:v>52756</c:v>
                </c:pt>
                <c:pt idx="6539">
                  <c:v>52764.25</c:v>
                </c:pt>
                <c:pt idx="6540">
                  <c:v>52772.5</c:v>
                </c:pt>
                <c:pt idx="6541">
                  <c:v>52780.75</c:v>
                </c:pt>
                <c:pt idx="6542">
                  <c:v>52789</c:v>
                </c:pt>
                <c:pt idx="6543">
                  <c:v>52797.25</c:v>
                </c:pt>
                <c:pt idx="6544">
                  <c:v>52805.5</c:v>
                </c:pt>
                <c:pt idx="6545">
                  <c:v>52813.75</c:v>
                </c:pt>
                <c:pt idx="6546">
                  <c:v>52822</c:v>
                </c:pt>
                <c:pt idx="6547">
                  <c:v>52830.25</c:v>
                </c:pt>
                <c:pt idx="6548">
                  <c:v>52838.5</c:v>
                </c:pt>
                <c:pt idx="6549">
                  <c:v>52846.75</c:v>
                </c:pt>
                <c:pt idx="6550">
                  <c:v>52855</c:v>
                </c:pt>
                <c:pt idx="6551">
                  <c:v>52863.25</c:v>
                </c:pt>
                <c:pt idx="6552">
                  <c:v>52871.5</c:v>
                </c:pt>
                <c:pt idx="6553">
                  <c:v>52879.75</c:v>
                </c:pt>
                <c:pt idx="6554">
                  <c:v>52888</c:v>
                </c:pt>
                <c:pt idx="6555">
                  <c:v>52896.25</c:v>
                </c:pt>
                <c:pt idx="6556">
                  <c:v>52904.5</c:v>
                </c:pt>
                <c:pt idx="6557">
                  <c:v>52912.75</c:v>
                </c:pt>
                <c:pt idx="6558">
                  <c:v>52921</c:v>
                </c:pt>
                <c:pt idx="6559">
                  <c:v>52929.25</c:v>
                </c:pt>
                <c:pt idx="6560">
                  <c:v>52937.5</c:v>
                </c:pt>
                <c:pt idx="6561">
                  <c:v>52945.75</c:v>
                </c:pt>
                <c:pt idx="6562">
                  <c:v>52954</c:v>
                </c:pt>
                <c:pt idx="6563">
                  <c:v>52962.25</c:v>
                </c:pt>
                <c:pt idx="6564">
                  <c:v>52970.5</c:v>
                </c:pt>
                <c:pt idx="6565">
                  <c:v>52978.75</c:v>
                </c:pt>
                <c:pt idx="6566">
                  <c:v>52987</c:v>
                </c:pt>
                <c:pt idx="6567">
                  <c:v>52995.25</c:v>
                </c:pt>
                <c:pt idx="6568">
                  <c:v>53003.5</c:v>
                </c:pt>
                <c:pt idx="6569">
                  <c:v>53011.75</c:v>
                </c:pt>
                <c:pt idx="6570">
                  <c:v>53020</c:v>
                </c:pt>
                <c:pt idx="6571">
                  <c:v>53028.25</c:v>
                </c:pt>
                <c:pt idx="6572">
                  <c:v>53036.5</c:v>
                </c:pt>
                <c:pt idx="6573">
                  <c:v>53044.75</c:v>
                </c:pt>
                <c:pt idx="6574">
                  <c:v>53053</c:v>
                </c:pt>
                <c:pt idx="6575">
                  <c:v>53061.25</c:v>
                </c:pt>
                <c:pt idx="6576">
                  <c:v>53069.5</c:v>
                </c:pt>
                <c:pt idx="6577">
                  <c:v>53077.75</c:v>
                </c:pt>
                <c:pt idx="6578">
                  <c:v>53086</c:v>
                </c:pt>
                <c:pt idx="6579">
                  <c:v>53094.25</c:v>
                </c:pt>
                <c:pt idx="6580">
                  <c:v>53102.5</c:v>
                </c:pt>
                <c:pt idx="6581">
                  <c:v>53110.75</c:v>
                </c:pt>
                <c:pt idx="6582">
                  <c:v>53119</c:v>
                </c:pt>
                <c:pt idx="6583">
                  <c:v>53127.25</c:v>
                </c:pt>
                <c:pt idx="6584">
                  <c:v>53135.5</c:v>
                </c:pt>
                <c:pt idx="6585">
                  <c:v>53143.75</c:v>
                </c:pt>
                <c:pt idx="6586">
                  <c:v>53152</c:v>
                </c:pt>
                <c:pt idx="6587">
                  <c:v>53160.25</c:v>
                </c:pt>
                <c:pt idx="6588">
                  <c:v>53168.5</c:v>
                </c:pt>
                <c:pt idx="6589">
                  <c:v>53176.75</c:v>
                </c:pt>
                <c:pt idx="6590">
                  <c:v>53185</c:v>
                </c:pt>
                <c:pt idx="6591">
                  <c:v>53193.25</c:v>
                </c:pt>
                <c:pt idx="6592">
                  <c:v>53201.5</c:v>
                </c:pt>
                <c:pt idx="6593">
                  <c:v>53209.75</c:v>
                </c:pt>
                <c:pt idx="6594">
                  <c:v>53218</c:v>
                </c:pt>
                <c:pt idx="6595">
                  <c:v>53226.25</c:v>
                </c:pt>
                <c:pt idx="6596">
                  <c:v>53234.5</c:v>
                </c:pt>
                <c:pt idx="6597">
                  <c:v>53242.75</c:v>
                </c:pt>
                <c:pt idx="6598">
                  <c:v>53251</c:v>
                </c:pt>
                <c:pt idx="6599">
                  <c:v>53259.25</c:v>
                </c:pt>
                <c:pt idx="6600">
                  <c:v>53267.5</c:v>
                </c:pt>
                <c:pt idx="6601">
                  <c:v>53275.75</c:v>
                </c:pt>
                <c:pt idx="6602">
                  <c:v>53284</c:v>
                </c:pt>
                <c:pt idx="6603">
                  <c:v>53292.25</c:v>
                </c:pt>
                <c:pt idx="6604">
                  <c:v>53300.5</c:v>
                </c:pt>
                <c:pt idx="6605">
                  <c:v>53308.75</c:v>
                </c:pt>
                <c:pt idx="6606">
                  <c:v>53317</c:v>
                </c:pt>
                <c:pt idx="6607">
                  <c:v>53325.25</c:v>
                </c:pt>
                <c:pt idx="6608">
                  <c:v>53333.5</c:v>
                </c:pt>
                <c:pt idx="6609">
                  <c:v>53341.75</c:v>
                </c:pt>
                <c:pt idx="6610">
                  <c:v>53350</c:v>
                </c:pt>
                <c:pt idx="6611">
                  <c:v>53358.25</c:v>
                </c:pt>
                <c:pt idx="6612">
                  <c:v>53366.5</c:v>
                </c:pt>
                <c:pt idx="6613">
                  <c:v>53374.75</c:v>
                </c:pt>
                <c:pt idx="6614">
                  <c:v>53383</c:v>
                </c:pt>
                <c:pt idx="6615">
                  <c:v>53391.25</c:v>
                </c:pt>
                <c:pt idx="6616">
                  <c:v>53399.5</c:v>
                </c:pt>
                <c:pt idx="6617">
                  <c:v>53407.75</c:v>
                </c:pt>
                <c:pt idx="6618">
                  <c:v>53416</c:v>
                </c:pt>
                <c:pt idx="6619">
                  <c:v>53424.25</c:v>
                </c:pt>
                <c:pt idx="6620">
                  <c:v>53432.5</c:v>
                </c:pt>
                <c:pt idx="6621">
                  <c:v>53440.75</c:v>
                </c:pt>
                <c:pt idx="6622">
                  <c:v>53449</c:v>
                </c:pt>
                <c:pt idx="6623">
                  <c:v>53457.25</c:v>
                </c:pt>
                <c:pt idx="6624">
                  <c:v>53465.5</c:v>
                </c:pt>
                <c:pt idx="6625">
                  <c:v>53473.75</c:v>
                </c:pt>
                <c:pt idx="6626">
                  <c:v>53482</c:v>
                </c:pt>
                <c:pt idx="6627">
                  <c:v>53490.25</c:v>
                </c:pt>
                <c:pt idx="6628">
                  <c:v>53498.5</c:v>
                </c:pt>
                <c:pt idx="6629">
                  <c:v>53506.75</c:v>
                </c:pt>
                <c:pt idx="6630">
                  <c:v>53515</c:v>
                </c:pt>
                <c:pt idx="6631">
                  <c:v>53523.25</c:v>
                </c:pt>
                <c:pt idx="6632">
                  <c:v>53531.5</c:v>
                </c:pt>
                <c:pt idx="6633">
                  <c:v>53539.75</c:v>
                </c:pt>
                <c:pt idx="6634">
                  <c:v>53548</c:v>
                </c:pt>
                <c:pt idx="6635">
                  <c:v>53556.25</c:v>
                </c:pt>
                <c:pt idx="6636">
                  <c:v>53564.5</c:v>
                </c:pt>
                <c:pt idx="6637">
                  <c:v>53572.75</c:v>
                </c:pt>
                <c:pt idx="6638">
                  <c:v>53581</c:v>
                </c:pt>
                <c:pt idx="6639">
                  <c:v>53589.25</c:v>
                </c:pt>
                <c:pt idx="6640">
                  <c:v>53597.5</c:v>
                </c:pt>
                <c:pt idx="6641">
                  <c:v>53605.75</c:v>
                </c:pt>
                <c:pt idx="6642">
                  <c:v>53614</c:v>
                </c:pt>
                <c:pt idx="6643">
                  <c:v>53622.25</c:v>
                </c:pt>
                <c:pt idx="6644">
                  <c:v>53630.5</c:v>
                </c:pt>
                <c:pt idx="6645">
                  <c:v>53638.75</c:v>
                </c:pt>
                <c:pt idx="6646">
                  <c:v>53647</c:v>
                </c:pt>
                <c:pt idx="6647">
                  <c:v>53655.25</c:v>
                </c:pt>
                <c:pt idx="6648">
                  <c:v>53663.5</c:v>
                </c:pt>
                <c:pt idx="6649">
                  <c:v>53671.75</c:v>
                </c:pt>
                <c:pt idx="6650">
                  <c:v>53680</c:v>
                </c:pt>
                <c:pt idx="6651">
                  <c:v>53688.25</c:v>
                </c:pt>
                <c:pt idx="6652">
                  <c:v>53696.5</c:v>
                </c:pt>
                <c:pt idx="6653">
                  <c:v>53704.75</c:v>
                </c:pt>
                <c:pt idx="6654">
                  <c:v>53713</c:v>
                </c:pt>
                <c:pt idx="6655">
                  <c:v>53721.25</c:v>
                </c:pt>
                <c:pt idx="6656">
                  <c:v>53729.5</c:v>
                </c:pt>
                <c:pt idx="6657">
                  <c:v>53737.75</c:v>
                </c:pt>
                <c:pt idx="6658">
                  <c:v>53746</c:v>
                </c:pt>
                <c:pt idx="6659">
                  <c:v>53754.25</c:v>
                </c:pt>
                <c:pt idx="6660">
                  <c:v>53762.5</c:v>
                </c:pt>
                <c:pt idx="6661">
                  <c:v>53770.75</c:v>
                </c:pt>
                <c:pt idx="6662">
                  <c:v>53779</c:v>
                </c:pt>
                <c:pt idx="6663">
                  <c:v>53787.25</c:v>
                </c:pt>
                <c:pt idx="6664">
                  <c:v>53795.5</c:v>
                </c:pt>
                <c:pt idx="6665">
                  <c:v>53803.75</c:v>
                </c:pt>
                <c:pt idx="6666">
                  <c:v>53812</c:v>
                </c:pt>
                <c:pt idx="6667">
                  <c:v>53820.25</c:v>
                </c:pt>
                <c:pt idx="6668">
                  <c:v>53828.5</c:v>
                </c:pt>
                <c:pt idx="6669">
                  <c:v>53836.75</c:v>
                </c:pt>
                <c:pt idx="6670">
                  <c:v>53845</c:v>
                </c:pt>
                <c:pt idx="6671">
                  <c:v>53853.25</c:v>
                </c:pt>
                <c:pt idx="6672">
                  <c:v>53861.5</c:v>
                </c:pt>
                <c:pt idx="6673">
                  <c:v>53869.75</c:v>
                </c:pt>
                <c:pt idx="6674">
                  <c:v>53878</c:v>
                </c:pt>
                <c:pt idx="6675">
                  <c:v>53886.25</c:v>
                </c:pt>
                <c:pt idx="6676">
                  <c:v>53894.5</c:v>
                </c:pt>
                <c:pt idx="6677">
                  <c:v>53902.75</c:v>
                </c:pt>
                <c:pt idx="6678">
                  <c:v>53911</c:v>
                </c:pt>
                <c:pt idx="6679">
                  <c:v>53919.25</c:v>
                </c:pt>
                <c:pt idx="6680">
                  <c:v>53927.5</c:v>
                </c:pt>
                <c:pt idx="6681">
                  <c:v>53935.75</c:v>
                </c:pt>
                <c:pt idx="6682">
                  <c:v>53944</c:v>
                </c:pt>
                <c:pt idx="6683">
                  <c:v>53952.25</c:v>
                </c:pt>
                <c:pt idx="6684">
                  <c:v>53960.5</c:v>
                </c:pt>
                <c:pt idx="6685">
                  <c:v>53968.75</c:v>
                </c:pt>
                <c:pt idx="6686">
                  <c:v>53977</c:v>
                </c:pt>
                <c:pt idx="6687">
                  <c:v>53985.25</c:v>
                </c:pt>
                <c:pt idx="6688">
                  <c:v>53993.5</c:v>
                </c:pt>
                <c:pt idx="6689">
                  <c:v>54001.75</c:v>
                </c:pt>
                <c:pt idx="6690">
                  <c:v>54010</c:v>
                </c:pt>
                <c:pt idx="6691">
                  <c:v>54018.25</c:v>
                </c:pt>
                <c:pt idx="6692">
                  <c:v>54026.5</c:v>
                </c:pt>
                <c:pt idx="6693">
                  <c:v>54034.75</c:v>
                </c:pt>
                <c:pt idx="6694">
                  <c:v>54043</c:v>
                </c:pt>
                <c:pt idx="6695">
                  <c:v>54051.25</c:v>
                </c:pt>
                <c:pt idx="6696">
                  <c:v>54059.5</c:v>
                </c:pt>
                <c:pt idx="6697">
                  <c:v>54067.75</c:v>
                </c:pt>
                <c:pt idx="6698">
                  <c:v>54076</c:v>
                </c:pt>
                <c:pt idx="6699">
                  <c:v>54084.25</c:v>
                </c:pt>
                <c:pt idx="6700">
                  <c:v>54092.5</c:v>
                </c:pt>
                <c:pt idx="6701">
                  <c:v>54100.75</c:v>
                </c:pt>
                <c:pt idx="6702">
                  <c:v>54109</c:v>
                </c:pt>
                <c:pt idx="6703">
                  <c:v>54117.25</c:v>
                </c:pt>
                <c:pt idx="6704">
                  <c:v>54125.5</c:v>
                </c:pt>
                <c:pt idx="6705">
                  <c:v>54133.75</c:v>
                </c:pt>
                <c:pt idx="6706">
                  <c:v>54142</c:v>
                </c:pt>
                <c:pt idx="6707">
                  <c:v>54150.25</c:v>
                </c:pt>
                <c:pt idx="6708">
                  <c:v>54158.5</c:v>
                </c:pt>
                <c:pt idx="6709">
                  <c:v>54166.75</c:v>
                </c:pt>
                <c:pt idx="6710">
                  <c:v>54175</c:v>
                </c:pt>
                <c:pt idx="6711">
                  <c:v>54183.25</c:v>
                </c:pt>
                <c:pt idx="6712">
                  <c:v>54191.5</c:v>
                </c:pt>
                <c:pt idx="6713">
                  <c:v>54199.75</c:v>
                </c:pt>
                <c:pt idx="6714">
                  <c:v>54208</c:v>
                </c:pt>
                <c:pt idx="6715">
                  <c:v>54216.25</c:v>
                </c:pt>
                <c:pt idx="6716">
                  <c:v>54224.5</c:v>
                </c:pt>
                <c:pt idx="6717">
                  <c:v>54232.75</c:v>
                </c:pt>
                <c:pt idx="6718">
                  <c:v>54241</c:v>
                </c:pt>
                <c:pt idx="6719">
                  <c:v>54249.25</c:v>
                </c:pt>
                <c:pt idx="6720">
                  <c:v>54257.5</c:v>
                </c:pt>
                <c:pt idx="6721">
                  <c:v>54265.75</c:v>
                </c:pt>
                <c:pt idx="6722">
                  <c:v>54274</c:v>
                </c:pt>
                <c:pt idx="6723">
                  <c:v>54282.25</c:v>
                </c:pt>
                <c:pt idx="6724">
                  <c:v>54290.5</c:v>
                </c:pt>
                <c:pt idx="6725">
                  <c:v>54298.75</c:v>
                </c:pt>
                <c:pt idx="6726">
                  <c:v>54307</c:v>
                </c:pt>
                <c:pt idx="6727">
                  <c:v>54315.25</c:v>
                </c:pt>
                <c:pt idx="6728">
                  <c:v>54323.5</c:v>
                </c:pt>
                <c:pt idx="6729">
                  <c:v>54331.75</c:v>
                </c:pt>
                <c:pt idx="6730">
                  <c:v>54340</c:v>
                </c:pt>
                <c:pt idx="6731">
                  <c:v>54348.25</c:v>
                </c:pt>
                <c:pt idx="6732">
                  <c:v>54356.5</c:v>
                </c:pt>
                <c:pt idx="6733">
                  <c:v>54364.75</c:v>
                </c:pt>
                <c:pt idx="6734">
                  <c:v>54373</c:v>
                </c:pt>
                <c:pt idx="6735">
                  <c:v>54381.25</c:v>
                </c:pt>
                <c:pt idx="6736">
                  <c:v>54389.5</c:v>
                </c:pt>
                <c:pt idx="6737">
                  <c:v>54397.75</c:v>
                </c:pt>
                <c:pt idx="6738">
                  <c:v>54406</c:v>
                </c:pt>
                <c:pt idx="6739">
                  <c:v>54414.25</c:v>
                </c:pt>
                <c:pt idx="6740">
                  <c:v>54422.5</c:v>
                </c:pt>
                <c:pt idx="6741">
                  <c:v>54430.75</c:v>
                </c:pt>
                <c:pt idx="6742">
                  <c:v>54439</c:v>
                </c:pt>
                <c:pt idx="6743">
                  <c:v>54447.25</c:v>
                </c:pt>
                <c:pt idx="6744">
                  <c:v>54455.5</c:v>
                </c:pt>
                <c:pt idx="6745">
                  <c:v>54463.75</c:v>
                </c:pt>
                <c:pt idx="6746">
                  <c:v>54472</c:v>
                </c:pt>
                <c:pt idx="6747">
                  <c:v>54480.25</c:v>
                </c:pt>
                <c:pt idx="6748">
                  <c:v>54488.5</c:v>
                </c:pt>
                <c:pt idx="6749">
                  <c:v>54496.75</c:v>
                </c:pt>
                <c:pt idx="6750">
                  <c:v>54505</c:v>
                </c:pt>
                <c:pt idx="6751">
                  <c:v>54513.25</c:v>
                </c:pt>
                <c:pt idx="6752">
                  <c:v>54521.5</c:v>
                </c:pt>
                <c:pt idx="6753">
                  <c:v>54529.75</c:v>
                </c:pt>
                <c:pt idx="6754">
                  <c:v>54538</c:v>
                </c:pt>
                <c:pt idx="6755">
                  <c:v>54546.25</c:v>
                </c:pt>
                <c:pt idx="6756">
                  <c:v>54554.5</c:v>
                </c:pt>
                <c:pt idx="6757">
                  <c:v>54562.75</c:v>
                </c:pt>
                <c:pt idx="6758">
                  <c:v>54571</c:v>
                </c:pt>
                <c:pt idx="6759">
                  <c:v>54579.25</c:v>
                </c:pt>
                <c:pt idx="6760">
                  <c:v>54587.5</c:v>
                </c:pt>
                <c:pt idx="6761">
                  <c:v>54595.75</c:v>
                </c:pt>
                <c:pt idx="6762">
                  <c:v>54604</c:v>
                </c:pt>
                <c:pt idx="6763">
                  <c:v>54612.25</c:v>
                </c:pt>
                <c:pt idx="6764">
                  <c:v>54620.5</c:v>
                </c:pt>
                <c:pt idx="6765">
                  <c:v>54628.75</c:v>
                </c:pt>
                <c:pt idx="6766">
                  <c:v>54637</c:v>
                </c:pt>
                <c:pt idx="6767">
                  <c:v>54645.25</c:v>
                </c:pt>
                <c:pt idx="6768">
                  <c:v>54653.5</c:v>
                </c:pt>
                <c:pt idx="6769">
                  <c:v>54661.75</c:v>
                </c:pt>
                <c:pt idx="6770">
                  <c:v>54670</c:v>
                </c:pt>
                <c:pt idx="6771">
                  <c:v>54678.25</c:v>
                </c:pt>
                <c:pt idx="6772">
                  <c:v>54686.5</c:v>
                </c:pt>
                <c:pt idx="6773">
                  <c:v>54694.75</c:v>
                </c:pt>
                <c:pt idx="6774">
                  <c:v>54703</c:v>
                </c:pt>
                <c:pt idx="6775">
                  <c:v>54711.25</c:v>
                </c:pt>
                <c:pt idx="6776">
                  <c:v>54719.5</c:v>
                </c:pt>
                <c:pt idx="6777">
                  <c:v>54727.75</c:v>
                </c:pt>
                <c:pt idx="6778">
                  <c:v>54736</c:v>
                </c:pt>
                <c:pt idx="6779">
                  <c:v>54744.25</c:v>
                </c:pt>
                <c:pt idx="6780">
                  <c:v>54752.5</c:v>
                </c:pt>
                <c:pt idx="6781">
                  <c:v>54760.75</c:v>
                </c:pt>
                <c:pt idx="6782">
                  <c:v>54769</c:v>
                </c:pt>
                <c:pt idx="6783">
                  <c:v>54777.25</c:v>
                </c:pt>
                <c:pt idx="6784">
                  <c:v>54785.5</c:v>
                </c:pt>
                <c:pt idx="6785">
                  <c:v>54793.75</c:v>
                </c:pt>
                <c:pt idx="6786">
                  <c:v>54802</c:v>
                </c:pt>
                <c:pt idx="6787">
                  <c:v>54810.25</c:v>
                </c:pt>
                <c:pt idx="6788">
                  <c:v>54818.5</c:v>
                </c:pt>
                <c:pt idx="6789">
                  <c:v>54826.75</c:v>
                </c:pt>
                <c:pt idx="6790">
                  <c:v>54835</c:v>
                </c:pt>
                <c:pt idx="6791">
                  <c:v>54843.25</c:v>
                </c:pt>
                <c:pt idx="6792">
                  <c:v>54851.5</c:v>
                </c:pt>
                <c:pt idx="6793">
                  <c:v>54859.75</c:v>
                </c:pt>
                <c:pt idx="6794">
                  <c:v>54868</c:v>
                </c:pt>
                <c:pt idx="6795">
                  <c:v>54876.25</c:v>
                </c:pt>
                <c:pt idx="6796">
                  <c:v>54884.5</c:v>
                </c:pt>
                <c:pt idx="6797">
                  <c:v>54892.75</c:v>
                </c:pt>
                <c:pt idx="6798">
                  <c:v>54901</c:v>
                </c:pt>
                <c:pt idx="6799">
                  <c:v>54909.25</c:v>
                </c:pt>
                <c:pt idx="6800">
                  <c:v>54917.5</c:v>
                </c:pt>
                <c:pt idx="6801">
                  <c:v>54925.75</c:v>
                </c:pt>
                <c:pt idx="6802">
                  <c:v>54934</c:v>
                </c:pt>
                <c:pt idx="6803">
                  <c:v>54942.25</c:v>
                </c:pt>
                <c:pt idx="6804">
                  <c:v>54950.5</c:v>
                </c:pt>
                <c:pt idx="6805">
                  <c:v>54958.75</c:v>
                </c:pt>
                <c:pt idx="6806">
                  <c:v>54967</c:v>
                </c:pt>
                <c:pt idx="6807">
                  <c:v>54975.25</c:v>
                </c:pt>
                <c:pt idx="6808">
                  <c:v>54983.5</c:v>
                </c:pt>
                <c:pt idx="6809">
                  <c:v>54991.75</c:v>
                </c:pt>
                <c:pt idx="6810">
                  <c:v>55000</c:v>
                </c:pt>
                <c:pt idx="6811">
                  <c:v>55008.25</c:v>
                </c:pt>
                <c:pt idx="6812">
                  <c:v>55016.5</c:v>
                </c:pt>
                <c:pt idx="6813">
                  <c:v>55024.75</c:v>
                </c:pt>
                <c:pt idx="6814">
                  <c:v>55033</c:v>
                </c:pt>
                <c:pt idx="6815">
                  <c:v>55041.25</c:v>
                </c:pt>
                <c:pt idx="6816">
                  <c:v>55049.5</c:v>
                </c:pt>
                <c:pt idx="6817">
                  <c:v>55057.75</c:v>
                </c:pt>
                <c:pt idx="6818">
                  <c:v>55066</c:v>
                </c:pt>
                <c:pt idx="6819">
                  <c:v>55074.25</c:v>
                </c:pt>
                <c:pt idx="6820">
                  <c:v>55082.5</c:v>
                </c:pt>
                <c:pt idx="6821">
                  <c:v>55090.75</c:v>
                </c:pt>
                <c:pt idx="6822">
                  <c:v>55099</c:v>
                </c:pt>
                <c:pt idx="6823">
                  <c:v>55107.25</c:v>
                </c:pt>
                <c:pt idx="6824">
                  <c:v>55115.5</c:v>
                </c:pt>
                <c:pt idx="6825">
                  <c:v>55123.75</c:v>
                </c:pt>
                <c:pt idx="6826">
                  <c:v>55132</c:v>
                </c:pt>
                <c:pt idx="6827">
                  <c:v>55140.25</c:v>
                </c:pt>
                <c:pt idx="6828">
                  <c:v>55148.5</c:v>
                </c:pt>
                <c:pt idx="6829">
                  <c:v>55156.75</c:v>
                </c:pt>
                <c:pt idx="6830">
                  <c:v>55165</c:v>
                </c:pt>
                <c:pt idx="6831">
                  <c:v>55173.25</c:v>
                </c:pt>
                <c:pt idx="6832">
                  <c:v>55181.5</c:v>
                </c:pt>
                <c:pt idx="6833">
                  <c:v>55189.75</c:v>
                </c:pt>
                <c:pt idx="6834">
                  <c:v>55198</c:v>
                </c:pt>
                <c:pt idx="6835">
                  <c:v>55206.25</c:v>
                </c:pt>
                <c:pt idx="6836">
                  <c:v>55214.5</c:v>
                </c:pt>
                <c:pt idx="6837">
                  <c:v>55222.75</c:v>
                </c:pt>
                <c:pt idx="6838">
                  <c:v>55231</c:v>
                </c:pt>
                <c:pt idx="6839">
                  <c:v>55239.25</c:v>
                </c:pt>
                <c:pt idx="6840">
                  <c:v>55247.5</c:v>
                </c:pt>
                <c:pt idx="6841">
                  <c:v>55255.75</c:v>
                </c:pt>
                <c:pt idx="6842">
                  <c:v>55264</c:v>
                </c:pt>
                <c:pt idx="6843">
                  <c:v>55272.25</c:v>
                </c:pt>
                <c:pt idx="6844">
                  <c:v>55280.5</c:v>
                </c:pt>
                <c:pt idx="6845">
                  <c:v>55288.75</c:v>
                </c:pt>
                <c:pt idx="6846">
                  <c:v>55297</c:v>
                </c:pt>
                <c:pt idx="6847">
                  <c:v>55305.25</c:v>
                </c:pt>
                <c:pt idx="6848">
                  <c:v>55313.5</c:v>
                </c:pt>
                <c:pt idx="6849">
                  <c:v>55321.75</c:v>
                </c:pt>
                <c:pt idx="6850">
                  <c:v>55330</c:v>
                </c:pt>
                <c:pt idx="6851">
                  <c:v>55338.25</c:v>
                </c:pt>
                <c:pt idx="6852">
                  <c:v>55346.5</c:v>
                </c:pt>
                <c:pt idx="6853">
                  <c:v>55354.75</c:v>
                </c:pt>
                <c:pt idx="6854">
                  <c:v>55363</c:v>
                </c:pt>
                <c:pt idx="6855">
                  <c:v>55371.25</c:v>
                </c:pt>
                <c:pt idx="6856">
                  <c:v>55379.5</c:v>
                </c:pt>
                <c:pt idx="6857">
                  <c:v>55387.75</c:v>
                </c:pt>
                <c:pt idx="6858">
                  <c:v>55396</c:v>
                </c:pt>
                <c:pt idx="6859">
                  <c:v>55404.25</c:v>
                </c:pt>
                <c:pt idx="6860">
                  <c:v>55412.5</c:v>
                </c:pt>
                <c:pt idx="6861">
                  <c:v>55420.75</c:v>
                </c:pt>
                <c:pt idx="6862">
                  <c:v>55429</c:v>
                </c:pt>
                <c:pt idx="6863">
                  <c:v>55437.25</c:v>
                </c:pt>
                <c:pt idx="6864">
                  <c:v>55445.5</c:v>
                </c:pt>
                <c:pt idx="6865">
                  <c:v>55453.75</c:v>
                </c:pt>
                <c:pt idx="6866">
                  <c:v>55462</c:v>
                </c:pt>
                <c:pt idx="6867">
                  <c:v>55470.25</c:v>
                </c:pt>
                <c:pt idx="6868">
                  <c:v>55478.5</c:v>
                </c:pt>
                <c:pt idx="6869">
                  <c:v>55486.75</c:v>
                </c:pt>
                <c:pt idx="6870">
                  <c:v>55495</c:v>
                </c:pt>
                <c:pt idx="6871">
                  <c:v>55503.25</c:v>
                </c:pt>
                <c:pt idx="6872">
                  <c:v>55511.5</c:v>
                </c:pt>
                <c:pt idx="6873">
                  <c:v>55519.75</c:v>
                </c:pt>
                <c:pt idx="6874">
                  <c:v>55528</c:v>
                </c:pt>
                <c:pt idx="6875">
                  <c:v>55536.25</c:v>
                </c:pt>
                <c:pt idx="6876">
                  <c:v>55544.5</c:v>
                </c:pt>
                <c:pt idx="6877">
                  <c:v>55552.75</c:v>
                </c:pt>
                <c:pt idx="6878">
                  <c:v>55561</c:v>
                </c:pt>
                <c:pt idx="6879">
                  <c:v>55569.25</c:v>
                </c:pt>
                <c:pt idx="6880">
                  <c:v>55577.5</c:v>
                </c:pt>
                <c:pt idx="6881">
                  <c:v>55585.75</c:v>
                </c:pt>
                <c:pt idx="6882">
                  <c:v>55594</c:v>
                </c:pt>
                <c:pt idx="6883">
                  <c:v>55602.25</c:v>
                </c:pt>
                <c:pt idx="6884">
                  <c:v>55610.5</c:v>
                </c:pt>
                <c:pt idx="6885">
                  <c:v>55618.75</c:v>
                </c:pt>
                <c:pt idx="6886">
                  <c:v>55627</c:v>
                </c:pt>
                <c:pt idx="6887">
                  <c:v>55635.25</c:v>
                </c:pt>
                <c:pt idx="6888">
                  <c:v>55643.5</c:v>
                </c:pt>
                <c:pt idx="6889">
                  <c:v>55651.75</c:v>
                </c:pt>
                <c:pt idx="6890">
                  <c:v>55660</c:v>
                </c:pt>
                <c:pt idx="6891">
                  <c:v>55668.25</c:v>
                </c:pt>
                <c:pt idx="6892">
                  <c:v>55676.5</c:v>
                </c:pt>
                <c:pt idx="6893">
                  <c:v>55684.75</c:v>
                </c:pt>
                <c:pt idx="6894">
                  <c:v>55693</c:v>
                </c:pt>
                <c:pt idx="6895">
                  <c:v>55701.25</c:v>
                </c:pt>
                <c:pt idx="6896">
                  <c:v>55709.5</c:v>
                </c:pt>
                <c:pt idx="6897">
                  <c:v>55717.75</c:v>
                </c:pt>
                <c:pt idx="6898">
                  <c:v>55726</c:v>
                </c:pt>
                <c:pt idx="6899">
                  <c:v>55734.25</c:v>
                </c:pt>
                <c:pt idx="6900">
                  <c:v>55742.5</c:v>
                </c:pt>
                <c:pt idx="6901">
                  <c:v>55750.75</c:v>
                </c:pt>
                <c:pt idx="6902">
                  <c:v>55759</c:v>
                </c:pt>
                <c:pt idx="6903">
                  <c:v>55767.25</c:v>
                </c:pt>
                <c:pt idx="6904">
                  <c:v>55775.5</c:v>
                </c:pt>
                <c:pt idx="6905">
                  <c:v>55783.75</c:v>
                </c:pt>
                <c:pt idx="6906">
                  <c:v>55792</c:v>
                </c:pt>
                <c:pt idx="6907">
                  <c:v>55800.25</c:v>
                </c:pt>
                <c:pt idx="6908">
                  <c:v>55808.5</c:v>
                </c:pt>
                <c:pt idx="6909">
                  <c:v>55816.75</c:v>
                </c:pt>
                <c:pt idx="6910">
                  <c:v>55825</c:v>
                </c:pt>
                <c:pt idx="6911">
                  <c:v>55833.25</c:v>
                </c:pt>
                <c:pt idx="6912">
                  <c:v>55841.5</c:v>
                </c:pt>
                <c:pt idx="6913">
                  <c:v>55849.75</c:v>
                </c:pt>
                <c:pt idx="6914">
                  <c:v>55858</c:v>
                </c:pt>
                <c:pt idx="6915">
                  <c:v>55866.25</c:v>
                </c:pt>
                <c:pt idx="6916">
                  <c:v>55874.5</c:v>
                </c:pt>
                <c:pt idx="6917">
                  <c:v>55882.75</c:v>
                </c:pt>
                <c:pt idx="6918">
                  <c:v>55891</c:v>
                </c:pt>
                <c:pt idx="6919">
                  <c:v>55899.25</c:v>
                </c:pt>
                <c:pt idx="6920">
                  <c:v>55907.5</c:v>
                </c:pt>
                <c:pt idx="6921">
                  <c:v>55915.75</c:v>
                </c:pt>
                <c:pt idx="6922">
                  <c:v>55924</c:v>
                </c:pt>
                <c:pt idx="6923">
                  <c:v>55932.25</c:v>
                </c:pt>
                <c:pt idx="6924">
                  <c:v>55940.5</c:v>
                </c:pt>
                <c:pt idx="6925">
                  <c:v>55948.75</c:v>
                </c:pt>
                <c:pt idx="6926">
                  <c:v>55957</c:v>
                </c:pt>
                <c:pt idx="6927">
                  <c:v>55965.25</c:v>
                </c:pt>
                <c:pt idx="6928">
                  <c:v>55973.5</c:v>
                </c:pt>
                <c:pt idx="6929">
                  <c:v>55981.75</c:v>
                </c:pt>
                <c:pt idx="6930">
                  <c:v>55990</c:v>
                </c:pt>
                <c:pt idx="6931">
                  <c:v>55998.25</c:v>
                </c:pt>
                <c:pt idx="6932">
                  <c:v>56006.5</c:v>
                </c:pt>
                <c:pt idx="6933">
                  <c:v>56014.75</c:v>
                </c:pt>
                <c:pt idx="6934">
                  <c:v>56023</c:v>
                </c:pt>
                <c:pt idx="6935">
                  <c:v>56031.25</c:v>
                </c:pt>
                <c:pt idx="6936">
                  <c:v>56039.5</c:v>
                </c:pt>
                <c:pt idx="6937">
                  <c:v>56047.75</c:v>
                </c:pt>
                <c:pt idx="6938">
                  <c:v>56056</c:v>
                </c:pt>
                <c:pt idx="6939">
                  <c:v>56064.25</c:v>
                </c:pt>
                <c:pt idx="6940">
                  <c:v>56072.5</c:v>
                </c:pt>
                <c:pt idx="6941">
                  <c:v>56080.75</c:v>
                </c:pt>
                <c:pt idx="6942">
                  <c:v>56089</c:v>
                </c:pt>
                <c:pt idx="6943">
                  <c:v>56097.25</c:v>
                </c:pt>
                <c:pt idx="6944">
                  <c:v>56105.5</c:v>
                </c:pt>
                <c:pt idx="6945">
                  <c:v>56113.75</c:v>
                </c:pt>
                <c:pt idx="6946">
                  <c:v>56122</c:v>
                </c:pt>
                <c:pt idx="6947">
                  <c:v>56130.25</c:v>
                </c:pt>
                <c:pt idx="6948">
                  <c:v>56138.5</c:v>
                </c:pt>
                <c:pt idx="6949">
                  <c:v>56146.75</c:v>
                </c:pt>
                <c:pt idx="6950">
                  <c:v>56155</c:v>
                </c:pt>
                <c:pt idx="6951">
                  <c:v>56163.25</c:v>
                </c:pt>
                <c:pt idx="6952">
                  <c:v>56171.5</c:v>
                </c:pt>
                <c:pt idx="6953">
                  <c:v>56179.75</c:v>
                </c:pt>
                <c:pt idx="6954">
                  <c:v>56188</c:v>
                </c:pt>
                <c:pt idx="6955">
                  <c:v>56196.25</c:v>
                </c:pt>
                <c:pt idx="6956">
                  <c:v>56204.5</c:v>
                </c:pt>
                <c:pt idx="6957">
                  <c:v>56212.75</c:v>
                </c:pt>
                <c:pt idx="6958">
                  <c:v>56221</c:v>
                </c:pt>
                <c:pt idx="6959">
                  <c:v>56229.25</c:v>
                </c:pt>
                <c:pt idx="6960">
                  <c:v>56237.5</c:v>
                </c:pt>
                <c:pt idx="6961">
                  <c:v>56245.75</c:v>
                </c:pt>
                <c:pt idx="6962">
                  <c:v>56254</c:v>
                </c:pt>
                <c:pt idx="6963">
                  <c:v>56262.25</c:v>
                </c:pt>
                <c:pt idx="6964">
                  <c:v>56270.5</c:v>
                </c:pt>
                <c:pt idx="6965">
                  <c:v>56278.75</c:v>
                </c:pt>
                <c:pt idx="6966">
                  <c:v>56287</c:v>
                </c:pt>
                <c:pt idx="6967">
                  <c:v>56295.25</c:v>
                </c:pt>
                <c:pt idx="6968">
                  <c:v>56303.5</c:v>
                </c:pt>
                <c:pt idx="6969">
                  <c:v>56311.75</c:v>
                </c:pt>
                <c:pt idx="6970">
                  <c:v>56320</c:v>
                </c:pt>
                <c:pt idx="6971">
                  <c:v>56328.25</c:v>
                </c:pt>
                <c:pt idx="6972">
                  <c:v>56336.5</c:v>
                </c:pt>
                <c:pt idx="6973">
                  <c:v>56344.75</c:v>
                </c:pt>
                <c:pt idx="6974">
                  <c:v>56353</c:v>
                </c:pt>
                <c:pt idx="6975">
                  <c:v>56361.25</c:v>
                </c:pt>
                <c:pt idx="6976">
                  <c:v>56369.5</c:v>
                </c:pt>
                <c:pt idx="6977">
                  <c:v>56377.75</c:v>
                </c:pt>
                <c:pt idx="6978">
                  <c:v>56386</c:v>
                </c:pt>
                <c:pt idx="6979">
                  <c:v>56394.25</c:v>
                </c:pt>
                <c:pt idx="6980">
                  <c:v>56402.5</c:v>
                </c:pt>
                <c:pt idx="6981">
                  <c:v>56410.75</c:v>
                </c:pt>
                <c:pt idx="6982">
                  <c:v>56419</c:v>
                </c:pt>
                <c:pt idx="6983">
                  <c:v>56427.25</c:v>
                </c:pt>
                <c:pt idx="6984">
                  <c:v>56435.5</c:v>
                </c:pt>
                <c:pt idx="6985">
                  <c:v>56443.75</c:v>
                </c:pt>
                <c:pt idx="6986">
                  <c:v>56452</c:v>
                </c:pt>
                <c:pt idx="6987">
                  <c:v>56460.25</c:v>
                </c:pt>
                <c:pt idx="6988">
                  <c:v>56468.5</c:v>
                </c:pt>
                <c:pt idx="6989">
                  <c:v>56476.75</c:v>
                </c:pt>
                <c:pt idx="6990">
                  <c:v>56485</c:v>
                </c:pt>
                <c:pt idx="6991">
                  <c:v>56493.25</c:v>
                </c:pt>
                <c:pt idx="6992">
                  <c:v>56501.5</c:v>
                </c:pt>
                <c:pt idx="6993">
                  <c:v>56509.75</c:v>
                </c:pt>
                <c:pt idx="6994">
                  <c:v>56518</c:v>
                </c:pt>
                <c:pt idx="6995">
                  <c:v>56526.25</c:v>
                </c:pt>
                <c:pt idx="6996">
                  <c:v>56534.5</c:v>
                </c:pt>
                <c:pt idx="6997">
                  <c:v>56542.75</c:v>
                </c:pt>
                <c:pt idx="6998">
                  <c:v>56551</c:v>
                </c:pt>
                <c:pt idx="6999">
                  <c:v>56559.25</c:v>
                </c:pt>
                <c:pt idx="7000">
                  <c:v>56567.5</c:v>
                </c:pt>
                <c:pt idx="7001">
                  <c:v>56575.75</c:v>
                </c:pt>
                <c:pt idx="7002">
                  <c:v>56584</c:v>
                </c:pt>
                <c:pt idx="7003">
                  <c:v>56592.25</c:v>
                </c:pt>
                <c:pt idx="7004">
                  <c:v>56600.5</c:v>
                </c:pt>
                <c:pt idx="7005">
                  <c:v>56608.75</c:v>
                </c:pt>
                <c:pt idx="7006">
                  <c:v>56617</c:v>
                </c:pt>
                <c:pt idx="7007">
                  <c:v>56625.25</c:v>
                </c:pt>
                <c:pt idx="7008">
                  <c:v>56633.5</c:v>
                </c:pt>
                <c:pt idx="7009">
                  <c:v>56641.75</c:v>
                </c:pt>
                <c:pt idx="7010">
                  <c:v>56650</c:v>
                </c:pt>
                <c:pt idx="7011">
                  <c:v>56658.25</c:v>
                </c:pt>
                <c:pt idx="7012">
                  <c:v>56666.5</c:v>
                </c:pt>
                <c:pt idx="7013">
                  <c:v>56674.75</c:v>
                </c:pt>
                <c:pt idx="7014">
                  <c:v>56683</c:v>
                </c:pt>
                <c:pt idx="7015">
                  <c:v>56691.25</c:v>
                </c:pt>
                <c:pt idx="7016">
                  <c:v>56699.5</c:v>
                </c:pt>
                <c:pt idx="7017">
                  <c:v>56707.75</c:v>
                </c:pt>
                <c:pt idx="7018">
                  <c:v>56716</c:v>
                </c:pt>
                <c:pt idx="7019">
                  <c:v>56724.25</c:v>
                </c:pt>
                <c:pt idx="7020">
                  <c:v>56732.5</c:v>
                </c:pt>
                <c:pt idx="7021">
                  <c:v>56740.75</c:v>
                </c:pt>
                <c:pt idx="7022">
                  <c:v>56749</c:v>
                </c:pt>
                <c:pt idx="7023">
                  <c:v>56757.25</c:v>
                </c:pt>
                <c:pt idx="7024">
                  <c:v>56765.5</c:v>
                </c:pt>
                <c:pt idx="7025">
                  <c:v>56773.75</c:v>
                </c:pt>
                <c:pt idx="7026">
                  <c:v>56782</c:v>
                </c:pt>
                <c:pt idx="7027">
                  <c:v>56790.25</c:v>
                </c:pt>
                <c:pt idx="7028">
                  <c:v>56798.5</c:v>
                </c:pt>
                <c:pt idx="7029">
                  <c:v>56806.75</c:v>
                </c:pt>
                <c:pt idx="7030">
                  <c:v>56815</c:v>
                </c:pt>
                <c:pt idx="7031">
                  <c:v>56823.25</c:v>
                </c:pt>
                <c:pt idx="7032">
                  <c:v>56831.5</c:v>
                </c:pt>
                <c:pt idx="7033">
                  <c:v>56839.75</c:v>
                </c:pt>
                <c:pt idx="7034">
                  <c:v>56848</c:v>
                </c:pt>
                <c:pt idx="7035">
                  <c:v>56856.25</c:v>
                </c:pt>
                <c:pt idx="7036">
                  <c:v>56864.5</c:v>
                </c:pt>
                <c:pt idx="7037">
                  <c:v>56872.75</c:v>
                </c:pt>
                <c:pt idx="7038">
                  <c:v>56881</c:v>
                </c:pt>
                <c:pt idx="7039">
                  <c:v>56889.25</c:v>
                </c:pt>
                <c:pt idx="7040">
                  <c:v>56897.5</c:v>
                </c:pt>
                <c:pt idx="7041">
                  <c:v>56905.75</c:v>
                </c:pt>
                <c:pt idx="7042">
                  <c:v>56914</c:v>
                </c:pt>
                <c:pt idx="7043">
                  <c:v>56922.25</c:v>
                </c:pt>
                <c:pt idx="7044">
                  <c:v>56930.5</c:v>
                </c:pt>
                <c:pt idx="7045">
                  <c:v>56938.75</c:v>
                </c:pt>
                <c:pt idx="7046">
                  <c:v>56947</c:v>
                </c:pt>
                <c:pt idx="7047">
                  <c:v>56955.25</c:v>
                </c:pt>
                <c:pt idx="7048">
                  <c:v>56963.5</c:v>
                </c:pt>
                <c:pt idx="7049">
                  <c:v>56971.75</c:v>
                </c:pt>
                <c:pt idx="7050">
                  <c:v>56980</c:v>
                </c:pt>
                <c:pt idx="7051">
                  <c:v>56988.25</c:v>
                </c:pt>
                <c:pt idx="7052">
                  <c:v>56996.5</c:v>
                </c:pt>
                <c:pt idx="7053">
                  <c:v>57004.75</c:v>
                </c:pt>
                <c:pt idx="7054">
                  <c:v>57013</c:v>
                </c:pt>
                <c:pt idx="7055">
                  <c:v>57021.25</c:v>
                </c:pt>
                <c:pt idx="7056">
                  <c:v>57029.5</c:v>
                </c:pt>
                <c:pt idx="7057">
                  <c:v>57037.75</c:v>
                </c:pt>
                <c:pt idx="7058">
                  <c:v>57046</c:v>
                </c:pt>
                <c:pt idx="7059">
                  <c:v>57054.25</c:v>
                </c:pt>
                <c:pt idx="7060">
                  <c:v>57062.5</c:v>
                </c:pt>
                <c:pt idx="7061">
                  <c:v>57070.75</c:v>
                </c:pt>
                <c:pt idx="7062">
                  <c:v>57079</c:v>
                </c:pt>
                <c:pt idx="7063">
                  <c:v>57087.25</c:v>
                </c:pt>
                <c:pt idx="7064">
                  <c:v>57095.5</c:v>
                </c:pt>
                <c:pt idx="7065">
                  <c:v>57103.75</c:v>
                </c:pt>
                <c:pt idx="7066">
                  <c:v>57112</c:v>
                </c:pt>
                <c:pt idx="7067">
                  <c:v>57120.25</c:v>
                </c:pt>
                <c:pt idx="7068">
                  <c:v>57128.5</c:v>
                </c:pt>
                <c:pt idx="7069">
                  <c:v>57136.75</c:v>
                </c:pt>
                <c:pt idx="7070">
                  <c:v>57145</c:v>
                </c:pt>
                <c:pt idx="7071">
                  <c:v>57153.25</c:v>
                </c:pt>
                <c:pt idx="7072">
                  <c:v>57161.5</c:v>
                </c:pt>
                <c:pt idx="7073">
                  <c:v>57169.75</c:v>
                </c:pt>
                <c:pt idx="7074">
                  <c:v>57178</c:v>
                </c:pt>
                <c:pt idx="7075">
                  <c:v>57186.25</c:v>
                </c:pt>
                <c:pt idx="7076">
                  <c:v>57194.5</c:v>
                </c:pt>
                <c:pt idx="7077">
                  <c:v>57202.75</c:v>
                </c:pt>
                <c:pt idx="7078">
                  <c:v>57211</c:v>
                </c:pt>
                <c:pt idx="7079">
                  <c:v>57219.25</c:v>
                </c:pt>
                <c:pt idx="7080">
                  <c:v>57227.5</c:v>
                </c:pt>
                <c:pt idx="7081">
                  <c:v>57235.75</c:v>
                </c:pt>
                <c:pt idx="7082">
                  <c:v>57244</c:v>
                </c:pt>
                <c:pt idx="7083">
                  <c:v>57252.25</c:v>
                </c:pt>
                <c:pt idx="7084">
                  <c:v>57260.5</c:v>
                </c:pt>
                <c:pt idx="7085">
                  <c:v>57268.75</c:v>
                </c:pt>
                <c:pt idx="7086">
                  <c:v>57277</c:v>
                </c:pt>
                <c:pt idx="7087">
                  <c:v>57285.25</c:v>
                </c:pt>
                <c:pt idx="7088">
                  <c:v>57293.5</c:v>
                </c:pt>
                <c:pt idx="7089">
                  <c:v>57301.75</c:v>
                </c:pt>
                <c:pt idx="7090">
                  <c:v>57310</c:v>
                </c:pt>
                <c:pt idx="7091">
                  <c:v>57318.25</c:v>
                </c:pt>
                <c:pt idx="7092">
                  <c:v>57326.5</c:v>
                </c:pt>
                <c:pt idx="7093">
                  <c:v>57334.75</c:v>
                </c:pt>
                <c:pt idx="7094">
                  <c:v>57343</c:v>
                </c:pt>
                <c:pt idx="7095">
                  <c:v>57351.25</c:v>
                </c:pt>
                <c:pt idx="7096">
                  <c:v>57359.5</c:v>
                </c:pt>
                <c:pt idx="7097">
                  <c:v>57367.75</c:v>
                </c:pt>
                <c:pt idx="7098">
                  <c:v>57376</c:v>
                </c:pt>
                <c:pt idx="7099">
                  <c:v>57384.25</c:v>
                </c:pt>
                <c:pt idx="7100">
                  <c:v>57392.5</c:v>
                </c:pt>
                <c:pt idx="7101">
                  <c:v>57400.75</c:v>
                </c:pt>
                <c:pt idx="7102">
                  <c:v>57409</c:v>
                </c:pt>
                <c:pt idx="7103">
                  <c:v>57417.25</c:v>
                </c:pt>
                <c:pt idx="7104">
                  <c:v>57425.5</c:v>
                </c:pt>
                <c:pt idx="7105">
                  <c:v>57433.75</c:v>
                </c:pt>
                <c:pt idx="7106">
                  <c:v>57442</c:v>
                </c:pt>
                <c:pt idx="7107">
                  <c:v>57450.25</c:v>
                </c:pt>
                <c:pt idx="7108">
                  <c:v>57458.5</c:v>
                </c:pt>
                <c:pt idx="7109">
                  <c:v>57466.75</c:v>
                </c:pt>
                <c:pt idx="7110">
                  <c:v>57475</c:v>
                </c:pt>
                <c:pt idx="7111">
                  <c:v>57483.25</c:v>
                </c:pt>
                <c:pt idx="7112">
                  <c:v>57491.5</c:v>
                </c:pt>
                <c:pt idx="7113">
                  <c:v>57499.75</c:v>
                </c:pt>
                <c:pt idx="7114">
                  <c:v>57508</c:v>
                </c:pt>
                <c:pt idx="7115">
                  <c:v>57516.25</c:v>
                </c:pt>
                <c:pt idx="7116">
                  <c:v>57524.5</c:v>
                </c:pt>
                <c:pt idx="7117">
                  <c:v>57532.75</c:v>
                </c:pt>
                <c:pt idx="7118">
                  <c:v>57541</c:v>
                </c:pt>
                <c:pt idx="7119">
                  <c:v>57549.25</c:v>
                </c:pt>
                <c:pt idx="7120">
                  <c:v>57557.5</c:v>
                </c:pt>
                <c:pt idx="7121">
                  <c:v>57565.75</c:v>
                </c:pt>
                <c:pt idx="7122">
                  <c:v>57574</c:v>
                </c:pt>
                <c:pt idx="7123">
                  <c:v>57582.25</c:v>
                </c:pt>
                <c:pt idx="7124">
                  <c:v>57590.5</c:v>
                </c:pt>
                <c:pt idx="7125">
                  <c:v>57598.75</c:v>
                </c:pt>
                <c:pt idx="7126">
                  <c:v>57607</c:v>
                </c:pt>
                <c:pt idx="7127">
                  <c:v>57615.25</c:v>
                </c:pt>
                <c:pt idx="7128">
                  <c:v>57623.5</c:v>
                </c:pt>
                <c:pt idx="7129">
                  <c:v>57631.75</c:v>
                </c:pt>
                <c:pt idx="7130">
                  <c:v>57640</c:v>
                </c:pt>
                <c:pt idx="7131">
                  <c:v>57648.25</c:v>
                </c:pt>
                <c:pt idx="7132">
                  <c:v>57656.5</c:v>
                </c:pt>
                <c:pt idx="7133">
                  <c:v>57664.75</c:v>
                </c:pt>
                <c:pt idx="7134">
                  <c:v>57673</c:v>
                </c:pt>
                <c:pt idx="7135">
                  <c:v>57681.25</c:v>
                </c:pt>
                <c:pt idx="7136">
                  <c:v>57689.5</c:v>
                </c:pt>
                <c:pt idx="7137">
                  <c:v>57697.75</c:v>
                </c:pt>
                <c:pt idx="7138">
                  <c:v>57706</c:v>
                </c:pt>
                <c:pt idx="7139">
                  <c:v>57714.25</c:v>
                </c:pt>
                <c:pt idx="7140">
                  <c:v>57722.5</c:v>
                </c:pt>
                <c:pt idx="7141">
                  <c:v>57730.75</c:v>
                </c:pt>
                <c:pt idx="7142">
                  <c:v>57739</c:v>
                </c:pt>
                <c:pt idx="7143">
                  <c:v>57747.25</c:v>
                </c:pt>
                <c:pt idx="7144">
                  <c:v>57755.5</c:v>
                </c:pt>
                <c:pt idx="7145">
                  <c:v>57763.75</c:v>
                </c:pt>
                <c:pt idx="7146">
                  <c:v>57772</c:v>
                </c:pt>
                <c:pt idx="7147">
                  <c:v>57780.25</c:v>
                </c:pt>
                <c:pt idx="7148">
                  <c:v>57788.5</c:v>
                </c:pt>
                <c:pt idx="7149">
                  <c:v>57796.75</c:v>
                </c:pt>
                <c:pt idx="7150">
                  <c:v>57805</c:v>
                </c:pt>
                <c:pt idx="7151">
                  <c:v>57813.25</c:v>
                </c:pt>
                <c:pt idx="7152">
                  <c:v>57821.5</c:v>
                </c:pt>
                <c:pt idx="7153">
                  <c:v>57829.75</c:v>
                </c:pt>
                <c:pt idx="7154">
                  <c:v>57838</c:v>
                </c:pt>
                <c:pt idx="7155">
                  <c:v>57846.25</c:v>
                </c:pt>
                <c:pt idx="7156">
                  <c:v>57854.5</c:v>
                </c:pt>
                <c:pt idx="7157">
                  <c:v>57862.75</c:v>
                </c:pt>
                <c:pt idx="7158">
                  <c:v>57871</c:v>
                </c:pt>
                <c:pt idx="7159">
                  <c:v>57879.25</c:v>
                </c:pt>
                <c:pt idx="7160">
                  <c:v>57887.5</c:v>
                </c:pt>
                <c:pt idx="7161">
                  <c:v>57895.75</c:v>
                </c:pt>
                <c:pt idx="7162">
                  <c:v>57904</c:v>
                </c:pt>
                <c:pt idx="7163">
                  <c:v>57912.25</c:v>
                </c:pt>
                <c:pt idx="7164">
                  <c:v>57920.5</c:v>
                </c:pt>
                <c:pt idx="7165">
                  <c:v>57928.75</c:v>
                </c:pt>
                <c:pt idx="7166">
                  <c:v>57937</c:v>
                </c:pt>
                <c:pt idx="7167">
                  <c:v>57945.25</c:v>
                </c:pt>
                <c:pt idx="7168">
                  <c:v>57953.5</c:v>
                </c:pt>
                <c:pt idx="7169">
                  <c:v>57961.75</c:v>
                </c:pt>
                <c:pt idx="7170">
                  <c:v>57970</c:v>
                </c:pt>
                <c:pt idx="7171">
                  <c:v>57978.25</c:v>
                </c:pt>
                <c:pt idx="7172">
                  <c:v>57986.5</c:v>
                </c:pt>
                <c:pt idx="7173">
                  <c:v>57994.75</c:v>
                </c:pt>
                <c:pt idx="7174">
                  <c:v>58003</c:v>
                </c:pt>
                <c:pt idx="7175">
                  <c:v>58011.25</c:v>
                </c:pt>
                <c:pt idx="7176">
                  <c:v>58019.5</c:v>
                </c:pt>
                <c:pt idx="7177">
                  <c:v>58027.75</c:v>
                </c:pt>
                <c:pt idx="7178">
                  <c:v>58036</c:v>
                </c:pt>
                <c:pt idx="7179">
                  <c:v>58044.25</c:v>
                </c:pt>
                <c:pt idx="7180">
                  <c:v>58052.5</c:v>
                </c:pt>
                <c:pt idx="7181">
                  <c:v>58060.75</c:v>
                </c:pt>
                <c:pt idx="7182">
                  <c:v>58069</c:v>
                </c:pt>
                <c:pt idx="7183">
                  <c:v>58077.25</c:v>
                </c:pt>
                <c:pt idx="7184">
                  <c:v>58085.5</c:v>
                </c:pt>
                <c:pt idx="7185">
                  <c:v>58093.75</c:v>
                </c:pt>
                <c:pt idx="7186">
                  <c:v>58102</c:v>
                </c:pt>
                <c:pt idx="7187">
                  <c:v>58110.25</c:v>
                </c:pt>
                <c:pt idx="7188">
                  <c:v>58118.5</c:v>
                </c:pt>
                <c:pt idx="7189">
                  <c:v>58126.75</c:v>
                </c:pt>
                <c:pt idx="7190">
                  <c:v>58135</c:v>
                </c:pt>
                <c:pt idx="7191">
                  <c:v>58143.25</c:v>
                </c:pt>
                <c:pt idx="7192">
                  <c:v>58151.5</c:v>
                </c:pt>
                <c:pt idx="7193">
                  <c:v>58159.75</c:v>
                </c:pt>
                <c:pt idx="7194">
                  <c:v>58168</c:v>
                </c:pt>
                <c:pt idx="7195">
                  <c:v>58176.25</c:v>
                </c:pt>
                <c:pt idx="7196">
                  <c:v>58184.5</c:v>
                </c:pt>
                <c:pt idx="7197">
                  <c:v>58192.75</c:v>
                </c:pt>
                <c:pt idx="7198">
                  <c:v>58201</c:v>
                </c:pt>
                <c:pt idx="7199">
                  <c:v>58209.25</c:v>
                </c:pt>
                <c:pt idx="7200">
                  <c:v>58217.5</c:v>
                </c:pt>
                <c:pt idx="7201">
                  <c:v>58225.75</c:v>
                </c:pt>
                <c:pt idx="7202">
                  <c:v>58234</c:v>
                </c:pt>
                <c:pt idx="7203">
                  <c:v>58242.25</c:v>
                </c:pt>
                <c:pt idx="7204">
                  <c:v>58250.5</c:v>
                </c:pt>
                <c:pt idx="7205">
                  <c:v>58258.75</c:v>
                </c:pt>
                <c:pt idx="7206">
                  <c:v>58267</c:v>
                </c:pt>
                <c:pt idx="7207">
                  <c:v>58275.25</c:v>
                </c:pt>
                <c:pt idx="7208">
                  <c:v>58283.5</c:v>
                </c:pt>
                <c:pt idx="7209">
                  <c:v>58291.75</c:v>
                </c:pt>
                <c:pt idx="7210">
                  <c:v>58300</c:v>
                </c:pt>
                <c:pt idx="7211">
                  <c:v>58308.25</c:v>
                </c:pt>
                <c:pt idx="7212">
                  <c:v>58316.5</c:v>
                </c:pt>
                <c:pt idx="7213">
                  <c:v>58324.75</c:v>
                </c:pt>
                <c:pt idx="7214">
                  <c:v>58333</c:v>
                </c:pt>
                <c:pt idx="7215">
                  <c:v>58341.25</c:v>
                </c:pt>
                <c:pt idx="7216">
                  <c:v>58349.5</c:v>
                </c:pt>
                <c:pt idx="7217">
                  <c:v>58357.75</c:v>
                </c:pt>
                <c:pt idx="7218">
                  <c:v>58366</c:v>
                </c:pt>
                <c:pt idx="7219">
                  <c:v>58374.25</c:v>
                </c:pt>
                <c:pt idx="7220">
                  <c:v>58382.5</c:v>
                </c:pt>
                <c:pt idx="7221">
                  <c:v>58390.75</c:v>
                </c:pt>
                <c:pt idx="7222">
                  <c:v>58399</c:v>
                </c:pt>
                <c:pt idx="7223">
                  <c:v>58407.25</c:v>
                </c:pt>
                <c:pt idx="7224">
                  <c:v>58415.5</c:v>
                </c:pt>
                <c:pt idx="7225">
                  <c:v>58423.75</c:v>
                </c:pt>
                <c:pt idx="7226">
                  <c:v>58432</c:v>
                </c:pt>
                <c:pt idx="7227">
                  <c:v>58440.25</c:v>
                </c:pt>
                <c:pt idx="7228">
                  <c:v>58448.5</c:v>
                </c:pt>
                <c:pt idx="7229">
                  <c:v>58456.75</c:v>
                </c:pt>
                <c:pt idx="7230">
                  <c:v>58465</c:v>
                </c:pt>
                <c:pt idx="7231">
                  <c:v>58473.25</c:v>
                </c:pt>
                <c:pt idx="7232">
                  <c:v>58481.5</c:v>
                </c:pt>
                <c:pt idx="7233">
                  <c:v>58489.75</c:v>
                </c:pt>
                <c:pt idx="7234">
                  <c:v>58498</c:v>
                </c:pt>
                <c:pt idx="7235">
                  <c:v>58506.25</c:v>
                </c:pt>
                <c:pt idx="7236">
                  <c:v>58514.5</c:v>
                </c:pt>
                <c:pt idx="7237">
                  <c:v>58522.75</c:v>
                </c:pt>
                <c:pt idx="7238">
                  <c:v>58531</c:v>
                </c:pt>
                <c:pt idx="7239">
                  <c:v>58539.25</c:v>
                </c:pt>
                <c:pt idx="7240">
                  <c:v>58547.5</c:v>
                </c:pt>
                <c:pt idx="7241">
                  <c:v>58555.75</c:v>
                </c:pt>
                <c:pt idx="7242">
                  <c:v>58564</c:v>
                </c:pt>
                <c:pt idx="7243">
                  <c:v>58572.25</c:v>
                </c:pt>
                <c:pt idx="7244">
                  <c:v>58580.5</c:v>
                </c:pt>
                <c:pt idx="7245">
                  <c:v>58588.75</c:v>
                </c:pt>
                <c:pt idx="7246">
                  <c:v>58597</c:v>
                </c:pt>
                <c:pt idx="7247">
                  <c:v>58605.25</c:v>
                </c:pt>
                <c:pt idx="7248">
                  <c:v>58613.5</c:v>
                </c:pt>
                <c:pt idx="7249">
                  <c:v>58621.75</c:v>
                </c:pt>
                <c:pt idx="7250">
                  <c:v>58630</c:v>
                </c:pt>
                <c:pt idx="7251">
                  <c:v>58638.25</c:v>
                </c:pt>
                <c:pt idx="7252">
                  <c:v>58646.5</c:v>
                </c:pt>
                <c:pt idx="7253">
                  <c:v>58654.75</c:v>
                </c:pt>
                <c:pt idx="7254">
                  <c:v>58663</c:v>
                </c:pt>
                <c:pt idx="7255">
                  <c:v>58671.25</c:v>
                </c:pt>
                <c:pt idx="7256">
                  <c:v>58679.5</c:v>
                </c:pt>
                <c:pt idx="7257">
                  <c:v>58687.75</c:v>
                </c:pt>
                <c:pt idx="7258">
                  <c:v>58696</c:v>
                </c:pt>
                <c:pt idx="7259">
                  <c:v>58704.25</c:v>
                </c:pt>
                <c:pt idx="7260">
                  <c:v>58712.5</c:v>
                </c:pt>
                <c:pt idx="7261">
                  <c:v>58720.75</c:v>
                </c:pt>
                <c:pt idx="7262">
                  <c:v>58729</c:v>
                </c:pt>
                <c:pt idx="7263">
                  <c:v>58737.25</c:v>
                </c:pt>
                <c:pt idx="7264">
                  <c:v>58745.5</c:v>
                </c:pt>
                <c:pt idx="7265">
                  <c:v>58753.75</c:v>
                </c:pt>
                <c:pt idx="7266">
                  <c:v>58762</c:v>
                </c:pt>
                <c:pt idx="7267">
                  <c:v>58770.25</c:v>
                </c:pt>
                <c:pt idx="7268">
                  <c:v>58778.5</c:v>
                </c:pt>
                <c:pt idx="7269">
                  <c:v>58786.75</c:v>
                </c:pt>
                <c:pt idx="7270">
                  <c:v>58795</c:v>
                </c:pt>
                <c:pt idx="7271">
                  <c:v>58803.25</c:v>
                </c:pt>
                <c:pt idx="7272">
                  <c:v>58811.5</c:v>
                </c:pt>
                <c:pt idx="7273">
                  <c:v>58819.75</c:v>
                </c:pt>
                <c:pt idx="7274">
                  <c:v>58828</c:v>
                </c:pt>
                <c:pt idx="7275">
                  <c:v>58836.25</c:v>
                </c:pt>
                <c:pt idx="7276">
                  <c:v>58844.5</c:v>
                </c:pt>
                <c:pt idx="7277">
                  <c:v>58852.75</c:v>
                </c:pt>
                <c:pt idx="7278">
                  <c:v>58861</c:v>
                </c:pt>
                <c:pt idx="7279">
                  <c:v>58869.25</c:v>
                </c:pt>
                <c:pt idx="7280">
                  <c:v>58877.5</c:v>
                </c:pt>
                <c:pt idx="7281">
                  <c:v>58885.75</c:v>
                </c:pt>
                <c:pt idx="7282">
                  <c:v>58894</c:v>
                </c:pt>
                <c:pt idx="7283">
                  <c:v>58902.25</c:v>
                </c:pt>
                <c:pt idx="7284">
                  <c:v>58910.5</c:v>
                </c:pt>
                <c:pt idx="7285">
                  <c:v>58918.75</c:v>
                </c:pt>
                <c:pt idx="7286">
                  <c:v>58927</c:v>
                </c:pt>
                <c:pt idx="7287">
                  <c:v>58935.25</c:v>
                </c:pt>
                <c:pt idx="7288">
                  <c:v>58943.5</c:v>
                </c:pt>
                <c:pt idx="7289">
                  <c:v>58951.75</c:v>
                </c:pt>
                <c:pt idx="7290">
                  <c:v>58960</c:v>
                </c:pt>
                <c:pt idx="7291">
                  <c:v>58968.25</c:v>
                </c:pt>
                <c:pt idx="7292">
                  <c:v>58976.5</c:v>
                </c:pt>
                <c:pt idx="7293">
                  <c:v>58984.75</c:v>
                </c:pt>
                <c:pt idx="7294">
                  <c:v>58993</c:v>
                </c:pt>
                <c:pt idx="7295">
                  <c:v>59001.25</c:v>
                </c:pt>
                <c:pt idx="7296">
                  <c:v>59009.5</c:v>
                </c:pt>
                <c:pt idx="7297">
                  <c:v>59017.75</c:v>
                </c:pt>
                <c:pt idx="7298">
                  <c:v>59026</c:v>
                </c:pt>
                <c:pt idx="7299">
                  <c:v>59034.25</c:v>
                </c:pt>
                <c:pt idx="7300">
                  <c:v>59042.5</c:v>
                </c:pt>
                <c:pt idx="7301">
                  <c:v>59050.75</c:v>
                </c:pt>
                <c:pt idx="7302">
                  <c:v>59059</c:v>
                </c:pt>
                <c:pt idx="7303">
                  <c:v>59067.25</c:v>
                </c:pt>
                <c:pt idx="7304">
                  <c:v>59075.5</c:v>
                </c:pt>
                <c:pt idx="7305">
                  <c:v>59083.75</c:v>
                </c:pt>
                <c:pt idx="7306">
                  <c:v>59092</c:v>
                </c:pt>
                <c:pt idx="7307">
                  <c:v>59100.25</c:v>
                </c:pt>
                <c:pt idx="7308">
                  <c:v>59108.5</c:v>
                </c:pt>
                <c:pt idx="7309">
                  <c:v>59116.75</c:v>
                </c:pt>
                <c:pt idx="7310">
                  <c:v>59125</c:v>
                </c:pt>
                <c:pt idx="7311">
                  <c:v>59133.25</c:v>
                </c:pt>
                <c:pt idx="7312">
                  <c:v>59141.5</c:v>
                </c:pt>
                <c:pt idx="7313">
                  <c:v>59149.75</c:v>
                </c:pt>
                <c:pt idx="7314">
                  <c:v>59158</c:v>
                </c:pt>
                <c:pt idx="7315">
                  <c:v>59166.25</c:v>
                </c:pt>
                <c:pt idx="7316">
                  <c:v>59174.5</c:v>
                </c:pt>
                <c:pt idx="7317">
                  <c:v>59182.75</c:v>
                </c:pt>
                <c:pt idx="7318">
                  <c:v>59191</c:v>
                </c:pt>
                <c:pt idx="7319">
                  <c:v>59199.25</c:v>
                </c:pt>
                <c:pt idx="7320">
                  <c:v>59207.5</c:v>
                </c:pt>
                <c:pt idx="7321">
                  <c:v>59215.75</c:v>
                </c:pt>
                <c:pt idx="7322">
                  <c:v>59224</c:v>
                </c:pt>
                <c:pt idx="7323">
                  <c:v>59232.25</c:v>
                </c:pt>
                <c:pt idx="7324">
                  <c:v>59240.5</c:v>
                </c:pt>
                <c:pt idx="7325">
                  <c:v>59248.75</c:v>
                </c:pt>
                <c:pt idx="7326">
                  <c:v>59257</c:v>
                </c:pt>
                <c:pt idx="7327">
                  <c:v>59265.25</c:v>
                </c:pt>
                <c:pt idx="7328">
                  <c:v>59273.5</c:v>
                </c:pt>
                <c:pt idx="7329">
                  <c:v>59281.75</c:v>
                </c:pt>
                <c:pt idx="7330">
                  <c:v>59290</c:v>
                </c:pt>
                <c:pt idx="7331">
                  <c:v>59298.25</c:v>
                </c:pt>
                <c:pt idx="7332">
                  <c:v>59306.5</c:v>
                </c:pt>
                <c:pt idx="7333">
                  <c:v>59314.75</c:v>
                </c:pt>
                <c:pt idx="7334">
                  <c:v>59323</c:v>
                </c:pt>
                <c:pt idx="7335">
                  <c:v>59331.25</c:v>
                </c:pt>
                <c:pt idx="7336">
                  <c:v>59339.5</c:v>
                </c:pt>
                <c:pt idx="7337">
                  <c:v>59347.75</c:v>
                </c:pt>
                <c:pt idx="7338">
                  <c:v>59356</c:v>
                </c:pt>
                <c:pt idx="7339">
                  <c:v>59364.25</c:v>
                </c:pt>
                <c:pt idx="7340">
                  <c:v>59372.5</c:v>
                </c:pt>
                <c:pt idx="7341">
                  <c:v>59380.75</c:v>
                </c:pt>
                <c:pt idx="7342">
                  <c:v>59389</c:v>
                </c:pt>
                <c:pt idx="7343">
                  <c:v>59397.25</c:v>
                </c:pt>
                <c:pt idx="7344">
                  <c:v>59405.5</c:v>
                </c:pt>
                <c:pt idx="7345">
                  <c:v>59413.75</c:v>
                </c:pt>
                <c:pt idx="7346">
                  <c:v>59422</c:v>
                </c:pt>
                <c:pt idx="7347">
                  <c:v>59430.25</c:v>
                </c:pt>
                <c:pt idx="7348">
                  <c:v>59438.5</c:v>
                </c:pt>
                <c:pt idx="7349">
                  <c:v>59446.75</c:v>
                </c:pt>
                <c:pt idx="7350">
                  <c:v>59455</c:v>
                </c:pt>
                <c:pt idx="7351">
                  <c:v>59463.25</c:v>
                </c:pt>
                <c:pt idx="7352">
                  <c:v>59471.5</c:v>
                </c:pt>
                <c:pt idx="7353">
                  <c:v>59479.75</c:v>
                </c:pt>
                <c:pt idx="7354">
                  <c:v>59488</c:v>
                </c:pt>
                <c:pt idx="7355">
                  <c:v>59496.25</c:v>
                </c:pt>
                <c:pt idx="7356">
                  <c:v>59504.5</c:v>
                </c:pt>
                <c:pt idx="7357">
                  <c:v>59512.75</c:v>
                </c:pt>
                <c:pt idx="7358">
                  <c:v>59521</c:v>
                </c:pt>
                <c:pt idx="7359">
                  <c:v>59529.25</c:v>
                </c:pt>
                <c:pt idx="7360">
                  <c:v>59537.5</c:v>
                </c:pt>
                <c:pt idx="7361">
                  <c:v>59545.75</c:v>
                </c:pt>
                <c:pt idx="7362">
                  <c:v>59554</c:v>
                </c:pt>
                <c:pt idx="7363">
                  <c:v>59562.25</c:v>
                </c:pt>
                <c:pt idx="7364">
                  <c:v>59570.5</c:v>
                </c:pt>
                <c:pt idx="7365">
                  <c:v>59578.75</c:v>
                </c:pt>
                <c:pt idx="7366">
                  <c:v>59587</c:v>
                </c:pt>
                <c:pt idx="7367">
                  <c:v>59595.25</c:v>
                </c:pt>
                <c:pt idx="7368">
                  <c:v>59603.5</c:v>
                </c:pt>
                <c:pt idx="7369">
                  <c:v>59611.75</c:v>
                </c:pt>
                <c:pt idx="7370">
                  <c:v>59620</c:v>
                </c:pt>
                <c:pt idx="7371">
                  <c:v>59628.25</c:v>
                </c:pt>
                <c:pt idx="7372">
                  <c:v>59636.5</c:v>
                </c:pt>
                <c:pt idx="7373">
                  <c:v>59644.75</c:v>
                </c:pt>
                <c:pt idx="7374">
                  <c:v>59653</c:v>
                </c:pt>
                <c:pt idx="7375">
                  <c:v>59661.25</c:v>
                </c:pt>
                <c:pt idx="7376">
                  <c:v>59669.5</c:v>
                </c:pt>
                <c:pt idx="7377">
                  <c:v>59677.75</c:v>
                </c:pt>
                <c:pt idx="7378">
                  <c:v>59686</c:v>
                </c:pt>
                <c:pt idx="7379">
                  <c:v>59694.25</c:v>
                </c:pt>
                <c:pt idx="7380">
                  <c:v>59702.5</c:v>
                </c:pt>
                <c:pt idx="7381">
                  <c:v>59710.75</c:v>
                </c:pt>
                <c:pt idx="7382">
                  <c:v>59719</c:v>
                </c:pt>
                <c:pt idx="7383">
                  <c:v>59727.25</c:v>
                </c:pt>
                <c:pt idx="7384">
                  <c:v>59735.5</c:v>
                </c:pt>
                <c:pt idx="7385">
                  <c:v>59743.75</c:v>
                </c:pt>
                <c:pt idx="7386">
                  <c:v>59752</c:v>
                </c:pt>
                <c:pt idx="7387">
                  <c:v>59760.25</c:v>
                </c:pt>
                <c:pt idx="7388">
                  <c:v>59768.5</c:v>
                </c:pt>
                <c:pt idx="7389">
                  <c:v>59776.75</c:v>
                </c:pt>
                <c:pt idx="7390">
                  <c:v>59785</c:v>
                </c:pt>
                <c:pt idx="7391">
                  <c:v>59793.25</c:v>
                </c:pt>
                <c:pt idx="7392">
                  <c:v>59801.5</c:v>
                </c:pt>
                <c:pt idx="7393">
                  <c:v>59809.75</c:v>
                </c:pt>
                <c:pt idx="7394">
                  <c:v>59818</c:v>
                </c:pt>
                <c:pt idx="7395">
                  <c:v>59826.25</c:v>
                </c:pt>
                <c:pt idx="7396">
                  <c:v>59834.5</c:v>
                </c:pt>
                <c:pt idx="7397">
                  <c:v>59842.75</c:v>
                </c:pt>
                <c:pt idx="7398">
                  <c:v>59851</c:v>
                </c:pt>
                <c:pt idx="7399">
                  <c:v>59859.25</c:v>
                </c:pt>
                <c:pt idx="7400">
                  <c:v>59867.5</c:v>
                </c:pt>
                <c:pt idx="7401">
                  <c:v>59875.75</c:v>
                </c:pt>
                <c:pt idx="7402">
                  <c:v>59884</c:v>
                </c:pt>
                <c:pt idx="7403">
                  <c:v>59892.25</c:v>
                </c:pt>
                <c:pt idx="7404">
                  <c:v>59900.5</c:v>
                </c:pt>
                <c:pt idx="7405">
                  <c:v>59908.75</c:v>
                </c:pt>
                <c:pt idx="7406">
                  <c:v>59917</c:v>
                </c:pt>
                <c:pt idx="7407">
                  <c:v>59925.25</c:v>
                </c:pt>
                <c:pt idx="7408">
                  <c:v>59933.5</c:v>
                </c:pt>
                <c:pt idx="7409">
                  <c:v>59941.75</c:v>
                </c:pt>
                <c:pt idx="7410">
                  <c:v>59950</c:v>
                </c:pt>
                <c:pt idx="7411">
                  <c:v>59958.25</c:v>
                </c:pt>
                <c:pt idx="7412">
                  <c:v>59966.5</c:v>
                </c:pt>
                <c:pt idx="7413">
                  <c:v>59974.75</c:v>
                </c:pt>
                <c:pt idx="7414">
                  <c:v>59983</c:v>
                </c:pt>
                <c:pt idx="7415">
                  <c:v>59991.25</c:v>
                </c:pt>
                <c:pt idx="7416">
                  <c:v>59999.5</c:v>
                </c:pt>
                <c:pt idx="7417">
                  <c:v>60007.75</c:v>
                </c:pt>
                <c:pt idx="7418">
                  <c:v>60016</c:v>
                </c:pt>
                <c:pt idx="7419">
                  <c:v>60024.25</c:v>
                </c:pt>
                <c:pt idx="7420">
                  <c:v>60032.5</c:v>
                </c:pt>
                <c:pt idx="7421">
                  <c:v>60040.75</c:v>
                </c:pt>
                <c:pt idx="7422">
                  <c:v>60049</c:v>
                </c:pt>
                <c:pt idx="7423">
                  <c:v>60057.25</c:v>
                </c:pt>
                <c:pt idx="7424">
                  <c:v>60065.5</c:v>
                </c:pt>
                <c:pt idx="7425">
                  <c:v>60073.75</c:v>
                </c:pt>
                <c:pt idx="7426">
                  <c:v>60082</c:v>
                </c:pt>
                <c:pt idx="7427">
                  <c:v>60090.25</c:v>
                </c:pt>
                <c:pt idx="7428">
                  <c:v>60098.5</c:v>
                </c:pt>
                <c:pt idx="7429">
                  <c:v>60106.75</c:v>
                </c:pt>
                <c:pt idx="7430">
                  <c:v>60115</c:v>
                </c:pt>
                <c:pt idx="7431">
                  <c:v>60123.25</c:v>
                </c:pt>
                <c:pt idx="7432">
                  <c:v>60131.5</c:v>
                </c:pt>
                <c:pt idx="7433">
                  <c:v>60139.75</c:v>
                </c:pt>
                <c:pt idx="7434">
                  <c:v>60148</c:v>
                </c:pt>
                <c:pt idx="7435">
                  <c:v>60156.25</c:v>
                </c:pt>
                <c:pt idx="7436">
                  <c:v>60164.5</c:v>
                </c:pt>
                <c:pt idx="7437">
                  <c:v>60172.75</c:v>
                </c:pt>
                <c:pt idx="7438">
                  <c:v>60181</c:v>
                </c:pt>
                <c:pt idx="7439">
                  <c:v>60189.25</c:v>
                </c:pt>
                <c:pt idx="7440">
                  <c:v>60197.5</c:v>
                </c:pt>
                <c:pt idx="7441">
                  <c:v>60205.75</c:v>
                </c:pt>
                <c:pt idx="7442">
                  <c:v>60214</c:v>
                </c:pt>
                <c:pt idx="7443">
                  <c:v>60222.25</c:v>
                </c:pt>
                <c:pt idx="7444">
                  <c:v>60230.5</c:v>
                </c:pt>
                <c:pt idx="7445">
                  <c:v>60238.75</c:v>
                </c:pt>
                <c:pt idx="7446">
                  <c:v>60247</c:v>
                </c:pt>
                <c:pt idx="7447">
                  <c:v>60255.25</c:v>
                </c:pt>
                <c:pt idx="7448">
                  <c:v>60263.5</c:v>
                </c:pt>
                <c:pt idx="7449">
                  <c:v>60271.75</c:v>
                </c:pt>
                <c:pt idx="7450">
                  <c:v>60280</c:v>
                </c:pt>
                <c:pt idx="7451">
                  <c:v>60288.25</c:v>
                </c:pt>
                <c:pt idx="7452">
                  <c:v>60296.5</c:v>
                </c:pt>
                <c:pt idx="7453">
                  <c:v>60304.75</c:v>
                </c:pt>
                <c:pt idx="7454">
                  <c:v>60313</c:v>
                </c:pt>
                <c:pt idx="7455">
                  <c:v>60321.25</c:v>
                </c:pt>
                <c:pt idx="7456">
                  <c:v>60329.5</c:v>
                </c:pt>
                <c:pt idx="7457">
                  <c:v>60337.75</c:v>
                </c:pt>
                <c:pt idx="7458">
                  <c:v>60346</c:v>
                </c:pt>
                <c:pt idx="7459">
                  <c:v>60354.25</c:v>
                </c:pt>
                <c:pt idx="7460">
                  <c:v>60362.5</c:v>
                </c:pt>
                <c:pt idx="7461">
                  <c:v>60370.75</c:v>
                </c:pt>
                <c:pt idx="7462">
                  <c:v>60379</c:v>
                </c:pt>
                <c:pt idx="7463">
                  <c:v>60387.25</c:v>
                </c:pt>
                <c:pt idx="7464">
                  <c:v>60395.5</c:v>
                </c:pt>
                <c:pt idx="7465">
                  <c:v>60403.75</c:v>
                </c:pt>
                <c:pt idx="7466">
                  <c:v>60412</c:v>
                </c:pt>
                <c:pt idx="7467">
                  <c:v>60420.25</c:v>
                </c:pt>
                <c:pt idx="7468">
                  <c:v>60428.5</c:v>
                </c:pt>
                <c:pt idx="7469">
                  <c:v>60436.75</c:v>
                </c:pt>
                <c:pt idx="7470">
                  <c:v>60445</c:v>
                </c:pt>
                <c:pt idx="7471">
                  <c:v>60453.25</c:v>
                </c:pt>
                <c:pt idx="7472">
                  <c:v>60461.5</c:v>
                </c:pt>
                <c:pt idx="7473">
                  <c:v>60469.75</c:v>
                </c:pt>
                <c:pt idx="7474">
                  <c:v>60478</c:v>
                </c:pt>
                <c:pt idx="7475">
                  <c:v>60486.25</c:v>
                </c:pt>
                <c:pt idx="7476">
                  <c:v>60494.5</c:v>
                </c:pt>
                <c:pt idx="7477">
                  <c:v>60502.75</c:v>
                </c:pt>
                <c:pt idx="7478">
                  <c:v>60511</c:v>
                </c:pt>
                <c:pt idx="7479">
                  <c:v>60519.25</c:v>
                </c:pt>
                <c:pt idx="7480">
                  <c:v>60527.5</c:v>
                </c:pt>
                <c:pt idx="7481">
                  <c:v>60535.75</c:v>
                </c:pt>
                <c:pt idx="7482">
                  <c:v>60544</c:v>
                </c:pt>
                <c:pt idx="7483">
                  <c:v>60552.25</c:v>
                </c:pt>
                <c:pt idx="7484">
                  <c:v>60560.5</c:v>
                </c:pt>
                <c:pt idx="7485">
                  <c:v>60568.75</c:v>
                </c:pt>
                <c:pt idx="7486">
                  <c:v>60577</c:v>
                </c:pt>
                <c:pt idx="7487">
                  <c:v>60585.25</c:v>
                </c:pt>
                <c:pt idx="7488">
                  <c:v>60593.5</c:v>
                </c:pt>
                <c:pt idx="7489">
                  <c:v>60601.75</c:v>
                </c:pt>
                <c:pt idx="7490">
                  <c:v>60610</c:v>
                </c:pt>
                <c:pt idx="7491">
                  <c:v>60618.25</c:v>
                </c:pt>
                <c:pt idx="7492">
                  <c:v>60626.5</c:v>
                </c:pt>
                <c:pt idx="7493">
                  <c:v>60634.75</c:v>
                </c:pt>
                <c:pt idx="7494">
                  <c:v>60643</c:v>
                </c:pt>
                <c:pt idx="7495">
                  <c:v>60651.25</c:v>
                </c:pt>
                <c:pt idx="7496">
                  <c:v>60659.5</c:v>
                </c:pt>
                <c:pt idx="7497">
                  <c:v>60667.75</c:v>
                </c:pt>
                <c:pt idx="7498">
                  <c:v>60676</c:v>
                </c:pt>
                <c:pt idx="7499">
                  <c:v>60684.25</c:v>
                </c:pt>
                <c:pt idx="7500">
                  <c:v>60692.5</c:v>
                </c:pt>
                <c:pt idx="7501">
                  <c:v>60700.75</c:v>
                </c:pt>
                <c:pt idx="7502">
                  <c:v>60709</c:v>
                </c:pt>
                <c:pt idx="7503">
                  <c:v>60717.25</c:v>
                </c:pt>
                <c:pt idx="7504">
                  <c:v>60725.5</c:v>
                </c:pt>
                <c:pt idx="7505">
                  <c:v>60733.75</c:v>
                </c:pt>
                <c:pt idx="7506">
                  <c:v>60742</c:v>
                </c:pt>
                <c:pt idx="7507">
                  <c:v>60750.25</c:v>
                </c:pt>
                <c:pt idx="7508">
                  <c:v>60758.5</c:v>
                </c:pt>
                <c:pt idx="7509">
                  <c:v>60766.75</c:v>
                </c:pt>
                <c:pt idx="7510">
                  <c:v>60775</c:v>
                </c:pt>
                <c:pt idx="7511">
                  <c:v>60783.25</c:v>
                </c:pt>
                <c:pt idx="7512">
                  <c:v>60791.5</c:v>
                </c:pt>
                <c:pt idx="7513">
                  <c:v>60799.75</c:v>
                </c:pt>
                <c:pt idx="7514">
                  <c:v>60808</c:v>
                </c:pt>
                <c:pt idx="7515">
                  <c:v>60816.25</c:v>
                </c:pt>
                <c:pt idx="7516">
                  <c:v>60824.5</c:v>
                </c:pt>
                <c:pt idx="7517">
                  <c:v>60832.75</c:v>
                </c:pt>
                <c:pt idx="7518">
                  <c:v>60841</c:v>
                </c:pt>
                <c:pt idx="7519">
                  <c:v>60849.25</c:v>
                </c:pt>
                <c:pt idx="7520">
                  <c:v>60857.5</c:v>
                </c:pt>
                <c:pt idx="7521">
                  <c:v>60865.75</c:v>
                </c:pt>
                <c:pt idx="7522">
                  <c:v>60874</c:v>
                </c:pt>
                <c:pt idx="7523">
                  <c:v>60882.25</c:v>
                </c:pt>
                <c:pt idx="7524">
                  <c:v>60890.5</c:v>
                </c:pt>
                <c:pt idx="7525">
                  <c:v>60898.75</c:v>
                </c:pt>
                <c:pt idx="7526">
                  <c:v>60907</c:v>
                </c:pt>
                <c:pt idx="7527">
                  <c:v>60915.25</c:v>
                </c:pt>
                <c:pt idx="7528">
                  <c:v>60923.5</c:v>
                </c:pt>
                <c:pt idx="7529">
                  <c:v>60931.75</c:v>
                </c:pt>
                <c:pt idx="7530">
                  <c:v>60940</c:v>
                </c:pt>
                <c:pt idx="7531">
                  <c:v>60948.25</c:v>
                </c:pt>
                <c:pt idx="7532">
                  <c:v>60956.5</c:v>
                </c:pt>
                <c:pt idx="7533">
                  <c:v>60964.75</c:v>
                </c:pt>
                <c:pt idx="7534">
                  <c:v>60973</c:v>
                </c:pt>
                <c:pt idx="7535">
                  <c:v>60981.25</c:v>
                </c:pt>
                <c:pt idx="7536">
                  <c:v>60989.5</c:v>
                </c:pt>
                <c:pt idx="7537">
                  <c:v>60997.75</c:v>
                </c:pt>
                <c:pt idx="7538">
                  <c:v>61006</c:v>
                </c:pt>
                <c:pt idx="7539">
                  <c:v>61014.25</c:v>
                </c:pt>
                <c:pt idx="7540">
                  <c:v>61022.5</c:v>
                </c:pt>
                <c:pt idx="7541">
                  <c:v>61030.75</c:v>
                </c:pt>
                <c:pt idx="7542">
                  <c:v>61039</c:v>
                </c:pt>
                <c:pt idx="7543">
                  <c:v>61047.25</c:v>
                </c:pt>
                <c:pt idx="7544">
                  <c:v>61055.5</c:v>
                </c:pt>
                <c:pt idx="7545">
                  <c:v>61063.75</c:v>
                </c:pt>
                <c:pt idx="7546">
                  <c:v>61072</c:v>
                </c:pt>
                <c:pt idx="7547">
                  <c:v>61080.25</c:v>
                </c:pt>
                <c:pt idx="7548">
                  <c:v>61088.5</c:v>
                </c:pt>
                <c:pt idx="7549">
                  <c:v>61096.75</c:v>
                </c:pt>
                <c:pt idx="7550">
                  <c:v>61105</c:v>
                </c:pt>
                <c:pt idx="7551">
                  <c:v>61113.25</c:v>
                </c:pt>
                <c:pt idx="7552">
                  <c:v>61121.5</c:v>
                </c:pt>
                <c:pt idx="7553">
                  <c:v>61129.75</c:v>
                </c:pt>
                <c:pt idx="7554">
                  <c:v>61138</c:v>
                </c:pt>
                <c:pt idx="7555">
                  <c:v>61146.25</c:v>
                </c:pt>
                <c:pt idx="7556">
                  <c:v>61154.5</c:v>
                </c:pt>
                <c:pt idx="7557">
                  <c:v>61162.75</c:v>
                </c:pt>
                <c:pt idx="7558">
                  <c:v>61171</c:v>
                </c:pt>
                <c:pt idx="7559">
                  <c:v>61179.25</c:v>
                </c:pt>
                <c:pt idx="7560">
                  <c:v>61187.5</c:v>
                </c:pt>
                <c:pt idx="7561">
                  <c:v>61195.75</c:v>
                </c:pt>
                <c:pt idx="7562">
                  <c:v>61204</c:v>
                </c:pt>
                <c:pt idx="7563">
                  <c:v>61212.25</c:v>
                </c:pt>
                <c:pt idx="7564">
                  <c:v>61220.5</c:v>
                </c:pt>
                <c:pt idx="7565">
                  <c:v>61228.75</c:v>
                </c:pt>
                <c:pt idx="7566">
                  <c:v>61237</c:v>
                </c:pt>
                <c:pt idx="7567">
                  <c:v>61245.25</c:v>
                </c:pt>
                <c:pt idx="7568">
                  <c:v>61253.5</c:v>
                </c:pt>
                <c:pt idx="7569">
                  <c:v>61261.75</c:v>
                </c:pt>
                <c:pt idx="7570">
                  <c:v>61270</c:v>
                </c:pt>
                <c:pt idx="7571">
                  <c:v>61278.25</c:v>
                </c:pt>
                <c:pt idx="7572">
                  <c:v>61286.5</c:v>
                </c:pt>
                <c:pt idx="7573">
                  <c:v>61294.75</c:v>
                </c:pt>
                <c:pt idx="7574">
                  <c:v>61303</c:v>
                </c:pt>
                <c:pt idx="7575">
                  <c:v>61311.25</c:v>
                </c:pt>
                <c:pt idx="7576">
                  <c:v>61319.5</c:v>
                </c:pt>
                <c:pt idx="7577">
                  <c:v>61327.75</c:v>
                </c:pt>
                <c:pt idx="7578">
                  <c:v>61336</c:v>
                </c:pt>
                <c:pt idx="7579">
                  <c:v>61344.25</c:v>
                </c:pt>
                <c:pt idx="7580">
                  <c:v>61352.5</c:v>
                </c:pt>
                <c:pt idx="7581">
                  <c:v>61360.75</c:v>
                </c:pt>
                <c:pt idx="7582">
                  <c:v>61369</c:v>
                </c:pt>
                <c:pt idx="7583">
                  <c:v>61377.25</c:v>
                </c:pt>
                <c:pt idx="7584">
                  <c:v>61385.5</c:v>
                </c:pt>
                <c:pt idx="7585">
                  <c:v>61393.75</c:v>
                </c:pt>
                <c:pt idx="7586">
                  <c:v>61402</c:v>
                </c:pt>
                <c:pt idx="7587">
                  <c:v>61410.25</c:v>
                </c:pt>
                <c:pt idx="7588">
                  <c:v>61418.5</c:v>
                </c:pt>
                <c:pt idx="7589">
                  <c:v>61426.75</c:v>
                </c:pt>
                <c:pt idx="7590">
                  <c:v>61435</c:v>
                </c:pt>
                <c:pt idx="7591">
                  <c:v>61443.25</c:v>
                </c:pt>
                <c:pt idx="7592">
                  <c:v>61451.5</c:v>
                </c:pt>
                <c:pt idx="7593">
                  <c:v>61459.75</c:v>
                </c:pt>
                <c:pt idx="7594">
                  <c:v>61468</c:v>
                </c:pt>
                <c:pt idx="7595">
                  <c:v>61476.25</c:v>
                </c:pt>
                <c:pt idx="7596">
                  <c:v>61484.5</c:v>
                </c:pt>
                <c:pt idx="7597">
                  <c:v>61492.75</c:v>
                </c:pt>
                <c:pt idx="7598">
                  <c:v>61501</c:v>
                </c:pt>
                <c:pt idx="7599">
                  <c:v>61509.25</c:v>
                </c:pt>
                <c:pt idx="7600">
                  <c:v>61517.5</c:v>
                </c:pt>
                <c:pt idx="7601">
                  <c:v>61525.75</c:v>
                </c:pt>
                <c:pt idx="7602">
                  <c:v>61534</c:v>
                </c:pt>
                <c:pt idx="7603">
                  <c:v>61542.25</c:v>
                </c:pt>
                <c:pt idx="7604">
                  <c:v>61550.5</c:v>
                </c:pt>
                <c:pt idx="7605">
                  <c:v>61558.75</c:v>
                </c:pt>
                <c:pt idx="7606">
                  <c:v>61567</c:v>
                </c:pt>
                <c:pt idx="7607">
                  <c:v>61575.25</c:v>
                </c:pt>
                <c:pt idx="7608">
                  <c:v>61583.5</c:v>
                </c:pt>
                <c:pt idx="7609">
                  <c:v>61591.75</c:v>
                </c:pt>
                <c:pt idx="7610">
                  <c:v>61600</c:v>
                </c:pt>
                <c:pt idx="7611">
                  <c:v>61608.25</c:v>
                </c:pt>
                <c:pt idx="7612">
                  <c:v>61616.5</c:v>
                </c:pt>
                <c:pt idx="7613">
                  <c:v>61624.75</c:v>
                </c:pt>
                <c:pt idx="7614">
                  <c:v>61633</c:v>
                </c:pt>
                <c:pt idx="7615">
                  <c:v>61641.25</c:v>
                </c:pt>
                <c:pt idx="7616">
                  <c:v>61649.5</c:v>
                </c:pt>
                <c:pt idx="7617">
                  <c:v>61657.75</c:v>
                </c:pt>
                <c:pt idx="7618">
                  <c:v>61666</c:v>
                </c:pt>
                <c:pt idx="7619">
                  <c:v>61674.25</c:v>
                </c:pt>
                <c:pt idx="7620">
                  <c:v>61682.5</c:v>
                </c:pt>
                <c:pt idx="7621">
                  <c:v>61690.75</c:v>
                </c:pt>
                <c:pt idx="7622">
                  <c:v>61699</c:v>
                </c:pt>
                <c:pt idx="7623">
                  <c:v>61707.25</c:v>
                </c:pt>
                <c:pt idx="7624">
                  <c:v>61715.5</c:v>
                </c:pt>
                <c:pt idx="7625">
                  <c:v>61723.75</c:v>
                </c:pt>
                <c:pt idx="7626">
                  <c:v>61732</c:v>
                </c:pt>
                <c:pt idx="7627">
                  <c:v>61740.25</c:v>
                </c:pt>
                <c:pt idx="7628">
                  <c:v>61748.5</c:v>
                </c:pt>
                <c:pt idx="7629">
                  <c:v>61756.75</c:v>
                </c:pt>
                <c:pt idx="7630">
                  <c:v>61765</c:v>
                </c:pt>
                <c:pt idx="7631">
                  <c:v>61773.25</c:v>
                </c:pt>
                <c:pt idx="7632">
                  <c:v>61781.5</c:v>
                </c:pt>
                <c:pt idx="7633">
                  <c:v>61789.75</c:v>
                </c:pt>
                <c:pt idx="7634">
                  <c:v>61798</c:v>
                </c:pt>
                <c:pt idx="7635">
                  <c:v>61806.25</c:v>
                </c:pt>
                <c:pt idx="7636">
                  <c:v>61814.5</c:v>
                </c:pt>
                <c:pt idx="7637">
                  <c:v>61822.75</c:v>
                </c:pt>
                <c:pt idx="7638">
                  <c:v>61831</c:v>
                </c:pt>
                <c:pt idx="7639">
                  <c:v>61839.25</c:v>
                </c:pt>
                <c:pt idx="7640">
                  <c:v>61847.5</c:v>
                </c:pt>
                <c:pt idx="7641">
                  <c:v>61855.75</c:v>
                </c:pt>
                <c:pt idx="7642">
                  <c:v>61864</c:v>
                </c:pt>
                <c:pt idx="7643">
                  <c:v>61872.25</c:v>
                </c:pt>
                <c:pt idx="7644">
                  <c:v>61880.5</c:v>
                </c:pt>
                <c:pt idx="7645">
                  <c:v>61888.75</c:v>
                </c:pt>
                <c:pt idx="7646">
                  <c:v>61897</c:v>
                </c:pt>
                <c:pt idx="7647">
                  <c:v>61905.25</c:v>
                </c:pt>
                <c:pt idx="7648">
                  <c:v>61913.5</c:v>
                </c:pt>
                <c:pt idx="7649">
                  <c:v>61921.75</c:v>
                </c:pt>
                <c:pt idx="7650">
                  <c:v>61930</c:v>
                </c:pt>
                <c:pt idx="7651">
                  <c:v>61938.25</c:v>
                </c:pt>
                <c:pt idx="7652">
                  <c:v>61946.5</c:v>
                </c:pt>
                <c:pt idx="7653">
                  <c:v>61954.75</c:v>
                </c:pt>
                <c:pt idx="7654">
                  <c:v>61963</c:v>
                </c:pt>
                <c:pt idx="7655">
                  <c:v>61971.25</c:v>
                </c:pt>
                <c:pt idx="7656">
                  <c:v>61979.5</c:v>
                </c:pt>
                <c:pt idx="7657">
                  <c:v>61987.75</c:v>
                </c:pt>
                <c:pt idx="7658">
                  <c:v>61996</c:v>
                </c:pt>
                <c:pt idx="7659">
                  <c:v>62004.25</c:v>
                </c:pt>
                <c:pt idx="7660">
                  <c:v>62012.5</c:v>
                </c:pt>
                <c:pt idx="7661">
                  <c:v>62020.75</c:v>
                </c:pt>
                <c:pt idx="7662">
                  <c:v>62029</c:v>
                </c:pt>
                <c:pt idx="7663">
                  <c:v>62037.25</c:v>
                </c:pt>
                <c:pt idx="7664">
                  <c:v>62045.5</c:v>
                </c:pt>
                <c:pt idx="7665">
                  <c:v>62053.75</c:v>
                </c:pt>
                <c:pt idx="7666">
                  <c:v>62062</c:v>
                </c:pt>
                <c:pt idx="7667">
                  <c:v>62070.25</c:v>
                </c:pt>
                <c:pt idx="7668">
                  <c:v>62078.5</c:v>
                </c:pt>
                <c:pt idx="7669">
                  <c:v>62086.75</c:v>
                </c:pt>
                <c:pt idx="7670">
                  <c:v>62095</c:v>
                </c:pt>
                <c:pt idx="7671">
                  <c:v>62103.25</c:v>
                </c:pt>
                <c:pt idx="7672">
                  <c:v>62111.5</c:v>
                </c:pt>
                <c:pt idx="7673">
                  <c:v>62119.75</c:v>
                </c:pt>
                <c:pt idx="7674">
                  <c:v>62128</c:v>
                </c:pt>
                <c:pt idx="7675">
                  <c:v>62136.25</c:v>
                </c:pt>
                <c:pt idx="7676">
                  <c:v>62144.5</c:v>
                </c:pt>
                <c:pt idx="7677">
                  <c:v>62152.75</c:v>
                </c:pt>
                <c:pt idx="7678">
                  <c:v>62161</c:v>
                </c:pt>
                <c:pt idx="7679">
                  <c:v>62169.25</c:v>
                </c:pt>
                <c:pt idx="7680">
                  <c:v>62177.5</c:v>
                </c:pt>
                <c:pt idx="7681">
                  <c:v>62185.75</c:v>
                </c:pt>
                <c:pt idx="7682">
                  <c:v>62194</c:v>
                </c:pt>
                <c:pt idx="7683">
                  <c:v>62202.25</c:v>
                </c:pt>
                <c:pt idx="7684">
                  <c:v>62210.5</c:v>
                </c:pt>
                <c:pt idx="7685">
                  <c:v>62218.75</c:v>
                </c:pt>
                <c:pt idx="7686">
                  <c:v>62227</c:v>
                </c:pt>
                <c:pt idx="7687">
                  <c:v>62235.25</c:v>
                </c:pt>
                <c:pt idx="7688">
                  <c:v>62243.5</c:v>
                </c:pt>
                <c:pt idx="7689">
                  <c:v>62251.75</c:v>
                </c:pt>
                <c:pt idx="7690">
                  <c:v>62260</c:v>
                </c:pt>
                <c:pt idx="7691">
                  <c:v>62268.25</c:v>
                </c:pt>
                <c:pt idx="7692">
                  <c:v>62276.5</c:v>
                </c:pt>
                <c:pt idx="7693">
                  <c:v>62284.75</c:v>
                </c:pt>
                <c:pt idx="7694">
                  <c:v>62293</c:v>
                </c:pt>
                <c:pt idx="7695">
                  <c:v>62301.25</c:v>
                </c:pt>
                <c:pt idx="7696">
                  <c:v>62309.5</c:v>
                </c:pt>
                <c:pt idx="7697">
                  <c:v>62317.75</c:v>
                </c:pt>
                <c:pt idx="7698">
                  <c:v>62326</c:v>
                </c:pt>
                <c:pt idx="7699">
                  <c:v>62334.25</c:v>
                </c:pt>
                <c:pt idx="7700">
                  <c:v>62342.5</c:v>
                </c:pt>
                <c:pt idx="7701">
                  <c:v>62350.75</c:v>
                </c:pt>
                <c:pt idx="7702">
                  <c:v>62359</c:v>
                </c:pt>
                <c:pt idx="7703">
                  <c:v>62367.25</c:v>
                </c:pt>
                <c:pt idx="7704">
                  <c:v>62375.5</c:v>
                </c:pt>
                <c:pt idx="7705">
                  <c:v>62383.75</c:v>
                </c:pt>
                <c:pt idx="7706">
                  <c:v>62392</c:v>
                </c:pt>
                <c:pt idx="7707">
                  <c:v>62400.25</c:v>
                </c:pt>
                <c:pt idx="7708">
                  <c:v>62408.5</c:v>
                </c:pt>
                <c:pt idx="7709">
                  <c:v>62416.75</c:v>
                </c:pt>
                <c:pt idx="7710">
                  <c:v>62425</c:v>
                </c:pt>
                <c:pt idx="7711">
                  <c:v>62433.25</c:v>
                </c:pt>
                <c:pt idx="7712">
                  <c:v>62441.5</c:v>
                </c:pt>
                <c:pt idx="7713">
                  <c:v>62449.75</c:v>
                </c:pt>
                <c:pt idx="7714">
                  <c:v>62458</c:v>
                </c:pt>
                <c:pt idx="7715">
                  <c:v>62466.25</c:v>
                </c:pt>
                <c:pt idx="7716">
                  <c:v>62474.5</c:v>
                </c:pt>
                <c:pt idx="7717">
                  <c:v>62482.75</c:v>
                </c:pt>
                <c:pt idx="7718">
                  <c:v>62491</c:v>
                </c:pt>
                <c:pt idx="7719">
                  <c:v>62499.25</c:v>
                </c:pt>
                <c:pt idx="7720">
                  <c:v>62507.5</c:v>
                </c:pt>
                <c:pt idx="7721">
                  <c:v>62515.75</c:v>
                </c:pt>
                <c:pt idx="7722">
                  <c:v>62524</c:v>
                </c:pt>
                <c:pt idx="7723">
                  <c:v>62532.25</c:v>
                </c:pt>
                <c:pt idx="7724">
                  <c:v>62540.5</c:v>
                </c:pt>
                <c:pt idx="7725">
                  <c:v>62548.75</c:v>
                </c:pt>
                <c:pt idx="7726">
                  <c:v>62557</c:v>
                </c:pt>
                <c:pt idx="7727">
                  <c:v>62565.25</c:v>
                </c:pt>
                <c:pt idx="7728">
                  <c:v>62573.5</c:v>
                </c:pt>
                <c:pt idx="7729">
                  <c:v>62581.75</c:v>
                </c:pt>
                <c:pt idx="7730">
                  <c:v>62590</c:v>
                </c:pt>
                <c:pt idx="7731">
                  <c:v>62598.25</c:v>
                </c:pt>
                <c:pt idx="7732">
                  <c:v>62606.5</c:v>
                </c:pt>
                <c:pt idx="7733">
                  <c:v>62614.75</c:v>
                </c:pt>
                <c:pt idx="7734">
                  <c:v>62623</c:v>
                </c:pt>
                <c:pt idx="7735">
                  <c:v>62631.25</c:v>
                </c:pt>
                <c:pt idx="7736">
                  <c:v>62639.5</c:v>
                </c:pt>
                <c:pt idx="7737">
                  <c:v>62647.75</c:v>
                </c:pt>
                <c:pt idx="7738">
                  <c:v>62656</c:v>
                </c:pt>
                <c:pt idx="7739">
                  <c:v>62664.25</c:v>
                </c:pt>
                <c:pt idx="7740">
                  <c:v>62672.5</c:v>
                </c:pt>
                <c:pt idx="7741">
                  <c:v>62680.75</c:v>
                </c:pt>
                <c:pt idx="7742">
                  <c:v>62689</c:v>
                </c:pt>
                <c:pt idx="7743">
                  <c:v>62697.25</c:v>
                </c:pt>
                <c:pt idx="7744">
                  <c:v>62705.5</c:v>
                </c:pt>
                <c:pt idx="7745">
                  <c:v>62713.75</c:v>
                </c:pt>
                <c:pt idx="7746">
                  <c:v>62722</c:v>
                </c:pt>
                <c:pt idx="7747">
                  <c:v>62730.25</c:v>
                </c:pt>
                <c:pt idx="7748">
                  <c:v>62738.5</c:v>
                </c:pt>
                <c:pt idx="7749">
                  <c:v>62746.75</c:v>
                </c:pt>
                <c:pt idx="7750">
                  <c:v>62755</c:v>
                </c:pt>
                <c:pt idx="7751">
                  <c:v>62763.25</c:v>
                </c:pt>
                <c:pt idx="7752">
                  <c:v>62771.5</c:v>
                </c:pt>
                <c:pt idx="7753">
                  <c:v>62779.75</c:v>
                </c:pt>
                <c:pt idx="7754">
                  <c:v>62788</c:v>
                </c:pt>
                <c:pt idx="7755">
                  <c:v>62796.25</c:v>
                </c:pt>
                <c:pt idx="7756">
                  <c:v>62804.5</c:v>
                </c:pt>
                <c:pt idx="7757">
                  <c:v>62812.75</c:v>
                </c:pt>
                <c:pt idx="7758">
                  <c:v>62821</c:v>
                </c:pt>
                <c:pt idx="7759">
                  <c:v>62829.25</c:v>
                </c:pt>
                <c:pt idx="7760">
                  <c:v>62837.5</c:v>
                </c:pt>
                <c:pt idx="7761">
                  <c:v>62845.75</c:v>
                </c:pt>
                <c:pt idx="7762">
                  <c:v>62854</c:v>
                </c:pt>
                <c:pt idx="7763">
                  <c:v>62862.25</c:v>
                </c:pt>
                <c:pt idx="7764">
                  <c:v>62870.5</c:v>
                </c:pt>
                <c:pt idx="7765">
                  <c:v>62878.75</c:v>
                </c:pt>
                <c:pt idx="7766">
                  <c:v>62887</c:v>
                </c:pt>
                <c:pt idx="7767">
                  <c:v>62895.25</c:v>
                </c:pt>
                <c:pt idx="7768">
                  <c:v>62903.5</c:v>
                </c:pt>
                <c:pt idx="7769">
                  <c:v>62911.75</c:v>
                </c:pt>
                <c:pt idx="7770">
                  <c:v>62920</c:v>
                </c:pt>
                <c:pt idx="7771">
                  <c:v>62928.25</c:v>
                </c:pt>
                <c:pt idx="7772">
                  <c:v>62936.5</c:v>
                </c:pt>
                <c:pt idx="7773">
                  <c:v>62944.75</c:v>
                </c:pt>
                <c:pt idx="7774">
                  <c:v>62953</c:v>
                </c:pt>
                <c:pt idx="7775">
                  <c:v>62961.25</c:v>
                </c:pt>
                <c:pt idx="7776">
                  <c:v>62969.5</c:v>
                </c:pt>
                <c:pt idx="7777">
                  <c:v>62977.75</c:v>
                </c:pt>
                <c:pt idx="7778">
                  <c:v>62986</c:v>
                </c:pt>
                <c:pt idx="7779">
                  <c:v>62994.25</c:v>
                </c:pt>
                <c:pt idx="7780">
                  <c:v>63002.5</c:v>
                </c:pt>
                <c:pt idx="7781">
                  <c:v>63010.75</c:v>
                </c:pt>
                <c:pt idx="7782">
                  <c:v>63019</c:v>
                </c:pt>
                <c:pt idx="7783">
                  <c:v>63027.25</c:v>
                </c:pt>
                <c:pt idx="7784">
                  <c:v>63035.5</c:v>
                </c:pt>
                <c:pt idx="7785">
                  <c:v>63043.75</c:v>
                </c:pt>
                <c:pt idx="7786">
                  <c:v>63052</c:v>
                </c:pt>
                <c:pt idx="7787">
                  <c:v>63060.25</c:v>
                </c:pt>
                <c:pt idx="7788">
                  <c:v>63068.5</c:v>
                </c:pt>
                <c:pt idx="7789">
                  <c:v>63076.75</c:v>
                </c:pt>
                <c:pt idx="7790">
                  <c:v>63085</c:v>
                </c:pt>
                <c:pt idx="7791">
                  <c:v>63093.25</c:v>
                </c:pt>
                <c:pt idx="7792">
                  <c:v>63101.5</c:v>
                </c:pt>
                <c:pt idx="7793">
                  <c:v>63109.75</c:v>
                </c:pt>
                <c:pt idx="7794">
                  <c:v>63118</c:v>
                </c:pt>
                <c:pt idx="7795">
                  <c:v>63126.25</c:v>
                </c:pt>
                <c:pt idx="7796">
                  <c:v>63134.5</c:v>
                </c:pt>
                <c:pt idx="7797">
                  <c:v>63142.75</c:v>
                </c:pt>
                <c:pt idx="7798">
                  <c:v>63151</c:v>
                </c:pt>
                <c:pt idx="7799">
                  <c:v>63159.25</c:v>
                </c:pt>
                <c:pt idx="7800">
                  <c:v>63167.5</c:v>
                </c:pt>
                <c:pt idx="7801">
                  <c:v>63175.75</c:v>
                </c:pt>
                <c:pt idx="7802">
                  <c:v>63184</c:v>
                </c:pt>
                <c:pt idx="7803">
                  <c:v>63192.25</c:v>
                </c:pt>
                <c:pt idx="7804">
                  <c:v>63200.5</c:v>
                </c:pt>
                <c:pt idx="7805">
                  <c:v>63208.75</c:v>
                </c:pt>
                <c:pt idx="7806">
                  <c:v>63217</c:v>
                </c:pt>
                <c:pt idx="7807">
                  <c:v>63225.25</c:v>
                </c:pt>
                <c:pt idx="7808">
                  <c:v>63233.5</c:v>
                </c:pt>
                <c:pt idx="7809">
                  <c:v>63241.75</c:v>
                </c:pt>
                <c:pt idx="7810">
                  <c:v>63250</c:v>
                </c:pt>
                <c:pt idx="7811">
                  <c:v>63258.25</c:v>
                </c:pt>
                <c:pt idx="7812">
                  <c:v>63266.5</c:v>
                </c:pt>
                <c:pt idx="7813">
                  <c:v>63274.75</c:v>
                </c:pt>
                <c:pt idx="7814">
                  <c:v>63283</c:v>
                </c:pt>
                <c:pt idx="7815">
                  <c:v>63291.25</c:v>
                </c:pt>
                <c:pt idx="7816">
                  <c:v>63299.5</c:v>
                </c:pt>
                <c:pt idx="7817">
                  <c:v>63307.75</c:v>
                </c:pt>
                <c:pt idx="7818">
                  <c:v>63316</c:v>
                </c:pt>
                <c:pt idx="7819">
                  <c:v>63324.25</c:v>
                </c:pt>
                <c:pt idx="7820">
                  <c:v>63332.5</c:v>
                </c:pt>
                <c:pt idx="7821">
                  <c:v>63340.75</c:v>
                </c:pt>
                <c:pt idx="7822">
                  <c:v>63349</c:v>
                </c:pt>
                <c:pt idx="7823">
                  <c:v>63357.25</c:v>
                </c:pt>
                <c:pt idx="7824">
                  <c:v>63365.5</c:v>
                </c:pt>
                <c:pt idx="7825">
                  <c:v>63373.75</c:v>
                </c:pt>
                <c:pt idx="7826">
                  <c:v>63382</c:v>
                </c:pt>
                <c:pt idx="7827">
                  <c:v>63390.25</c:v>
                </c:pt>
                <c:pt idx="7828">
                  <c:v>63398.5</c:v>
                </c:pt>
                <c:pt idx="7829">
                  <c:v>63406.75</c:v>
                </c:pt>
                <c:pt idx="7830">
                  <c:v>63415</c:v>
                </c:pt>
                <c:pt idx="7831">
                  <c:v>63423.25</c:v>
                </c:pt>
                <c:pt idx="7832">
                  <c:v>63431.5</c:v>
                </c:pt>
                <c:pt idx="7833">
                  <c:v>63439.75</c:v>
                </c:pt>
                <c:pt idx="7834">
                  <c:v>63448</c:v>
                </c:pt>
                <c:pt idx="7835">
                  <c:v>63456.25</c:v>
                </c:pt>
                <c:pt idx="7836">
                  <c:v>63464.5</c:v>
                </c:pt>
                <c:pt idx="7837">
                  <c:v>63472.75</c:v>
                </c:pt>
                <c:pt idx="7838">
                  <c:v>63481</c:v>
                </c:pt>
                <c:pt idx="7839">
                  <c:v>63489.25</c:v>
                </c:pt>
                <c:pt idx="7840">
                  <c:v>63497.5</c:v>
                </c:pt>
                <c:pt idx="7841">
                  <c:v>63505.75</c:v>
                </c:pt>
                <c:pt idx="7842">
                  <c:v>63514</c:v>
                </c:pt>
                <c:pt idx="7843">
                  <c:v>63522.25</c:v>
                </c:pt>
                <c:pt idx="7844">
                  <c:v>63530.5</c:v>
                </c:pt>
                <c:pt idx="7845">
                  <c:v>63538.75</c:v>
                </c:pt>
                <c:pt idx="7846">
                  <c:v>63547</c:v>
                </c:pt>
                <c:pt idx="7847">
                  <c:v>63555.25</c:v>
                </c:pt>
                <c:pt idx="7848">
                  <c:v>63563.5</c:v>
                </c:pt>
                <c:pt idx="7849">
                  <c:v>63571.75</c:v>
                </c:pt>
                <c:pt idx="7850">
                  <c:v>63580</c:v>
                </c:pt>
                <c:pt idx="7851">
                  <c:v>63588.25</c:v>
                </c:pt>
                <c:pt idx="7852">
                  <c:v>63596.5</c:v>
                </c:pt>
                <c:pt idx="7853">
                  <c:v>63604.75</c:v>
                </c:pt>
                <c:pt idx="7854">
                  <c:v>63613</c:v>
                </c:pt>
                <c:pt idx="7855">
                  <c:v>63621.25</c:v>
                </c:pt>
                <c:pt idx="7856">
                  <c:v>63629.5</c:v>
                </c:pt>
                <c:pt idx="7857">
                  <c:v>63637.75</c:v>
                </c:pt>
                <c:pt idx="7858">
                  <c:v>63646</c:v>
                </c:pt>
                <c:pt idx="7859">
                  <c:v>63654.25</c:v>
                </c:pt>
                <c:pt idx="7860">
                  <c:v>63662.5</c:v>
                </c:pt>
                <c:pt idx="7861">
                  <c:v>63670.75</c:v>
                </c:pt>
                <c:pt idx="7862">
                  <c:v>63679</c:v>
                </c:pt>
                <c:pt idx="7863">
                  <c:v>63687.25</c:v>
                </c:pt>
                <c:pt idx="7864">
                  <c:v>63695.5</c:v>
                </c:pt>
                <c:pt idx="7865">
                  <c:v>63703.75</c:v>
                </c:pt>
                <c:pt idx="7866">
                  <c:v>63712</c:v>
                </c:pt>
                <c:pt idx="7867">
                  <c:v>63720.25</c:v>
                </c:pt>
                <c:pt idx="7868">
                  <c:v>63728.5</c:v>
                </c:pt>
                <c:pt idx="7869">
                  <c:v>63736.75</c:v>
                </c:pt>
                <c:pt idx="7870">
                  <c:v>63745</c:v>
                </c:pt>
                <c:pt idx="7871">
                  <c:v>63753.25</c:v>
                </c:pt>
                <c:pt idx="7872">
                  <c:v>63761.5</c:v>
                </c:pt>
                <c:pt idx="7873">
                  <c:v>63769.75</c:v>
                </c:pt>
                <c:pt idx="7874">
                  <c:v>63778</c:v>
                </c:pt>
                <c:pt idx="7875">
                  <c:v>63786.25</c:v>
                </c:pt>
                <c:pt idx="7876">
                  <c:v>63794.5</c:v>
                </c:pt>
                <c:pt idx="7877">
                  <c:v>63802.75</c:v>
                </c:pt>
                <c:pt idx="7878">
                  <c:v>63811</c:v>
                </c:pt>
                <c:pt idx="7879">
                  <c:v>63819.25</c:v>
                </c:pt>
                <c:pt idx="7880">
                  <c:v>63827.5</c:v>
                </c:pt>
                <c:pt idx="7881">
                  <c:v>63835.75</c:v>
                </c:pt>
                <c:pt idx="7882">
                  <c:v>63844</c:v>
                </c:pt>
                <c:pt idx="7883">
                  <c:v>63852.25</c:v>
                </c:pt>
                <c:pt idx="7884">
                  <c:v>63860.5</c:v>
                </c:pt>
                <c:pt idx="7885">
                  <c:v>63868.75</c:v>
                </c:pt>
                <c:pt idx="7886">
                  <c:v>63877</c:v>
                </c:pt>
                <c:pt idx="7887">
                  <c:v>63885.25</c:v>
                </c:pt>
                <c:pt idx="7888">
                  <c:v>63893.5</c:v>
                </c:pt>
                <c:pt idx="7889">
                  <c:v>63901.75</c:v>
                </c:pt>
                <c:pt idx="7890">
                  <c:v>63910</c:v>
                </c:pt>
                <c:pt idx="7891">
                  <c:v>63918.25</c:v>
                </c:pt>
                <c:pt idx="7892">
                  <c:v>63926.5</c:v>
                </c:pt>
                <c:pt idx="7893">
                  <c:v>63934.75</c:v>
                </c:pt>
                <c:pt idx="7894">
                  <c:v>63943</c:v>
                </c:pt>
                <c:pt idx="7895">
                  <c:v>63951.25</c:v>
                </c:pt>
                <c:pt idx="7896">
                  <c:v>63959.5</c:v>
                </c:pt>
                <c:pt idx="7897">
                  <c:v>63967.75</c:v>
                </c:pt>
                <c:pt idx="7898">
                  <c:v>63976</c:v>
                </c:pt>
                <c:pt idx="7899">
                  <c:v>63984.25</c:v>
                </c:pt>
                <c:pt idx="7900">
                  <c:v>63992.5</c:v>
                </c:pt>
                <c:pt idx="7901">
                  <c:v>64000.75</c:v>
                </c:pt>
                <c:pt idx="7902">
                  <c:v>64009</c:v>
                </c:pt>
                <c:pt idx="7903">
                  <c:v>64017.25</c:v>
                </c:pt>
                <c:pt idx="7904">
                  <c:v>64025.5</c:v>
                </c:pt>
                <c:pt idx="7905">
                  <c:v>64033.75</c:v>
                </c:pt>
                <c:pt idx="7906">
                  <c:v>64042</c:v>
                </c:pt>
                <c:pt idx="7907">
                  <c:v>64050.25</c:v>
                </c:pt>
                <c:pt idx="7908">
                  <c:v>64058.5</c:v>
                </c:pt>
                <c:pt idx="7909">
                  <c:v>64066.75</c:v>
                </c:pt>
                <c:pt idx="7910">
                  <c:v>64075</c:v>
                </c:pt>
                <c:pt idx="7911">
                  <c:v>64083.25</c:v>
                </c:pt>
                <c:pt idx="7912">
                  <c:v>64091.5</c:v>
                </c:pt>
                <c:pt idx="7913">
                  <c:v>64099.75</c:v>
                </c:pt>
                <c:pt idx="7914">
                  <c:v>64108</c:v>
                </c:pt>
                <c:pt idx="7915">
                  <c:v>64116.25</c:v>
                </c:pt>
                <c:pt idx="7916">
                  <c:v>64124.5</c:v>
                </c:pt>
                <c:pt idx="7917">
                  <c:v>64132.75</c:v>
                </c:pt>
                <c:pt idx="7918">
                  <c:v>64141</c:v>
                </c:pt>
                <c:pt idx="7919">
                  <c:v>64149.25</c:v>
                </c:pt>
                <c:pt idx="7920">
                  <c:v>64157.5</c:v>
                </c:pt>
                <c:pt idx="7921">
                  <c:v>64165.75</c:v>
                </c:pt>
                <c:pt idx="7922">
                  <c:v>64174</c:v>
                </c:pt>
                <c:pt idx="7923">
                  <c:v>64182.25</c:v>
                </c:pt>
                <c:pt idx="7924">
                  <c:v>64190.5</c:v>
                </c:pt>
                <c:pt idx="7925">
                  <c:v>64198.75</c:v>
                </c:pt>
                <c:pt idx="7926">
                  <c:v>64207</c:v>
                </c:pt>
                <c:pt idx="7927">
                  <c:v>64215.25</c:v>
                </c:pt>
                <c:pt idx="7928">
                  <c:v>64223.5</c:v>
                </c:pt>
                <c:pt idx="7929">
                  <c:v>64231.75</c:v>
                </c:pt>
                <c:pt idx="7930">
                  <c:v>64240</c:v>
                </c:pt>
                <c:pt idx="7931">
                  <c:v>64248.25</c:v>
                </c:pt>
                <c:pt idx="7932">
                  <c:v>64256.5</c:v>
                </c:pt>
                <c:pt idx="7933">
                  <c:v>64264.75</c:v>
                </c:pt>
                <c:pt idx="7934">
                  <c:v>64273</c:v>
                </c:pt>
                <c:pt idx="7935">
                  <c:v>64281.25</c:v>
                </c:pt>
                <c:pt idx="7936">
                  <c:v>64289.5</c:v>
                </c:pt>
                <c:pt idx="7937">
                  <c:v>64297.75</c:v>
                </c:pt>
                <c:pt idx="7938">
                  <c:v>64306</c:v>
                </c:pt>
                <c:pt idx="7939">
                  <c:v>64314.25</c:v>
                </c:pt>
                <c:pt idx="7940">
                  <c:v>64322.5</c:v>
                </c:pt>
                <c:pt idx="7941">
                  <c:v>64330.75</c:v>
                </c:pt>
                <c:pt idx="7942">
                  <c:v>64339</c:v>
                </c:pt>
                <c:pt idx="7943">
                  <c:v>64347.25</c:v>
                </c:pt>
                <c:pt idx="7944">
                  <c:v>64355.5</c:v>
                </c:pt>
                <c:pt idx="7945">
                  <c:v>64363.75</c:v>
                </c:pt>
                <c:pt idx="7946">
                  <c:v>64372</c:v>
                </c:pt>
                <c:pt idx="7947">
                  <c:v>64380.25</c:v>
                </c:pt>
                <c:pt idx="7948">
                  <c:v>64388.5</c:v>
                </c:pt>
                <c:pt idx="7949">
                  <c:v>64396.75</c:v>
                </c:pt>
                <c:pt idx="7950">
                  <c:v>64405</c:v>
                </c:pt>
                <c:pt idx="7951">
                  <c:v>64413.25</c:v>
                </c:pt>
                <c:pt idx="7952">
                  <c:v>64421.5</c:v>
                </c:pt>
                <c:pt idx="7953">
                  <c:v>64429.75</c:v>
                </c:pt>
                <c:pt idx="7954">
                  <c:v>64438</c:v>
                </c:pt>
                <c:pt idx="7955">
                  <c:v>64446.25</c:v>
                </c:pt>
                <c:pt idx="7956">
                  <c:v>64454.5</c:v>
                </c:pt>
                <c:pt idx="7957">
                  <c:v>64462.75</c:v>
                </c:pt>
                <c:pt idx="7958">
                  <c:v>64471</c:v>
                </c:pt>
                <c:pt idx="7959">
                  <c:v>64479.25</c:v>
                </c:pt>
                <c:pt idx="7960">
                  <c:v>64487.5</c:v>
                </c:pt>
                <c:pt idx="7961">
                  <c:v>64495.75</c:v>
                </c:pt>
                <c:pt idx="7962">
                  <c:v>64504</c:v>
                </c:pt>
                <c:pt idx="7963">
                  <c:v>64512.25</c:v>
                </c:pt>
                <c:pt idx="7964">
                  <c:v>64520.5</c:v>
                </c:pt>
                <c:pt idx="7965">
                  <c:v>64528.75</c:v>
                </c:pt>
                <c:pt idx="7966">
                  <c:v>64537</c:v>
                </c:pt>
                <c:pt idx="7967">
                  <c:v>64545.25</c:v>
                </c:pt>
                <c:pt idx="7968">
                  <c:v>64553.5</c:v>
                </c:pt>
                <c:pt idx="7969">
                  <c:v>64561.75</c:v>
                </c:pt>
                <c:pt idx="7970">
                  <c:v>64570</c:v>
                </c:pt>
                <c:pt idx="7971">
                  <c:v>64578.25</c:v>
                </c:pt>
                <c:pt idx="7972">
                  <c:v>64586.5</c:v>
                </c:pt>
                <c:pt idx="7973">
                  <c:v>64594.75</c:v>
                </c:pt>
                <c:pt idx="7974">
                  <c:v>64603</c:v>
                </c:pt>
                <c:pt idx="7975">
                  <c:v>64611.25</c:v>
                </c:pt>
                <c:pt idx="7976">
                  <c:v>64619.5</c:v>
                </c:pt>
                <c:pt idx="7977">
                  <c:v>64627.75</c:v>
                </c:pt>
                <c:pt idx="7978">
                  <c:v>64636</c:v>
                </c:pt>
                <c:pt idx="7979">
                  <c:v>64644.25</c:v>
                </c:pt>
                <c:pt idx="7980">
                  <c:v>64652.5</c:v>
                </c:pt>
                <c:pt idx="7981">
                  <c:v>64660.75</c:v>
                </c:pt>
                <c:pt idx="7982">
                  <c:v>64669</c:v>
                </c:pt>
                <c:pt idx="7983">
                  <c:v>64677.25</c:v>
                </c:pt>
                <c:pt idx="7984">
                  <c:v>64685.5</c:v>
                </c:pt>
                <c:pt idx="7985">
                  <c:v>64693.75</c:v>
                </c:pt>
                <c:pt idx="7986">
                  <c:v>64702</c:v>
                </c:pt>
                <c:pt idx="7987">
                  <c:v>64710.25</c:v>
                </c:pt>
                <c:pt idx="7988">
                  <c:v>64718.5</c:v>
                </c:pt>
                <c:pt idx="7989">
                  <c:v>64726.75</c:v>
                </c:pt>
                <c:pt idx="7990">
                  <c:v>64735</c:v>
                </c:pt>
                <c:pt idx="7991">
                  <c:v>64743.25</c:v>
                </c:pt>
                <c:pt idx="7992">
                  <c:v>64751.5</c:v>
                </c:pt>
                <c:pt idx="7993">
                  <c:v>64759.75</c:v>
                </c:pt>
                <c:pt idx="7994">
                  <c:v>64768</c:v>
                </c:pt>
                <c:pt idx="7995">
                  <c:v>64776.25</c:v>
                </c:pt>
                <c:pt idx="7996">
                  <c:v>64784.5</c:v>
                </c:pt>
                <c:pt idx="7997">
                  <c:v>64792.75</c:v>
                </c:pt>
                <c:pt idx="7998">
                  <c:v>64801</c:v>
                </c:pt>
                <c:pt idx="7999">
                  <c:v>64809.25</c:v>
                </c:pt>
                <c:pt idx="8000">
                  <c:v>64817.5</c:v>
                </c:pt>
                <c:pt idx="8001">
                  <c:v>64825.75</c:v>
                </c:pt>
                <c:pt idx="8002">
                  <c:v>64834</c:v>
                </c:pt>
                <c:pt idx="8003">
                  <c:v>64842.25</c:v>
                </c:pt>
                <c:pt idx="8004">
                  <c:v>64850.5</c:v>
                </c:pt>
                <c:pt idx="8005">
                  <c:v>64858.75</c:v>
                </c:pt>
                <c:pt idx="8006">
                  <c:v>64867</c:v>
                </c:pt>
                <c:pt idx="8007">
                  <c:v>64875.25</c:v>
                </c:pt>
                <c:pt idx="8008">
                  <c:v>64883.5</c:v>
                </c:pt>
                <c:pt idx="8009">
                  <c:v>64891.75</c:v>
                </c:pt>
                <c:pt idx="8010">
                  <c:v>64900</c:v>
                </c:pt>
                <c:pt idx="8011">
                  <c:v>64908.25</c:v>
                </c:pt>
                <c:pt idx="8012">
                  <c:v>64916.5</c:v>
                </c:pt>
                <c:pt idx="8013">
                  <c:v>64924.75</c:v>
                </c:pt>
                <c:pt idx="8014">
                  <c:v>64933</c:v>
                </c:pt>
                <c:pt idx="8015">
                  <c:v>64941.25</c:v>
                </c:pt>
                <c:pt idx="8016">
                  <c:v>64949.5</c:v>
                </c:pt>
                <c:pt idx="8017">
                  <c:v>64957.75</c:v>
                </c:pt>
                <c:pt idx="8018">
                  <c:v>64966</c:v>
                </c:pt>
                <c:pt idx="8019">
                  <c:v>64974.25</c:v>
                </c:pt>
                <c:pt idx="8020">
                  <c:v>64982.5</c:v>
                </c:pt>
                <c:pt idx="8021">
                  <c:v>64990.75</c:v>
                </c:pt>
                <c:pt idx="8022">
                  <c:v>64999</c:v>
                </c:pt>
                <c:pt idx="8023">
                  <c:v>65007.25</c:v>
                </c:pt>
                <c:pt idx="8024">
                  <c:v>65015.5</c:v>
                </c:pt>
                <c:pt idx="8025">
                  <c:v>65023.75</c:v>
                </c:pt>
                <c:pt idx="8026">
                  <c:v>65032</c:v>
                </c:pt>
                <c:pt idx="8027">
                  <c:v>65040.25</c:v>
                </c:pt>
                <c:pt idx="8028">
                  <c:v>65048.5</c:v>
                </c:pt>
                <c:pt idx="8029">
                  <c:v>65056.75</c:v>
                </c:pt>
                <c:pt idx="8030">
                  <c:v>65065</c:v>
                </c:pt>
                <c:pt idx="8031">
                  <c:v>65073.25</c:v>
                </c:pt>
                <c:pt idx="8032">
                  <c:v>65081.5</c:v>
                </c:pt>
                <c:pt idx="8033">
                  <c:v>65089.75</c:v>
                </c:pt>
                <c:pt idx="8034">
                  <c:v>65098</c:v>
                </c:pt>
                <c:pt idx="8035">
                  <c:v>65106.25</c:v>
                </c:pt>
                <c:pt idx="8036">
                  <c:v>65114.5</c:v>
                </c:pt>
                <c:pt idx="8037">
                  <c:v>65122.75</c:v>
                </c:pt>
                <c:pt idx="8038">
                  <c:v>65131</c:v>
                </c:pt>
                <c:pt idx="8039">
                  <c:v>65139.25</c:v>
                </c:pt>
                <c:pt idx="8040">
                  <c:v>65147.5</c:v>
                </c:pt>
                <c:pt idx="8041">
                  <c:v>65155.75</c:v>
                </c:pt>
                <c:pt idx="8042">
                  <c:v>65164</c:v>
                </c:pt>
                <c:pt idx="8043">
                  <c:v>65172.25</c:v>
                </c:pt>
                <c:pt idx="8044">
                  <c:v>65180.5</c:v>
                </c:pt>
                <c:pt idx="8045">
                  <c:v>65188.75</c:v>
                </c:pt>
                <c:pt idx="8046">
                  <c:v>65197</c:v>
                </c:pt>
                <c:pt idx="8047">
                  <c:v>65205.25</c:v>
                </c:pt>
                <c:pt idx="8048">
                  <c:v>65213.5</c:v>
                </c:pt>
                <c:pt idx="8049">
                  <c:v>65221.75</c:v>
                </c:pt>
                <c:pt idx="8050">
                  <c:v>65230</c:v>
                </c:pt>
                <c:pt idx="8051">
                  <c:v>65238.25</c:v>
                </c:pt>
                <c:pt idx="8052">
                  <c:v>65246.5</c:v>
                </c:pt>
                <c:pt idx="8053">
                  <c:v>65254.75</c:v>
                </c:pt>
                <c:pt idx="8054">
                  <c:v>65263</c:v>
                </c:pt>
                <c:pt idx="8055">
                  <c:v>65271.25</c:v>
                </c:pt>
                <c:pt idx="8056">
                  <c:v>65279.5</c:v>
                </c:pt>
                <c:pt idx="8057">
                  <c:v>65287.75</c:v>
                </c:pt>
                <c:pt idx="8058">
                  <c:v>65296</c:v>
                </c:pt>
                <c:pt idx="8059">
                  <c:v>65304.25</c:v>
                </c:pt>
                <c:pt idx="8060">
                  <c:v>65312.5</c:v>
                </c:pt>
                <c:pt idx="8061">
                  <c:v>65320.75</c:v>
                </c:pt>
                <c:pt idx="8062">
                  <c:v>65329</c:v>
                </c:pt>
                <c:pt idx="8063">
                  <c:v>65337.25</c:v>
                </c:pt>
                <c:pt idx="8064">
                  <c:v>65345.5</c:v>
                </c:pt>
                <c:pt idx="8065">
                  <c:v>65353.75</c:v>
                </c:pt>
                <c:pt idx="8066">
                  <c:v>65362</c:v>
                </c:pt>
                <c:pt idx="8067">
                  <c:v>65370.25</c:v>
                </c:pt>
                <c:pt idx="8068">
                  <c:v>65378.5</c:v>
                </c:pt>
                <c:pt idx="8069">
                  <c:v>65386.75</c:v>
                </c:pt>
                <c:pt idx="8070">
                  <c:v>65395</c:v>
                </c:pt>
                <c:pt idx="8071">
                  <c:v>65403.25</c:v>
                </c:pt>
                <c:pt idx="8072">
                  <c:v>65411.5</c:v>
                </c:pt>
                <c:pt idx="8073">
                  <c:v>65419.75</c:v>
                </c:pt>
                <c:pt idx="8074">
                  <c:v>65428</c:v>
                </c:pt>
                <c:pt idx="8075">
                  <c:v>65436.25</c:v>
                </c:pt>
                <c:pt idx="8076">
                  <c:v>65444.5</c:v>
                </c:pt>
                <c:pt idx="8077">
                  <c:v>65452.75</c:v>
                </c:pt>
                <c:pt idx="8078">
                  <c:v>65461</c:v>
                </c:pt>
                <c:pt idx="8079">
                  <c:v>65469.25</c:v>
                </c:pt>
                <c:pt idx="8080">
                  <c:v>65477.5</c:v>
                </c:pt>
                <c:pt idx="8081">
                  <c:v>65485.75</c:v>
                </c:pt>
                <c:pt idx="8082">
                  <c:v>65494</c:v>
                </c:pt>
                <c:pt idx="8083">
                  <c:v>65502.25</c:v>
                </c:pt>
                <c:pt idx="8084">
                  <c:v>65510.5</c:v>
                </c:pt>
                <c:pt idx="8085">
                  <c:v>65518.75</c:v>
                </c:pt>
                <c:pt idx="8086">
                  <c:v>65527</c:v>
                </c:pt>
                <c:pt idx="8087">
                  <c:v>65535.25</c:v>
                </c:pt>
                <c:pt idx="8088">
                  <c:v>65543.5</c:v>
                </c:pt>
                <c:pt idx="8089">
                  <c:v>65551.75</c:v>
                </c:pt>
                <c:pt idx="8090">
                  <c:v>65560</c:v>
                </c:pt>
                <c:pt idx="8091">
                  <c:v>65568.25</c:v>
                </c:pt>
                <c:pt idx="8092">
                  <c:v>65576.5</c:v>
                </c:pt>
                <c:pt idx="8093">
                  <c:v>65584.75</c:v>
                </c:pt>
                <c:pt idx="8094">
                  <c:v>65593</c:v>
                </c:pt>
                <c:pt idx="8095">
                  <c:v>65601.25</c:v>
                </c:pt>
                <c:pt idx="8096">
                  <c:v>65609.5</c:v>
                </c:pt>
                <c:pt idx="8097">
                  <c:v>65617.75</c:v>
                </c:pt>
                <c:pt idx="8098">
                  <c:v>65626</c:v>
                </c:pt>
                <c:pt idx="8099">
                  <c:v>65634.25</c:v>
                </c:pt>
                <c:pt idx="8100">
                  <c:v>65642.5</c:v>
                </c:pt>
                <c:pt idx="8101">
                  <c:v>65650.75</c:v>
                </c:pt>
                <c:pt idx="8102">
                  <c:v>65659</c:v>
                </c:pt>
                <c:pt idx="8103">
                  <c:v>65667.25</c:v>
                </c:pt>
                <c:pt idx="8104">
                  <c:v>65675.5</c:v>
                </c:pt>
                <c:pt idx="8105">
                  <c:v>65683.75</c:v>
                </c:pt>
                <c:pt idx="8106">
                  <c:v>65692</c:v>
                </c:pt>
                <c:pt idx="8107">
                  <c:v>65700.25</c:v>
                </c:pt>
                <c:pt idx="8108">
                  <c:v>65708.5</c:v>
                </c:pt>
                <c:pt idx="8109">
                  <c:v>65716.75</c:v>
                </c:pt>
                <c:pt idx="8110">
                  <c:v>65725</c:v>
                </c:pt>
                <c:pt idx="8111">
                  <c:v>65733.25</c:v>
                </c:pt>
                <c:pt idx="8112">
                  <c:v>65741.5</c:v>
                </c:pt>
                <c:pt idx="8113">
                  <c:v>65749.75</c:v>
                </c:pt>
                <c:pt idx="8114">
                  <c:v>65758</c:v>
                </c:pt>
                <c:pt idx="8115">
                  <c:v>65766.25</c:v>
                </c:pt>
                <c:pt idx="8116">
                  <c:v>65774.5</c:v>
                </c:pt>
                <c:pt idx="8117">
                  <c:v>65782.75</c:v>
                </c:pt>
                <c:pt idx="8118">
                  <c:v>65791</c:v>
                </c:pt>
                <c:pt idx="8119">
                  <c:v>65799.25</c:v>
                </c:pt>
                <c:pt idx="8120">
                  <c:v>65807.5</c:v>
                </c:pt>
                <c:pt idx="8121">
                  <c:v>65815.75</c:v>
                </c:pt>
                <c:pt idx="8122">
                  <c:v>65824</c:v>
                </c:pt>
                <c:pt idx="8123">
                  <c:v>65832.25</c:v>
                </c:pt>
                <c:pt idx="8124">
                  <c:v>65840.5</c:v>
                </c:pt>
                <c:pt idx="8125">
                  <c:v>65848.75</c:v>
                </c:pt>
                <c:pt idx="8126">
                  <c:v>65857</c:v>
                </c:pt>
                <c:pt idx="8127">
                  <c:v>65865.25</c:v>
                </c:pt>
                <c:pt idx="8128">
                  <c:v>65873.5</c:v>
                </c:pt>
                <c:pt idx="8129">
                  <c:v>65881.75</c:v>
                </c:pt>
                <c:pt idx="8130">
                  <c:v>65890</c:v>
                </c:pt>
                <c:pt idx="8131">
                  <c:v>65898.25</c:v>
                </c:pt>
                <c:pt idx="8132">
                  <c:v>65906.5</c:v>
                </c:pt>
                <c:pt idx="8133">
                  <c:v>65914.75</c:v>
                </c:pt>
                <c:pt idx="8134">
                  <c:v>65923</c:v>
                </c:pt>
                <c:pt idx="8135">
                  <c:v>65931.25</c:v>
                </c:pt>
                <c:pt idx="8136">
                  <c:v>65939.5</c:v>
                </c:pt>
                <c:pt idx="8137">
                  <c:v>65947.75</c:v>
                </c:pt>
                <c:pt idx="8138">
                  <c:v>65956</c:v>
                </c:pt>
                <c:pt idx="8139">
                  <c:v>65964.25</c:v>
                </c:pt>
                <c:pt idx="8140">
                  <c:v>65972.5</c:v>
                </c:pt>
                <c:pt idx="8141">
                  <c:v>65980.75</c:v>
                </c:pt>
                <c:pt idx="8142">
                  <c:v>65989</c:v>
                </c:pt>
                <c:pt idx="8143">
                  <c:v>65997.25</c:v>
                </c:pt>
                <c:pt idx="8144">
                  <c:v>66005.5</c:v>
                </c:pt>
                <c:pt idx="8145">
                  <c:v>66013.75</c:v>
                </c:pt>
                <c:pt idx="8146">
                  <c:v>66022</c:v>
                </c:pt>
                <c:pt idx="8147">
                  <c:v>66030.25</c:v>
                </c:pt>
                <c:pt idx="8148">
                  <c:v>66038.5</c:v>
                </c:pt>
                <c:pt idx="8149">
                  <c:v>66046.75</c:v>
                </c:pt>
                <c:pt idx="8150">
                  <c:v>66055</c:v>
                </c:pt>
                <c:pt idx="8151">
                  <c:v>66063.25</c:v>
                </c:pt>
                <c:pt idx="8152">
                  <c:v>66071.5</c:v>
                </c:pt>
                <c:pt idx="8153">
                  <c:v>66079.75</c:v>
                </c:pt>
                <c:pt idx="8154">
                  <c:v>66088</c:v>
                </c:pt>
                <c:pt idx="8155">
                  <c:v>66096.25</c:v>
                </c:pt>
                <c:pt idx="8156">
                  <c:v>66104.5</c:v>
                </c:pt>
                <c:pt idx="8157">
                  <c:v>66112.75</c:v>
                </c:pt>
                <c:pt idx="8158">
                  <c:v>66121</c:v>
                </c:pt>
                <c:pt idx="8159">
                  <c:v>66129.25</c:v>
                </c:pt>
                <c:pt idx="8160">
                  <c:v>66137.5</c:v>
                </c:pt>
                <c:pt idx="8161">
                  <c:v>66145.75</c:v>
                </c:pt>
                <c:pt idx="8162">
                  <c:v>66154</c:v>
                </c:pt>
                <c:pt idx="8163">
                  <c:v>66162.25</c:v>
                </c:pt>
                <c:pt idx="8164">
                  <c:v>66170.5</c:v>
                </c:pt>
                <c:pt idx="8165">
                  <c:v>66178.75</c:v>
                </c:pt>
                <c:pt idx="8166">
                  <c:v>66187</c:v>
                </c:pt>
                <c:pt idx="8167">
                  <c:v>66195.25</c:v>
                </c:pt>
                <c:pt idx="8168">
                  <c:v>66203.5</c:v>
                </c:pt>
                <c:pt idx="8169">
                  <c:v>66211.75</c:v>
                </c:pt>
                <c:pt idx="8170">
                  <c:v>66220</c:v>
                </c:pt>
                <c:pt idx="8171">
                  <c:v>66228.25</c:v>
                </c:pt>
                <c:pt idx="8172">
                  <c:v>66236.5</c:v>
                </c:pt>
                <c:pt idx="8173">
                  <c:v>66244.75</c:v>
                </c:pt>
                <c:pt idx="8174">
                  <c:v>66253</c:v>
                </c:pt>
                <c:pt idx="8175">
                  <c:v>66261.25</c:v>
                </c:pt>
                <c:pt idx="8176">
                  <c:v>66269.5</c:v>
                </c:pt>
                <c:pt idx="8177">
                  <c:v>66277.75</c:v>
                </c:pt>
                <c:pt idx="8178">
                  <c:v>66286</c:v>
                </c:pt>
                <c:pt idx="8179">
                  <c:v>66294.25</c:v>
                </c:pt>
                <c:pt idx="8180">
                  <c:v>66302.5</c:v>
                </c:pt>
                <c:pt idx="8181">
                  <c:v>66310.75</c:v>
                </c:pt>
                <c:pt idx="8182">
                  <c:v>66319</c:v>
                </c:pt>
                <c:pt idx="8183">
                  <c:v>66327.25</c:v>
                </c:pt>
                <c:pt idx="8184">
                  <c:v>66335.5</c:v>
                </c:pt>
                <c:pt idx="8185">
                  <c:v>66343.75</c:v>
                </c:pt>
                <c:pt idx="8186">
                  <c:v>66352</c:v>
                </c:pt>
                <c:pt idx="8187">
                  <c:v>66360.25</c:v>
                </c:pt>
                <c:pt idx="8188">
                  <c:v>66368.5</c:v>
                </c:pt>
                <c:pt idx="8189">
                  <c:v>66376.75</c:v>
                </c:pt>
                <c:pt idx="8190">
                  <c:v>66385</c:v>
                </c:pt>
                <c:pt idx="8191">
                  <c:v>66393.25</c:v>
                </c:pt>
              </c:numCache>
            </c:numRef>
          </c:xVal>
          <c:yVal>
            <c:numRef>
              <c:f>Munka1!$D$2:$D$8193</c:f>
              <c:numCache>
                <c:formatCode>General</c:formatCode>
                <c:ptCount val="81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2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1</c:v>
                </c:pt>
                <c:pt idx="210">
                  <c:v>1</c:v>
                </c:pt>
                <c:pt idx="211">
                  <c:v>0</c:v>
                </c:pt>
                <c:pt idx="212">
                  <c:v>8</c:v>
                </c:pt>
                <c:pt idx="213">
                  <c:v>2</c:v>
                </c:pt>
                <c:pt idx="214">
                  <c:v>31</c:v>
                </c:pt>
                <c:pt idx="215">
                  <c:v>25</c:v>
                </c:pt>
                <c:pt idx="216">
                  <c:v>94</c:v>
                </c:pt>
                <c:pt idx="217">
                  <c:v>73</c:v>
                </c:pt>
                <c:pt idx="218">
                  <c:v>121</c:v>
                </c:pt>
                <c:pt idx="219">
                  <c:v>110</c:v>
                </c:pt>
                <c:pt idx="220">
                  <c:v>126</c:v>
                </c:pt>
                <c:pt idx="221">
                  <c:v>87</c:v>
                </c:pt>
                <c:pt idx="222">
                  <c:v>91</c:v>
                </c:pt>
                <c:pt idx="223">
                  <c:v>112</c:v>
                </c:pt>
                <c:pt idx="224">
                  <c:v>109</c:v>
                </c:pt>
                <c:pt idx="225">
                  <c:v>111</c:v>
                </c:pt>
                <c:pt idx="226">
                  <c:v>139</c:v>
                </c:pt>
                <c:pt idx="227">
                  <c:v>155</c:v>
                </c:pt>
                <c:pt idx="228">
                  <c:v>122</c:v>
                </c:pt>
                <c:pt idx="229">
                  <c:v>102</c:v>
                </c:pt>
                <c:pt idx="230">
                  <c:v>102</c:v>
                </c:pt>
                <c:pt idx="231">
                  <c:v>110</c:v>
                </c:pt>
                <c:pt idx="232">
                  <c:v>75</c:v>
                </c:pt>
                <c:pt idx="233">
                  <c:v>62</c:v>
                </c:pt>
                <c:pt idx="234">
                  <c:v>48</c:v>
                </c:pt>
                <c:pt idx="235">
                  <c:v>73</c:v>
                </c:pt>
                <c:pt idx="236">
                  <c:v>38</c:v>
                </c:pt>
                <c:pt idx="237">
                  <c:v>44</c:v>
                </c:pt>
                <c:pt idx="238">
                  <c:v>22</c:v>
                </c:pt>
                <c:pt idx="239">
                  <c:v>38</c:v>
                </c:pt>
                <c:pt idx="240">
                  <c:v>25</c:v>
                </c:pt>
                <c:pt idx="241">
                  <c:v>21</c:v>
                </c:pt>
                <c:pt idx="242">
                  <c:v>30</c:v>
                </c:pt>
                <c:pt idx="243">
                  <c:v>22</c:v>
                </c:pt>
                <c:pt idx="244">
                  <c:v>24</c:v>
                </c:pt>
                <c:pt idx="245">
                  <c:v>28</c:v>
                </c:pt>
                <c:pt idx="246">
                  <c:v>26</c:v>
                </c:pt>
                <c:pt idx="247">
                  <c:v>19</c:v>
                </c:pt>
                <c:pt idx="248">
                  <c:v>25</c:v>
                </c:pt>
                <c:pt idx="249">
                  <c:v>18</c:v>
                </c:pt>
                <c:pt idx="250">
                  <c:v>26</c:v>
                </c:pt>
                <c:pt idx="251">
                  <c:v>20</c:v>
                </c:pt>
                <c:pt idx="252">
                  <c:v>24</c:v>
                </c:pt>
                <c:pt idx="253">
                  <c:v>33</c:v>
                </c:pt>
                <c:pt idx="254">
                  <c:v>28</c:v>
                </c:pt>
                <c:pt idx="255">
                  <c:v>27</c:v>
                </c:pt>
                <c:pt idx="256">
                  <c:v>27</c:v>
                </c:pt>
                <c:pt idx="257">
                  <c:v>26</c:v>
                </c:pt>
                <c:pt idx="258">
                  <c:v>34</c:v>
                </c:pt>
                <c:pt idx="259">
                  <c:v>42</c:v>
                </c:pt>
                <c:pt idx="260">
                  <c:v>36</c:v>
                </c:pt>
                <c:pt idx="261">
                  <c:v>35</c:v>
                </c:pt>
                <c:pt idx="262">
                  <c:v>34</c:v>
                </c:pt>
                <c:pt idx="263">
                  <c:v>57</c:v>
                </c:pt>
                <c:pt idx="264">
                  <c:v>26</c:v>
                </c:pt>
                <c:pt idx="265">
                  <c:v>43</c:v>
                </c:pt>
                <c:pt idx="266">
                  <c:v>43</c:v>
                </c:pt>
                <c:pt idx="267">
                  <c:v>35</c:v>
                </c:pt>
                <c:pt idx="268">
                  <c:v>28</c:v>
                </c:pt>
                <c:pt idx="269">
                  <c:v>34</c:v>
                </c:pt>
                <c:pt idx="270">
                  <c:v>37</c:v>
                </c:pt>
                <c:pt idx="271">
                  <c:v>26</c:v>
                </c:pt>
                <c:pt idx="272">
                  <c:v>29</c:v>
                </c:pt>
                <c:pt idx="273">
                  <c:v>41</c:v>
                </c:pt>
                <c:pt idx="274">
                  <c:v>29</c:v>
                </c:pt>
                <c:pt idx="275">
                  <c:v>39</c:v>
                </c:pt>
                <c:pt idx="276">
                  <c:v>32</c:v>
                </c:pt>
                <c:pt idx="277">
                  <c:v>29</c:v>
                </c:pt>
                <c:pt idx="278">
                  <c:v>27</c:v>
                </c:pt>
                <c:pt idx="279">
                  <c:v>29</c:v>
                </c:pt>
                <c:pt idx="280">
                  <c:v>23</c:v>
                </c:pt>
                <c:pt idx="281">
                  <c:v>29</c:v>
                </c:pt>
                <c:pt idx="282">
                  <c:v>30</c:v>
                </c:pt>
                <c:pt idx="283">
                  <c:v>34</c:v>
                </c:pt>
                <c:pt idx="284">
                  <c:v>37</c:v>
                </c:pt>
                <c:pt idx="285">
                  <c:v>40</c:v>
                </c:pt>
                <c:pt idx="286">
                  <c:v>27</c:v>
                </c:pt>
                <c:pt idx="287">
                  <c:v>29</c:v>
                </c:pt>
                <c:pt idx="288">
                  <c:v>26</c:v>
                </c:pt>
                <c:pt idx="289">
                  <c:v>27</c:v>
                </c:pt>
                <c:pt idx="290">
                  <c:v>36</c:v>
                </c:pt>
                <c:pt idx="291">
                  <c:v>29</c:v>
                </c:pt>
                <c:pt idx="292">
                  <c:v>40</c:v>
                </c:pt>
                <c:pt idx="293">
                  <c:v>22</c:v>
                </c:pt>
                <c:pt idx="294">
                  <c:v>46</c:v>
                </c:pt>
                <c:pt idx="295">
                  <c:v>36</c:v>
                </c:pt>
                <c:pt idx="296">
                  <c:v>23</c:v>
                </c:pt>
                <c:pt idx="297">
                  <c:v>36</c:v>
                </c:pt>
                <c:pt idx="298">
                  <c:v>47</c:v>
                </c:pt>
                <c:pt idx="299">
                  <c:v>34</c:v>
                </c:pt>
                <c:pt idx="300">
                  <c:v>39</c:v>
                </c:pt>
                <c:pt idx="301">
                  <c:v>33</c:v>
                </c:pt>
                <c:pt idx="302">
                  <c:v>51</c:v>
                </c:pt>
                <c:pt idx="303">
                  <c:v>49</c:v>
                </c:pt>
                <c:pt idx="304">
                  <c:v>41</c:v>
                </c:pt>
                <c:pt idx="305">
                  <c:v>44</c:v>
                </c:pt>
                <c:pt idx="306">
                  <c:v>45</c:v>
                </c:pt>
                <c:pt idx="307">
                  <c:v>43</c:v>
                </c:pt>
                <c:pt idx="308">
                  <c:v>44</c:v>
                </c:pt>
                <c:pt idx="309">
                  <c:v>53</c:v>
                </c:pt>
                <c:pt idx="310">
                  <c:v>35</c:v>
                </c:pt>
                <c:pt idx="311">
                  <c:v>42</c:v>
                </c:pt>
                <c:pt idx="312">
                  <c:v>47</c:v>
                </c:pt>
                <c:pt idx="313">
                  <c:v>43</c:v>
                </c:pt>
                <c:pt idx="314">
                  <c:v>34</c:v>
                </c:pt>
                <c:pt idx="315">
                  <c:v>38</c:v>
                </c:pt>
                <c:pt idx="316">
                  <c:v>50</c:v>
                </c:pt>
                <c:pt idx="317">
                  <c:v>57</c:v>
                </c:pt>
                <c:pt idx="318">
                  <c:v>60</c:v>
                </c:pt>
                <c:pt idx="319">
                  <c:v>57</c:v>
                </c:pt>
                <c:pt idx="320">
                  <c:v>46</c:v>
                </c:pt>
                <c:pt idx="321">
                  <c:v>46</c:v>
                </c:pt>
                <c:pt idx="322">
                  <c:v>52</c:v>
                </c:pt>
                <c:pt idx="323">
                  <c:v>55</c:v>
                </c:pt>
                <c:pt idx="324">
                  <c:v>54</c:v>
                </c:pt>
                <c:pt idx="325">
                  <c:v>47</c:v>
                </c:pt>
                <c:pt idx="326">
                  <c:v>46</c:v>
                </c:pt>
                <c:pt idx="327">
                  <c:v>43</c:v>
                </c:pt>
                <c:pt idx="328">
                  <c:v>52</c:v>
                </c:pt>
                <c:pt idx="329">
                  <c:v>46</c:v>
                </c:pt>
                <c:pt idx="330">
                  <c:v>44</c:v>
                </c:pt>
                <c:pt idx="331">
                  <c:v>51</c:v>
                </c:pt>
                <c:pt idx="332">
                  <c:v>38</c:v>
                </c:pt>
                <c:pt idx="333">
                  <c:v>52</c:v>
                </c:pt>
                <c:pt idx="334">
                  <c:v>58</c:v>
                </c:pt>
                <c:pt idx="335">
                  <c:v>47</c:v>
                </c:pt>
                <c:pt idx="336">
                  <c:v>53</c:v>
                </c:pt>
                <c:pt idx="337">
                  <c:v>58</c:v>
                </c:pt>
                <c:pt idx="338">
                  <c:v>58</c:v>
                </c:pt>
                <c:pt idx="339">
                  <c:v>54</c:v>
                </c:pt>
                <c:pt idx="340">
                  <c:v>70</c:v>
                </c:pt>
                <c:pt idx="341">
                  <c:v>65</c:v>
                </c:pt>
                <c:pt idx="342">
                  <c:v>55</c:v>
                </c:pt>
                <c:pt idx="343">
                  <c:v>63</c:v>
                </c:pt>
                <c:pt idx="344">
                  <c:v>61</c:v>
                </c:pt>
                <c:pt idx="345">
                  <c:v>67</c:v>
                </c:pt>
                <c:pt idx="346">
                  <c:v>67</c:v>
                </c:pt>
                <c:pt idx="347">
                  <c:v>68</c:v>
                </c:pt>
                <c:pt idx="348">
                  <c:v>64</c:v>
                </c:pt>
                <c:pt idx="349">
                  <c:v>63</c:v>
                </c:pt>
                <c:pt idx="350">
                  <c:v>56</c:v>
                </c:pt>
                <c:pt idx="351">
                  <c:v>49</c:v>
                </c:pt>
                <c:pt idx="352">
                  <c:v>47</c:v>
                </c:pt>
                <c:pt idx="353">
                  <c:v>63</c:v>
                </c:pt>
                <c:pt idx="354">
                  <c:v>52</c:v>
                </c:pt>
                <c:pt idx="355">
                  <c:v>64</c:v>
                </c:pt>
                <c:pt idx="356">
                  <c:v>54</c:v>
                </c:pt>
                <c:pt idx="357">
                  <c:v>67</c:v>
                </c:pt>
                <c:pt idx="358">
                  <c:v>54</c:v>
                </c:pt>
                <c:pt idx="359">
                  <c:v>70</c:v>
                </c:pt>
                <c:pt idx="360">
                  <c:v>80</c:v>
                </c:pt>
                <c:pt idx="361">
                  <c:v>78</c:v>
                </c:pt>
                <c:pt idx="362">
                  <c:v>61</c:v>
                </c:pt>
                <c:pt idx="363">
                  <c:v>77</c:v>
                </c:pt>
                <c:pt idx="364">
                  <c:v>83</c:v>
                </c:pt>
                <c:pt idx="365">
                  <c:v>89</c:v>
                </c:pt>
                <c:pt idx="366">
                  <c:v>80</c:v>
                </c:pt>
                <c:pt idx="367">
                  <c:v>77</c:v>
                </c:pt>
                <c:pt idx="368">
                  <c:v>83</c:v>
                </c:pt>
                <c:pt idx="369">
                  <c:v>71</c:v>
                </c:pt>
                <c:pt idx="370">
                  <c:v>75</c:v>
                </c:pt>
                <c:pt idx="371">
                  <c:v>67</c:v>
                </c:pt>
                <c:pt idx="372">
                  <c:v>70</c:v>
                </c:pt>
                <c:pt idx="373">
                  <c:v>83</c:v>
                </c:pt>
                <c:pt idx="374">
                  <c:v>66</c:v>
                </c:pt>
                <c:pt idx="375">
                  <c:v>75</c:v>
                </c:pt>
                <c:pt idx="376">
                  <c:v>87</c:v>
                </c:pt>
                <c:pt idx="377">
                  <c:v>74</c:v>
                </c:pt>
                <c:pt idx="378">
                  <c:v>76</c:v>
                </c:pt>
                <c:pt idx="379">
                  <c:v>74</c:v>
                </c:pt>
                <c:pt idx="380">
                  <c:v>84</c:v>
                </c:pt>
                <c:pt idx="381">
                  <c:v>80</c:v>
                </c:pt>
                <c:pt idx="382">
                  <c:v>91</c:v>
                </c:pt>
                <c:pt idx="383">
                  <c:v>85</c:v>
                </c:pt>
                <c:pt idx="384">
                  <c:v>82</c:v>
                </c:pt>
                <c:pt idx="385">
                  <c:v>77</c:v>
                </c:pt>
                <c:pt idx="386">
                  <c:v>89</c:v>
                </c:pt>
                <c:pt idx="387">
                  <c:v>75</c:v>
                </c:pt>
                <c:pt idx="388">
                  <c:v>86</c:v>
                </c:pt>
                <c:pt idx="389">
                  <c:v>89</c:v>
                </c:pt>
                <c:pt idx="390">
                  <c:v>97</c:v>
                </c:pt>
                <c:pt idx="391">
                  <c:v>97</c:v>
                </c:pt>
                <c:pt idx="392">
                  <c:v>97</c:v>
                </c:pt>
                <c:pt idx="393">
                  <c:v>104</c:v>
                </c:pt>
                <c:pt idx="394">
                  <c:v>112</c:v>
                </c:pt>
                <c:pt idx="395">
                  <c:v>86</c:v>
                </c:pt>
                <c:pt idx="396">
                  <c:v>102</c:v>
                </c:pt>
                <c:pt idx="397">
                  <c:v>88</c:v>
                </c:pt>
                <c:pt idx="398">
                  <c:v>107</c:v>
                </c:pt>
                <c:pt idx="399">
                  <c:v>89</c:v>
                </c:pt>
                <c:pt idx="400">
                  <c:v>111</c:v>
                </c:pt>
                <c:pt idx="401">
                  <c:v>113</c:v>
                </c:pt>
                <c:pt idx="402">
                  <c:v>111</c:v>
                </c:pt>
                <c:pt idx="403">
                  <c:v>91</c:v>
                </c:pt>
                <c:pt idx="404">
                  <c:v>116</c:v>
                </c:pt>
                <c:pt idx="405">
                  <c:v>95</c:v>
                </c:pt>
                <c:pt idx="406">
                  <c:v>90</c:v>
                </c:pt>
                <c:pt idx="407">
                  <c:v>103</c:v>
                </c:pt>
                <c:pt idx="408">
                  <c:v>115</c:v>
                </c:pt>
                <c:pt idx="409">
                  <c:v>98</c:v>
                </c:pt>
                <c:pt idx="410">
                  <c:v>75</c:v>
                </c:pt>
                <c:pt idx="411">
                  <c:v>96</c:v>
                </c:pt>
                <c:pt idx="412">
                  <c:v>104</c:v>
                </c:pt>
                <c:pt idx="413">
                  <c:v>88</c:v>
                </c:pt>
                <c:pt idx="414">
                  <c:v>104</c:v>
                </c:pt>
                <c:pt idx="415">
                  <c:v>102</c:v>
                </c:pt>
                <c:pt idx="416">
                  <c:v>91</c:v>
                </c:pt>
                <c:pt idx="417">
                  <c:v>125</c:v>
                </c:pt>
                <c:pt idx="418">
                  <c:v>119</c:v>
                </c:pt>
                <c:pt idx="419">
                  <c:v>105</c:v>
                </c:pt>
                <c:pt idx="420">
                  <c:v>108</c:v>
                </c:pt>
                <c:pt idx="421">
                  <c:v>107</c:v>
                </c:pt>
                <c:pt idx="422">
                  <c:v>109</c:v>
                </c:pt>
                <c:pt idx="423">
                  <c:v>101</c:v>
                </c:pt>
                <c:pt idx="424">
                  <c:v>87</c:v>
                </c:pt>
                <c:pt idx="425">
                  <c:v>103</c:v>
                </c:pt>
                <c:pt idx="426">
                  <c:v>118</c:v>
                </c:pt>
                <c:pt idx="427">
                  <c:v>104</c:v>
                </c:pt>
                <c:pt idx="428">
                  <c:v>119</c:v>
                </c:pt>
                <c:pt idx="429">
                  <c:v>95</c:v>
                </c:pt>
                <c:pt idx="430">
                  <c:v>118</c:v>
                </c:pt>
                <c:pt idx="431">
                  <c:v>116</c:v>
                </c:pt>
                <c:pt idx="432">
                  <c:v>109</c:v>
                </c:pt>
                <c:pt idx="433">
                  <c:v>111</c:v>
                </c:pt>
                <c:pt idx="434">
                  <c:v>140</c:v>
                </c:pt>
                <c:pt idx="435">
                  <c:v>154</c:v>
                </c:pt>
                <c:pt idx="436">
                  <c:v>156</c:v>
                </c:pt>
                <c:pt idx="437">
                  <c:v>141</c:v>
                </c:pt>
                <c:pt idx="438">
                  <c:v>136</c:v>
                </c:pt>
                <c:pt idx="439">
                  <c:v>150</c:v>
                </c:pt>
                <c:pt idx="440">
                  <c:v>171</c:v>
                </c:pt>
                <c:pt idx="441">
                  <c:v>143</c:v>
                </c:pt>
                <c:pt idx="442">
                  <c:v>179</c:v>
                </c:pt>
                <c:pt idx="443">
                  <c:v>183</c:v>
                </c:pt>
                <c:pt idx="444">
                  <c:v>178</c:v>
                </c:pt>
                <c:pt idx="445">
                  <c:v>157</c:v>
                </c:pt>
                <c:pt idx="446">
                  <c:v>145</c:v>
                </c:pt>
                <c:pt idx="447">
                  <c:v>177</c:v>
                </c:pt>
                <c:pt idx="448">
                  <c:v>169</c:v>
                </c:pt>
                <c:pt idx="449">
                  <c:v>180</c:v>
                </c:pt>
                <c:pt idx="450">
                  <c:v>173</c:v>
                </c:pt>
                <c:pt idx="451">
                  <c:v>179</c:v>
                </c:pt>
                <c:pt idx="452">
                  <c:v>169</c:v>
                </c:pt>
                <c:pt idx="453">
                  <c:v>191</c:v>
                </c:pt>
                <c:pt idx="454">
                  <c:v>199</c:v>
                </c:pt>
                <c:pt idx="455">
                  <c:v>176</c:v>
                </c:pt>
                <c:pt idx="456">
                  <c:v>168</c:v>
                </c:pt>
                <c:pt idx="457">
                  <c:v>181</c:v>
                </c:pt>
                <c:pt idx="458">
                  <c:v>165</c:v>
                </c:pt>
                <c:pt idx="459">
                  <c:v>177</c:v>
                </c:pt>
                <c:pt idx="460">
                  <c:v>197</c:v>
                </c:pt>
                <c:pt idx="461">
                  <c:v>174</c:v>
                </c:pt>
                <c:pt idx="462">
                  <c:v>223</c:v>
                </c:pt>
                <c:pt idx="463">
                  <c:v>213</c:v>
                </c:pt>
                <c:pt idx="464">
                  <c:v>222</c:v>
                </c:pt>
                <c:pt idx="465">
                  <c:v>237</c:v>
                </c:pt>
                <c:pt idx="466">
                  <c:v>283</c:v>
                </c:pt>
                <c:pt idx="467">
                  <c:v>304</c:v>
                </c:pt>
                <c:pt idx="468">
                  <c:v>382</c:v>
                </c:pt>
                <c:pt idx="469">
                  <c:v>343</c:v>
                </c:pt>
                <c:pt idx="470">
                  <c:v>493</c:v>
                </c:pt>
                <c:pt idx="471">
                  <c:v>536</c:v>
                </c:pt>
                <c:pt idx="472">
                  <c:v>867</c:v>
                </c:pt>
                <c:pt idx="473">
                  <c:v>876</c:v>
                </c:pt>
                <c:pt idx="474">
                  <c:v>1573</c:v>
                </c:pt>
                <c:pt idx="475">
                  <c:v>1472</c:v>
                </c:pt>
                <c:pt idx="476">
                  <c:v>2383</c:v>
                </c:pt>
                <c:pt idx="477">
                  <c:v>2380</c:v>
                </c:pt>
                <c:pt idx="478">
                  <c:v>3670</c:v>
                </c:pt>
                <c:pt idx="479">
                  <c:v>3739</c:v>
                </c:pt>
                <c:pt idx="480">
                  <c:v>4887</c:v>
                </c:pt>
                <c:pt idx="481">
                  <c:v>5113</c:v>
                </c:pt>
                <c:pt idx="482">
                  <c:v>6708</c:v>
                </c:pt>
                <c:pt idx="483">
                  <c:v>6863</c:v>
                </c:pt>
                <c:pt idx="484">
                  <c:v>7097</c:v>
                </c:pt>
                <c:pt idx="485">
                  <c:v>7282</c:v>
                </c:pt>
                <c:pt idx="486">
                  <c:v>7196</c:v>
                </c:pt>
                <c:pt idx="487">
                  <c:v>7184</c:v>
                </c:pt>
                <c:pt idx="488">
                  <c:v>6489</c:v>
                </c:pt>
                <c:pt idx="489">
                  <c:v>6834</c:v>
                </c:pt>
                <c:pt idx="490">
                  <c:v>5498</c:v>
                </c:pt>
                <c:pt idx="491">
                  <c:v>5339</c:v>
                </c:pt>
                <c:pt idx="492">
                  <c:v>3830</c:v>
                </c:pt>
                <c:pt idx="493">
                  <c:v>3931</c:v>
                </c:pt>
                <c:pt idx="494">
                  <c:v>2559</c:v>
                </c:pt>
                <c:pt idx="495">
                  <c:v>2535</c:v>
                </c:pt>
                <c:pt idx="496">
                  <c:v>1454</c:v>
                </c:pt>
                <c:pt idx="497">
                  <c:v>1528</c:v>
                </c:pt>
                <c:pt idx="498">
                  <c:v>896</c:v>
                </c:pt>
                <c:pt idx="499">
                  <c:v>935</c:v>
                </c:pt>
                <c:pt idx="500">
                  <c:v>541</c:v>
                </c:pt>
                <c:pt idx="501">
                  <c:v>538</c:v>
                </c:pt>
                <c:pt idx="502">
                  <c:v>306</c:v>
                </c:pt>
                <c:pt idx="503">
                  <c:v>286</c:v>
                </c:pt>
                <c:pt idx="504">
                  <c:v>251</c:v>
                </c:pt>
                <c:pt idx="505">
                  <c:v>257</c:v>
                </c:pt>
                <c:pt idx="506">
                  <c:v>275</c:v>
                </c:pt>
                <c:pt idx="507">
                  <c:v>286</c:v>
                </c:pt>
                <c:pt idx="508">
                  <c:v>310</c:v>
                </c:pt>
                <c:pt idx="509">
                  <c:v>355</c:v>
                </c:pt>
                <c:pt idx="510">
                  <c:v>464</c:v>
                </c:pt>
                <c:pt idx="511">
                  <c:v>389</c:v>
                </c:pt>
                <c:pt idx="512">
                  <c:v>514</c:v>
                </c:pt>
                <c:pt idx="513">
                  <c:v>498</c:v>
                </c:pt>
                <c:pt idx="514">
                  <c:v>711</c:v>
                </c:pt>
                <c:pt idx="515">
                  <c:v>667</c:v>
                </c:pt>
                <c:pt idx="516">
                  <c:v>774</c:v>
                </c:pt>
                <c:pt idx="517">
                  <c:v>709</c:v>
                </c:pt>
                <c:pt idx="518">
                  <c:v>770</c:v>
                </c:pt>
                <c:pt idx="519">
                  <c:v>801</c:v>
                </c:pt>
                <c:pt idx="520">
                  <c:v>698</c:v>
                </c:pt>
                <c:pt idx="521">
                  <c:v>673</c:v>
                </c:pt>
                <c:pt idx="522">
                  <c:v>608</c:v>
                </c:pt>
                <c:pt idx="523">
                  <c:v>625</c:v>
                </c:pt>
                <c:pt idx="524">
                  <c:v>507</c:v>
                </c:pt>
                <c:pt idx="525">
                  <c:v>485</c:v>
                </c:pt>
                <c:pt idx="526">
                  <c:v>354</c:v>
                </c:pt>
                <c:pt idx="527">
                  <c:v>353</c:v>
                </c:pt>
                <c:pt idx="528">
                  <c:v>283</c:v>
                </c:pt>
                <c:pt idx="529">
                  <c:v>258</c:v>
                </c:pt>
                <c:pt idx="530">
                  <c:v>222</c:v>
                </c:pt>
                <c:pt idx="531">
                  <c:v>196</c:v>
                </c:pt>
                <c:pt idx="532">
                  <c:v>145</c:v>
                </c:pt>
                <c:pt idx="533">
                  <c:v>183</c:v>
                </c:pt>
                <c:pt idx="534">
                  <c:v>137</c:v>
                </c:pt>
                <c:pt idx="535">
                  <c:v>137</c:v>
                </c:pt>
                <c:pt idx="536">
                  <c:v>133</c:v>
                </c:pt>
                <c:pt idx="537">
                  <c:v>135</c:v>
                </c:pt>
                <c:pt idx="538">
                  <c:v>113</c:v>
                </c:pt>
                <c:pt idx="539">
                  <c:v>121</c:v>
                </c:pt>
                <c:pt idx="540">
                  <c:v>130</c:v>
                </c:pt>
                <c:pt idx="541">
                  <c:v>121</c:v>
                </c:pt>
                <c:pt idx="542">
                  <c:v>122</c:v>
                </c:pt>
                <c:pt idx="543">
                  <c:v>124</c:v>
                </c:pt>
                <c:pt idx="544">
                  <c:v>109</c:v>
                </c:pt>
                <c:pt idx="545">
                  <c:v>125</c:v>
                </c:pt>
                <c:pt idx="546">
                  <c:v>123</c:v>
                </c:pt>
                <c:pt idx="547">
                  <c:v>117</c:v>
                </c:pt>
                <c:pt idx="548">
                  <c:v>106</c:v>
                </c:pt>
                <c:pt idx="549">
                  <c:v>99</c:v>
                </c:pt>
                <c:pt idx="550">
                  <c:v>114</c:v>
                </c:pt>
                <c:pt idx="551">
                  <c:v>102</c:v>
                </c:pt>
                <c:pt idx="552">
                  <c:v>84</c:v>
                </c:pt>
                <c:pt idx="553">
                  <c:v>113</c:v>
                </c:pt>
                <c:pt idx="554">
                  <c:v>110</c:v>
                </c:pt>
                <c:pt idx="555">
                  <c:v>112</c:v>
                </c:pt>
                <c:pt idx="556">
                  <c:v>101</c:v>
                </c:pt>
                <c:pt idx="557">
                  <c:v>113</c:v>
                </c:pt>
                <c:pt idx="558">
                  <c:v>133</c:v>
                </c:pt>
                <c:pt idx="559">
                  <c:v>102</c:v>
                </c:pt>
                <c:pt idx="560">
                  <c:v>99</c:v>
                </c:pt>
                <c:pt idx="561">
                  <c:v>98</c:v>
                </c:pt>
                <c:pt idx="562">
                  <c:v>116</c:v>
                </c:pt>
                <c:pt idx="563">
                  <c:v>98</c:v>
                </c:pt>
                <c:pt idx="564">
                  <c:v>110</c:v>
                </c:pt>
                <c:pt idx="565">
                  <c:v>102</c:v>
                </c:pt>
                <c:pt idx="566">
                  <c:v>107</c:v>
                </c:pt>
                <c:pt idx="567">
                  <c:v>100</c:v>
                </c:pt>
                <c:pt idx="568">
                  <c:v>124</c:v>
                </c:pt>
                <c:pt idx="569">
                  <c:v>120</c:v>
                </c:pt>
                <c:pt idx="570">
                  <c:v>106</c:v>
                </c:pt>
                <c:pt idx="571">
                  <c:v>100</c:v>
                </c:pt>
                <c:pt idx="572">
                  <c:v>117</c:v>
                </c:pt>
                <c:pt idx="573">
                  <c:v>106</c:v>
                </c:pt>
                <c:pt idx="574">
                  <c:v>88</c:v>
                </c:pt>
                <c:pt idx="575">
                  <c:v>93</c:v>
                </c:pt>
                <c:pt idx="576">
                  <c:v>86</c:v>
                </c:pt>
                <c:pt idx="577">
                  <c:v>121</c:v>
                </c:pt>
                <c:pt idx="578">
                  <c:v>114</c:v>
                </c:pt>
                <c:pt idx="579">
                  <c:v>123</c:v>
                </c:pt>
                <c:pt idx="580">
                  <c:v>107</c:v>
                </c:pt>
                <c:pt idx="581">
                  <c:v>113</c:v>
                </c:pt>
                <c:pt idx="582">
                  <c:v>103</c:v>
                </c:pt>
                <c:pt idx="583">
                  <c:v>118</c:v>
                </c:pt>
                <c:pt idx="584">
                  <c:v>93</c:v>
                </c:pt>
                <c:pt idx="585">
                  <c:v>99</c:v>
                </c:pt>
                <c:pt idx="586">
                  <c:v>124</c:v>
                </c:pt>
                <c:pt idx="587">
                  <c:v>101</c:v>
                </c:pt>
                <c:pt idx="588">
                  <c:v>92</c:v>
                </c:pt>
                <c:pt idx="589">
                  <c:v>109</c:v>
                </c:pt>
                <c:pt idx="590">
                  <c:v>96</c:v>
                </c:pt>
                <c:pt idx="591">
                  <c:v>111</c:v>
                </c:pt>
                <c:pt idx="592">
                  <c:v>93</c:v>
                </c:pt>
                <c:pt idx="593">
                  <c:v>90</c:v>
                </c:pt>
                <c:pt idx="594">
                  <c:v>99</c:v>
                </c:pt>
                <c:pt idx="595">
                  <c:v>89</c:v>
                </c:pt>
                <c:pt idx="596">
                  <c:v>94</c:v>
                </c:pt>
                <c:pt idx="597">
                  <c:v>96</c:v>
                </c:pt>
                <c:pt idx="598">
                  <c:v>97</c:v>
                </c:pt>
                <c:pt idx="599">
                  <c:v>89</c:v>
                </c:pt>
                <c:pt idx="600">
                  <c:v>103</c:v>
                </c:pt>
                <c:pt idx="601">
                  <c:v>75</c:v>
                </c:pt>
                <c:pt idx="602">
                  <c:v>80</c:v>
                </c:pt>
                <c:pt idx="603">
                  <c:v>91</c:v>
                </c:pt>
                <c:pt idx="604">
                  <c:v>112</c:v>
                </c:pt>
                <c:pt idx="605">
                  <c:v>112</c:v>
                </c:pt>
                <c:pt idx="606">
                  <c:v>76</c:v>
                </c:pt>
                <c:pt idx="607">
                  <c:v>89</c:v>
                </c:pt>
                <c:pt idx="608">
                  <c:v>91</c:v>
                </c:pt>
                <c:pt idx="609">
                  <c:v>99</c:v>
                </c:pt>
                <c:pt idx="610">
                  <c:v>100</c:v>
                </c:pt>
                <c:pt idx="611">
                  <c:v>98</c:v>
                </c:pt>
                <c:pt idx="612">
                  <c:v>84</c:v>
                </c:pt>
                <c:pt idx="613">
                  <c:v>120</c:v>
                </c:pt>
                <c:pt idx="614">
                  <c:v>95</c:v>
                </c:pt>
                <c:pt idx="615">
                  <c:v>104</c:v>
                </c:pt>
                <c:pt idx="616">
                  <c:v>112</c:v>
                </c:pt>
                <c:pt idx="617">
                  <c:v>97</c:v>
                </c:pt>
                <c:pt idx="618">
                  <c:v>103</c:v>
                </c:pt>
                <c:pt idx="619">
                  <c:v>90</c:v>
                </c:pt>
                <c:pt idx="620">
                  <c:v>90</c:v>
                </c:pt>
                <c:pt idx="621">
                  <c:v>108</c:v>
                </c:pt>
                <c:pt idx="622">
                  <c:v>89</c:v>
                </c:pt>
                <c:pt idx="623">
                  <c:v>97</c:v>
                </c:pt>
                <c:pt idx="624">
                  <c:v>88</c:v>
                </c:pt>
                <c:pt idx="625">
                  <c:v>88</c:v>
                </c:pt>
                <c:pt idx="626">
                  <c:v>100</c:v>
                </c:pt>
                <c:pt idx="627">
                  <c:v>111</c:v>
                </c:pt>
                <c:pt idx="628">
                  <c:v>85</c:v>
                </c:pt>
                <c:pt idx="629">
                  <c:v>102</c:v>
                </c:pt>
                <c:pt idx="630">
                  <c:v>83</c:v>
                </c:pt>
                <c:pt idx="631">
                  <c:v>87</c:v>
                </c:pt>
                <c:pt idx="632">
                  <c:v>102</c:v>
                </c:pt>
                <c:pt idx="633">
                  <c:v>110</c:v>
                </c:pt>
                <c:pt idx="634">
                  <c:v>101</c:v>
                </c:pt>
                <c:pt idx="635">
                  <c:v>100</c:v>
                </c:pt>
                <c:pt idx="636">
                  <c:v>90</c:v>
                </c:pt>
                <c:pt idx="637">
                  <c:v>93</c:v>
                </c:pt>
                <c:pt idx="638">
                  <c:v>95</c:v>
                </c:pt>
                <c:pt idx="639">
                  <c:v>90</c:v>
                </c:pt>
                <c:pt idx="640">
                  <c:v>103</c:v>
                </c:pt>
                <c:pt idx="641">
                  <c:v>86</c:v>
                </c:pt>
                <c:pt idx="642">
                  <c:v>84</c:v>
                </c:pt>
                <c:pt idx="643">
                  <c:v>88</c:v>
                </c:pt>
                <c:pt idx="644">
                  <c:v>99</c:v>
                </c:pt>
                <c:pt idx="645">
                  <c:v>100</c:v>
                </c:pt>
                <c:pt idx="646">
                  <c:v>87</c:v>
                </c:pt>
                <c:pt idx="647">
                  <c:v>81</c:v>
                </c:pt>
                <c:pt idx="648">
                  <c:v>93</c:v>
                </c:pt>
                <c:pt idx="649">
                  <c:v>87</c:v>
                </c:pt>
                <c:pt idx="650">
                  <c:v>93</c:v>
                </c:pt>
                <c:pt idx="651">
                  <c:v>91</c:v>
                </c:pt>
                <c:pt idx="652">
                  <c:v>73</c:v>
                </c:pt>
                <c:pt idx="653">
                  <c:v>94</c:v>
                </c:pt>
                <c:pt idx="654">
                  <c:v>81</c:v>
                </c:pt>
                <c:pt idx="655">
                  <c:v>85</c:v>
                </c:pt>
                <c:pt idx="656">
                  <c:v>72</c:v>
                </c:pt>
                <c:pt idx="657">
                  <c:v>89</c:v>
                </c:pt>
                <c:pt idx="658">
                  <c:v>89</c:v>
                </c:pt>
                <c:pt idx="659">
                  <c:v>82</c:v>
                </c:pt>
                <c:pt idx="660">
                  <c:v>103</c:v>
                </c:pt>
                <c:pt idx="661">
                  <c:v>90</c:v>
                </c:pt>
                <c:pt idx="662">
                  <c:v>102</c:v>
                </c:pt>
                <c:pt idx="663">
                  <c:v>90</c:v>
                </c:pt>
                <c:pt idx="664">
                  <c:v>87</c:v>
                </c:pt>
                <c:pt idx="665">
                  <c:v>107</c:v>
                </c:pt>
                <c:pt idx="666">
                  <c:v>87</c:v>
                </c:pt>
                <c:pt idx="667">
                  <c:v>104</c:v>
                </c:pt>
                <c:pt idx="668">
                  <c:v>92</c:v>
                </c:pt>
                <c:pt idx="669">
                  <c:v>92</c:v>
                </c:pt>
                <c:pt idx="670">
                  <c:v>88</c:v>
                </c:pt>
                <c:pt idx="671">
                  <c:v>77</c:v>
                </c:pt>
                <c:pt idx="672">
                  <c:v>83</c:v>
                </c:pt>
                <c:pt idx="673">
                  <c:v>93</c:v>
                </c:pt>
                <c:pt idx="674">
                  <c:v>78</c:v>
                </c:pt>
                <c:pt idx="675">
                  <c:v>85</c:v>
                </c:pt>
                <c:pt idx="676">
                  <c:v>95</c:v>
                </c:pt>
                <c:pt idx="677">
                  <c:v>103</c:v>
                </c:pt>
                <c:pt idx="678">
                  <c:v>88</c:v>
                </c:pt>
                <c:pt idx="679">
                  <c:v>99</c:v>
                </c:pt>
                <c:pt idx="680">
                  <c:v>91</c:v>
                </c:pt>
                <c:pt idx="681">
                  <c:v>79</c:v>
                </c:pt>
                <c:pt idx="682">
                  <c:v>98</c:v>
                </c:pt>
                <c:pt idx="683">
                  <c:v>83</c:v>
                </c:pt>
                <c:pt idx="684">
                  <c:v>77</c:v>
                </c:pt>
                <c:pt idx="685">
                  <c:v>114</c:v>
                </c:pt>
                <c:pt idx="686">
                  <c:v>81</c:v>
                </c:pt>
                <c:pt idx="687">
                  <c:v>87</c:v>
                </c:pt>
                <c:pt idx="688">
                  <c:v>82</c:v>
                </c:pt>
                <c:pt idx="689">
                  <c:v>75</c:v>
                </c:pt>
                <c:pt idx="690">
                  <c:v>87</c:v>
                </c:pt>
                <c:pt idx="691">
                  <c:v>96</c:v>
                </c:pt>
                <c:pt idx="692">
                  <c:v>83</c:v>
                </c:pt>
                <c:pt idx="693">
                  <c:v>95</c:v>
                </c:pt>
                <c:pt idx="694">
                  <c:v>85</c:v>
                </c:pt>
                <c:pt idx="695">
                  <c:v>96</c:v>
                </c:pt>
                <c:pt idx="696">
                  <c:v>89</c:v>
                </c:pt>
                <c:pt idx="697">
                  <c:v>74</c:v>
                </c:pt>
                <c:pt idx="698">
                  <c:v>90</c:v>
                </c:pt>
                <c:pt idx="699">
                  <c:v>89</c:v>
                </c:pt>
                <c:pt idx="700">
                  <c:v>82</c:v>
                </c:pt>
                <c:pt idx="701">
                  <c:v>73</c:v>
                </c:pt>
                <c:pt idx="702">
                  <c:v>72</c:v>
                </c:pt>
                <c:pt idx="703">
                  <c:v>95</c:v>
                </c:pt>
                <c:pt idx="704">
                  <c:v>76</c:v>
                </c:pt>
                <c:pt idx="705">
                  <c:v>75</c:v>
                </c:pt>
                <c:pt idx="706">
                  <c:v>77</c:v>
                </c:pt>
                <c:pt idx="707">
                  <c:v>96</c:v>
                </c:pt>
                <c:pt idx="708">
                  <c:v>52</c:v>
                </c:pt>
                <c:pt idx="709">
                  <c:v>83</c:v>
                </c:pt>
                <c:pt idx="710">
                  <c:v>101</c:v>
                </c:pt>
                <c:pt idx="711">
                  <c:v>82</c:v>
                </c:pt>
                <c:pt idx="712">
                  <c:v>92</c:v>
                </c:pt>
                <c:pt idx="713">
                  <c:v>82</c:v>
                </c:pt>
                <c:pt idx="714">
                  <c:v>84</c:v>
                </c:pt>
                <c:pt idx="715">
                  <c:v>75</c:v>
                </c:pt>
                <c:pt idx="716">
                  <c:v>81</c:v>
                </c:pt>
                <c:pt idx="717">
                  <c:v>80</c:v>
                </c:pt>
                <c:pt idx="718">
                  <c:v>81</c:v>
                </c:pt>
                <c:pt idx="719">
                  <c:v>84</c:v>
                </c:pt>
                <c:pt idx="720">
                  <c:v>77</c:v>
                </c:pt>
                <c:pt idx="721">
                  <c:v>88</c:v>
                </c:pt>
                <c:pt idx="722">
                  <c:v>82</c:v>
                </c:pt>
                <c:pt idx="723">
                  <c:v>80</c:v>
                </c:pt>
                <c:pt idx="724">
                  <c:v>82</c:v>
                </c:pt>
                <c:pt idx="725">
                  <c:v>69</c:v>
                </c:pt>
                <c:pt idx="726">
                  <c:v>92</c:v>
                </c:pt>
                <c:pt idx="727">
                  <c:v>75</c:v>
                </c:pt>
                <c:pt idx="728">
                  <c:v>68</c:v>
                </c:pt>
                <c:pt idx="729">
                  <c:v>88</c:v>
                </c:pt>
                <c:pt idx="730">
                  <c:v>74</c:v>
                </c:pt>
                <c:pt idx="731">
                  <c:v>88</c:v>
                </c:pt>
                <c:pt idx="732">
                  <c:v>93</c:v>
                </c:pt>
                <c:pt idx="733">
                  <c:v>102</c:v>
                </c:pt>
                <c:pt idx="734">
                  <c:v>82</c:v>
                </c:pt>
                <c:pt idx="735">
                  <c:v>75</c:v>
                </c:pt>
                <c:pt idx="736">
                  <c:v>90</c:v>
                </c:pt>
                <c:pt idx="737">
                  <c:v>77</c:v>
                </c:pt>
                <c:pt idx="738">
                  <c:v>83</c:v>
                </c:pt>
                <c:pt idx="739">
                  <c:v>94</c:v>
                </c:pt>
                <c:pt idx="740">
                  <c:v>70</c:v>
                </c:pt>
                <c:pt idx="741">
                  <c:v>95</c:v>
                </c:pt>
                <c:pt idx="742">
                  <c:v>80</c:v>
                </c:pt>
                <c:pt idx="743">
                  <c:v>64</c:v>
                </c:pt>
                <c:pt idx="744">
                  <c:v>80</c:v>
                </c:pt>
                <c:pt idx="745">
                  <c:v>73</c:v>
                </c:pt>
                <c:pt idx="746">
                  <c:v>77</c:v>
                </c:pt>
                <c:pt idx="747">
                  <c:v>89</c:v>
                </c:pt>
                <c:pt idx="748">
                  <c:v>69</c:v>
                </c:pt>
                <c:pt idx="749">
                  <c:v>69</c:v>
                </c:pt>
                <c:pt idx="750">
                  <c:v>89</c:v>
                </c:pt>
                <c:pt idx="751">
                  <c:v>81</c:v>
                </c:pt>
                <c:pt idx="752">
                  <c:v>59</c:v>
                </c:pt>
                <c:pt idx="753">
                  <c:v>66</c:v>
                </c:pt>
                <c:pt idx="754">
                  <c:v>82</c:v>
                </c:pt>
                <c:pt idx="755">
                  <c:v>74</c:v>
                </c:pt>
                <c:pt idx="756">
                  <c:v>76</c:v>
                </c:pt>
                <c:pt idx="757">
                  <c:v>86</c:v>
                </c:pt>
                <c:pt idx="758">
                  <c:v>76</c:v>
                </c:pt>
                <c:pt idx="759">
                  <c:v>73</c:v>
                </c:pt>
                <c:pt idx="760">
                  <c:v>81</c:v>
                </c:pt>
                <c:pt idx="761">
                  <c:v>67</c:v>
                </c:pt>
                <c:pt idx="762">
                  <c:v>59</c:v>
                </c:pt>
                <c:pt idx="763">
                  <c:v>83</c:v>
                </c:pt>
                <c:pt idx="764">
                  <c:v>75</c:v>
                </c:pt>
                <c:pt idx="765">
                  <c:v>77</c:v>
                </c:pt>
                <c:pt idx="766">
                  <c:v>76</c:v>
                </c:pt>
                <c:pt idx="767">
                  <c:v>74</c:v>
                </c:pt>
                <c:pt idx="768">
                  <c:v>77</c:v>
                </c:pt>
                <c:pt idx="769">
                  <c:v>65</c:v>
                </c:pt>
                <c:pt idx="770">
                  <c:v>82</c:v>
                </c:pt>
                <c:pt idx="771">
                  <c:v>76</c:v>
                </c:pt>
                <c:pt idx="772">
                  <c:v>75</c:v>
                </c:pt>
                <c:pt idx="773">
                  <c:v>85</c:v>
                </c:pt>
                <c:pt idx="774">
                  <c:v>76</c:v>
                </c:pt>
                <c:pt idx="775">
                  <c:v>65</c:v>
                </c:pt>
                <c:pt idx="776">
                  <c:v>68</c:v>
                </c:pt>
                <c:pt idx="777">
                  <c:v>83</c:v>
                </c:pt>
                <c:pt idx="778">
                  <c:v>72</c:v>
                </c:pt>
                <c:pt idx="779">
                  <c:v>82</c:v>
                </c:pt>
                <c:pt idx="780">
                  <c:v>75</c:v>
                </c:pt>
                <c:pt idx="781">
                  <c:v>56</c:v>
                </c:pt>
                <c:pt idx="782">
                  <c:v>87</c:v>
                </c:pt>
                <c:pt idx="783">
                  <c:v>83</c:v>
                </c:pt>
                <c:pt idx="784">
                  <c:v>87</c:v>
                </c:pt>
                <c:pt idx="785">
                  <c:v>72</c:v>
                </c:pt>
                <c:pt idx="786">
                  <c:v>62</c:v>
                </c:pt>
                <c:pt idx="787">
                  <c:v>74</c:v>
                </c:pt>
                <c:pt idx="788">
                  <c:v>89</c:v>
                </c:pt>
                <c:pt idx="789">
                  <c:v>72</c:v>
                </c:pt>
                <c:pt idx="790">
                  <c:v>66</c:v>
                </c:pt>
                <c:pt idx="791">
                  <c:v>71</c:v>
                </c:pt>
                <c:pt idx="792">
                  <c:v>82</c:v>
                </c:pt>
                <c:pt idx="793">
                  <c:v>70</c:v>
                </c:pt>
                <c:pt idx="794">
                  <c:v>86</c:v>
                </c:pt>
                <c:pt idx="795">
                  <c:v>85</c:v>
                </c:pt>
                <c:pt idx="796">
                  <c:v>70</c:v>
                </c:pt>
                <c:pt idx="797">
                  <c:v>83</c:v>
                </c:pt>
                <c:pt idx="798">
                  <c:v>82</c:v>
                </c:pt>
                <c:pt idx="799">
                  <c:v>88</c:v>
                </c:pt>
                <c:pt idx="800">
                  <c:v>81</c:v>
                </c:pt>
                <c:pt idx="801">
                  <c:v>74</c:v>
                </c:pt>
                <c:pt idx="802">
                  <c:v>81</c:v>
                </c:pt>
                <c:pt idx="803">
                  <c:v>97</c:v>
                </c:pt>
                <c:pt idx="804">
                  <c:v>70</c:v>
                </c:pt>
                <c:pt idx="805">
                  <c:v>75</c:v>
                </c:pt>
                <c:pt idx="806">
                  <c:v>71</c:v>
                </c:pt>
                <c:pt idx="807">
                  <c:v>59</c:v>
                </c:pt>
                <c:pt idx="808">
                  <c:v>79</c:v>
                </c:pt>
                <c:pt idx="809">
                  <c:v>79</c:v>
                </c:pt>
                <c:pt idx="810">
                  <c:v>65</c:v>
                </c:pt>
                <c:pt idx="811">
                  <c:v>80</c:v>
                </c:pt>
                <c:pt idx="812">
                  <c:v>76</c:v>
                </c:pt>
                <c:pt idx="813">
                  <c:v>60</c:v>
                </c:pt>
                <c:pt idx="814">
                  <c:v>82</c:v>
                </c:pt>
                <c:pt idx="815">
                  <c:v>90</c:v>
                </c:pt>
                <c:pt idx="816">
                  <c:v>67</c:v>
                </c:pt>
                <c:pt idx="817">
                  <c:v>60</c:v>
                </c:pt>
                <c:pt idx="818">
                  <c:v>68</c:v>
                </c:pt>
                <c:pt idx="819">
                  <c:v>62</c:v>
                </c:pt>
                <c:pt idx="820">
                  <c:v>66</c:v>
                </c:pt>
                <c:pt idx="821">
                  <c:v>78</c:v>
                </c:pt>
                <c:pt idx="822">
                  <c:v>70</c:v>
                </c:pt>
                <c:pt idx="823">
                  <c:v>63</c:v>
                </c:pt>
                <c:pt idx="824">
                  <c:v>71</c:v>
                </c:pt>
                <c:pt idx="825">
                  <c:v>66</c:v>
                </c:pt>
                <c:pt idx="826">
                  <c:v>60</c:v>
                </c:pt>
                <c:pt idx="827">
                  <c:v>54</c:v>
                </c:pt>
                <c:pt idx="828">
                  <c:v>66</c:v>
                </c:pt>
                <c:pt idx="829">
                  <c:v>55</c:v>
                </c:pt>
                <c:pt idx="830">
                  <c:v>68</c:v>
                </c:pt>
                <c:pt idx="831">
                  <c:v>69</c:v>
                </c:pt>
                <c:pt idx="832">
                  <c:v>64</c:v>
                </c:pt>
                <c:pt idx="833">
                  <c:v>56</c:v>
                </c:pt>
                <c:pt idx="834">
                  <c:v>78</c:v>
                </c:pt>
                <c:pt idx="835">
                  <c:v>60</c:v>
                </c:pt>
                <c:pt idx="836">
                  <c:v>55</c:v>
                </c:pt>
                <c:pt idx="837">
                  <c:v>72</c:v>
                </c:pt>
                <c:pt idx="838">
                  <c:v>74</c:v>
                </c:pt>
                <c:pt idx="839">
                  <c:v>82</c:v>
                </c:pt>
                <c:pt idx="840">
                  <c:v>78</c:v>
                </c:pt>
                <c:pt idx="841">
                  <c:v>62</c:v>
                </c:pt>
                <c:pt idx="842">
                  <c:v>52</c:v>
                </c:pt>
                <c:pt idx="843">
                  <c:v>67</c:v>
                </c:pt>
                <c:pt idx="844">
                  <c:v>78</c:v>
                </c:pt>
                <c:pt idx="845">
                  <c:v>67</c:v>
                </c:pt>
                <c:pt idx="846">
                  <c:v>51</c:v>
                </c:pt>
                <c:pt idx="847">
                  <c:v>57</c:v>
                </c:pt>
                <c:pt idx="848">
                  <c:v>61</c:v>
                </c:pt>
                <c:pt idx="849">
                  <c:v>64</c:v>
                </c:pt>
                <c:pt idx="850">
                  <c:v>79</c:v>
                </c:pt>
                <c:pt idx="851">
                  <c:v>49</c:v>
                </c:pt>
                <c:pt idx="852">
                  <c:v>69</c:v>
                </c:pt>
                <c:pt idx="853">
                  <c:v>64</c:v>
                </c:pt>
                <c:pt idx="854">
                  <c:v>59</c:v>
                </c:pt>
                <c:pt idx="855">
                  <c:v>61</c:v>
                </c:pt>
                <c:pt idx="856">
                  <c:v>91</c:v>
                </c:pt>
                <c:pt idx="857">
                  <c:v>70</c:v>
                </c:pt>
                <c:pt idx="858">
                  <c:v>69</c:v>
                </c:pt>
                <c:pt idx="859">
                  <c:v>70</c:v>
                </c:pt>
                <c:pt idx="860">
                  <c:v>69</c:v>
                </c:pt>
                <c:pt idx="861">
                  <c:v>59</c:v>
                </c:pt>
                <c:pt idx="862">
                  <c:v>62</c:v>
                </c:pt>
                <c:pt idx="863">
                  <c:v>68</c:v>
                </c:pt>
                <c:pt idx="864">
                  <c:v>63</c:v>
                </c:pt>
                <c:pt idx="865">
                  <c:v>67</c:v>
                </c:pt>
                <c:pt idx="866">
                  <c:v>64</c:v>
                </c:pt>
                <c:pt idx="867">
                  <c:v>77</c:v>
                </c:pt>
                <c:pt idx="868">
                  <c:v>67</c:v>
                </c:pt>
                <c:pt idx="869">
                  <c:v>72</c:v>
                </c:pt>
                <c:pt idx="870">
                  <c:v>59</c:v>
                </c:pt>
                <c:pt idx="871">
                  <c:v>55</c:v>
                </c:pt>
                <c:pt idx="872">
                  <c:v>72</c:v>
                </c:pt>
                <c:pt idx="873">
                  <c:v>55</c:v>
                </c:pt>
                <c:pt idx="874">
                  <c:v>60</c:v>
                </c:pt>
                <c:pt idx="875">
                  <c:v>71</c:v>
                </c:pt>
                <c:pt idx="876">
                  <c:v>60</c:v>
                </c:pt>
                <c:pt idx="877">
                  <c:v>67</c:v>
                </c:pt>
                <c:pt idx="878">
                  <c:v>50</c:v>
                </c:pt>
                <c:pt idx="879">
                  <c:v>70</c:v>
                </c:pt>
                <c:pt idx="880">
                  <c:v>67</c:v>
                </c:pt>
                <c:pt idx="881">
                  <c:v>63</c:v>
                </c:pt>
                <c:pt idx="882">
                  <c:v>52</c:v>
                </c:pt>
                <c:pt idx="883">
                  <c:v>55</c:v>
                </c:pt>
                <c:pt idx="884">
                  <c:v>65</c:v>
                </c:pt>
                <c:pt idx="885">
                  <c:v>82</c:v>
                </c:pt>
                <c:pt idx="886">
                  <c:v>52</c:v>
                </c:pt>
                <c:pt idx="887">
                  <c:v>68</c:v>
                </c:pt>
                <c:pt idx="888">
                  <c:v>71</c:v>
                </c:pt>
                <c:pt idx="889">
                  <c:v>58</c:v>
                </c:pt>
                <c:pt idx="890">
                  <c:v>60</c:v>
                </c:pt>
                <c:pt idx="891">
                  <c:v>66</c:v>
                </c:pt>
                <c:pt idx="892">
                  <c:v>38</c:v>
                </c:pt>
                <c:pt idx="893">
                  <c:v>62</c:v>
                </c:pt>
                <c:pt idx="894">
                  <c:v>52</c:v>
                </c:pt>
                <c:pt idx="895">
                  <c:v>52</c:v>
                </c:pt>
                <c:pt idx="896">
                  <c:v>62</c:v>
                </c:pt>
                <c:pt idx="897">
                  <c:v>61</c:v>
                </c:pt>
                <c:pt idx="898">
                  <c:v>69</c:v>
                </c:pt>
                <c:pt idx="899">
                  <c:v>50</c:v>
                </c:pt>
                <c:pt idx="900">
                  <c:v>51</c:v>
                </c:pt>
                <c:pt idx="901">
                  <c:v>60</c:v>
                </c:pt>
                <c:pt idx="902">
                  <c:v>63</c:v>
                </c:pt>
                <c:pt idx="903">
                  <c:v>60</c:v>
                </c:pt>
                <c:pt idx="904">
                  <c:v>49</c:v>
                </c:pt>
                <c:pt idx="905">
                  <c:v>69</c:v>
                </c:pt>
                <c:pt idx="906">
                  <c:v>57</c:v>
                </c:pt>
                <c:pt idx="907">
                  <c:v>58</c:v>
                </c:pt>
                <c:pt idx="908">
                  <c:v>64</c:v>
                </c:pt>
                <c:pt idx="909">
                  <c:v>71</c:v>
                </c:pt>
                <c:pt idx="910">
                  <c:v>65</c:v>
                </c:pt>
                <c:pt idx="911">
                  <c:v>67</c:v>
                </c:pt>
                <c:pt idx="912">
                  <c:v>70</c:v>
                </c:pt>
                <c:pt idx="913">
                  <c:v>70</c:v>
                </c:pt>
                <c:pt idx="914">
                  <c:v>66</c:v>
                </c:pt>
                <c:pt idx="915">
                  <c:v>68</c:v>
                </c:pt>
                <c:pt idx="916">
                  <c:v>80</c:v>
                </c:pt>
                <c:pt idx="917">
                  <c:v>74</c:v>
                </c:pt>
                <c:pt idx="918">
                  <c:v>88</c:v>
                </c:pt>
                <c:pt idx="919">
                  <c:v>82</c:v>
                </c:pt>
                <c:pt idx="920">
                  <c:v>75</c:v>
                </c:pt>
                <c:pt idx="921">
                  <c:v>80</c:v>
                </c:pt>
                <c:pt idx="922">
                  <c:v>71</c:v>
                </c:pt>
                <c:pt idx="923">
                  <c:v>78</c:v>
                </c:pt>
                <c:pt idx="924">
                  <c:v>67</c:v>
                </c:pt>
                <c:pt idx="925">
                  <c:v>57</c:v>
                </c:pt>
                <c:pt idx="926">
                  <c:v>54</c:v>
                </c:pt>
                <c:pt idx="927">
                  <c:v>65</c:v>
                </c:pt>
                <c:pt idx="928">
                  <c:v>50</c:v>
                </c:pt>
                <c:pt idx="929">
                  <c:v>55</c:v>
                </c:pt>
                <c:pt idx="930">
                  <c:v>67</c:v>
                </c:pt>
                <c:pt idx="931">
                  <c:v>55</c:v>
                </c:pt>
                <c:pt idx="932">
                  <c:v>58</c:v>
                </c:pt>
                <c:pt idx="933">
                  <c:v>55</c:v>
                </c:pt>
                <c:pt idx="934">
                  <c:v>60</c:v>
                </c:pt>
                <c:pt idx="935">
                  <c:v>63</c:v>
                </c:pt>
                <c:pt idx="936">
                  <c:v>65</c:v>
                </c:pt>
                <c:pt idx="937">
                  <c:v>52</c:v>
                </c:pt>
                <c:pt idx="938">
                  <c:v>50</c:v>
                </c:pt>
                <c:pt idx="939">
                  <c:v>72</c:v>
                </c:pt>
                <c:pt idx="940">
                  <c:v>59</c:v>
                </c:pt>
                <c:pt idx="941">
                  <c:v>43</c:v>
                </c:pt>
                <c:pt idx="942">
                  <c:v>50</c:v>
                </c:pt>
                <c:pt idx="943">
                  <c:v>54</c:v>
                </c:pt>
                <c:pt idx="944">
                  <c:v>39</c:v>
                </c:pt>
                <c:pt idx="945">
                  <c:v>54</c:v>
                </c:pt>
                <c:pt idx="946">
                  <c:v>51</c:v>
                </c:pt>
                <c:pt idx="947">
                  <c:v>46</c:v>
                </c:pt>
                <c:pt idx="948">
                  <c:v>63</c:v>
                </c:pt>
                <c:pt idx="949">
                  <c:v>56</c:v>
                </c:pt>
                <c:pt idx="950">
                  <c:v>65</c:v>
                </c:pt>
                <c:pt idx="951">
                  <c:v>47</c:v>
                </c:pt>
                <c:pt idx="952">
                  <c:v>54</c:v>
                </c:pt>
                <c:pt idx="953">
                  <c:v>47</c:v>
                </c:pt>
                <c:pt idx="954">
                  <c:v>50</c:v>
                </c:pt>
                <c:pt idx="955">
                  <c:v>53</c:v>
                </c:pt>
                <c:pt idx="956">
                  <c:v>45</c:v>
                </c:pt>
                <c:pt idx="957">
                  <c:v>48</c:v>
                </c:pt>
                <c:pt idx="958">
                  <c:v>48</c:v>
                </c:pt>
                <c:pt idx="959">
                  <c:v>35</c:v>
                </c:pt>
                <c:pt idx="960">
                  <c:v>58</c:v>
                </c:pt>
                <c:pt idx="961">
                  <c:v>45</c:v>
                </c:pt>
                <c:pt idx="962">
                  <c:v>52</c:v>
                </c:pt>
                <c:pt idx="963">
                  <c:v>44</c:v>
                </c:pt>
                <c:pt idx="964">
                  <c:v>49</c:v>
                </c:pt>
                <c:pt idx="965">
                  <c:v>39</c:v>
                </c:pt>
                <c:pt idx="966">
                  <c:v>39</c:v>
                </c:pt>
                <c:pt idx="967">
                  <c:v>55</c:v>
                </c:pt>
                <c:pt idx="968">
                  <c:v>52</c:v>
                </c:pt>
                <c:pt idx="969">
                  <c:v>35</c:v>
                </c:pt>
                <c:pt idx="970">
                  <c:v>60</c:v>
                </c:pt>
                <c:pt idx="971">
                  <c:v>55</c:v>
                </c:pt>
                <c:pt idx="972">
                  <c:v>47</c:v>
                </c:pt>
                <c:pt idx="973">
                  <c:v>46</c:v>
                </c:pt>
                <c:pt idx="974">
                  <c:v>53</c:v>
                </c:pt>
                <c:pt idx="975">
                  <c:v>52</c:v>
                </c:pt>
                <c:pt idx="976">
                  <c:v>62</c:v>
                </c:pt>
                <c:pt idx="977">
                  <c:v>51</c:v>
                </c:pt>
                <c:pt idx="978">
                  <c:v>52</c:v>
                </c:pt>
                <c:pt idx="979">
                  <c:v>62</c:v>
                </c:pt>
                <c:pt idx="980">
                  <c:v>42</c:v>
                </c:pt>
                <c:pt idx="981">
                  <c:v>39</c:v>
                </c:pt>
                <c:pt idx="982">
                  <c:v>50</c:v>
                </c:pt>
                <c:pt idx="983">
                  <c:v>34</c:v>
                </c:pt>
                <c:pt idx="984">
                  <c:v>43</c:v>
                </c:pt>
                <c:pt idx="985">
                  <c:v>42</c:v>
                </c:pt>
                <c:pt idx="986">
                  <c:v>50</c:v>
                </c:pt>
                <c:pt idx="987">
                  <c:v>55</c:v>
                </c:pt>
                <c:pt idx="988">
                  <c:v>56</c:v>
                </c:pt>
                <c:pt idx="989">
                  <c:v>51</c:v>
                </c:pt>
                <c:pt idx="990">
                  <c:v>55</c:v>
                </c:pt>
                <c:pt idx="991">
                  <c:v>36</c:v>
                </c:pt>
                <c:pt idx="992">
                  <c:v>43</c:v>
                </c:pt>
                <c:pt idx="993">
                  <c:v>46</c:v>
                </c:pt>
                <c:pt idx="994">
                  <c:v>53</c:v>
                </c:pt>
                <c:pt idx="995">
                  <c:v>64</c:v>
                </c:pt>
                <c:pt idx="996">
                  <c:v>52</c:v>
                </c:pt>
                <c:pt idx="997">
                  <c:v>74</c:v>
                </c:pt>
                <c:pt idx="998">
                  <c:v>54</c:v>
                </c:pt>
                <c:pt idx="999">
                  <c:v>48</c:v>
                </c:pt>
                <c:pt idx="1000">
                  <c:v>46</c:v>
                </c:pt>
                <c:pt idx="1001">
                  <c:v>49</c:v>
                </c:pt>
                <c:pt idx="1002">
                  <c:v>51</c:v>
                </c:pt>
                <c:pt idx="1003">
                  <c:v>43</c:v>
                </c:pt>
                <c:pt idx="1004">
                  <c:v>50</c:v>
                </c:pt>
                <c:pt idx="1005">
                  <c:v>52</c:v>
                </c:pt>
                <c:pt idx="1006">
                  <c:v>55</c:v>
                </c:pt>
                <c:pt idx="1007">
                  <c:v>45</c:v>
                </c:pt>
                <c:pt idx="1008">
                  <c:v>39</c:v>
                </c:pt>
                <c:pt idx="1009">
                  <c:v>43</c:v>
                </c:pt>
                <c:pt idx="1010">
                  <c:v>55</c:v>
                </c:pt>
                <c:pt idx="1011">
                  <c:v>50</c:v>
                </c:pt>
                <c:pt idx="1012">
                  <c:v>42</c:v>
                </c:pt>
                <c:pt idx="1013">
                  <c:v>57</c:v>
                </c:pt>
                <c:pt idx="1014">
                  <c:v>45</c:v>
                </c:pt>
                <c:pt idx="1015">
                  <c:v>40</c:v>
                </c:pt>
                <c:pt idx="1016">
                  <c:v>52</c:v>
                </c:pt>
                <c:pt idx="1017">
                  <c:v>46</c:v>
                </c:pt>
                <c:pt idx="1018">
                  <c:v>54</c:v>
                </c:pt>
                <c:pt idx="1019">
                  <c:v>37</c:v>
                </c:pt>
                <c:pt idx="1020">
                  <c:v>33</c:v>
                </c:pt>
                <c:pt idx="1021">
                  <c:v>39</c:v>
                </c:pt>
                <c:pt idx="1022">
                  <c:v>60</c:v>
                </c:pt>
                <c:pt idx="1023">
                  <c:v>38</c:v>
                </c:pt>
                <c:pt idx="1024">
                  <c:v>44</c:v>
                </c:pt>
                <c:pt idx="1025">
                  <c:v>36</c:v>
                </c:pt>
                <c:pt idx="1026">
                  <c:v>53</c:v>
                </c:pt>
                <c:pt idx="1027">
                  <c:v>43</c:v>
                </c:pt>
                <c:pt idx="1028">
                  <c:v>51</c:v>
                </c:pt>
                <c:pt idx="1029">
                  <c:v>52</c:v>
                </c:pt>
                <c:pt idx="1030">
                  <c:v>57</c:v>
                </c:pt>
                <c:pt idx="1031">
                  <c:v>42</c:v>
                </c:pt>
                <c:pt idx="1032">
                  <c:v>52</c:v>
                </c:pt>
                <c:pt idx="1033">
                  <c:v>56</c:v>
                </c:pt>
                <c:pt idx="1034">
                  <c:v>51</c:v>
                </c:pt>
                <c:pt idx="1035">
                  <c:v>60</c:v>
                </c:pt>
                <c:pt idx="1036">
                  <c:v>52</c:v>
                </c:pt>
                <c:pt idx="1037">
                  <c:v>45</c:v>
                </c:pt>
                <c:pt idx="1038">
                  <c:v>59</c:v>
                </c:pt>
                <c:pt idx="1039">
                  <c:v>44</c:v>
                </c:pt>
                <c:pt idx="1040">
                  <c:v>48</c:v>
                </c:pt>
                <c:pt idx="1041">
                  <c:v>40</c:v>
                </c:pt>
                <c:pt idx="1042">
                  <c:v>45</c:v>
                </c:pt>
                <c:pt idx="1043">
                  <c:v>58</c:v>
                </c:pt>
                <c:pt idx="1044">
                  <c:v>54</c:v>
                </c:pt>
                <c:pt idx="1045">
                  <c:v>48</c:v>
                </c:pt>
                <c:pt idx="1046">
                  <c:v>54</c:v>
                </c:pt>
                <c:pt idx="1047">
                  <c:v>62</c:v>
                </c:pt>
                <c:pt idx="1048">
                  <c:v>51</c:v>
                </c:pt>
                <c:pt idx="1049">
                  <c:v>58</c:v>
                </c:pt>
                <c:pt idx="1050">
                  <c:v>50</c:v>
                </c:pt>
                <c:pt idx="1051">
                  <c:v>53</c:v>
                </c:pt>
                <c:pt idx="1052">
                  <c:v>45</c:v>
                </c:pt>
                <c:pt idx="1053">
                  <c:v>36</c:v>
                </c:pt>
                <c:pt idx="1054">
                  <c:v>53</c:v>
                </c:pt>
                <c:pt idx="1055">
                  <c:v>49</c:v>
                </c:pt>
                <c:pt idx="1056">
                  <c:v>39</c:v>
                </c:pt>
                <c:pt idx="1057">
                  <c:v>52</c:v>
                </c:pt>
                <c:pt idx="1058">
                  <c:v>60</c:v>
                </c:pt>
                <c:pt idx="1059">
                  <c:v>46</c:v>
                </c:pt>
                <c:pt idx="1060">
                  <c:v>48</c:v>
                </c:pt>
                <c:pt idx="1061">
                  <c:v>37</c:v>
                </c:pt>
                <c:pt idx="1062">
                  <c:v>40</c:v>
                </c:pt>
                <c:pt idx="1063">
                  <c:v>43</c:v>
                </c:pt>
                <c:pt idx="1064">
                  <c:v>41</c:v>
                </c:pt>
                <c:pt idx="1065">
                  <c:v>44</c:v>
                </c:pt>
                <c:pt idx="1066">
                  <c:v>32</c:v>
                </c:pt>
                <c:pt idx="1067">
                  <c:v>44</c:v>
                </c:pt>
                <c:pt idx="1068">
                  <c:v>28</c:v>
                </c:pt>
                <c:pt idx="1069">
                  <c:v>33</c:v>
                </c:pt>
                <c:pt idx="1070">
                  <c:v>41</c:v>
                </c:pt>
                <c:pt idx="1071">
                  <c:v>44</c:v>
                </c:pt>
                <c:pt idx="1072">
                  <c:v>38</c:v>
                </c:pt>
                <c:pt idx="1073">
                  <c:v>37</c:v>
                </c:pt>
                <c:pt idx="1074">
                  <c:v>37</c:v>
                </c:pt>
                <c:pt idx="1075">
                  <c:v>51</c:v>
                </c:pt>
                <c:pt idx="1076">
                  <c:v>41</c:v>
                </c:pt>
                <c:pt idx="1077">
                  <c:v>40</c:v>
                </c:pt>
                <c:pt idx="1078">
                  <c:v>39</c:v>
                </c:pt>
                <c:pt idx="1079">
                  <c:v>49</c:v>
                </c:pt>
                <c:pt idx="1080">
                  <c:v>40</c:v>
                </c:pt>
                <c:pt idx="1081">
                  <c:v>42</c:v>
                </c:pt>
                <c:pt idx="1082">
                  <c:v>51</c:v>
                </c:pt>
                <c:pt idx="1083">
                  <c:v>29</c:v>
                </c:pt>
                <c:pt idx="1084">
                  <c:v>54</c:v>
                </c:pt>
                <c:pt idx="1085">
                  <c:v>45</c:v>
                </c:pt>
                <c:pt idx="1086">
                  <c:v>42</c:v>
                </c:pt>
                <c:pt idx="1087">
                  <c:v>44</c:v>
                </c:pt>
                <c:pt idx="1088">
                  <c:v>45</c:v>
                </c:pt>
                <c:pt idx="1089">
                  <c:v>30</c:v>
                </c:pt>
                <c:pt idx="1090">
                  <c:v>48</c:v>
                </c:pt>
                <c:pt idx="1091">
                  <c:v>41</c:v>
                </c:pt>
                <c:pt idx="1092">
                  <c:v>48</c:v>
                </c:pt>
                <c:pt idx="1093">
                  <c:v>41</c:v>
                </c:pt>
                <c:pt idx="1094">
                  <c:v>33</c:v>
                </c:pt>
                <c:pt idx="1095">
                  <c:v>50</c:v>
                </c:pt>
                <c:pt idx="1096">
                  <c:v>54</c:v>
                </c:pt>
                <c:pt idx="1097">
                  <c:v>39</c:v>
                </c:pt>
                <c:pt idx="1098">
                  <c:v>42</c:v>
                </c:pt>
                <c:pt idx="1099">
                  <c:v>49</c:v>
                </c:pt>
                <c:pt idx="1100">
                  <c:v>47</c:v>
                </c:pt>
                <c:pt idx="1101">
                  <c:v>52</c:v>
                </c:pt>
                <c:pt idx="1102">
                  <c:v>61</c:v>
                </c:pt>
                <c:pt idx="1103">
                  <c:v>54</c:v>
                </c:pt>
                <c:pt idx="1104">
                  <c:v>42</c:v>
                </c:pt>
                <c:pt idx="1105">
                  <c:v>52</c:v>
                </c:pt>
                <c:pt idx="1106">
                  <c:v>59</c:v>
                </c:pt>
                <c:pt idx="1107">
                  <c:v>50</c:v>
                </c:pt>
                <c:pt idx="1108">
                  <c:v>51</c:v>
                </c:pt>
                <c:pt idx="1109">
                  <c:v>57</c:v>
                </c:pt>
                <c:pt idx="1110">
                  <c:v>46</c:v>
                </c:pt>
                <c:pt idx="1111">
                  <c:v>51</c:v>
                </c:pt>
                <c:pt idx="1112">
                  <c:v>61</c:v>
                </c:pt>
                <c:pt idx="1113">
                  <c:v>58</c:v>
                </c:pt>
                <c:pt idx="1114">
                  <c:v>36</c:v>
                </c:pt>
                <c:pt idx="1115">
                  <c:v>44</c:v>
                </c:pt>
                <c:pt idx="1116">
                  <c:v>47</c:v>
                </c:pt>
                <c:pt idx="1117">
                  <c:v>38</c:v>
                </c:pt>
                <c:pt idx="1118">
                  <c:v>39</c:v>
                </c:pt>
                <c:pt idx="1119">
                  <c:v>32</c:v>
                </c:pt>
                <c:pt idx="1120">
                  <c:v>38</c:v>
                </c:pt>
                <c:pt idx="1121">
                  <c:v>43</c:v>
                </c:pt>
                <c:pt idx="1122">
                  <c:v>51</c:v>
                </c:pt>
                <c:pt idx="1123">
                  <c:v>32</c:v>
                </c:pt>
                <c:pt idx="1124">
                  <c:v>40</c:v>
                </c:pt>
                <c:pt idx="1125">
                  <c:v>40</c:v>
                </c:pt>
                <c:pt idx="1126">
                  <c:v>38</c:v>
                </c:pt>
                <c:pt idx="1127">
                  <c:v>42</c:v>
                </c:pt>
                <c:pt idx="1128">
                  <c:v>34</c:v>
                </c:pt>
                <c:pt idx="1129">
                  <c:v>36</c:v>
                </c:pt>
                <c:pt idx="1130">
                  <c:v>32</c:v>
                </c:pt>
                <c:pt idx="1131">
                  <c:v>41</c:v>
                </c:pt>
                <c:pt idx="1132">
                  <c:v>45</c:v>
                </c:pt>
                <c:pt idx="1133">
                  <c:v>41</c:v>
                </c:pt>
                <c:pt idx="1134">
                  <c:v>43</c:v>
                </c:pt>
                <c:pt idx="1135">
                  <c:v>32</c:v>
                </c:pt>
                <c:pt idx="1136">
                  <c:v>37</c:v>
                </c:pt>
                <c:pt idx="1137">
                  <c:v>38</c:v>
                </c:pt>
                <c:pt idx="1138">
                  <c:v>40</c:v>
                </c:pt>
                <c:pt idx="1139">
                  <c:v>36</c:v>
                </c:pt>
                <c:pt idx="1140">
                  <c:v>41</c:v>
                </c:pt>
                <c:pt idx="1141">
                  <c:v>50</c:v>
                </c:pt>
                <c:pt idx="1142">
                  <c:v>45</c:v>
                </c:pt>
                <c:pt idx="1143">
                  <c:v>31</c:v>
                </c:pt>
                <c:pt idx="1144">
                  <c:v>30</c:v>
                </c:pt>
                <c:pt idx="1145">
                  <c:v>37</c:v>
                </c:pt>
                <c:pt idx="1146">
                  <c:v>32</c:v>
                </c:pt>
                <c:pt idx="1147">
                  <c:v>32</c:v>
                </c:pt>
                <c:pt idx="1148">
                  <c:v>37</c:v>
                </c:pt>
                <c:pt idx="1149">
                  <c:v>34</c:v>
                </c:pt>
                <c:pt idx="1150">
                  <c:v>41</c:v>
                </c:pt>
                <c:pt idx="1151">
                  <c:v>33</c:v>
                </c:pt>
                <c:pt idx="1152">
                  <c:v>32</c:v>
                </c:pt>
                <c:pt idx="1153">
                  <c:v>27</c:v>
                </c:pt>
                <c:pt idx="1154">
                  <c:v>35</c:v>
                </c:pt>
                <c:pt idx="1155">
                  <c:v>34</c:v>
                </c:pt>
                <c:pt idx="1156">
                  <c:v>48</c:v>
                </c:pt>
                <c:pt idx="1157">
                  <c:v>44</c:v>
                </c:pt>
                <c:pt idx="1158">
                  <c:v>51</c:v>
                </c:pt>
                <c:pt idx="1159">
                  <c:v>28</c:v>
                </c:pt>
                <c:pt idx="1160">
                  <c:v>48</c:v>
                </c:pt>
                <c:pt idx="1161">
                  <c:v>35</c:v>
                </c:pt>
                <c:pt idx="1162">
                  <c:v>40</c:v>
                </c:pt>
                <c:pt idx="1163">
                  <c:v>31</c:v>
                </c:pt>
                <c:pt idx="1164">
                  <c:v>31</c:v>
                </c:pt>
                <c:pt idx="1165">
                  <c:v>36</c:v>
                </c:pt>
                <c:pt idx="1166">
                  <c:v>24</c:v>
                </c:pt>
                <c:pt idx="1167">
                  <c:v>38</c:v>
                </c:pt>
                <c:pt idx="1168">
                  <c:v>36</c:v>
                </c:pt>
                <c:pt idx="1169">
                  <c:v>35</c:v>
                </c:pt>
                <c:pt idx="1170">
                  <c:v>28</c:v>
                </c:pt>
                <c:pt idx="1171">
                  <c:v>26</c:v>
                </c:pt>
                <c:pt idx="1172">
                  <c:v>26</c:v>
                </c:pt>
                <c:pt idx="1173">
                  <c:v>36</c:v>
                </c:pt>
                <c:pt idx="1174">
                  <c:v>24</c:v>
                </c:pt>
                <c:pt idx="1175">
                  <c:v>38</c:v>
                </c:pt>
                <c:pt idx="1176">
                  <c:v>31</c:v>
                </c:pt>
                <c:pt idx="1177">
                  <c:v>35</c:v>
                </c:pt>
                <c:pt idx="1178">
                  <c:v>33</c:v>
                </c:pt>
                <c:pt idx="1179">
                  <c:v>27</c:v>
                </c:pt>
                <c:pt idx="1180">
                  <c:v>42</c:v>
                </c:pt>
                <c:pt idx="1181">
                  <c:v>47</c:v>
                </c:pt>
                <c:pt idx="1182">
                  <c:v>40</c:v>
                </c:pt>
                <c:pt idx="1183">
                  <c:v>46</c:v>
                </c:pt>
                <c:pt idx="1184">
                  <c:v>38</c:v>
                </c:pt>
                <c:pt idx="1185">
                  <c:v>39</c:v>
                </c:pt>
                <c:pt idx="1186">
                  <c:v>38</c:v>
                </c:pt>
                <c:pt idx="1187">
                  <c:v>48</c:v>
                </c:pt>
                <c:pt idx="1188">
                  <c:v>39</c:v>
                </c:pt>
                <c:pt idx="1189">
                  <c:v>31</c:v>
                </c:pt>
                <c:pt idx="1190">
                  <c:v>34</c:v>
                </c:pt>
                <c:pt idx="1191">
                  <c:v>43</c:v>
                </c:pt>
                <c:pt idx="1192">
                  <c:v>26</c:v>
                </c:pt>
                <c:pt idx="1193">
                  <c:v>37</c:v>
                </c:pt>
                <c:pt idx="1194">
                  <c:v>39</c:v>
                </c:pt>
                <c:pt idx="1195">
                  <c:v>32</c:v>
                </c:pt>
                <c:pt idx="1196">
                  <c:v>32</c:v>
                </c:pt>
                <c:pt idx="1197">
                  <c:v>30</c:v>
                </c:pt>
                <c:pt idx="1198">
                  <c:v>36</c:v>
                </c:pt>
                <c:pt idx="1199">
                  <c:v>36</c:v>
                </c:pt>
                <c:pt idx="1200">
                  <c:v>40</c:v>
                </c:pt>
                <c:pt idx="1201">
                  <c:v>29</c:v>
                </c:pt>
                <c:pt idx="1202">
                  <c:v>35</c:v>
                </c:pt>
                <c:pt idx="1203">
                  <c:v>36</c:v>
                </c:pt>
                <c:pt idx="1204">
                  <c:v>39</c:v>
                </c:pt>
                <c:pt idx="1205">
                  <c:v>38</c:v>
                </c:pt>
                <c:pt idx="1206">
                  <c:v>30</c:v>
                </c:pt>
                <c:pt idx="1207">
                  <c:v>36</c:v>
                </c:pt>
                <c:pt idx="1208">
                  <c:v>34</c:v>
                </c:pt>
                <c:pt idx="1209">
                  <c:v>37</c:v>
                </c:pt>
                <c:pt idx="1210">
                  <c:v>34</c:v>
                </c:pt>
                <c:pt idx="1211">
                  <c:v>37</c:v>
                </c:pt>
                <c:pt idx="1212">
                  <c:v>37</c:v>
                </c:pt>
                <c:pt idx="1213">
                  <c:v>34</c:v>
                </c:pt>
                <c:pt idx="1214">
                  <c:v>40</c:v>
                </c:pt>
                <c:pt idx="1215">
                  <c:v>36</c:v>
                </c:pt>
                <c:pt idx="1216">
                  <c:v>30</c:v>
                </c:pt>
                <c:pt idx="1217">
                  <c:v>38</c:v>
                </c:pt>
                <c:pt idx="1218">
                  <c:v>37</c:v>
                </c:pt>
                <c:pt idx="1219">
                  <c:v>24</c:v>
                </c:pt>
                <c:pt idx="1220">
                  <c:v>24</c:v>
                </c:pt>
                <c:pt idx="1221">
                  <c:v>26</c:v>
                </c:pt>
                <c:pt idx="1222">
                  <c:v>35</c:v>
                </c:pt>
                <c:pt idx="1223">
                  <c:v>35</c:v>
                </c:pt>
                <c:pt idx="1224">
                  <c:v>35</c:v>
                </c:pt>
                <c:pt idx="1225">
                  <c:v>26</c:v>
                </c:pt>
                <c:pt idx="1226">
                  <c:v>37</c:v>
                </c:pt>
                <c:pt idx="1227">
                  <c:v>33</c:v>
                </c:pt>
                <c:pt idx="1228">
                  <c:v>34</c:v>
                </c:pt>
                <c:pt idx="1229">
                  <c:v>33</c:v>
                </c:pt>
                <c:pt idx="1230">
                  <c:v>32</c:v>
                </c:pt>
                <c:pt idx="1231">
                  <c:v>31</c:v>
                </c:pt>
                <c:pt idx="1232">
                  <c:v>35</c:v>
                </c:pt>
                <c:pt idx="1233">
                  <c:v>31</c:v>
                </c:pt>
                <c:pt idx="1234">
                  <c:v>39</c:v>
                </c:pt>
                <c:pt idx="1235">
                  <c:v>26</c:v>
                </c:pt>
                <c:pt idx="1236">
                  <c:v>36</c:v>
                </c:pt>
                <c:pt idx="1237">
                  <c:v>29</c:v>
                </c:pt>
                <c:pt idx="1238">
                  <c:v>42</c:v>
                </c:pt>
                <c:pt idx="1239">
                  <c:v>36</c:v>
                </c:pt>
                <c:pt idx="1240">
                  <c:v>30</c:v>
                </c:pt>
                <c:pt idx="1241">
                  <c:v>35</c:v>
                </c:pt>
                <c:pt idx="1242">
                  <c:v>33</c:v>
                </c:pt>
                <c:pt idx="1243">
                  <c:v>36</c:v>
                </c:pt>
                <c:pt idx="1244">
                  <c:v>25</c:v>
                </c:pt>
                <c:pt idx="1245">
                  <c:v>30</c:v>
                </c:pt>
                <c:pt idx="1246">
                  <c:v>34</c:v>
                </c:pt>
                <c:pt idx="1247">
                  <c:v>40</c:v>
                </c:pt>
                <c:pt idx="1248">
                  <c:v>20</c:v>
                </c:pt>
                <c:pt idx="1249">
                  <c:v>38</c:v>
                </c:pt>
                <c:pt idx="1250">
                  <c:v>32</c:v>
                </c:pt>
                <c:pt idx="1251">
                  <c:v>36</c:v>
                </c:pt>
                <c:pt idx="1252">
                  <c:v>26</c:v>
                </c:pt>
                <c:pt idx="1253">
                  <c:v>32</c:v>
                </c:pt>
                <c:pt idx="1254">
                  <c:v>26</c:v>
                </c:pt>
                <c:pt idx="1255">
                  <c:v>33</c:v>
                </c:pt>
                <c:pt idx="1256">
                  <c:v>22</c:v>
                </c:pt>
                <c:pt idx="1257">
                  <c:v>35</c:v>
                </c:pt>
                <c:pt idx="1258">
                  <c:v>35</c:v>
                </c:pt>
                <c:pt idx="1259">
                  <c:v>33</c:v>
                </c:pt>
                <c:pt idx="1260">
                  <c:v>24</c:v>
                </c:pt>
                <c:pt idx="1261">
                  <c:v>34</c:v>
                </c:pt>
                <c:pt idx="1262">
                  <c:v>24</c:v>
                </c:pt>
                <c:pt idx="1263">
                  <c:v>16</c:v>
                </c:pt>
                <c:pt idx="1264">
                  <c:v>27</c:v>
                </c:pt>
                <c:pt idx="1265">
                  <c:v>36</c:v>
                </c:pt>
                <c:pt idx="1266">
                  <c:v>30</c:v>
                </c:pt>
                <c:pt idx="1267">
                  <c:v>36</c:v>
                </c:pt>
                <c:pt idx="1268">
                  <c:v>29</c:v>
                </c:pt>
                <c:pt idx="1269">
                  <c:v>23</c:v>
                </c:pt>
                <c:pt idx="1270">
                  <c:v>35</c:v>
                </c:pt>
                <c:pt idx="1271">
                  <c:v>35</c:v>
                </c:pt>
                <c:pt idx="1272">
                  <c:v>33</c:v>
                </c:pt>
                <c:pt idx="1273">
                  <c:v>32</c:v>
                </c:pt>
                <c:pt idx="1274">
                  <c:v>32</c:v>
                </c:pt>
                <c:pt idx="1275">
                  <c:v>29</c:v>
                </c:pt>
                <c:pt idx="1276">
                  <c:v>39</c:v>
                </c:pt>
                <c:pt idx="1277">
                  <c:v>27</c:v>
                </c:pt>
                <c:pt idx="1278">
                  <c:v>28</c:v>
                </c:pt>
                <c:pt idx="1279">
                  <c:v>30</c:v>
                </c:pt>
                <c:pt idx="1280">
                  <c:v>33</c:v>
                </c:pt>
                <c:pt idx="1281">
                  <c:v>30</c:v>
                </c:pt>
                <c:pt idx="1282">
                  <c:v>28</c:v>
                </c:pt>
                <c:pt idx="1283">
                  <c:v>45</c:v>
                </c:pt>
                <c:pt idx="1284">
                  <c:v>31</c:v>
                </c:pt>
                <c:pt idx="1285">
                  <c:v>26</c:v>
                </c:pt>
                <c:pt idx="1286">
                  <c:v>33</c:v>
                </c:pt>
                <c:pt idx="1287">
                  <c:v>23</c:v>
                </c:pt>
                <c:pt idx="1288">
                  <c:v>27</c:v>
                </c:pt>
                <c:pt idx="1289">
                  <c:v>28</c:v>
                </c:pt>
                <c:pt idx="1290">
                  <c:v>35</c:v>
                </c:pt>
                <c:pt idx="1291">
                  <c:v>25</c:v>
                </c:pt>
                <c:pt idx="1292">
                  <c:v>43</c:v>
                </c:pt>
                <c:pt idx="1293">
                  <c:v>34</c:v>
                </c:pt>
                <c:pt idx="1294">
                  <c:v>36</c:v>
                </c:pt>
                <c:pt idx="1295">
                  <c:v>28</c:v>
                </c:pt>
                <c:pt idx="1296">
                  <c:v>19</c:v>
                </c:pt>
                <c:pt idx="1297">
                  <c:v>37</c:v>
                </c:pt>
                <c:pt idx="1298">
                  <c:v>21</c:v>
                </c:pt>
                <c:pt idx="1299">
                  <c:v>28</c:v>
                </c:pt>
                <c:pt idx="1300">
                  <c:v>26</c:v>
                </c:pt>
                <c:pt idx="1301">
                  <c:v>32</c:v>
                </c:pt>
                <c:pt idx="1302">
                  <c:v>36</c:v>
                </c:pt>
                <c:pt idx="1303">
                  <c:v>31</c:v>
                </c:pt>
                <c:pt idx="1304">
                  <c:v>23</c:v>
                </c:pt>
                <c:pt idx="1305">
                  <c:v>24</c:v>
                </c:pt>
                <c:pt idx="1306">
                  <c:v>33</c:v>
                </c:pt>
                <c:pt idx="1307">
                  <c:v>27</c:v>
                </c:pt>
                <c:pt idx="1308">
                  <c:v>22</c:v>
                </c:pt>
                <c:pt idx="1309">
                  <c:v>29</c:v>
                </c:pt>
                <c:pt idx="1310">
                  <c:v>34</c:v>
                </c:pt>
                <c:pt idx="1311">
                  <c:v>26</c:v>
                </c:pt>
                <c:pt idx="1312">
                  <c:v>32</c:v>
                </c:pt>
                <c:pt idx="1313">
                  <c:v>27</c:v>
                </c:pt>
                <c:pt idx="1314">
                  <c:v>28</c:v>
                </c:pt>
                <c:pt idx="1315">
                  <c:v>31</c:v>
                </c:pt>
                <c:pt idx="1316">
                  <c:v>29</c:v>
                </c:pt>
                <c:pt idx="1317">
                  <c:v>21</c:v>
                </c:pt>
                <c:pt idx="1318">
                  <c:v>24</c:v>
                </c:pt>
                <c:pt idx="1319">
                  <c:v>32</c:v>
                </c:pt>
                <c:pt idx="1320">
                  <c:v>30</c:v>
                </c:pt>
                <c:pt idx="1321">
                  <c:v>19</c:v>
                </c:pt>
                <c:pt idx="1322">
                  <c:v>24</c:v>
                </c:pt>
                <c:pt idx="1323">
                  <c:v>25</c:v>
                </c:pt>
                <c:pt idx="1324">
                  <c:v>24</c:v>
                </c:pt>
                <c:pt idx="1325">
                  <c:v>29</c:v>
                </c:pt>
                <c:pt idx="1326">
                  <c:v>31</c:v>
                </c:pt>
                <c:pt idx="1327">
                  <c:v>31</c:v>
                </c:pt>
                <c:pt idx="1328">
                  <c:v>23</c:v>
                </c:pt>
                <c:pt idx="1329">
                  <c:v>23</c:v>
                </c:pt>
                <c:pt idx="1330">
                  <c:v>32</c:v>
                </c:pt>
                <c:pt idx="1331">
                  <c:v>24</c:v>
                </c:pt>
                <c:pt idx="1332">
                  <c:v>34</c:v>
                </c:pt>
                <c:pt idx="1333">
                  <c:v>36</c:v>
                </c:pt>
                <c:pt idx="1334">
                  <c:v>31</c:v>
                </c:pt>
                <c:pt idx="1335">
                  <c:v>44</c:v>
                </c:pt>
                <c:pt idx="1336">
                  <c:v>23</c:v>
                </c:pt>
                <c:pt idx="1337">
                  <c:v>27</c:v>
                </c:pt>
                <c:pt idx="1338">
                  <c:v>21</c:v>
                </c:pt>
                <c:pt idx="1339">
                  <c:v>27</c:v>
                </c:pt>
                <c:pt idx="1340">
                  <c:v>29</c:v>
                </c:pt>
                <c:pt idx="1341">
                  <c:v>29</c:v>
                </c:pt>
                <c:pt idx="1342">
                  <c:v>31</c:v>
                </c:pt>
                <c:pt idx="1343">
                  <c:v>31</c:v>
                </c:pt>
                <c:pt idx="1344">
                  <c:v>31</c:v>
                </c:pt>
                <c:pt idx="1345">
                  <c:v>32</c:v>
                </c:pt>
                <c:pt idx="1346">
                  <c:v>34</c:v>
                </c:pt>
                <c:pt idx="1347">
                  <c:v>35</c:v>
                </c:pt>
                <c:pt idx="1348">
                  <c:v>35</c:v>
                </c:pt>
                <c:pt idx="1349">
                  <c:v>36</c:v>
                </c:pt>
                <c:pt idx="1350">
                  <c:v>29</c:v>
                </c:pt>
                <c:pt idx="1351">
                  <c:v>37</c:v>
                </c:pt>
                <c:pt idx="1352">
                  <c:v>26</c:v>
                </c:pt>
                <c:pt idx="1353">
                  <c:v>25</c:v>
                </c:pt>
                <c:pt idx="1354">
                  <c:v>27</c:v>
                </c:pt>
                <c:pt idx="1355">
                  <c:v>23</c:v>
                </c:pt>
                <c:pt idx="1356">
                  <c:v>34</c:v>
                </c:pt>
                <c:pt idx="1357">
                  <c:v>38</c:v>
                </c:pt>
                <c:pt idx="1358">
                  <c:v>32</c:v>
                </c:pt>
                <c:pt idx="1359">
                  <c:v>29</c:v>
                </c:pt>
                <c:pt idx="1360">
                  <c:v>27</c:v>
                </c:pt>
                <c:pt idx="1361">
                  <c:v>26</c:v>
                </c:pt>
                <c:pt idx="1362">
                  <c:v>30</c:v>
                </c:pt>
                <c:pt idx="1363">
                  <c:v>24</c:v>
                </c:pt>
                <c:pt idx="1364">
                  <c:v>38</c:v>
                </c:pt>
                <c:pt idx="1365">
                  <c:v>29</c:v>
                </c:pt>
                <c:pt idx="1366">
                  <c:v>33</c:v>
                </c:pt>
                <c:pt idx="1367">
                  <c:v>29</c:v>
                </c:pt>
                <c:pt idx="1368">
                  <c:v>46</c:v>
                </c:pt>
                <c:pt idx="1369">
                  <c:v>37</c:v>
                </c:pt>
                <c:pt idx="1370">
                  <c:v>27</c:v>
                </c:pt>
                <c:pt idx="1371">
                  <c:v>32</c:v>
                </c:pt>
                <c:pt idx="1372">
                  <c:v>44</c:v>
                </c:pt>
                <c:pt idx="1373">
                  <c:v>41</c:v>
                </c:pt>
                <c:pt idx="1374">
                  <c:v>28</c:v>
                </c:pt>
                <c:pt idx="1375">
                  <c:v>32</c:v>
                </c:pt>
                <c:pt idx="1376">
                  <c:v>43</c:v>
                </c:pt>
                <c:pt idx="1377">
                  <c:v>30</c:v>
                </c:pt>
                <c:pt idx="1378">
                  <c:v>45</c:v>
                </c:pt>
                <c:pt idx="1379">
                  <c:v>40</c:v>
                </c:pt>
                <c:pt idx="1380">
                  <c:v>39</c:v>
                </c:pt>
                <c:pt idx="1381">
                  <c:v>35</c:v>
                </c:pt>
                <c:pt idx="1382">
                  <c:v>40</c:v>
                </c:pt>
                <c:pt idx="1383">
                  <c:v>48</c:v>
                </c:pt>
                <c:pt idx="1384">
                  <c:v>38</c:v>
                </c:pt>
                <c:pt idx="1385">
                  <c:v>40</c:v>
                </c:pt>
                <c:pt idx="1386">
                  <c:v>43</c:v>
                </c:pt>
                <c:pt idx="1387">
                  <c:v>30</c:v>
                </c:pt>
                <c:pt idx="1388">
                  <c:v>48</c:v>
                </c:pt>
                <c:pt idx="1389">
                  <c:v>48</c:v>
                </c:pt>
                <c:pt idx="1390">
                  <c:v>34</c:v>
                </c:pt>
                <c:pt idx="1391">
                  <c:v>42</c:v>
                </c:pt>
                <c:pt idx="1392">
                  <c:v>36</c:v>
                </c:pt>
                <c:pt idx="1393">
                  <c:v>49</c:v>
                </c:pt>
                <c:pt idx="1394">
                  <c:v>39</c:v>
                </c:pt>
                <c:pt idx="1395">
                  <c:v>39</c:v>
                </c:pt>
                <c:pt idx="1396">
                  <c:v>32</c:v>
                </c:pt>
                <c:pt idx="1397">
                  <c:v>43</c:v>
                </c:pt>
                <c:pt idx="1398">
                  <c:v>39</c:v>
                </c:pt>
                <c:pt idx="1399">
                  <c:v>33</c:v>
                </c:pt>
                <c:pt idx="1400">
                  <c:v>47</c:v>
                </c:pt>
                <c:pt idx="1401">
                  <c:v>30</c:v>
                </c:pt>
                <c:pt idx="1402">
                  <c:v>27</c:v>
                </c:pt>
                <c:pt idx="1403">
                  <c:v>29</c:v>
                </c:pt>
                <c:pt idx="1404">
                  <c:v>36</c:v>
                </c:pt>
                <c:pt idx="1405">
                  <c:v>29</c:v>
                </c:pt>
                <c:pt idx="1406">
                  <c:v>31</c:v>
                </c:pt>
                <c:pt idx="1407">
                  <c:v>29</c:v>
                </c:pt>
                <c:pt idx="1408">
                  <c:v>29</c:v>
                </c:pt>
                <c:pt idx="1409">
                  <c:v>30</c:v>
                </c:pt>
                <c:pt idx="1410">
                  <c:v>26</c:v>
                </c:pt>
                <c:pt idx="1411">
                  <c:v>28</c:v>
                </c:pt>
                <c:pt idx="1412">
                  <c:v>22</c:v>
                </c:pt>
                <c:pt idx="1413">
                  <c:v>21</c:v>
                </c:pt>
                <c:pt idx="1414">
                  <c:v>24</c:v>
                </c:pt>
                <c:pt idx="1415">
                  <c:v>26</c:v>
                </c:pt>
                <c:pt idx="1416">
                  <c:v>16</c:v>
                </c:pt>
                <c:pt idx="1417">
                  <c:v>32</c:v>
                </c:pt>
                <c:pt idx="1418">
                  <c:v>17</c:v>
                </c:pt>
                <c:pt idx="1419">
                  <c:v>20</c:v>
                </c:pt>
                <c:pt idx="1420">
                  <c:v>28</c:v>
                </c:pt>
                <c:pt idx="1421">
                  <c:v>19</c:v>
                </c:pt>
                <c:pt idx="1422">
                  <c:v>24</c:v>
                </c:pt>
                <c:pt idx="1423">
                  <c:v>31</c:v>
                </c:pt>
                <c:pt idx="1424">
                  <c:v>17</c:v>
                </c:pt>
                <c:pt idx="1425">
                  <c:v>27</c:v>
                </c:pt>
                <c:pt idx="1426">
                  <c:v>22</c:v>
                </c:pt>
                <c:pt idx="1427">
                  <c:v>21</c:v>
                </c:pt>
                <c:pt idx="1428">
                  <c:v>20</c:v>
                </c:pt>
                <c:pt idx="1429">
                  <c:v>26</c:v>
                </c:pt>
                <c:pt idx="1430">
                  <c:v>25</c:v>
                </c:pt>
                <c:pt idx="1431">
                  <c:v>23</c:v>
                </c:pt>
                <c:pt idx="1432">
                  <c:v>17</c:v>
                </c:pt>
                <c:pt idx="1433">
                  <c:v>24</c:v>
                </c:pt>
                <c:pt idx="1434">
                  <c:v>27</c:v>
                </c:pt>
                <c:pt idx="1435">
                  <c:v>18</c:v>
                </c:pt>
                <c:pt idx="1436">
                  <c:v>26</c:v>
                </c:pt>
                <c:pt idx="1437">
                  <c:v>23</c:v>
                </c:pt>
                <c:pt idx="1438">
                  <c:v>22</c:v>
                </c:pt>
                <c:pt idx="1439">
                  <c:v>24</c:v>
                </c:pt>
                <c:pt idx="1440">
                  <c:v>29</c:v>
                </c:pt>
                <c:pt idx="1441">
                  <c:v>23</c:v>
                </c:pt>
                <c:pt idx="1442">
                  <c:v>26</c:v>
                </c:pt>
                <c:pt idx="1443">
                  <c:v>31</c:v>
                </c:pt>
                <c:pt idx="1444">
                  <c:v>24</c:v>
                </c:pt>
                <c:pt idx="1445">
                  <c:v>25</c:v>
                </c:pt>
                <c:pt idx="1446">
                  <c:v>26</c:v>
                </c:pt>
                <c:pt idx="1447">
                  <c:v>28</c:v>
                </c:pt>
                <c:pt idx="1448">
                  <c:v>19</c:v>
                </c:pt>
                <c:pt idx="1449">
                  <c:v>29</c:v>
                </c:pt>
                <c:pt idx="1450">
                  <c:v>26</c:v>
                </c:pt>
                <c:pt idx="1451">
                  <c:v>24</c:v>
                </c:pt>
                <c:pt idx="1452">
                  <c:v>26</c:v>
                </c:pt>
                <c:pt idx="1453">
                  <c:v>14</c:v>
                </c:pt>
                <c:pt idx="1454">
                  <c:v>25</c:v>
                </c:pt>
                <c:pt idx="1455">
                  <c:v>25</c:v>
                </c:pt>
                <c:pt idx="1456">
                  <c:v>26</c:v>
                </c:pt>
                <c:pt idx="1457">
                  <c:v>17</c:v>
                </c:pt>
                <c:pt idx="1458">
                  <c:v>32</c:v>
                </c:pt>
                <c:pt idx="1459">
                  <c:v>27</c:v>
                </c:pt>
                <c:pt idx="1460">
                  <c:v>24</c:v>
                </c:pt>
                <c:pt idx="1461">
                  <c:v>22</c:v>
                </c:pt>
                <c:pt idx="1462">
                  <c:v>26</c:v>
                </c:pt>
                <c:pt idx="1463">
                  <c:v>23</c:v>
                </c:pt>
                <c:pt idx="1464">
                  <c:v>30</c:v>
                </c:pt>
                <c:pt idx="1465">
                  <c:v>17</c:v>
                </c:pt>
                <c:pt idx="1466">
                  <c:v>23</c:v>
                </c:pt>
                <c:pt idx="1467">
                  <c:v>22</c:v>
                </c:pt>
                <c:pt idx="1468">
                  <c:v>26</c:v>
                </c:pt>
                <c:pt idx="1469">
                  <c:v>15</c:v>
                </c:pt>
                <c:pt idx="1470">
                  <c:v>20</c:v>
                </c:pt>
                <c:pt idx="1471">
                  <c:v>30</c:v>
                </c:pt>
                <c:pt idx="1472">
                  <c:v>20</c:v>
                </c:pt>
                <c:pt idx="1473">
                  <c:v>25</c:v>
                </c:pt>
                <c:pt idx="1474">
                  <c:v>27</c:v>
                </c:pt>
                <c:pt idx="1475">
                  <c:v>24</c:v>
                </c:pt>
                <c:pt idx="1476">
                  <c:v>21</c:v>
                </c:pt>
                <c:pt idx="1477">
                  <c:v>25</c:v>
                </c:pt>
                <c:pt idx="1478">
                  <c:v>20</c:v>
                </c:pt>
                <c:pt idx="1479">
                  <c:v>27</c:v>
                </c:pt>
                <c:pt idx="1480">
                  <c:v>20</c:v>
                </c:pt>
                <c:pt idx="1481">
                  <c:v>23</c:v>
                </c:pt>
                <c:pt idx="1482">
                  <c:v>27</c:v>
                </c:pt>
                <c:pt idx="1483">
                  <c:v>19</c:v>
                </c:pt>
                <c:pt idx="1484">
                  <c:v>31</c:v>
                </c:pt>
                <c:pt idx="1485">
                  <c:v>23</c:v>
                </c:pt>
                <c:pt idx="1486">
                  <c:v>23</c:v>
                </c:pt>
                <c:pt idx="1487">
                  <c:v>24</c:v>
                </c:pt>
                <c:pt idx="1488">
                  <c:v>29</c:v>
                </c:pt>
                <c:pt idx="1489">
                  <c:v>17</c:v>
                </c:pt>
                <c:pt idx="1490">
                  <c:v>33</c:v>
                </c:pt>
                <c:pt idx="1491">
                  <c:v>24</c:v>
                </c:pt>
                <c:pt idx="1492">
                  <c:v>20</c:v>
                </c:pt>
                <c:pt idx="1493">
                  <c:v>16</c:v>
                </c:pt>
                <c:pt idx="1494">
                  <c:v>19</c:v>
                </c:pt>
                <c:pt idx="1495">
                  <c:v>20</c:v>
                </c:pt>
                <c:pt idx="1496">
                  <c:v>25</c:v>
                </c:pt>
                <c:pt idx="1497">
                  <c:v>17</c:v>
                </c:pt>
                <c:pt idx="1498">
                  <c:v>19</c:v>
                </c:pt>
                <c:pt idx="1499">
                  <c:v>24</c:v>
                </c:pt>
                <c:pt idx="1500">
                  <c:v>21</c:v>
                </c:pt>
                <c:pt idx="1501">
                  <c:v>20</c:v>
                </c:pt>
                <c:pt idx="1502">
                  <c:v>23</c:v>
                </c:pt>
                <c:pt idx="1503">
                  <c:v>25</c:v>
                </c:pt>
                <c:pt idx="1504">
                  <c:v>17</c:v>
                </c:pt>
                <c:pt idx="1505">
                  <c:v>21</c:v>
                </c:pt>
                <c:pt idx="1506">
                  <c:v>23</c:v>
                </c:pt>
                <c:pt idx="1507">
                  <c:v>27</c:v>
                </c:pt>
                <c:pt idx="1508">
                  <c:v>20</c:v>
                </c:pt>
                <c:pt idx="1509">
                  <c:v>26</c:v>
                </c:pt>
                <c:pt idx="1510">
                  <c:v>28</c:v>
                </c:pt>
                <c:pt idx="1511">
                  <c:v>26</c:v>
                </c:pt>
                <c:pt idx="1512">
                  <c:v>19</c:v>
                </c:pt>
                <c:pt idx="1513">
                  <c:v>24</c:v>
                </c:pt>
                <c:pt idx="1514">
                  <c:v>26</c:v>
                </c:pt>
                <c:pt idx="1515">
                  <c:v>33</c:v>
                </c:pt>
                <c:pt idx="1516">
                  <c:v>18</c:v>
                </c:pt>
                <c:pt idx="1517">
                  <c:v>16</c:v>
                </c:pt>
                <c:pt idx="1518">
                  <c:v>27</c:v>
                </c:pt>
                <c:pt idx="1519">
                  <c:v>24</c:v>
                </c:pt>
                <c:pt idx="1520">
                  <c:v>29</c:v>
                </c:pt>
                <c:pt idx="1521">
                  <c:v>29</c:v>
                </c:pt>
                <c:pt idx="1522">
                  <c:v>17</c:v>
                </c:pt>
                <c:pt idx="1523">
                  <c:v>18</c:v>
                </c:pt>
                <c:pt idx="1524">
                  <c:v>20</c:v>
                </c:pt>
                <c:pt idx="1525">
                  <c:v>17</c:v>
                </c:pt>
                <c:pt idx="1526">
                  <c:v>15</c:v>
                </c:pt>
                <c:pt idx="1527">
                  <c:v>17</c:v>
                </c:pt>
                <c:pt idx="1528">
                  <c:v>19</c:v>
                </c:pt>
                <c:pt idx="1529">
                  <c:v>27</c:v>
                </c:pt>
                <c:pt idx="1530">
                  <c:v>24</c:v>
                </c:pt>
                <c:pt idx="1531">
                  <c:v>23</c:v>
                </c:pt>
                <c:pt idx="1532">
                  <c:v>25</c:v>
                </c:pt>
                <c:pt idx="1533">
                  <c:v>16</c:v>
                </c:pt>
                <c:pt idx="1534">
                  <c:v>16</c:v>
                </c:pt>
                <c:pt idx="1535">
                  <c:v>18</c:v>
                </c:pt>
                <c:pt idx="1536">
                  <c:v>24</c:v>
                </c:pt>
                <c:pt idx="1537">
                  <c:v>23</c:v>
                </c:pt>
                <c:pt idx="1538">
                  <c:v>33</c:v>
                </c:pt>
                <c:pt idx="1539">
                  <c:v>27</c:v>
                </c:pt>
                <c:pt idx="1540">
                  <c:v>25</c:v>
                </c:pt>
                <c:pt idx="1541">
                  <c:v>17</c:v>
                </c:pt>
                <c:pt idx="1542">
                  <c:v>18</c:v>
                </c:pt>
                <c:pt idx="1543">
                  <c:v>30</c:v>
                </c:pt>
                <c:pt idx="1544">
                  <c:v>20</c:v>
                </c:pt>
                <c:pt idx="1545">
                  <c:v>20</c:v>
                </c:pt>
                <c:pt idx="1546">
                  <c:v>28</c:v>
                </c:pt>
                <c:pt idx="1547">
                  <c:v>16</c:v>
                </c:pt>
                <c:pt idx="1548">
                  <c:v>25</c:v>
                </c:pt>
                <c:pt idx="1549">
                  <c:v>21</c:v>
                </c:pt>
                <c:pt idx="1550">
                  <c:v>18</c:v>
                </c:pt>
                <c:pt idx="1551">
                  <c:v>19</c:v>
                </c:pt>
                <c:pt idx="1552">
                  <c:v>17</c:v>
                </c:pt>
                <c:pt idx="1553">
                  <c:v>23</c:v>
                </c:pt>
                <c:pt idx="1554">
                  <c:v>15</c:v>
                </c:pt>
                <c:pt idx="1555">
                  <c:v>25</c:v>
                </c:pt>
                <c:pt idx="1556">
                  <c:v>23</c:v>
                </c:pt>
                <c:pt idx="1557">
                  <c:v>22</c:v>
                </c:pt>
                <c:pt idx="1558">
                  <c:v>22</c:v>
                </c:pt>
                <c:pt idx="1559">
                  <c:v>14</c:v>
                </c:pt>
                <c:pt idx="1560">
                  <c:v>24</c:v>
                </c:pt>
                <c:pt idx="1561">
                  <c:v>17</c:v>
                </c:pt>
                <c:pt idx="1562">
                  <c:v>23</c:v>
                </c:pt>
                <c:pt idx="1563">
                  <c:v>29</c:v>
                </c:pt>
                <c:pt idx="1564">
                  <c:v>24</c:v>
                </c:pt>
                <c:pt idx="1565">
                  <c:v>17</c:v>
                </c:pt>
                <c:pt idx="1566">
                  <c:v>30</c:v>
                </c:pt>
                <c:pt idx="1567">
                  <c:v>17</c:v>
                </c:pt>
                <c:pt idx="1568">
                  <c:v>24</c:v>
                </c:pt>
                <c:pt idx="1569">
                  <c:v>18</c:v>
                </c:pt>
                <c:pt idx="1570">
                  <c:v>29</c:v>
                </c:pt>
                <c:pt idx="1571">
                  <c:v>23</c:v>
                </c:pt>
                <c:pt idx="1572">
                  <c:v>28</c:v>
                </c:pt>
                <c:pt idx="1573">
                  <c:v>21</c:v>
                </c:pt>
                <c:pt idx="1574">
                  <c:v>19</c:v>
                </c:pt>
                <c:pt idx="1575">
                  <c:v>24</c:v>
                </c:pt>
                <c:pt idx="1576">
                  <c:v>30</c:v>
                </c:pt>
                <c:pt idx="1577">
                  <c:v>14</c:v>
                </c:pt>
                <c:pt idx="1578">
                  <c:v>29</c:v>
                </c:pt>
                <c:pt idx="1579">
                  <c:v>22</c:v>
                </c:pt>
                <c:pt idx="1580">
                  <c:v>39</c:v>
                </c:pt>
                <c:pt idx="1581">
                  <c:v>24</c:v>
                </c:pt>
                <c:pt idx="1582">
                  <c:v>24</c:v>
                </c:pt>
                <c:pt idx="1583">
                  <c:v>30</c:v>
                </c:pt>
                <c:pt idx="1584">
                  <c:v>24</c:v>
                </c:pt>
                <c:pt idx="1585">
                  <c:v>21</c:v>
                </c:pt>
                <c:pt idx="1586">
                  <c:v>28</c:v>
                </c:pt>
                <c:pt idx="1587">
                  <c:v>27</c:v>
                </c:pt>
                <c:pt idx="1588">
                  <c:v>22</c:v>
                </c:pt>
                <c:pt idx="1589">
                  <c:v>28</c:v>
                </c:pt>
                <c:pt idx="1590">
                  <c:v>28</c:v>
                </c:pt>
                <c:pt idx="1591">
                  <c:v>31</c:v>
                </c:pt>
                <c:pt idx="1592">
                  <c:v>33</c:v>
                </c:pt>
                <c:pt idx="1593">
                  <c:v>23</c:v>
                </c:pt>
                <c:pt idx="1594">
                  <c:v>32</c:v>
                </c:pt>
                <c:pt idx="1595">
                  <c:v>31</c:v>
                </c:pt>
                <c:pt idx="1596">
                  <c:v>30</c:v>
                </c:pt>
                <c:pt idx="1597">
                  <c:v>28</c:v>
                </c:pt>
                <c:pt idx="1598">
                  <c:v>31</c:v>
                </c:pt>
                <c:pt idx="1599">
                  <c:v>19</c:v>
                </c:pt>
                <c:pt idx="1600">
                  <c:v>29</c:v>
                </c:pt>
                <c:pt idx="1601">
                  <c:v>35</c:v>
                </c:pt>
                <c:pt idx="1602">
                  <c:v>33</c:v>
                </c:pt>
                <c:pt idx="1603">
                  <c:v>32</c:v>
                </c:pt>
                <c:pt idx="1604">
                  <c:v>31</c:v>
                </c:pt>
                <c:pt idx="1605">
                  <c:v>29</c:v>
                </c:pt>
                <c:pt idx="1606">
                  <c:v>28</c:v>
                </c:pt>
                <c:pt idx="1607">
                  <c:v>26</c:v>
                </c:pt>
                <c:pt idx="1608">
                  <c:v>36</c:v>
                </c:pt>
                <c:pt idx="1609">
                  <c:v>29</c:v>
                </c:pt>
                <c:pt idx="1610">
                  <c:v>37</c:v>
                </c:pt>
                <c:pt idx="1611">
                  <c:v>29</c:v>
                </c:pt>
                <c:pt idx="1612">
                  <c:v>38</c:v>
                </c:pt>
                <c:pt idx="1613">
                  <c:v>27</c:v>
                </c:pt>
                <c:pt idx="1614">
                  <c:v>36</c:v>
                </c:pt>
                <c:pt idx="1615">
                  <c:v>21</c:v>
                </c:pt>
                <c:pt idx="1616">
                  <c:v>32</c:v>
                </c:pt>
                <c:pt idx="1617">
                  <c:v>33</c:v>
                </c:pt>
                <c:pt idx="1618">
                  <c:v>30</c:v>
                </c:pt>
                <c:pt idx="1619">
                  <c:v>37</c:v>
                </c:pt>
                <c:pt idx="1620">
                  <c:v>34</c:v>
                </c:pt>
                <c:pt idx="1621">
                  <c:v>39</c:v>
                </c:pt>
                <c:pt idx="1622">
                  <c:v>37</c:v>
                </c:pt>
                <c:pt idx="1623">
                  <c:v>26</c:v>
                </c:pt>
                <c:pt idx="1624">
                  <c:v>27</c:v>
                </c:pt>
                <c:pt idx="1625">
                  <c:v>23</c:v>
                </c:pt>
                <c:pt idx="1626">
                  <c:v>25</c:v>
                </c:pt>
                <c:pt idx="1627">
                  <c:v>32</c:v>
                </c:pt>
                <c:pt idx="1628">
                  <c:v>27</c:v>
                </c:pt>
                <c:pt idx="1629">
                  <c:v>41</c:v>
                </c:pt>
                <c:pt idx="1630">
                  <c:v>18</c:v>
                </c:pt>
                <c:pt idx="1631">
                  <c:v>18</c:v>
                </c:pt>
                <c:pt idx="1632">
                  <c:v>23</c:v>
                </c:pt>
                <c:pt idx="1633">
                  <c:v>22</c:v>
                </c:pt>
                <c:pt idx="1634">
                  <c:v>19</c:v>
                </c:pt>
                <c:pt idx="1635">
                  <c:v>22</c:v>
                </c:pt>
                <c:pt idx="1636">
                  <c:v>26</c:v>
                </c:pt>
                <c:pt idx="1637">
                  <c:v>21</c:v>
                </c:pt>
                <c:pt idx="1638">
                  <c:v>18</c:v>
                </c:pt>
                <c:pt idx="1639">
                  <c:v>29</c:v>
                </c:pt>
                <c:pt idx="1640">
                  <c:v>18</c:v>
                </c:pt>
                <c:pt idx="1641">
                  <c:v>16</c:v>
                </c:pt>
                <c:pt idx="1642">
                  <c:v>19</c:v>
                </c:pt>
                <c:pt idx="1643">
                  <c:v>14</c:v>
                </c:pt>
                <c:pt idx="1644">
                  <c:v>23</c:v>
                </c:pt>
                <c:pt idx="1645">
                  <c:v>13</c:v>
                </c:pt>
                <c:pt idx="1646">
                  <c:v>15</c:v>
                </c:pt>
                <c:pt idx="1647">
                  <c:v>21</c:v>
                </c:pt>
                <c:pt idx="1648">
                  <c:v>21</c:v>
                </c:pt>
                <c:pt idx="1649">
                  <c:v>21</c:v>
                </c:pt>
                <c:pt idx="1650">
                  <c:v>17</c:v>
                </c:pt>
                <c:pt idx="1651">
                  <c:v>22</c:v>
                </c:pt>
                <c:pt idx="1652">
                  <c:v>26</c:v>
                </c:pt>
                <c:pt idx="1653">
                  <c:v>25</c:v>
                </c:pt>
                <c:pt idx="1654">
                  <c:v>21</c:v>
                </c:pt>
                <c:pt idx="1655">
                  <c:v>22</c:v>
                </c:pt>
                <c:pt idx="1656">
                  <c:v>22</c:v>
                </c:pt>
                <c:pt idx="1657">
                  <c:v>30</c:v>
                </c:pt>
                <c:pt idx="1658">
                  <c:v>11</c:v>
                </c:pt>
                <c:pt idx="1659">
                  <c:v>19</c:v>
                </c:pt>
                <c:pt idx="1660">
                  <c:v>27</c:v>
                </c:pt>
                <c:pt idx="1661">
                  <c:v>15</c:v>
                </c:pt>
                <c:pt idx="1662">
                  <c:v>27</c:v>
                </c:pt>
                <c:pt idx="1663">
                  <c:v>19</c:v>
                </c:pt>
                <c:pt idx="1664">
                  <c:v>17</c:v>
                </c:pt>
                <c:pt idx="1665">
                  <c:v>19</c:v>
                </c:pt>
                <c:pt idx="1666">
                  <c:v>22</c:v>
                </c:pt>
                <c:pt idx="1667">
                  <c:v>28</c:v>
                </c:pt>
                <c:pt idx="1668">
                  <c:v>19</c:v>
                </c:pt>
                <c:pt idx="1669">
                  <c:v>22</c:v>
                </c:pt>
                <c:pt idx="1670">
                  <c:v>20</c:v>
                </c:pt>
                <c:pt idx="1671">
                  <c:v>16</c:v>
                </c:pt>
                <c:pt idx="1672">
                  <c:v>29</c:v>
                </c:pt>
                <c:pt idx="1673">
                  <c:v>19</c:v>
                </c:pt>
                <c:pt idx="1674">
                  <c:v>22</c:v>
                </c:pt>
                <c:pt idx="1675">
                  <c:v>24</c:v>
                </c:pt>
                <c:pt idx="1676">
                  <c:v>17</c:v>
                </c:pt>
                <c:pt idx="1677">
                  <c:v>21</c:v>
                </c:pt>
                <c:pt idx="1678">
                  <c:v>15</c:v>
                </c:pt>
                <c:pt idx="1679">
                  <c:v>24</c:v>
                </c:pt>
                <c:pt idx="1680">
                  <c:v>24</c:v>
                </c:pt>
                <c:pt idx="1681">
                  <c:v>18</c:v>
                </c:pt>
                <c:pt idx="1682">
                  <c:v>23</c:v>
                </c:pt>
                <c:pt idx="1683">
                  <c:v>20</c:v>
                </c:pt>
                <c:pt idx="1684">
                  <c:v>20</c:v>
                </c:pt>
                <c:pt idx="1685">
                  <c:v>11</c:v>
                </c:pt>
                <c:pt idx="1686">
                  <c:v>23</c:v>
                </c:pt>
                <c:pt idx="1687">
                  <c:v>14</c:v>
                </c:pt>
                <c:pt idx="1688">
                  <c:v>23</c:v>
                </c:pt>
                <c:pt idx="1689">
                  <c:v>20</c:v>
                </c:pt>
                <c:pt idx="1690">
                  <c:v>24</c:v>
                </c:pt>
                <c:pt idx="1691">
                  <c:v>28</c:v>
                </c:pt>
                <c:pt idx="1692">
                  <c:v>23</c:v>
                </c:pt>
                <c:pt idx="1693">
                  <c:v>15</c:v>
                </c:pt>
                <c:pt idx="1694">
                  <c:v>17</c:v>
                </c:pt>
                <c:pt idx="1695">
                  <c:v>18</c:v>
                </c:pt>
                <c:pt idx="1696">
                  <c:v>15</c:v>
                </c:pt>
                <c:pt idx="1697">
                  <c:v>14</c:v>
                </c:pt>
                <c:pt idx="1698">
                  <c:v>23</c:v>
                </c:pt>
                <c:pt idx="1699">
                  <c:v>24</c:v>
                </c:pt>
                <c:pt idx="1700">
                  <c:v>18</c:v>
                </c:pt>
                <c:pt idx="1701">
                  <c:v>14</c:v>
                </c:pt>
                <c:pt idx="1702">
                  <c:v>28</c:v>
                </c:pt>
                <c:pt idx="1703">
                  <c:v>16</c:v>
                </c:pt>
                <c:pt idx="1704">
                  <c:v>20</c:v>
                </c:pt>
                <c:pt idx="1705">
                  <c:v>22</c:v>
                </c:pt>
                <c:pt idx="1706">
                  <c:v>16</c:v>
                </c:pt>
                <c:pt idx="1707">
                  <c:v>19</c:v>
                </c:pt>
                <c:pt idx="1708">
                  <c:v>23</c:v>
                </c:pt>
                <c:pt idx="1709">
                  <c:v>28</c:v>
                </c:pt>
                <c:pt idx="1710">
                  <c:v>27</c:v>
                </c:pt>
                <c:pt idx="1711">
                  <c:v>31</c:v>
                </c:pt>
                <c:pt idx="1712">
                  <c:v>20</c:v>
                </c:pt>
                <c:pt idx="1713">
                  <c:v>19</c:v>
                </c:pt>
                <c:pt idx="1714">
                  <c:v>21</c:v>
                </c:pt>
                <c:pt idx="1715">
                  <c:v>16</c:v>
                </c:pt>
                <c:pt idx="1716">
                  <c:v>20</c:v>
                </c:pt>
                <c:pt idx="1717">
                  <c:v>12</c:v>
                </c:pt>
                <c:pt idx="1718">
                  <c:v>15</c:v>
                </c:pt>
                <c:pt idx="1719">
                  <c:v>18</c:v>
                </c:pt>
                <c:pt idx="1720">
                  <c:v>21</c:v>
                </c:pt>
                <c:pt idx="1721">
                  <c:v>26</c:v>
                </c:pt>
                <c:pt idx="1722">
                  <c:v>19</c:v>
                </c:pt>
                <c:pt idx="1723">
                  <c:v>26</c:v>
                </c:pt>
                <c:pt idx="1724">
                  <c:v>15</c:v>
                </c:pt>
                <c:pt idx="1725">
                  <c:v>26</c:v>
                </c:pt>
                <c:pt idx="1726">
                  <c:v>18</c:v>
                </c:pt>
                <c:pt idx="1727">
                  <c:v>21</c:v>
                </c:pt>
                <c:pt idx="1728">
                  <c:v>25</c:v>
                </c:pt>
                <c:pt idx="1729">
                  <c:v>19</c:v>
                </c:pt>
                <c:pt idx="1730">
                  <c:v>28</c:v>
                </c:pt>
                <c:pt idx="1731">
                  <c:v>20</c:v>
                </c:pt>
                <c:pt idx="1732">
                  <c:v>20</c:v>
                </c:pt>
                <c:pt idx="1733">
                  <c:v>14</c:v>
                </c:pt>
                <c:pt idx="1734">
                  <c:v>16</c:v>
                </c:pt>
                <c:pt idx="1735">
                  <c:v>22</c:v>
                </c:pt>
                <c:pt idx="1736">
                  <c:v>28</c:v>
                </c:pt>
                <c:pt idx="1737">
                  <c:v>19</c:v>
                </c:pt>
                <c:pt idx="1738">
                  <c:v>20</c:v>
                </c:pt>
                <c:pt idx="1739">
                  <c:v>24</c:v>
                </c:pt>
                <c:pt idx="1740">
                  <c:v>21</c:v>
                </c:pt>
                <c:pt idx="1741">
                  <c:v>18</c:v>
                </c:pt>
                <c:pt idx="1742">
                  <c:v>17</c:v>
                </c:pt>
                <c:pt idx="1743">
                  <c:v>22</c:v>
                </c:pt>
                <c:pt idx="1744">
                  <c:v>21</c:v>
                </c:pt>
                <c:pt idx="1745">
                  <c:v>23</c:v>
                </c:pt>
                <c:pt idx="1746">
                  <c:v>18</c:v>
                </c:pt>
                <c:pt idx="1747">
                  <c:v>28</c:v>
                </c:pt>
                <c:pt idx="1748">
                  <c:v>25</c:v>
                </c:pt>
                <c:pt idx="1749">
                  <c:v>16</c:v>
                </c:pt>
                <c:pt idx="1750">
                  <c:v>16</c:v>
                </c:pt>
                <c:pt idx="1751">
                  <c:v>25</c:v>
                </c:pt>
                <c:pt idx="1752">
                  <c:v>20</c:v>
                </c:pt>
                <c:pt idx="1753">
                  <c:v>30</c:v>
                </c:pt>
                <c:pt idx="1754">
                  <c:v>26</c:v>
                </c:pt>
                <c:pt idx="1755">
                  <c:v>17</c:v>
                </c:pt>
                <c:pt idx="1756">
                  <c:v>18</c:v>
                </c:pt>
                <c:pt idx="1757">
                  <c:v>29</c:v>
                </c:pt>
                <c:pt idx="1758">
                  <c:v>20</c:v>
                </c:pt>
                <c:pt idx="1759">
                  <c:v>20</c:v>
                </c:pt>
                <c:pt idx="1760">
                  <c:v>13</c:v>
                </c:pt>
                <c:pt idx="1761">
                  <c:v>16</c:v>
                </c:pt>
                <c:pt idx="1762">
                  <c:v>13</c:v>
                </c:pt>
                <c:pt idx="1763">
                  <c:v>22</c:v>
                </c:pt>
                <c:pt idx="1764">
                  <c:v>23</c:v>
                </c:pt>
                <c:pt idx="1765">
                  <c:v>19</c:v>
                </c:pt>
                <c:pt idx="1766">
                  <c:v>14</c:v>
                </c:pt>
                <c:pt idx="1767">
                  <c:v>20</c:v>
                </c:pt>
                <c:pt idx="1768">
                  <c:v>21</c:v>
                </c:pt>
                <c:pt idx="1769">
                  <c:v>20</c:v>
                </c:pt>
                <c:pt idx="1770">
                  <c:v>26</c:v>
                </c:pt>
                <c:pt idx="1771">
                  <c:v>26</c:v>
                </c:pt>
                <c:pt idx="1772">
                  <c:v>17</c:v>
                </c:pt>
                <c:pt idx="1773">
                  <c:v>16</c:v>
                </c:pt>
                <c:pt idx="1774">
                  <c:v>18</c:v>
                </c:pt>
                <c:pt idx="1775">
                  <c:v>25</c:v>
                </c:pt>
                <c:pt idx="1776">
                  <c:v>23</c:v>
                </c:pt>
                <c:pt idx="1777">
                  <c:v>15</c:v>
                </c:pt>
                <c:pt idx="1778">
                  <c:v>20</c:v>
                </c:pt>
                <c:pt idx="1779">
                  <c:v>24</c:v>
                </c:pt>
                <c:pt idx="1780">
                  <c:v>17</c:v>
                </c:pt>
                <c:pt idx="1781">
                  <c:v>15</c:v>
                </c:pt>
                <c:pt idx="1782">
                  <c:v>23</c:v>
                </c:pt>
                <c:pt idx="1783">
                  <c:v>19</c:v>
                </c:pt>
                <c:pt idx="1784">
                  <c:v>25</c:v>
                </c:pt>
                <c:pt idx="1785">
                  <c:v>25</c:v>
                </c:pt>
                <c:pt idx="1786">
                  <c:v>22</c:v>
                </c:pt>
                <c:pt idx="1787">
                  <c:v>17</c:v>
                </c:pt>
                <c:pt idx="1788">
                  <c:v>19</c:v>
                </c:pt>
                <c:pt idx="1789">
                  <c:v>13</c:v>
                </c:pt>
                <c:pt idx="1790">
                  <c:v>20</c:v>
                </c:pt>
                <c:pt idx="1791">
                  <c:v>14</c:v>
                </c:pt>
                <c:pt idx="1792">
                  <c:v>18</c:v>
                </c:pt>
                <c:pt idx="1793">
                  <c:v>15</c:v>
                </c:pt>
                <c:pt idx="1794">
                  <c:v>22</c:v>
                </c:pt>
                <c:pt idx="1795">
                  <c:v>14</c:v>
                </c:pt>
                <c:pt idx="1796">
                  <c:v>30</c:v>
                </c:pt>
                <c:pt idx="1797">
                  <c:v>21</c:v>
                </c:pt>
                <c:pt idx="1798">
                  <c:v>30</c:v>
                </c:pt>
                <c:pt idx="1799">
                  <c:v>26</c:v>
                </c:pt>
                <c:pt idx="1800">
                  <c:v>34</c:v>
                </c:pt>
                <c:pt idx="1801">
                  <c:v>14</c:v>
                </c:pt>
                <c:pt idx="1802">
                  <c:v>25</c:v>
                </c:pt>
                <c:pt idx="1803">
                  <c:v>24</c:v>
                </c:pt>
                <c:pt idx="1804">
                  <c:v>21</c:v>
                </c:pt>
                <c:pt idx="1805">
                  <c:v>34</c:v>
                </c:pt>
                <c:pt idx="1806">
                  <c:v>21</c:v>
                </c:pt>
                <c:pt idx="1807">
                  <c:v>18</c:v>
                </c:pt>
                <c:pt idx="1808">
                  <c:v>28</c:v>
                </c:pt>
                <c:pt idx="1809">
                  <c:v>17</c:v>
                </c:pt>
                <c:pt idx="1810">
                  <c:v>28</c:v>
                </c:pt>
                <c:pt idx="1811">
                  <c:v>30</c:v>
                </c:pt>
                <c:pt idx="1812">
                  <c:v>19</c:v>
                </c:pt>
                <c:pt idx="1813">
                  <c:v>18</c:v>
                </c:pt>
                <c:pt idx="1814">
                  <c:v>26</c:v>
                </c:pt>
                <c:pt idx="1815">
                  <c:v>20</c:v>
                </c:pt>
                <c:pt idx="1816">
                  <c:v>25</c:v>
                </c:pt>
                <c:pt idx="1817">
                  <c:v>23</c:v>
                </c:pt>
                <c:pt idx="1818">
                  <c:v>17</c:v>
                </c:pt>
                <c:pt idx="1819">
                  <c:v>14</c:v>
                </c:pt>
                <c:pt idx="1820">
                  <c:v>25</c:v>
                </c:pt>
                <c:pt idx="1821">
                  <c:v>19</c:v>
                </c:pt>
                <c:pt idx="1822">
                  <c:v>12</c:v>
                </c:pt>
                <c:pt idx="1823">
                  <c:v>18</c:v>
                </c:pt>
                <c:pt idx="1824">
                  <c:v>16</c:v>
                </c:pt>
                <c:pt idx="1825">
                  <c:v>16</c:v>
                </c:pt>
                <c:pt idx="1826">
                  <c:v>17</c:v>
                </c:pt>
                <c:pt idx="1827">
                  <c:v>19</c:v>
                </c:pt>
                <c:pt idx="1828">
                  <c:v>22</c:v>
                </c:pt>
                <c:pt idx="1829">
                  <c:v>26</c:v>
                </c:pt>
                <c:pt idx="1830">
                  <c:v>30</c:v>
                </c:pt>
                <c:pt idx="1831">
                  <c:v>25</c:v>
                </c:pt>
                <c:pt idx="1832">
                  <c:v>22</c:v>
                </c:pt>
                <c:pt idx="1833">
                  <c:v>31</c:v>
                </c:pt>
                <c:pt idx="1834">
                  <c:v>22</c:v>
                </c:pt>
                <c:pt idx="1835">
                  <c:v>21</c:v>
                </c:pt>
                <c:pt idx="1836">
                  <c:v>20</c:v>
                </c:pt>
                <c:pt idx="1837">
                  <c:v>26</c:v>
                </c:pt>
                <c:pt idx="1838">
                  <c:v>19</c:v>
                </c:pt>
                <c:pt idx="1839">
                  <c:v>27</c:v>
                </c:pt>
                <c:pt idx="1840">
                  <c:v>19</c:v>
                </c:pt>
                <c:pt idx="1841">
                  <c:v>20</c:v>
                </c:pt>
                <c:pt idx="1842">
                  <c:v>18</c:v>
                </c:pt>
                <c:pt idx="1843">
                  <c:v>12</c:v>
                </c:pt>
                <c:pt idx="1844">
                  <c:v>29</c:v>
                </c:pt>
                <c:pt idx="1845">
                  <c:v>25</c:v>
                </c:pt>
                <c:pt idx="1846">
                  <c:v>22</c:v>
                </c:pt>
                <c:pt idx="1847">
                  <c:v>24</c:v>
                </c:pt>
                <c:pt idx="1848">
                  <c:v>24</c:v>
                </c:pt>
                <c:pt idx="1849">
                  <c:v>17</c:v>
                </c:pt>
                <c:pt idx="1850">
                  <c:v>17</c:v>
                </c:pt>
                <c:pt idx="1851">
                  <c:v>25</c:v>
                </c:pt>
                <c:pt idx="1852">
                  <c:v>16</c:v>
                </c:pt>
                <c:pt idx="1853">
                  <c:v>21</c:v>
                </c:pt>
                <c:pt idx="1854">
                  <c:v>17</c:v>
                </c:pt>
                <c:pt idx="1855">
                  <c:v>27</c:v>
                </c:pt>
                <c:pt idx="1856">
                  <c:v>24</c:v>
                </c:pt>
                <c:pt idx="1857">
                  <c:v>23</c:v>
                </c:pt>
                <c:pt idx="1858">
                  <c:v>21</c:v>
                </c:pt>
                <c:pt idx="1859">
                  <c:v>28</c:v>
                </c:pt>
                <c:pt idx="1860">
                  <c:v>19</c:v>
                </c:pt>
                <c:pt idx="1861">
                  <c:v>23</c:v>
                </c:pt>
                <c:pt idx="1862">
                  <c:v>22</c:v>
                </c:pt>
                <c:pt idx="1863">
                  <c:v>23</c:v>
                </c:pt>
                <c:pt idx="1864">
                  <c:v>15</c:v>
                </c:pt>
                <c:pt idx="1865">
                  <c:v>23</c:v>
                </c:pt>
                <c:pt idx="1866">
                  <c:v>21</c:v>
                </c:pt>
                <c:pt idx="1867">
                  <c:v>23</c:v>
                </c:pt>
                <c:pt idx="1868">
                  <c:v>16</c:v>
                </c:pt>
                <c:pt idx="1869">
                  <c:v>13</c:v>
                </c:pt>
                <c:pt idx="1870">
                  <c:v>24</c:v>
                </c:pt>
                <c:pt idx="1871">
                  <c:v>25</c:v>
                </c:pt>
                <c:pt idx="1872">
                  <c:v>25</c:v>
                </c:pt>
                <c:pt idx="1873">
                  <c:v>22</c:v>
                </c:pt>
                <c:pt idx="1874">
                  <c:v>21</c:v>
                </c:pt>
                <c:pt idx="1875">
                  <c:v>24</c:v>
                </c:pt>
                <c:pt idx="1876">
                  <c:v>29</c:v>
                </c:pt>
                <c:pt idx="1877">
                  <c:v>21</c:v>
                </c:pt>
                <c:pt idx="1878">
                  <c:v>26</c:v>
                </c:pt>
                <c:pt idx="1879">
                  <c:v>28</c:v>
                </c:pt>
                <c:pt idx="1880">
                  <c:v>20</c:v>
                </c:pt>
                <c:pt idx="1881">
                  <c:v>23</c:v>
                </c:pt>
                <c:pt idx="1882">
                  <c:v>13</c:v>
                </c:pt>
                <c:pt idx="1883">
                  <c:v>25</c:v>
                </c:pt>
                <c:pt idx="1884">
                  <c:v>22</c:v>
                </c:pt>
                <c:pt idx="1885">
                  <c:v>18</c:v>
                </c:pt>
                <c:pt idx="1886">
                  <c:v>24</c:v>
                </c:pt>
                <c:pt idx="1887">
                  <c:v>23</c:v>
                </c:pt>
                <c:pt idx="1888">
                  <c:v>23</c:v>
                </c:pt>
                <c:pt idx="1889">
                  <c:v>22</c:v>
                </c:pt>
                <c:pt idx="1890">
                  <c:v>25</c:v>
                </c:pt>
                <c:pt idx="1891">
                  <c:v>24</c:v>
                </c:pt>
                <c:pt idx="1892">
                  <c:v>27</c:v>
                </c:pt>
                <c:pt idx="1893">
                  <c:v>21</c:v>
                </c:pt>
                <c:pt idx="1894">
                  <c:v>23</c:v>
                </c:pt>
                <c:pt idx="1895">
                  <c:v>27</c:v>
                </c:pt>
                <c:pt idx="1896">
                  <c:v>20</c:v>
                </c:pt>
                <c:pt idx="1897">
                  <c:v>21</c:v>
                </c:pt>
                <c:pt idx="1898">
                  <c:v>19</c:v>
                </c:pt>
                <c:pt idx="1899">
                  <c:v>24</c:v>
                </c:pt>
                <c:pt idx="1900">
                  <c:v>26</c:v>
                </c:pt>
                <c:pt idx="1901">
                  <c:v>27</c:v>
                </c:pt>
                <c:pt idx="1902">
                  <c:v>20</c:v>
                </c:pt>
                <c:pt idx="1903">
                  <c:v>20</c:v>
                </c:pt>
                <c:pt idx="1904">
                  <c:v>23</c:v>
                </c:pt>
                <c:pt idx="1905">
                  <c:v>27</c:v>
                </c:pt>
                <c:pt idx="1906">
                  <c:v>23</c:v>
                </c:pt>
                <c:pt idx="1907">
                  <c:v>19</c:v>
                </c:pt>
                <c:pt idx="1908">
                  <c:v>21</c:v>
                </c:pt>
                <c:pt idx="1909">
                  <c:v>15</c:v>
                </c:pt>
                <c:pt idx="1910">
                  <c:v>19</c:v>
                </c:pt>
                <c:pt idx="1911">
                  <c:v>24</c:v>
                </c:pt>
                <c:pt idx="1912">
                  <c:v>18</c:v>
                </c:pt>
                <c:pt idx="1913">
                  <c:v>17</c:v>
                </c:pt>
                <c:pt idx="1914">
                  <c:v>27</c:v>
                </c:pt>
                <c:pt idx="1915">
                  <c:v>29</c:v>
                </c:pt>
                <c:pt idx="1916">
                  <c:v>22</c:v>
                </c:pt>
                <c:pt idx="1917">
                  <c:v>20</c:v>
                </c:pt>
                <c:pt idx="1918">
                  <c:v>18</c:v>
                </c:pt>
                <c:pt idx="1919">
                  <c:v>23</c:v>
                </c:pt>
                <c:pt idx="1920">
                  <c:v>21</c:v>
                </c:pt>
                <c:pt idx="1921">
                  <c:v>17</c:v>
                </c:pt>
                <c:pt idx="1922">
                  <c:v>27</c:v>
                </c:pt>
                <c:pt idx="1923">
                  <c:v>23</c:v>
                </c:pt>
                <c:pt idx="1924">
                  <c:v>18</c:v>
                </c:pt>
                <c:pt idx="1925">
                  <c:v>27</c:v>
                </c:pt>
                <c:pt idx="1926">
                  <c:v>27</c:v>
                </c:pt>
                <c:pt idx="1927">
                  <c:v>19</c:v>
                </c:pt>
                <c:pt idx="1928">
                  <c:v>25</c:v>
                </c:pt>
                <c:pt idx="1929">
                  <c:v>28</c:v>
                </c:pt>
                <c:pt idx="1930">
                  <c:v>20</c:v>
                </c:pt>
                <c:pt idx="1931">
                  <c:v>28</c:v>
                </c:pt>
                <c:pt idx="1932">
                  <c:v>27</c:v>
                </c:pt>
                <c:pt idx="1933">
                  <c:v>23</c:v>
                </c:pt>
                <c:pt idx="1934">
                  <c:v>26</c:v>
                </c:pt>
                <c:pt idx="1935">
                  <c:v>19</c:v>
                </c:pt>
                <c:pt idx="1936">
                  <c:v>29</c:v>
                </c:pt>
                <c:pt idx="1937">
                  <c:v>17</c:v>
                </c:pt>
                <c:pt idx="1938">
                  <c:v>28</c:v>
                </c:pt>
                <c:pt idx="1939">
                  <c:v>25</c:v>
                </c:pt>
                <c:pt idx="1940">
                  <c:v>24</c:v>
                </c:pt>
                <c:pt idx="1941">
                  <c:v>21</c:v>
                </c:pt>
                <c:pt idx="1942">
                  <c:v>20</c:v>
                </c:pt>
                <c:pt idx="1943">
                  <c:v>27</c:v>
                </c:pt>
                <c:pt idx="1944">
                  <c:v>32</c:v>
                </c:pt>
                <c:pt idx="1945">
                  <c:v>25</c:v>
                </c:pt>
                <c:pt idx="1946">
                  <c:v>27</c:v>
                </c:pt>
                <c:pt idx="1947">
                  <c:v>20</c:v>
                </c:pt>
                <c:pt idx="1948">
                  <c:v>17</c:v>
                </c:pt>
                <c:pt idx="1949">
                  <c:v>26</c:v>
                </c:pt>
                <c:pt idx="1950">
                  <c:v>24</c:v>
                </c:pt>
                <c:pt idx="1951">
                  <c:v>25</c:v>
                </c:pt>
                <c:pt idx="1952">
                  <c:v>17</c:v>
                </c:pt>
                <c:pt idx="1953">
                  <c:v>18</c:v>
                </c:pt>
                <c:pt idx="1954">
                  <c:v>27</c:v>
                </c:pt>
                <c:pt idx="1955">
                  <c:v>25</c:v>
                </c:pt>
                <c:pt idx="1956">
                  <c:v>28</c:v>
                </c:pt>
                <c:pt idx="1957">
                  <c:v>20</c:v>
                </c:pt>
                <c:pt idx="1958">
                  <c:v>33</c:v>
                </c:pt>
                <c:pt idx="1959">
                  <c:v>33</c:v>
                </c:pt>
                <c:pt idx="1960">
                  <c:v>29</c:v>
                </c:pt>
                <c:pt idx="1961">
                  <c:v>27</c:v>
                </c:pt>
                <c:pt idx="1962">
                  <c:v>11</c:v>
                </c:pt>
                <c:pt idx="1963">
                  <c:v>26</c:v>
                </c:pt>
                <c:pt idx="1964">
                  <c:v>25</c:v>
                </c:pt>
                <c:pt idx="1965">
                  <c:v>21</c:v>
                </c:pt>
                <c:pt idx="1966">
                  <c:v>20</c:v>
                </c:pt>
                <c:pt idx="1967">
                  <c:v>13</c:v>
                </c:pt>
                <c:pt idx="1968">
                  <c:v>21</c:v>
                </c:pt>
                <c:pt idx="1969">
                  <c:v>24</c:v>
                </c:pt>
                <c:pt idx="1970">
                  <c:v>30</c:v>
                </c:pt>
                <c:pt idx="1971">
                  <c:v>17</c:v>
                </c:pt>
                <c:pt idx="1972">
                  <c:v>14</c:v>
                </c:pt>
                <c:pt idx="1973">
                  <c:v>27</c:v>
                </c:pt>
                <c:pt idx="1974">
                  <c:v>30</c:v>
                </c:pt>
                <c:pt idx="1975">
                  <c:v>28</c:v>
                </c:pt>
                <c:pt idx="1976">
                  <c:v>26</c:v>
                </c:pt>
                <c:pt idx="1977">
                  <c:v>24</c:v>
                </c:pt>
                <c:pt idx="1978">
                  <c:v>24</c:v>
                </c:pt>
                <c:pt idx="1979">
                  <c:v>29</c:v>
                </c:pt>
                <c:pt idx="1980">
                  <c:v>21</c:v>
                </c:pt>
                <c:pt idx="1981">
                  <c:v>19</c:v>
                </c:pt>
                <c:pt idx="1982">
                  <c:v>26</c:v>
                </c:pt>
                <c:pt idx="1983">
                  <c:v>26</c:v>
                </c:pt>
                <c:pt idx="1984">
                  <c:v>18</c:v>
                </c:pt>
                <c:pt idx="1985">
                  <c:v>13</c:v>
                </c:pt>
                <c:pt idx="1986">
                  <c:v>30</c:v>
                </c:pt>
                <c:pt idx="1987">
                  <c:v>23</c:v>
                </c:pt>
                <c:pt idx="1988">
                  <c:v>36</c:v>
                </c:pt>
                <c:pt idx="1989">
                  <c:v>16</c:v>
                </c:pt>
                <c:pt idx="1990">
                  <c:v>30</c:v>
                </c:pt>
                <c:pt idx="1991">
                  <c:v>25</c:v>
                </c:pt>
                <c:pt idx="1992">
                  <c:v>15</c:v>
                </c:pt>
                <c:pt idx="1993">
                  <c:v>30</c:v>
                </c:pt>
                <c:pt idx="1994">
                  <c:v>20</c:v>
                </c:pt>
                <c:pt idx="1995">
                  <c:v>20</c:v>
                </c:pt>
                <c:pt idx="1996">
                  <c:v>21</c:v>
                </c:pt>
                <c:pt idx="1997">
                  <c:v>19</c:v>
                </c:pt>
                <c:pt idx="1998">
                  <c:v>25</c:v>
                </c:pt>
                <c:pt idx="1999">
                  <c:v>28</c:v>
                </c:pt>
                <c:pt idx="2000">
                  <c:v>20</c:v>
                </c:pt>
                <c:pt idx="2001">
                  <c:v>16</c:v>
                </c:pt>
                <c:pt idx="2002">
                  <c:v>38</c:v>
                </c:pt>
                <c:pt idx="2003">
                  <c:v>20</c:v>
                </c:pt>
                <c:pt idx="2004">
                  <c:v>36</c:v>
                </c:pt>
                <c:pt idx="2005">
                  <c:v>24</c:v>
                </c:pt>
                <c:pt idx="2006">
                  <c:v>33</c:v>
                </c:pt>
                <c:pt idx="2007">
                  <c:v>20</c:v>
                </c:pt>
                <c:pt idx="2008">
                  <c:v>26</c:v>
                </c:pt>
                <c:pt idx="2009">
                  <c:v>23</c:v>
                </c:pt>
                <c:pt idx="2010">
                  <c:v>22</c:v>
                </c:pt>
                <c:pt idx="2011">
                  <c:v>31</c:v>
                </c:pt>
                <c:pt idx="2012">
                  <c:v>24</c:v>
                </c:pt>
                <c:pt idx="2013">
                  <c:v>22</c:v>
                </c:pt>
                <c:pt idx="2014">
                  <c:v>26</c:v>
                </c:pt>
                <c:pt idx="2015">
                  <c:v>26</c:v>
                </c:pt>
                <c:pt idx="2016">
                  <c:v>22</c:v>
                </c:pt>
                <c:pt idx="2017">
                  <c:v>21</c:v>
                </c:pt>
                <c:pt idx="2018">
                  <c:v>29</c:v>
                </c:pt>
                <c:pt idx="2019">
                  <c:v>27</c:v>
                </c:pt>
                <c:pt idx="2020">
                  <c:v>25</c:v>
                </c:pt>
                <c:pt idx="2021">
                  <c:v>24</c:v>
                </c:pt>
                <c:pt idx="2022">
                  <c:v>27</c:v>
                </c:pt>
                <c:pt idx="2023">
                  <c:v>35</c:v>
                </c:pt>
                <c:pt idx="2024">
                  <c:v>31</c:v>
                </c:pt>
                <c:pt idx="2025">
                  <c:v>19</c:v>
                </c:pt>
                <c:pt idx="2026">
                  <c:v>26</c:v>
                </c:pt>
                <c:pt idx="2027">
                  <c:v>28</c:v>
                </c:pt>
                <c:pt idx="2028">
                  <c:v>20</c:v>
                </c:pt>
                <c:pt idx="2029">
                  <c:v>21</c:v>
                </c:pt>
                <c:pt idx="2030">
                  <c:v>26</c:v>
                </c:pt>
                <c:pt idx="2031">
                  <c:v>30</c:v>
                </c:pt>
                <c:pt idx="2032">
                  <c:v>27</c:v>
                </c:pt>
                <c:pt idx="2033">
                  <c:v>18</c:v>
                </c:pt>
                <c:pt idx="2034">
                  <c:v>28</c:v>
                </c:pt>
                <c:pt idx="2035">
                  <c:v>23</c:v>
                </c:pt>
                <c:pt idx="2036">
                  <c:v>30</c:v>
                </c:pt>
                <c:pt idx="2037">
                  <c:v>33</c:v>
                </c:pt>
                <c:pt idx="2038">
                  <c:v>22</c:v>
                </c:pt>
                <c:pt idx="2039">
                  <c:v>18</c:v>
                </c:pt>
                <c:pt idx="2040">
                  <c:v>22</c:v>
                </c:pt>
                <c:pt idx="2041">
                  <c:v>19</c:v>
                </c:pt>
                <c:pt idx="2042">
                  <c:v>19</c:v>
                </c:pt>
                <c:pt idx="2043">
                  <c:v>26</c:v>
                </c:pt>
                <c:pt idx="2044">
                  <c:v>25</c:v>
                </c:pt>
                <c:pt idx="2045">
                  <c:v>13</c:v>
                </c:pt>
                <c:pt idx="2046">
                  <c:v>22</c:v>
                </c:pt>
                <c:pt idx="2047">
                  <c:v>26</c:v>
                </c:pt>
                <c:pt idx="2048">
                  <c:v>28</c:v>
                </c:pt>
                <c:pt idx="2049">
                  <c:v>25</c:v>
                </c:pt>
                <c:pt idx="2050">
                  <c:v>21</c:v>
                </c:pt>
                <c:pt idx="2051">
                  <c:v>27</c:v>
                </c:pt>
                <c:pt idx="2052">
                  <c:v>35</c:v>
                </c:pt>
                <c:pt idx="2053">
                  <c:v>28</c:v>
                </c:pt>
                <c:pt idx="2054">
                  <c:v>23</c:v>
                </c:pt>
                <c:pt idx="2055">
                  <c:v>25</c:v>
                </c:pt>
                <c:pt idx="2056">
                  <c:v>28</c:v>
                </c:pt>
                <c:pt idx="2057">
                  <c:v>15</c:v>
                </c:pt>
                <c:pt idx="2058">
                  <c:v>28</c:v>
                </c:pt>
                <c:pt idx="2059">
                  <c:v>25</c:v>
                </c:pt>
                <c:pt idx="2060">
                  <c:v>28</c:v>
                </c:pt>
                <c:pt idx="2061">
                  <c:v>35</c:v>
                </c:pt>
                <c:pt idx="2062">
                  <c:v>23</c:v>
                </c:pt>
                <c:pt idx="2063">
                  <c:v>26</c:v>
                </c:pt>
                <c:pt idx="2064">
                  <c:v>26</c:v>
                </c:pt>
                <c:pt idx="2065">
                  <c:v>25</c:v>
                </c:pt>
                <c:pt idx="2066">
                  <c:v>37</c:v>
                </c:pt>
                <c:pt idx="2067">
                  <c:v>27</c:v>
                </c:pt>
                <c:pt idx="2068">
                  <c:v>27</c:v>
                </c:pt>
                <c:pt idx="2069">
                  <c:v>32</c:v>
                </c:pt>
                <c:pt idx="2070">
                  <c:v>24</c:v>
                </c:pt>
                <c:pt idx="2071">
                  <c:v>26</c:v>
                </c:pt>
                <c:pt idx="2072">
                  <c:v>24</c:v>
                </c:pt>
                <c:pt idx="2073">
                  <c:v>26</c:v>
                </c:pt>
                <c:pt idx="2074">
                  <c:v>24</c:v>
                </c:pt>
                <c:pt idx="2075">
                  <c:v>28</c:v>
                </c:pt>
                <c:pt idx="2076">
                  <c:v>36</c:v>
                </c:pt>
                <c:pt idx="2077">
                  <c:v>32</c:v>
                </c:pt>
                <c:pt idx="2078">
                  <c:v>30</c:v>
                </c:pt>
                <c:pt idx="2079">
                  <c:v>26</c:v>
                </c:pt>
                <c:pt idx="2080">
                  <c:v>28</c:v>
                </c:pt>
                <c:pt idx="2081">
                  <c:v>28</c:v>
                </c:pt>
                <c:pt idx="2082">
                  <c:v>30</c:v>
                </c:pt>
                <c:pt idx="2083">
                  <c:v>32</c:v>
                </c:pt>
                <c:pt idx="2084">
                  <c:v>30</c:v>
                </c:pt>
                <c:pt idx="2085">
                  <c:v>41</c:v>
                </c:pt>
                <c:pt idx="2086">
                  <c:v>23</c:v>
                </c:pt>
                <c:pt idx="2087">
                  <c:v>22</c:v>
                </c:pt>
                <c:pt idx="2088">
                  <c:v>22</c:v>
                </c:pt>
                <c:pt idx="2089">
                  <c:v>20</c:v>
                </c:pt>
                <c:pt idx="2090">
                  <c:v>34</c:v>
                </c:pt>
                <c:pt idx="2091">
                  <c:v>42</c:v>
                </c:pt>
                <c:pt idx="2092">
                  <c:v>29</c:v>
                </c:pt>
                <c:pt idx="2093">
                  <c:v>31</c:v>
                </c:pt>
                <c:pt idx="2094">
                  <c:v>24</c:v>
                </c:pt>
                <c:pt idx="2095">
                  <c:v>25</c:v>
                </c:pt>
                <c:pt idx="2096">
                  <c:v>29</c:v>
                </c:pt>
                <c:pt idx="2097">
                  <c:v>24</c:v>
                </c:pt>
                <c:pt idx="2098">
                  <c:v>36</c:v>
                </c:pt>
                <c:pt idx="2099">
                  <c:v>28</c:v>
                </c:pt>
                <c:pt idx="2100">
                  <c:v>40</c:v>
                </c:pt>
                <c:pt idx="2101">
                  <c:v>34</c:v>
                </c:pt>
                <c:pt idx="2102">
                  <c:v>26</c:v>
                </c:pt>
                <c:pt idx="2103">
                  <c:v>18</c:v>
                </c:pt>
                <c:pt idx="2104">
                  <c:v>21</c:v>
                </c:pt>
                <c:pt idx="2105">
                  <c:v>33</c:v>
                </c:pt>
                <c:pt idx="2106">
                  <c:v>30</c:v>
                </c:pt>
                <c:pt idx="2107">
                  <c:v>36</c:v>
                </c:pt>
                <c:pt idx="2108">
                  <c:v>25</c:v>
                </c:pt>
                <c:pt idx="2109">
                  <c:v>34</c:v>
                </c:pt>
                <c:pt idx="2110">
                  <c:v>23</c:v>
                </c:pt>
                <c:pt idx="2111">
                  <c:v>38</c:v>
                </c:pt>
                <c:pt idx="2112">
                  <c:v>26</c:v>
                </c:pt>
                <c:pt idx="2113">
                  <c:v>29</c:v>
                </c:pt>
                <c:pt idx="2114">
                  <c:v>27</c:v>
                </c:pt>
                <c:pt idx="2115">
                  <c:v>35</c:v>
                </c:pt>
                <c:pt idx="2116">
                  <c:v>34</c:v>
                </c:pt>
                <c:pt idx="2117">
                  <c:v>28</c:v>
                </c:pt>
                <c:pt idx="2118">
                  <c:v>32</c:v>
                </c:pt>
                <c:pt idx="2119">
                  <c:v>37</c:v>
                </c:pt>
                <c:pt idx="2120">
                  <c:v>32</c:v>
                </c:pt>
                <c:pt idx="2121">
                  <c:v>33</c:v>
                </c:pt>
                <c:pt idx="2122">
                  <c:v>29</c:v>
                </c:pt>
                <c:pt idx="2123">
                  <c:v>32</c:v>
                </c:pt>
                <c:pt idx="2124">
                  <c:v>26</c:v>
                </c:pt>
                <c:pt idx="2125">
                  <c:v>36</c:v>
                </c:pt>
                <c:pt idx="2126">
                  <c:v>40</c:v>
                </c:pt>
                <c:pt idx="2127">
                  <c:v>29</c:v>
                </c:pt>
                <c:pt idx="2128">
                  <c:v>20</c:v>
                </c:pt>
                <c:pt idx="2129">
                  <c:v>31</c:v>
                </c:pt>
                <c:pt idx="2130">
                  <c:v>38</c:v>
                </c:pt>
                <c:pt idx="2131">
                  <c:v>26</c:v>
                </c:pt>
                <c:pt idx="2132">
                  <c:v>33</c:v>
                </c:pt>
                <c:pt idx="2133">
                  <c:v>29</c:v>
                </c:pt>
                <c:pt idx="2134">
                  <c:v>33</c:v>
                </c:pt>
                <c:pt idx="2135">
                  <c:v>36</c:v>
                </c:pt>
                <c:pt idx="2136">
                  <c:v>28</c:v>
                </c:pt>
                <c:pt idx="2137">
                  <c:v>42</c:v>
                </c:pt>
                <c:pt idx="2138">
                  <c:v>38</c:v>
                </c:pt>
                <c:pt idx="2139">
                  <c:v>30</c:v>
                </c:pt>
                <c:pt idx="2140">
                  <c:v>30</c:v>
                </c:pt>
                <c:pt idx="2141">
                  <c:v>26</c:v>
                </c:pt>
                <c:pt idx="2142">
                  <c:v>31</c:v>
                </c:pt>
                <c:pt idx="2143">
                  <c:v>35</c:v>
                </c:pt>
                <c:pt idx="2144">
                  <c:v>30</c:v>
                </c:pt>
                <c:pt idx="2145">
                  <c:v>25</c:v>
                </c:pt>
                <c:pt idx="2146">
                  <c:v>26</c:v>
                </c:pt>
                <c:pt idx="2147">
                  <c:v>38</c:v>
                </c:pt>
                <c:pt idx="2148">
                  <c:v>26</c:v>
                </c:pt>
                <c:pt idx="2149">
                  <c:v>17</c:v>
                </c:pt>
                <c:pt idx="2150">
                  <c:v>32</c:v>
                </c:pt>
                <c:pt idx="2151">
                  <c:v>28</c:v>
                </c:pt>
                <c:pt idx="2152">
                  <c:v>40</c:v>
                </c:pt>
                <c:pt idx="2153">
                  <c:v>33</c:v>
                </c:pt>
                <c:pt idx="2154">
                  <c:v>37</c:v>
                </c:pt>
                <c:pt idx="2155">
                  <c:v>29</c:v>
                </c:pt>
                <c:pt idx="2156">
                  <c:v>28</c:v>
                </c:pt>
                <c:pt idx="2157">
                  <c:v>30</c:v>
                </c:pt>
                <c:pt idx="2158">
                  <c:v>39</c:v>
                </c:pt>
                <c:pt idx="2159">
                  <c:v>27</c:v>
                </c:pt>
                <c:pt idx="2160">
                  <c:v>26</c:v>
                </c:pt>
                <c:pt idx="2161">
                  <c:v>28</c:v>
                </c:pt>
                <c:pt idx="2162">
                  <c:v>29</c:v>
                </c:pt>
                <c:pt idx="2163">
                  <c:v>30</c:v>
                </c:pt>
                <c:pt idx="2164">
                  <c:v>21</c:v>
                </c:pt>
                <c:pt idx="2165">
                  <c:v>27</c:v>
                </c:pt>
                <c:pt idx="2166">
                  <c:v>38</c:v>
                </c:pt>
                <c:pt idx="2167">
                  <c:v>31</c:v>
                </c:pt>
                <c:pt idx="2168">
                  <c:v>46</c:v>
                </c:pt>
                <c:pt idx="2169">
                  <c:v>35</c:v>
                </c:pt>
                <c:pt idx="2170">
                  <c:v>36</c:v>
                </c:pt>
                <c:pt idx="2171">
                  <c:v>28</c:v>
                </c:pt>
                <c:pt idx="2172">
                  <c:v>29</c:v>
                </c:pt>
                <c:pt idx="2173">
                  <c:v>34</c:v>
                </c:pt>
                <c:pt idx="2174">
                  <c:v>37</c:v>
                </c:pt>
                <c:pt idx="2175">
                  <c:v>31</c:v>
                </c:pt>
                <c:pt idx="2176">
                  <c:v>23</c:v>
                </c:pt>
                <c:pt idx="2177">
                  <c:v>34</c:v>
                </c:pt>
                <c:pt idx="2178">
                  <c:v>34</c:v>
                </c:pt>
                <c:pt idx="2179">
                  <c:v>36</c:v>
                </c:pt>
                <c:pt idx="2180">
                  <c:v>27</c:v>
                </c:pt>
                <c:pt idx="2181">
                  <c:v>40</c:v>
                </c:pt>
                <c:pt idx="2182">
                  <c:v>29</c:v>
                </c:pt>
                <c:pt idx="2183">
                  <c:v>24</c:v>
                </c:pt>
                <c:pt idx="2184">
                  <c:v>28</c:v>
                </c:pt>
                <c:pt idx="2185">
                  <c:v>19</c:v>
                </c:pt>
                <c:pt idx="2186">
                  <c:v>33</c:v>
                </c:pt>
                <c:pt idx="2187">
                  <c:v>28</c:v>
                </c:pt>
                <c:pt idx="2188">
                  <c:v>31</c:v>
                </c:pt>
                <c:pt idx="2189">
                  <c:v>21</c:v>
                </c:pt>
                <c:pt idx="2190">
                  <c:v>25</c:v>
                </c:pt>
                <c:pt idx="2191">
                  <c:v>39</c:v>
                </c:pt>
                <c:pt idx="2192">
                  <c:v>30</c:v>
                </c:pt>
                <c:pt idx="2193">
                  <c:v>33</c:v>
                </c:pt>
                <c:pt idx="2194">
                  <c:v>36</c:v>
                </c:pt>
                <c:pt idx="2195">
                  <c:v>44</c:v>
                </c:pt>
                <c:pt idx="2196">
                  <c:v>33</c:v>
                </c:pt>
                <c:pt idx="2197">
                  <c:v>32</c:v>
                </c:pt>
                <c:pt idx="2198">
                  <c:v>38</c:v>
                </c:pt>
                <c:pt idx="2199">
                  <c:v>41</c:v>
                </c:pt>
                <c:pt idx="2200">
                  <c:v>39</c:v>
                </c:pt>
                <c:pt idx="2201">
                  <c:v>26</c:v>
                </c:pt>
                <c:pt idx="2202">
                  <c:v>40</c:v>
                </c:pt>
                <c:pt idx="2203">
                  <c:v>33</c:v>
                </c:pt>
                <c:pt idx="2204">
                  <c:v>33</c:v>
                </c:pt>
                <c:pt idx="2205">
                  <c:v>34</c:v>
                </c:pt>
                <c:pt idx="2206">
                  <c:v>31</c:v>
                </c:pt>
                <c:pt idx="2207">
                  <c:v>36</c:v>
                </c:pt>
                <c:pt idx="2208">
                  <c:v>27</c:v>
                </c:pt>
                <c:pt idx="2209">
                  <c:v>40</c:v>
                </c:pt>
                <c:pt idx="2210">
                  <c:v>32</c:v>
                </c:pt>
                <c:pt idx="2211">
                  <c:v>34</c:v>
                </c:pt>
                <c:pt idx="2212">
                  <c:v>39</c:v>
                </c:pt>
                <c:pt idx="2213">
                  <c:v>22</c:v>
                </c:pt>
                <c:pt idx="2214">
                  <c:v>37</c:v>
                </c:pt>
                <c:pt idx="2215">
                  <c:v>32</c:v>
                </c:pt>
                <c:pt idx="2216">
                  <c:v>27</c:v>
                </c:pt>
                <c:pt idx="2217">
                  <c:v>34</c:v>
                </c:pt>
                <c:pt idx="2218">
                  <c:v>31</c:v>
                </c:pt>
                <c:pt idx="2219">
                  <c:v>28</c:v>
                </c:pt>
                <c:pt idx="2220">
                  <c:v>33</c:v>
                </c:pt>
                <c:pt idx="2221">
                  <c:v>24</c:v>
                </c:pt>
                <c:pt idx="2222">
                  <c:v>33</c:v>
                </c:pt>
                <c:pt idx="2223">
                  <c:v>28</c:v>
                </c:pt>
                <c:pt idx="2224">
                  <c:v>29</c:v>
                </c:pt>
                <c:pt idx="2225">
                  <c:v>45</c:v>
                </c:pt>
                <c:pt idx="2226">
                  <c:v>37</c:v>
                </c:pt>
                <c:pt idx="2227">
                  <c:v>33</c:v>
                </c:pt>
                <c:pt idx="2228">
                  <c:v>32</c:v>
                </c:pt>
                <c:pt idx="2229">
                  <c:v>30</c:v>
                </c:pt>
                <c:pt idx="2230">
                  <c:v>28</c:v>
                </c:pt>
                <c:pt idx="2231">
                  <c:v>33</c:v>
                </c:pt>
                <c:pt idx="2232">
                  <c:v>34</c:v>
                </c:pt>
                <c:pt idx="2233">
                  <c:v>29</c:v>
                </c:pt>
                <c:pt idx="2234">
                  <c:v>36</c:v>
                </c:pt>
                <c:pt idx="2235">
                  <c:v>26</c:v>
                </c:pt>
                <c:pt idx="2236">
                  <c:v>26</c:v>
                </c:pt>
                <c:pt idx="2237">
                  <c:v>36</c:v>
                </c:pt>
                <c:pt idx="2238">
                  <c:v>29</c:v>
                </c:pt>
                <c:pt idx="2239">
                  <c:v>31</c:v>
                </c:pt>
                <c:pt idx="2240">
                  <c:v>50</c:v>
                </c:pt>
                <c:pt idx="2241">
                  <c:v>30</c:v>
                </c:pt>
                <c:pt idx="2242">
                  <c:v>47</c:v>
                </c:pt>
                <c:pt idx="2243">
                  <c:v>34</c:v>
                </c:pt>
                <c:pt idx="2244">
                  <c:v>38</c:v>
                </c:pt>
                <c:pt idx="2245">
                  <c:v>42</c:v>
                </c:pt>
                <c:pt idx="2246">
                  <c:v>26</c:v>
                </c:pt>
                <c:pt idx="2247">
                  <c:v>36</c:v>
                </c:pt>
                <c:pt idx="2248">
                  <c:v>40</c:v>
                </c:pt>
                <c:pt idx="2249">
                  <c:v>41</c:v>
                </c:pt>
                <c:pt idx="2250">
                  <c:v>32</c:v>
                </c:pt>
                <c:pt idx="2251">
                  <c:v>29</c:v>
                </c:pt>
                <c:pt idx="2252">
                  <c:v>23</c:v>
                </c:pt>
                <c:pt idx="2253">
                  <c:v>26</c:v>
                </c:pt>
                <c:pt idx="2254">
                  <c:v>30</c:v>
                </c:pt>
                <c:pt idx="2255">
                  <c:v>29</c:v>
                </c:pt>
                <c:pt idx="2256">
                  <c:v>24</c:v>
                </c:pt>
                <c:pt idx="2257">
                  <c:v>32</c:v>
                </c:pt>
                <c:pt idx="2258">
                  <c:v>38</c:v>
                </c:pt>
                <c:pt idx="2259">
                  <c:v>47</c:v>
                </c:pt>
                <c:pt idx="2260">
                  <c:v>36</c:v>
                </c:pt>
                <c:pt idx="2261">
                  <c:v>37</c:v>
                </c:pt>
                <c:pt idx="2262">
                  <c:v>35</c:v>
                </c:pt>
                <c:pt idx="2263">
                  <c:v>32</c:v>
                </c:pt>
                <c:pt idx="2264">
                  <c:v>24</c:v>
                </c:pt>
                <c:pt idx="2265">
                  <c:v>43</c:v>
                </c:pt>
                <c:pt idx="2266">
                  <c:v>40</c:v>
                </c:pt>
                <c:pt idx="2267">
                  <c:v>38</c:v>
                </c:pt>
                <c:pt idx="2268">
                  <c:v>48</c:v>
                </c:pt>
                <c:pt idx="2269">
                  <c:v>41</c:v>
                </c:pt>
                <c:pt idx="2270">
                  <c:v>33</c:v>
                </c:pt>
                <c:pt idx="2271">
                  <c:v>35</c:v>
                </c:pt>
                <c:pt idx="2272">
                  <c:v>31</c:v>
                </c:pt>
                <c:pt idx="2273">
                  <c:v>33</c:v>
                </c:pt>
                <c:pt idx="2274">
                  <c:v>21</c:v>
                </c:pt>
                <c:pt idx="2275">
                  <c:v>37</c:v>
                </c:pt>
                <c:pt idx="2276">
                  <c:v>32</c:v>
                </c:pt>
                <c:pt idx="2277">
                  <c:v>47</c:v>
                </c:pt>
                <c:pt idx="2278">
                  <c:v>37</c:v>
                </c:pt>
                <c:pt idx="2279">
                  <c:v>36</c:v>
                </c:pt>
                <c:pt idx="2280">
                  <c:v>44</c:v>
                </c:pt>
                <c:pt idx="2281">
                  <c:v>34</c:v>
                </c:pt>
                <c:pt idx="2282">
                  <c:v>31</c:v>
                </c:pt>
                <c:pt idx="2283">
                  <c:v>32</c:v>
                </c:pt>
                <c:pt idx="2284">
                  <c:v>41</c:v>
                </c:pt>
                <c:pt idx="2285">
                  <c:v>34</c:v>
                </c:pt>
                <c:pt idx="2286">
                  <c:v>29</c:v>
                </c:pt>
                <c:pt idx="2287">
                  <c:v>32</c:v>
                </c:pt>
                <c:pt idx="2288">
                  <c:v>35</c:v>
                </c:pt>
                <c:pt idx="2289">
                  <c:v>39</c:v>
                </c:pt>
                <c:pt idx="2290">
                  <c:v>43</c:v>
                </c:pt>
                <c:pt idx="2291">
                  <c:v>28</c:v>
                </c:pt>
                <c:pt idx="2292">
                  <c:v>41</c:v>
                </c:pt>
                <c:pt idx="2293">
                  <c:v>30</c:v>
                </c:pt>
                <c:pt idx="2294">
                  <c:v>50</c:v>
                </c:pt>
                <c:pt idx="2295">
                  <c:v>33</c:v>
                </c:pt>
                <c:pt idx="2296">
                  <c:v>47</c:v>
                </c:pt>
                <c:pt idx="2297">
                  <c:v>31</c:v>
                </c:pt>
                <c:pt idx="2298">
                  <c:v>34</c:v>
                </c:pt>
                <c:pt idx="2299">
                  <c:v>35</c:v>
                </c:pt>
                <c:pt idx="2300">
                  <c:v>52</c:v>
                </c:pt>
                <c:pt idx="2301">
                  <c:v>29</c:v>
                </c:pt>
                <c:pt idx="2302">
                  <c:v>31</c:v>
                </c:pt>
                <c:pt idx="2303">
                  <c:v>51</c:v>
                </c:pt>
                <c:pt idx="2304">
                  <c:v>31</c:v>
                </c:pt>
                <c:pt idx="2305">
                  <c:v>31</c:v>
                </c:pt>
                <c:pt idx="2306">
                  <c:v>33</c:v>
                </c:pt>
                <c:pt idx="2307">
                  <c:v>51</c:v>
                </c:pt>
                <c:pt idx="2308">
                  <c:v>41</c:v>
                </c:pt>
                <c:pt idx="2309">
                  <c:v>47</c:v>
                </c:pt>
                <c:pt idx="2310">
                  <c:v>34</c:v>
                </c:pt>
                <c:pt idx="2311">
                  <c:v>35</c:v>
                </c:pt>
                <c:pt idx="2312">
                  <c:v>41</c:v>
                </c:pt>
                <c:pt idx="2313">
                  <c:v>32</c:v>
                </c:pt>
                <c:pt idx="2314">
                  <c:v>39</c:v>
                </c:pt>
                <c:pt idx="2315">
                  <c:v>45</c:v>
                </c:pt>
                <c:pt idx="2316">
                  <c:v>37</c:v>
                </c:pt>
                <c:pt idx="2317">
                  <c:v>36</c:v>
                </c:pt>
                <c:pt idx="2318">
                  <c:v>29</c:v>
                </c:pt>
                <c:pt idx="2319">
                  <c:v>29</c:v>
                </c:pt>
                <c:pt idx="2320">
                  <c:v>34</c:v>
                </c:pt>
                <c:pt idx="2321">
                  <c:v>44</c:v>
                </c:pt>
                <c:pt idx="2322">
                  <c:v>39</c:v>
                </c:pt>
                <c:pt idx="2323">
                  <c:v>44</c:v>
                </c:pt>
                <c:pt idx="2324">
                  <c:v>41</c:v>
                </c:pt>
                <c:pt idx="2325">
                  <c:v>34</c:v>
                </c:pt>
                <c:pt idx="2326">
                  <c:v>47</c:v>
                </c:pt>
                <c:pt idx="2327">
                  <c:v>41</c:v>
                </c:pt>
                <c:pt idx="2328">
                  <c:v>43</c:v>
                </c:pt>
                <c:pt idx="2329">
                  <c:v>36</c:v>
                </c:pt>
                <c:pt idx="2330">
                  <c:v>35</c:v>
                </c:pt>
                <c:pt idx="2331">
                  <c:v>49</c:v>
                </c:pt>
                <c:pt idx="2332">
                  <c:v>36</c:v>
                </c:pt>
                <c:pt idx="2333">
                  <c:v>33</c:v>
                </c:pt>
                <c:pt idx="2334">
                  <c:v>29</c:v>
                </c:pt>
                <c:pt idx="2335">
                  <c:v>44</c:v>
                </c:pt>
                <c:pt idx="2336">
                  <c:v>29</c:v>
                </c:pt>
                <c:pt idx="2337">
                  <c:v>44</c:v>
                </c:pt>
                <c:pt idx="2338">
                  <c:v>38</c:v>
                </c:pt>
                <c:pt idx="2339">
                  <c:v>38</c:v>
                </c:pt>
                <c:pt idx="2340">
                  <c:v>40</c:v>
                </c:pt>
                <c:pt idx="2341">
                  <c:v>34</c:v>
                </c:pt>
                <c:pt idx="2342">
                  <c:v>42</c:v>
                </c:pt>
                <c:pt idx="2343">
                  <c:v>34</c:v>
                </c:pt>
                <c:pt idx="2344">
                  <c:v>42</c:v>
                </c:pt>
                <c:pt idx="2345">
                  <c:v>42</c:v>
                </c:pt>
                <c:pt idx="2346">
                  <c:v>36</c:v>
                </c:pt>
                <c:pt idx="2347">
                  <c:v>34</c:v>
                </c:pt>
                <c:pt idx="2348">
                  <c:v>41</c:v>
                </c:pt>
                <c:pt idx="2349">
                  <c:v>38</c:v>
                </c:pt>
                <c:pt idx="2350">
                  <c:v>35</c:v>
                </c:pt>
                <c:pt idx="2351">
                  <c:v>36</c:v>
                </c:pt>
                <c:pt idx="2352">
                  <c:v>41</c:v>
                </c:pt>
                <c:pt idx="2353">
                  <c:v>28</c:v>
                </c:pt>
                <c:pt idx="2354">
                  <c:v>35</c:v>
                </c:pt>
                <c:pt idx="2355">
                  <c:v>45</c:v>
                </c:pt>
                <c:pt idx="2356">
                  <c:v>51</c:v>
                </c:pt>
                <c:pt idx="2357">
                  <c:v>33</c:v>
                </c:pt>
                <c:pt idx="2358">
                  <c:v>40</c:v>
                </c:pt>
                <c:pt idx="2359">
                  <c:v>38</c:v>
                </c:pt>
                <c:pt idx="2360">
                  <c:v>43</c:v>
                </c:pt>
                <c:pt idx="2361">
                  <c:v>37</c:v>
                </c:pt>
                <c:pt idx="2362">
                  <c:v>36</c:v>
                </c:pt>
                <c:pt idx="2363">
                  <c:v>33</c:v>
                </c:pt>
                <c:pt idx="2364">
                  <c:v>31</c:v>
                </c:pt>
                <c:pt idx="2365">
                  <c:v>50</c:v>
                </c:pt>
                <c:pt idx="2366">
                  <c:v>34</c:v>
                </c:pt>
                <c:pt idx="2367">
                  <c:v>42</c:v>
                </c:pt>
                <c:pt idx="2368">
                  <c:v>40</c:v>
                </c:pt>
                <c:pt idx="2369">
                  <c:v>53</c:v>
                </c:pt>
                <c:pt idx="2370">
                  <c:v>40</c:v>
                </c:pt>
                <c:pt idx="2371">
                  <c:v>38</c:v>
                </c:pt>
                <c:pt idx="2372">
                  <c:v>37</c:v>
                </c:pt>
                <c:pt idx="2373">
                  <c:v>47</c:v>
                </c:pt>
                <c:pt idx="2374">
                  <c:v>40</c:v>
                </c:pt>
                <c:pt idx="2375">
                  <c:v>48</c:v>
                </c:pt>
                <c:pt idx="2376">
                  <c:v>33</c:v>
                </c:pt>
                <c:pt idx="2377">
                  <c:v>42</c:v>
                </c:pt>
                <c:pt idx="2378">
                  <c:v>44</c:v>
                </c:pt>
                <c:pt idx="2379">
                  <c:v>67</c:v>
                </c:pt>
                <c:pt idx="2380">
                  <c:v>51</c:v>
                </c:pt>
                <c:pt idx="2381">
                  <c:v>26</c:v>
                </c:pt>
                <c:pt idx="2382">
                  <c:v>41</c:v>
                </c:pt>
                <c:pt idx="2383">
                  <c:v>31</c:v>
                </c:pt>
                <c:pt idx="2384">
                  <c:v>44</c:v>
                </c:pt>
                <c:pt idx="2385">
                  <c:v>39</c:v>
                </c:pt>
                <c:pt idx="2386">
                  <c:v>38</c:v>
                </c:pt>
                <c:pt idx="2387">
                  <c:v>51</c:v>
                </c:pt>
                <c:pt idx="2388">
                  <c:v>40</c:v>
                </c:pt>
                <c:pt idx="2389">
                  <c:v>37</c:v>
                </c:pt>
                <c:pt idx="2390">
                  <c:v>40</c:v>
                </c:pt>
                <c:pt idx="2391">
                  <c:v>43</c:v>
                </c:pt>
                <c:pt idx="2392">
                  <c:v>38</c:v>
                </c:pt>
                <c:pt idx="2393">
                  <c:v>34</c:v>
                </c:pt>
                <c:pt idx="2394">
                  <c:v>47</c:v>
                </c:pt>
                <c:pt idx="2395">
                  <c:v>43</c:v>
                </c:pt>
                <c:pt idx="2396">
                  <c:v>39</c:v>
                </c:pt>
                <c:pt idx="2397">
                  <c:v>38</c:v>
                </c:pt>
                <c:pt idx="2398">
                  <c:v>44</c:v>
                </c:pt>
                <c:pt idx="2399">
                  <c:v>54</c:v>
                </c:pt>
                <c:pt idx="2400">
                  <c:v>41</c:v>
                </c:pt>
                <c:pt idx="2401">
                  <c:v>45</c:v>
                </c:pt>
                <c:pt idx="2402">
                  <c:v>40</c:v>
                </c:pt>
                <c:pt idx="2403">
                  <c:v>48</c:v>
                </c:pt>
                <c:pt idx="2404">
                  <c:v>35</c:v>
                </c:pt>
                <c:pt idx="2405">
                  <c:v>28</c:v>
                </c:pt>
                <c:pt idx="2406">
                  <c:v>40</c:v>
                </c:pt>
                <c:pt idx="2407">
                  <c:v>35</c:v>
                </c:pt>
                <c:pt idx="2408">
                  <c:v>51</c:v>
                </c:pt>
                <c:pt idx="2409">
                  <c:v>42</c:v>
                </c:pt>
                <c:pt idx="2410">
                  <c:v>48</c:v>
                </c:pt>
                <c:pt idx="2411">
                  <c:v>36</c:v>
                </c:pt>
                <c:pt idx="2412">
                  <c:v>49</c:v>
                </c:pt>
                <c:pt idx="2413">
                  <c:v>43</c:v>
                </c:pt>
                <c:pt idx="2414">
                  <c:v>38</c:v>
                </c:pt>
                <c:pt idx="2415">
                  <c:v>42</c:v>
                </c:pt>
                <c:pt idx="2416">
                  <c:v>36</c:v>
                </c:pt>
                <c:pt idx="2417">
                  <c:v>38</c:v>
                </c:pt>
                <c:pt idx="2418">
                  <c:v>36</c:v>
                </c:pt>
                <c:pt idx="2419">
                  <c:v>34</c:v>
                </c:pt>
                <c:pt idx="2420">
                  <c:v>44</c:v>
                </c:pt>
                <c:pt idx="2421">
                  <c:v>52</c:v>
                </c:pt>
                <c:pt idx="2422">
                  <c:v>42</c:v>
                </c:pt>
                <c:pt idx="2423">
                  <c:v>47</c:v>
                </c:pt>
                <c:pt idx="2424">
                  <c:v>48</c:v>
                </c:pt>
                <c:pt idx="2425">
                  <c:v>39</c:v>
                </c:pt>
                <c:pt idx="2426">
                  <c:v>40</c:v>
                </c:pt>
                <c:pt idx="2427">
                  <c:v>32</c:v>
                </c:pt>
                <c:pt idx="2428">
                  <c:v>43</c:v>
                </c:pt>
                <c:pt idx="2429">
                  <c:v>44</c:v>
                </c:pt>
                <c:pt idx="2430">
                  <c:v>41</c:v>
                </c:pt>
                <c:pt idx="2431">
                  <c:v>46</c:v>
                </c:pt>
                <c:pt idx="2432">
                  <c:v>35</c:v>
                </c:pt>
                <c:pt idx="2433">
                  <c:v>41</c:v>
                </c:pt>
                <c:pt idx="2434">
                  <c:v>54</c:v>
                </c:pt>
                <c:pt idx="2435">
                  <c:v>37</c:v>
                </c:pt>
                <c:pt idx="2436">
                  <c:v>42</c:v>
                </c:pt>
                <c:pt idx="2437">
                  <c:v>45</c:v>
                </c:pt>
                <c:pt idx="2438">
                  <c:v>32</c:v>
                </c:pt>
                <c:pt idx="2439">
                  <c:v>39</c:v>
                </c:pt>
                <c:pt idx="2440">
                  <c:v>28</c:v>
                </c:pt>
                <c:pt idx="2441">
                  <c:v>46</c:v>
                </c:pt>
                <c:pt idx="2442">
                  <c:v>28</c:v>
                </c:pt>
                <c:pt idx="2443">
                  <c:v>39</c:v>
                </c:pt>
                <c:pt idx="2444">
                  <c:v>35</c:v>
                </c:pt>
                <c:pt idx="2445">
                  <c:v>42</c:v>
                </c:pt>
                <c:pt idx="2446">
                  <c:v>33</c:v>
                </c:pt>
                <c:pt idx="2447">
                  <c:v>51</c:v>
                </c:pt>
                <c:pt idx="2448">
                  <c:v>45</c:v>
                </c:pt>
                <c:pt idx="2449">
                  <c:v>39</c:v>
                </c:pt>
                <c:pt idx="2450">
                  <c:v>42</c:v>
                </c:pt>
                <c:pt idx="2451">
                  <c:v>50</c:v>
                </c:pt>
                <c:pt idx="2452">
                  <c:v>47</c:v>
                </c:pt>
                <c:pt idx="2453">
                  <c:v>37</c:v>
                </c:pt>
                <c:pt idx="2454">
                  <c:v>45</c:v>
                </c:pt>
                <c:pt idx="2455">
                  <c:v>48</c:v>
                </c:pt>
                <c:pt idx="2456">
                  <c:v>54</c:v>
                </c:pt>
                <c:pt idx="2457">
                  <c:v>36</c:v>
                </c:pt>
                <c:pt idx="2458">
                  <c:v>50</c:v>
                </c:pt>
                <c:pt idx="2459">
                  <c:v>39</c:v>
                </c:pt>
                <c:pt idx="2460">
                  <c:v>29</c:v>
                </c:pt>
                <c:pt idx="2461">
                  <c:v>43</c:v>
                </c:pt>
                <c:pt idx="2462">
                  <c:v>45</c:v>
                </c:pt>
                <c:pt idx="2463">
                  <c:v>44</c:v>
                </c:pt>
                <c:pt idx="2464">
                  <c:v>42</c:v>
                </c:pt>
                <c:pt idx="2465">
                  <c:v>38</c:v>
                </c:pt>
                <c:pt idx="2466">
                  <c:v>35</c:v>
                </c:pt>
                <c:pt idx="2467">
                  <c:v>41</c:v>
                </c:pt>
                <c:pt idx="2468">
                  <c:v>32</c:v>
                </c:pt>
                <c:pt idx="2469">
                  <c:v>52</c:v>
                </c:pt>
                <c:pt idx="2470">
                  <c:v>43</c:v>
                </c:pt>
                <c:pt idx="2471">
                  <c:v>32</c:v>
                </c:pt>
                <c:pt idx="2472">
                  <c:v>52</c:v>
                </c:pt>
                <c:pt idx="2473">
                  <c:v>37</c:v>
                </c:pt>
                <c:pt idx="2474">
                  <c:v>41</c:v>
                </c:pt>
                <c:pt idx="2475">
                  <c:v>42</c:v>
                </c:pt>
                <c:pt idx="2476">
                  <c:v>41</c:v>
                </c:pt>
                <c:pt idx="2477">
                  <c:v>37</c:v>
                </c:pt>
                <c:pt idx="2478">
                  <c:v>46</c:v>
                </c:pt>
                <c:pt idx="2479">
                  <c:v>48</c:v>
                </c:pt>
                <c:pt idx="2480">
                  <c:v>49</c:v>
                </c:pt>
                <c:pt idx="2481">
                  <c:v>34</c:v>
                </c:pt>
                <c:pt idx="2482">
                  <c:v>40</c:v>
                </c:pt>
                <c:pt idx="2483">
                  <c:v>45</c:v>
                </c:pt>
                <c:pt idx="2484">
                  <c:v>36</c:v>
                </c:pt>
                <c:pt idx="2485">
                  <c:v>38</c:v>
                </c:pt>
                <c:pt idx="2486">
                  <c:v>43</c:v>
                </c:pt>
                <c:pt idx="2487">
                  <c:v>38</c:v>
                </c:pt>
                <c:pt idx="2488">
                  <c:v>51</c:v>
                </c:pt>
                <c:pt idx="2489">
                  <c:v>34</c:v>
                </c:pt>
                <c:pt idx="2490">
                  <c:v>42</c:v>
                </c:pt>
                <c:pt idx="2491">
                  <c:v>41</c:v>
                </c:pt>
                <c:pt idx="2492">
                  <c:v>45</c:v>
                </c:pt>
                <c:pt idx="2493">
                  <c:v>46</c:v>
                </c:pt>
                <c:pt idx="2494">
                  <c:v>41</c:v>
                </c:pt>
                <c:pt idx="2495">
                  <c:v>46</c:v>
                </c:pt>
                <c:pt idx="2496">
                  <c:v>43</c:v>
                </c:pt>
                <c:pt idx="2497">
                  <c:v>46</c:v>
                </c:pt>
                <c:pt idx="2498">
                  <c:v>45</c:v>
                </c:pt>
                <c:pt idx="2499">
                  <c:v>47</c:v>
                </c:pt>
                <c:pt idx="2500">
                  <c:v>50</c:v>
                </c:pt>
                <c:pt idx="2501">
                  <c:v>33</c:v>
                </c:pt>
                <c:pt idx="2502">
                  <c:v>44</c:v>
                </c:pt>
                <c:pt idx="2503">
                  <c:v>42</c:v>
                </c:pt>
                <c:pt idx="2504">
                  <c:v>49</c:v>
                </c:pt>
                <c:pt idx="2505">
                  <c:v>39</c:v>
                </c:pt>
                <c:pt idx="2506">
                  <c:v>48</c:v>
                </c:pt>
                <c:pt idx="2507">
                  <c:v>48</c:v>
                </c:pt>
                <c:pt idx="2508">
                  <c:v>38</c:v>
                </c:pt>
                <c:pt idx="2509">
                  <c:v>45</c:v>
                </c:pt>
                <c:pt idx="2510">
                  <c:v>44</c:v>
                </c:pt>
                <c:pt idx="2511">
                  <c:v>42</c:v>
                </c:pt>
                <c:pt idx="2512">
                  <c:v>49</c:v>
                </c:pt>
                <c:pt idx="2513">
                  <c:v>47</c:v>
                </c:pt>
                <c:pt idx="2514">
                  <c:v>56</c:v>
                </c:pt>
                <c:pt idx="2515">
                  <c:v>48</c:v>
                </c:pt>
                <c:pt idx="2516">
                  <c:v>43</c:v>
                </c:pt>
                <c:pt idx="2517">
                  <c:v>53</c:v>
                </c:pt>
                <c:pt idx="2518">
                  <c:v>46</c:v>
                </c:pt>
                <c:pt idx="2519">
                  <c:v>41</c:v>
                </c:pt>
                <c:pt idx="2520">
                  <c:v>33</c:v>
                </c:pt>
                <c:pt idx="2521">
                  <c:v>45</c:v>
                </c:pt>
                <c:pt idx="2522">
                  <c:v>41</c:v>
                </c:pt>
                <c:pt idx="2523">
                  <c:v>49</c:v>
                </c:pt>
                <c:pt idx="2524">
                  <c:v>46</c:v>
                </c:pt>
                <c:pt idx="2525">
                  <c:v>61</c:v>
                </c:pt>
                <c:pt idx="2526">
                  <c:v>36</c:v>
                </c:pt>
                <c:pt idx="2527">
                  <c:v>44</c:v>
                </c:pt>
                <c:pt idx="2528">
                  <c:v>62</c:v>
                </c:pt>
                <c:pt idx="2529">
                  <c:v>60</c:v>
                </c:pt>
                <c:pt idx="2530">
                  <c:v>45</c:v>
                </c:pt>
                <c:pt idx="2531">
                  <c:v>49</c:v>
                </c:pt>
                <c:pt idx="2532">
                  <c:v>48</c:v>
                </c:pt>
                <c:pt idx="2533">
                  <c:v>45</c:v>
                </c:pt>
                <c:pt idx="2534">
                  <c:v>30</c:v>
                </c:pt>
                <c:pt idx="2535">
                  <c:v>42</c:v>
                </c:pt>
                <c:pt idx="2536">
                  <c:v>35</c:v>
                </c:pt>
                <c:pt idx="2537">
                  <c:v>43</c:v>
                </c:pt>
                <c:pt idx="2538">
                  <c:v>35</c:v>
                </c:pt>
                <c:pt idx="2539">
                  <c:v>49</c:v>
                </c:pt>
                <c:pt idx="2540">
                  <c:v>47</c:v>
                </c:pt>
                <c:pt idx="2541">
                  <c:v>42</c:v>
                </c:pt>
                <c:pt idx="2542">
                  <c:v>36</c:v>
                </c:pt>
                <c:pt idx="2543">
                  <c:v>46</c:v>
                </c:pt>
                <c:pt idx="2544">
                  <c:v>47</c:v>
                </c:pt>
                <c:pt idx="2545">
                  <c:v>50</c:v>
                </c:pt>
                <c:pt idx="2546">
                  <c:v>39</c:v>
                </c:pt>
                <c:pt idx="2547">
                  <c:v>45</c:v>
                </c:pt>
                <c:pt idx="2548">
                  <c:v>39</c:v>
                </c:pt>
                <c:pt idx="2549">
                  <c:v>43</c:v>
                </c:pt>
                <c:pt idx="2550">
                  <c:v>43</c:v>
                </c:pt>
                <c:pt idx="2551">
                  <c:v>43</c:v>
                </c:pt>
                <c:pt idx="2552">
                  <c:v>43</c:v>
                </c:pt>
                <c:pt idx="2553">
                  <c:v>43</c:v>
                </c:pt>
                <c:pt idx="2554">
                  <c:v>42</c:v>
                </c:pt>
                <c:pt idx="2555">
                  <c:v>45</c:v>
                </c:pt>
                <c:pt idx="2556">
                  <c:v>42</c:v>
                </c:pt>
                <c:pt idx="2557">
                  <c:v>43</c:v>
                </c:pt>
                <c:pt idx="2558">
                  <c:v>46</c:v>
                </c:pt>
                <c:pt idx="2559">
                  <c:v>40</c:v>
                </c:pt>
                <c:pt idx="2560">
                  <c:v>39</c:v>
                </c:pt>
                <c:pt idx="2561">
                  <c:v>38</c:v>
                </c:pt>
                <c:pt idx="2562">
                  <c:v>55</c:v>
                </c:pt>
                <c:pt idx="2563">
                  <c:v>50</c:v>
                </c:pt>
                <c:pt idx="2564">
                  <c:v>41</c:v>
                </c:pt>
                <c:pt idx="2565">
                  <c:v>44</c:v>
                </c:pt>
                <c:pt idx="2566">
                  <c:v>45</c:v>
                </c:pt>
                <c:pt idx="2567">
                  <c:v>41</c:v>
                </c:pt>
                <c:pt idx="2568">
                  <c:v>49</c:v>
                </c:pt>
                <c:pt idx="2569">
                  <c:v>38</c:v>
                </c:pt>
                <c:pt idx="2570">
                  <c:v>51</c:v>
                </c:pt>
                <c:pt idx="2571">
                  <c:v>46</c:v>
                </c:pt>
                <c:pt idx="2572">
                  <c:v>32</c:v>
                </c:pt>
                <c:pt idx="2573">
                  <c:v>41</c:v>
                </c:pt>
                <c:pt idx="2574">
                  <c:v>43</c:v>
                </c:pt>
                <c:pt idx="2575">
                  <c:v>37</c:v>
                </c:pt>
                <c:pt idx="2576">
                  <c:v>44</c:v>
                </c:pt>
                <c:pt idx="2577">
                  <c:v>37</c:v>
                </c:pt>
                <c:pt idx="2578">
                  <c:v>44</c:v>
                </c:pt>
                <c:pt idx="2579">
                  <c:v>50</c:v>
                </c:pt>
                <c:pt idx="2580">
                  <c:v>48</c:v>
                </c:pt>
                <c:pt idx="2581">
                  <c:v>45</c:v>
                </c:pt>
                <c:pt idx="2582">
                  <c:v>55</c:v>
                </c:pt>
                <c:pt idx="2583">
                  <c:v>46</c:v>
                </c:pt>
                <c:pt idx="2584">
                  <c:v>47</c:v>
                </c:pt>
                <c:pt idx="2585">
                  <c:v>42</c:v>
                </c:pt>
                <c:pt idx="2586">
                  <c:v>41</c:v>
                </c:pt>
                <c:pt idx="2587">
                  <c:v>36</c:v>
                </c:pt>
                <c:pt idx="2588">
                  <c:v>41</c:v>
                </c:pt>
                <c:pt idx="2589">
                  <c:v>48</c:v>
                </c:pt>
                <c:pt idx="2590">
                  <c:v>47</c:v>
                </c:pt>
                <c:pt idx="2591">
                  <c:v>49</c:v>
                </c:pt>
                <c:pt idx="2592">
                  <c:v>48</c:v>
                </c:pt>
                <c:pt idx="2593">
                  <c:v>34</c:v>
                </c:pt>
                <c:pt idx="2594">
                  <c:v>38</c:v>
                </c:pt>
                <c:pt idx="2595">
                  <c:v>53</c:v>
                </c:pt>
                <c:pt idx="2596">
                  <c:v>39</c:v>
                </c:pt>
                <c:pt idx="2597">
                  <c:v>42</c:v>
                </c:pt>
                <c:pt idx="2598">
                  <c:v>49</c:v>
                </c:pt>
                <c:pt idx="2599">
                  <c:v>39</c:v>
                </c:pt>
                <c:pt idx="2600">
                  <c:v>41</c:v>
                </c:pt>
                <c:pt idx="2601">
                  <c:v>58</c:v>
                </c:pt>
                <c:pt idx="2602">
                  <c:v>52</c:v>
                </c:pt>
                <c:pt idx="2603">
                  <c:v>44</c:v>
                </c:pt>
                <c:pt idx="2604">
                  <c:v>55</c:v>
                </c:pt>
                <c:pt idx="2605">
                  <c:v>64</c:v>
                </c:pt>
                <c:pt idx="2606">
                  <c:v>29</c:v>
                </c:pt>
                <c:pt idx="2607">
                  <c:v>50</c:v>
                </c:pt>
                <c:pt idx="2608">
                  <c:v>46</c:v>
                </c:pt>
                <c:pt idx="2609">
                  <c:v>36</c:v>
                </c:pt>
                <c:pt idx="2610">
                  <c:v>42</c:v>
                </c:pt>
                <c:pt idx="2611">
                  <c:v>54</c:v>
                </c:pt>
                <c:pt idx="2612">
                  <c:v>46</c:v>
                </c:pt>
                <c:pt idx="2613">
                  <c:v>42</c:v>
                </c:pt>
                <c:pt idx="2614">
                  <c:v>36</c:v>
                </c:pt>
                <c:pt idx="2615">
                  <c:v>34</c:v>
                </c:pt>
                <c:pt idx="2616">
                  <c:v>38</c:v>
                </c:pt>
                <c:pt idx="2617">
                  <c:v>52</c:v>
                </c:pt>
                <c:pt idx="2618">
                  <c:v>42</c:v>
                </c:pt>
                <c:pt idx="2619">
                  <c:v>43</c:v>
                </c:pt>
                <c:pt idx="2620">
                  <c:v>53</c:v>
                </c:pt>
                <c:pt idx="2621">
                  <c:v>37</c:v>
                </c:pt>
                <c:pt idx="2622">
                  <c:v>48</c:v>
                </c:pt>
                <c:pt idx="2623">
                  <c:v>29</c:v>
                </c:pt>
                <c:pt idx="2624">
                  <c:v>44</c:v>
                </c:pt>
                <c:pt idx="2625">
                  <c:v>49</c:v>
                </c:pt>
                <c:pt idx="2626">
                  <c:v>47</c:v>
                </c:pt>
                <c:pt idx="2627">
                  <c:v>55</c:v>
                </c:pt>
                <c:pt idx="2628">
                  <c:v>47</c:v>
                </c:pt>
                <c:pt idx="2629">
                  <c:v>33</c:v>
                </c:pt>
                <c:pt idx="2630">
                  <c:v>36</c:v>
                </c:pt>
                <c:pt idx="2631">
                  <c:v>48</c:v>
                </c:pt>
                <c:pt idx="2632">
                  <c:v>48</c:v>
                </c:pt>
                <c:pt idx="2633">
                  <c:v>46</c:v>
                </c:pt>
                <c:pt idx="2634">
                  <c:v>50</c:v>
                </c:pt>
                <c:pt idx="2635">
                  <c:v>49</c:v>
                </c:pt>
                <c:pt idx="2636">
                  <c:v>41</c:v>
                </c:pt>
                <c:pt idx="2637">
                  <c:v>38</c:v>
                </c:pt>
                <c:pt idx="2638">
                  <c:v>47</c:v>
                </c:pt>
                <c:pt idx="2639">
                  <c:v>40</c:v>
                </c:pt>
                <c:pt idx="2640">
                  <c:v>39</c:v>
                </c:pt>
                <c:pt idx="2641">
                  <c:v>54</c:v>
                </c:pt>
                <c:pt idx="2642">
                  <c:v>37</c:v>
                </c:pt>
                <c:pt idx="2643">
                  <c:v>40</c:v>
                </c:pt>
                <c:pt idx="2644">
                  <c:v>47</c:v>
                </c:pt>
                <c:pt idx="2645">
                  <c:v>46</c:v>
                </c:pt>
                <c:pt idx="2646">
                  <c:v>37</c:v>
                </c:pt>
                <c:pt idx="2647">
                  <c:v>43</c:v>
                </c:pt>
                <c:pt idx="2648">
                  <c:v>44</c:v>
                </c:pt>
                <c:pt idx="2649">
                  <c:v>46</c:v>
                </c:pt>
                <c:pt idx="2650">
                  <c:v>44</c:v>
                </c:pt>
                <c:pt idx="2651">
                  <c:v>40</c:v>
                </c:pt>
                <c:pt idx="2652">
                  <c:v>33</c:v>
                </c:pt>
                <c:pt idx="2653">
                  <c:v>43</c:v>
                </c:pt>
                <c:pt idx="2654">
                  <c:v>43</c:v>
                </c:pt>
                <c:pt idx="2655">
                  <c:v>45</c:v>
                </c:pt>
                <c:pt idx="2656">
                  <c:v>41</c:v>
                </c:pt>
                <c:pt idx="2657">
                  <c:v>49</c:v>
                </c:pt>
                <c:pt idx="2658">
                  <c:v>41</c:v>
                </c:pt>
                <c:pt idx="2659">
                  <c:v>34</c:v>
                </c:pt>
                <c:pt idx="2660">
                  <c:v>46</c:v>
                </c:pt>
                <c:pt idx="2661">
                  <c:v>37</c:v>
                </c:pt>
                <c:pt idx="2662">
                  <c:v>51</c:v>
                </c:pt>
                <c:pt idx="2663">
                  <c:v>45</c:v>
                </c:pt>
                <c:pt idx="2664">
                  <c:v>40</c:v>
                </c:pt>
                <c:pt idx="2665">
                  <c:v>34</c:v>
                </c:pt>
                <c:pt idx="2666">
                  <c:v>52</c:v>
                </c:pt>
                <c:pt idx="2667">
                  <c:v>39</c:v>
                </c:pt>
                <c:pt idx="2668">
                  <c:v>43</c:v>
                </c:pt>
                <c:pt idx="2669">
                  <c:v>44</c:v>
                </c:pt>
                <c:pt idx="2670">
                  <c:v>36</c:v>
                </c:pt>
                <c:pt idx="2671">
                  <c:v>44</c:v>
                </c:pt>
                <c:pt idx="2672">
                  <c:v>43</c:v>
                </c:pt>
                <c:pt idx="2673">
                  <c:v>48</c:v>
                </c:pt>
                <c:pt idx="2674">
                  <c:v>46</c:v>
                </c:pt>
                <c:pt idx="2675">
                  <c:v>44</c:v>
                </c:pt>
                <c:pt idx="2676">
                  <c:v>44</c:v>
                </c:pt>
                <c:pt idx="2677">
                  <c:v>55</c:v>
                </c:pt>
                <c:pt idx="2678">
                  <c:v>40</c:v>
                </c:pt>
                <c:pt idx="2679">
                  <c:v>50</c:v>
                </c:pt>
                <c:pt idx="2680">
                  <c:v>38</c:v>
                </c:pt>
                <c:pt idx="2681">
                  <c:v>37</c:v>
                </c:pt>
                <c:pt idx="2682">
                  <c:v>50</c:v>
                </c:pt>
                <c:pt idx="2683">
                  <c:v>50</c:v>
                </c:pt>
                <c:pt idx="2684">
                  <c:v>49</c:v>
                </c:pt>
                <c:pt idx="2685">
                  <c:v>41</c:v>
                </c:pt>
                <c:pt idx="2686">
                  <c:v>45</c:v>
                </c:pt>
                <c:pt idx="2687">
                  <c:v>43</c:v>
                </c:pt>
                <c:pt idx="2688">
                  <c:v>38</c:v>
                </c:pt>
                <c:pt idx="2689">
                  <c:v>56</c:v>
                </c:pt>
                <c:pt idx="2690">
                  <c:v>42</c:v>
                </c:pt>
                <c:pt idx="2691">
                  <c:v>48</c:v>
                </c:pt>
                <c:pt idx="2692">
                  <c:v>48</c:v>
                </c:pt>
                <c:pt idx="2693">
                  <c:v>47</c:v>
                </c:pt>
                <c:pt idx="2694">
                  <c:v>38</c:v>
                </c:pt>
                <c:pt idx="2695">
                  <c:v>50</c:v>
                </c:pt>
                <c:pt idx="2696">
                  <c:v>50</c:v>
                </c:pt>
                <c:pt idx="2697">
                  <c:v>38</c:v>
                </c:pt>
                <c:pt idx="2698">
                  <c:v>38</c:v>
                </c:pt>
                <c:pt idx="2699">
                  <c:v>39</c:v>
                </c:pt>
                <c:pt idx="2700">
                  <c:v>43</c:v>
                </c:pt>
                <c:pt idx="2701">
                  <c:v>29</c:v>
                </c:pt>
                <c:pt idx="2702">
                  <c:v>37</c:v>
                </c:pt>
                <c:pt idx="2703">
                  <c:v>41</c:v>
                </c:pt>
                <c:pt idx="2704">
                  <c:v>50</c:v>
                </c:pt>
                <c:pt idx="2705">
                  <c:v>37</c:v>
                </c:pt>
                <c:pt idx="2706">
                  <c:v>49</c:v>
                </c:pt>
                <c:pt idx="2707">
                  <c:v>38</c:v>
                </c:pt>
                <c:pt idx="2708">
                  <c:v>40</c:v>
                </c:pt>
                <c:pt idx="2709">
                  <c:v>54</c:v>
                </c:pt>
                <c:pt idx="2710">
                  <c:v>46</c:v>
                </c:pt>
                <c:pt idx="2711">
                  <c:v>39</c:v>
                </c:pt>
                <c:pt idx="2712">
                  <c:v>36</c:v>
                </c:pt>
                <c:pt idx="2713">
                  <c:v>55</c:v>
                </c:pt>
                <c:pt idx="2714">
                  <c:v>48</c:v>
                </c:pt>
                <c:pt idx="2715">
                  <c:v>40</c:v>
                </c:pt>
                <c:pt idx="2716">
                  <c:v>51</c:v>
                </c:pt>
                <c:pt idx="2717">
                  <c:v>42</c:v>
                </c:pt>
                <c:pt idx="2718">
                  <c:v>46</c:v>
                </c:pt>
                <c:pt idx="2719">
                  <c:v>45</c:v>
                </c:pt>
                <c:pt idx="2720">
                  <c:v>41</c:v>
                </c:pt>
                <c:pt idx="2721">
                  <c:v>38</c:v>
                </c:pt>
                <c:pt idx="2722">
                  <c:v>38</c:v>
                </c:pt>
                <c:pt idx="2723">
                  <c:v>51</c:v>
                </c:pt>
                <c:pt idx="2724">
                  <c:v>47</c:v>
                </c:pt>
                <c:pt idx="2725">
                  <c:v>39</c:v>
                </c:pt>
                <c:pt idx="2726">
                  <c:v>43</c:v>
                </c:pt>
                <c:pt idx="2727">
                  <c:v>38</c:v>
                </c:pt>
                <c:pt idx="2728">
                  <c:v>37</c:v>
                </c:pt>
                <c:pt idx="2729">
                  <c:v>37</c:v>
                </c:pt>
                <c:pt idx="2730">
                  <c:v>52</c:v>
                </c:pt>
                <c:pt idx="2731">
                  <c:v>39</c:v>
                </c:pt>
                <c:pt idx="2732">
                  <c:v>34</c:v>
                </c:pt>
                <c:pt idx="2733">
                  <c:v>56</c:v>
                </c:pt>
                <c:pt idx="2734">
                  <c:v>33</c:v>
                </c:pt>
                <c:pt idx="2735">
                  <c:v>48</c:v>
                </c:pt>
                <c:pt idx="2736">
                  <c:v>40</c:v>
                </c:pt>
                <c:pt idx="2737">
                  <c:v>40</c:v>
                </c:pt>
                <c:pt idx="2738">
                  <c:v>52</c:v>
                </c:pt>
                <c:pt idx="2739">
                  <c:v>40</c:v>
                </c:pt>
                <c:pt idx="2740">
                  <c:v>41</c:v>
                </c:pt>
                <c:pt idx="2741">
                  <c:v>38</c:v>
                </c:pt>
                <c:pt idx="2742">
                  <c:v>46</c:v>
                </c:pt>
                <c:pt idx="2743">
                  <c:v>44</c:v>
                </c:pt>
                <c:pt idx="2744">
                  <c:v>51</c:v>
                </c:pt>
                <c:pt idx="2745">
                  <c:v>40</c:v>
                </c:pt>
                <c:pt idx="2746">
                  <c:v>47</c:v>
                </c:pt>
                <c:pt idx="2747">
                  <c:v>41</c:v>
                </c:pt>
                <c:pt idx="2748">
                  <c:v>39</c:v>
                </c:pt>
                <c:pt idx="2749">
                  <c:v>59</c:v>
                </c:pt>
                <c:pt idx="2750">
                  <c:v>34</c:v>
                </c:pt>
                <c:pt idx="2751">
                  <c:v>49</c:v>
                </c:pt>
                <c:pt idx="2752">
                  <c:v>44</c:v>
                </c:pt>
                <c:pt idx="2753">
                  <c:v>43</c:v>
                </c:pt>
                <c:pt idx="2754">
                  <c:v>41</c:v>
                </c:pt>
                <c:pt idx="2755">
                  <c:v>46</c:v>
                </c:pt>
                <c:pt idx="2756">
                  <c:v>38</c:v>
                </c:pt>
                <c:pt idx="2757">
                  <c:v>47</c:v>
                </c:pt>
                <c:pt idx="2758">
                  <c:v>39</c:v>
                </c:pt>
                <c:pt idx="2759">
                  <c:v>48</c:v>
                </c:pt>
                <c:pt idx="2760">
                  <c:v>42</c:v>
                </c:pt>
                <c:pt idx="2761">
                  <c:v>43</c:v>
                </c:pt>
                <c:pt idx="2762">
                  <c:v>50</c:v>
                </c:pt>
                <c:pt idx="2763">
                  <c:v>53</c:v>
                </c:pt>
                <c:pt idx="2764">
                  <c:v>59</c:v>
                </c:pt>
                <c:pt idx="2765">
                  <c:v>43</c:v>
                </c:pt>
                <c:pt idx="2766">
                  <c:v>48</c:v>
                </c:pt>
                <c:pt idx="2767">
                  <c:v>51</c:v>
                </c:pt>
                <c:pt idx="2768">
                  <c:v>27</c:v>
                </c:pt>
                <c:pt idx="2769">
                  <c:v>36</c:v>
                </c:pt>
                <c:pt idx="2770">
                  <c:v>45</c:v>
                </c:pt>
                <c:pt idx="2771">
                  <c:v>39</c:v>
                </c:pt>
                <c:pt idx="2772">
                  <c:v>49</c:v>
                </c:pt>
                <c:pt idx="2773">
                  <c:v>40</c:v>
                </c:pt>
                <c:pt idx="2774">
                  <c:v>41</c:v>
                </c:pt>
                <c:pt idx="2775">
                  <c:v>58</c:v>
                </c:pt>
                <c:pt idx="2776">
                  <c:v>55</c:v>
                </c:pt>
                <c:pt idx="2777">
                  <c:v>49</c:v>
                </c:pt>
                <c:pt idx="2778">
                  <c:v>41</c:v>
                </c:pt>
                <c:pt idx="2779">
                  <c:v>42</c:v>
                </c:pt>
                <c:pt idx="2780">
                  <c:v>39</c:v>
                </c:pt>
                <c:pt idx="2781">
                  <c:v>59</c:v>
                </c:pt>
                <c:pt idx="2782">
                  <c:v>44</c:v>
                </c:pt>
                <c:pt idx="2783">
                  <c:v>62</c:v>
                </c:pt>
                <c:pt idx="2784">
                  <c:v>47</c:v>
                </c:pt>
                <c:pt idx="2785">
                  <c:v>40</c:v>
                </c:pt>
                <c:pt idx="2786">
                  <c:v>40</c:v>
                </c:pt>
                <c:pt idx="2787">
                  <c:v>38</c:v>
                </c:pt>
                <c:pt idx="2788">
                  <c:v>45</c:v>
                </c:pt>
                <c:pt idx="2789">
                  <c:v>42</c:v>
                </c:pt>
                <c:pt idx="2790">
                  <c:v>55</c:v>
                </c:pt>
                <c:pt idx="2791">
                  <c:v>37</c:v>
                </c:pt>
                <c:pt idx="2792">
                  <c:v>38</c:v>
                </c:pt>
                <c:pt idx="2793">
                  <c:v>45</c:v>
                </c:pt>
                <c:pt idx="2794">
                  <c:v>48</c:v>
                </c:pt>
                <c:pt idx="2795">
                  <c:v>46</c:v>
                </c:pt>
                <c:pt idx="2796">
                  <c:v>37</c:v>
                </c:pt>
                <c:pt idx="2797">
                  <c:v>53</c:v>
                </c:pt>
                <c:pt idx="2798">
                  <c:v>47</c:v>
                </c:pt>
                <c:pt idx="2799">
                  <c:v>49</c:v>
                </c:pt>
                <c:pt idx="2800">
                  <c:v>33</c:v>
                </c:pt>
                <c:pt idx="2801">
                  <c:v>32</c:v>
                </c:pt>
                <c:pt idx="2802">
                  <c:v>45</c:v>
                </c:pt>
                <c:pt idx="2803">
                  <c:v>41</c:v>
                </c:pt>
                <c:pt idx="2804">
                  <c:v>48</c:v>
                </c:pt>
                <c:pt idx="2805">
                  <c:v>26</c:v>
                </c:pt>
                <c:pt idx="2806">
                  <c:v>35</c:v>
                </c:pt>
                <c:pt idx="2807">
                  <c:v>41</c:v>
                </c:pt>
                <c:pt idx="2808">
                  <c:v>54</c:v>
                </c:pt>
                <c:pt idx="2809">
                  <c:v>50</c:v>
                </c:pt>
                <c:pt idx="2810">
                  <c:v>41</c:v>
                </c:pt>
                <c:pt idx="2811">
                  <c:v>31</c:v>
                </c:pt>
                <c:pt idx="2812">
                  <c:v>46</c:v>
                </c:pt>
                <c:pt idx="2813">
                  <c:v>66</c:v>
                </c:pt>
                <c:pt idx="2814">
                  <c:v>37</c:v>
                </c:pt>
                <c:pt idx="2815">
                  <c:v>39</c:v>
                </c:pt>
                <c:pt idx="2816">
                  <c:v>38</c:v>
                </c:pt>
                <c:pt idx="2817">
                  <c:v>30</c:v>
                </c:pt>
                <c:pt idx="2818">
                  <c:v>46</c:v>
                </c:pt>
                <c:pt idx="2819">
                  <c:v>40</c:v>
                </c:pt>
                <c:pt idx="2820">
                  <c:v>38</c:v>
                </c:pt>
                <c:pt idx="2821">
                  <c:v>41</c:v>
                </c:pt>
                <c:pt idx="2822">
                  <c:v>40</c:v>
                </c:pt>
                <c:pt idx="2823">
                  <c:v>45</c:v>
                </c:pt>
                <c:pt idx="2824">
                  <c:v>36</c:v>
                </c:pt>
                <c:pt idx="2825">
                  <c:v>48</c:v>
                </c:pt>
                <c:pt idx="2826">
                  <c:v>44</c:v>
                </c:pt>
                <c:pt idx="2827">
                  <c:v>56</c:v>
                </c:pt>
                <c:pt idx="2828">
                  <c:v>37</c:v>
                </c:pt>
                <c:pt idx="2829">
                  <c:v>41</c:v>
                </c:pt>
                <c:pt idx="2830">
                  <c:v>36</c:v>
                </c:pt>
                <c:pt idx="2831">
                  <c:v>34</c:v>
                </c:pt>
                <c:pt idx="2832">
                  <c:v>33</c:v>
                </c:pt>
                <c:pt idx="2833">
                  <c:v>36</c:v>
                </c:pt>
                <c:pt idx="2834">
                  <c:v>29</c:v>
                </c:pt>
                <c:pt idx="2835">
                  <c:v>49</c:v>
                </c:pt>
                <c:pt idx="2836">
                  <c:v>43</c:v>
                </c:pt>
                <c:pt idx="2837">
                  <c:v>48</c:v>
                </c:pt>
                <c:pt idx="2838">
                  <c:v>41</c:v>
                </c:pt>
                <c:pt idx="2839">
                  <c:v>41</c:v>
                </c:pt>
                <c:pt idx="2840">
                  <c:v>31</c:v>
                </c:pt>
                <c:pt idx="2841">
                  <c:v>38</c:v>
                </c:pt>
                <c:pt idx="2842">
                  <c:v>31</c:v>
                </c:pt>
                <c:pt idx="2843">
                  <c:v>31</c:v>
                </c:pt>
                <c:pt idx="2844">
                  <c:v>42</c:v>
                </c:pt>
                <c:pt idx="2845">
                  <c:v>38</c:v>
                </c:pt>
                <c:pt idx="2846">
                  <c:v>51</c:v>
                </c:pt>
                <c:pt idx="2847">
                  <c:v>40</c:v>
                </c:pt>
                <c:pt idx="2848">
                  <c:v>46</c:v>
                </c:pt>
                <c:pt idx="2849">
                  <c:v>41</c:v>
                </c:pt>
                <c:pt idx="2850">
                  <c:v>36</c:v>
                </c:pt>
                <c:pt idx="2851">
                  <c:v>37</c:v>
                </c:pt>
                <c:pt idx="2852">
                  <c:v>38</c:v>
                </c:pt>
                <c:pt idx="2853">
                  <c:v>48</c:v>
                </c:pt>
                <c:pt idx="2854">
                  <c:v>45</c:v>
                </c:pt>
                <c:pt idx="2855">
                  <c:v>40</c:v>
                </c:pt>
                <c:pt idx="2856">
                  <c:v>42</c:v>
                </c:pt>
                <c:pt idx="2857">
                  <c:v>48</c:v>
                </c:pt>
                <c:pt idx="2858">
                  <c:v>52</c:v>
                </c:pt>
                <c:pt idx="2859">
                  <c:v>50</c:v>
                </c:pt>
                <c:pt idx="2860">
                  <c:v>44</c:v>
                </c:pt>
                <c:pt idx="2861">
                  <c:v>37</c:v>
                </c:pt>
                <c:pt idx="2862">
                  <c:v>44</c:v>
                </c:pt>
                <c:pt idx="2863">
                  <c:v>43</c:v>
                </c:pt>
                <c:pt idx="2864">
                  <c:v>40</c:v>
                </c:pt>
                <c:pt idx="2865">
                  <c:v>45</c:v>
                </c:pt>
                <c:pt idx="2866">
                  <c:v>51</c:v>
                </c:pt>
                <c:pt idx="2867">
                  <c:v>41</c:v>
                </c:pt>
                <c:pt idx="2868">
                  <c:v>42</c:v>
                </c:pt>
                <c:pt idx="2869">
                  <c:v>45</c:v>
                </c:pt>
                <c:pt idx="2870">
                  <c:v>37</c:v>
                </c:pt>
                <c:pt idx="2871">
                  <c:v>44</c:v>
                </c:pt>
                <c:pt idx="2872">
                  <c:v>46</c:v>
                </c:pt>
                <c:pt idx="2873">
                  <c:v>48</c:v>
                </c:pt>
                <c:pt idx="2874">
                  <c:v>38</c:v>
                </c:pt>
                <c:pt idx="2875">
                  <c:v>31</c:v>
                </c:pt>
                <c:pt idx="2876">
                  <c:v>42</c:v>
                </c:pt>
                <c:pt idx="2877">
                  <c:v>42</c:v>
                </c:pt>
                <c:pt idx="2878">
                  <c:v>47</c:v>
                </c:pt>
                <c:pt idx="2879">
                  <c:v>40</c:v>
                </c:pt>
                <c:pt idx="2880">
                  <c:v>33</c:v>
                </c:pt>
                <c:pt idx="2881">
                  <c:v>35</c:v>
                </c:pt>
                <c:pt idx="2882">
                  <c:v>41</c:v>
                </c:pt>
                <c:pt idx="2883">
                  <c:v>54</c:v>
                </c:pt>
                <c:pt idx="2884">
                  <c:v>35</c:v>
                </c:pt>
                <c:pt idx="2885">
                  <c:v>53</c:v>
                </c:pt>
                <c:pt idx="2886">
                  <c:v>45</c:v>
                </c:pt>
                <c:pt idx="2887">
                  <c:v>45</c:v>
                </c:pt>
                <c:pt idx="2888">
                  <c:v>48</c:v>
                </c:pt>
                <c:pt idx="2889">
                  <c:v>47</c:v>
                </c:pt>
                <c:pt idx="2890">
                  <c:v>40</c:v>
                </c:pt>
                <c:pt idx="2891">
                  <c:v>47</c:v>
                </c:pt>
                <c:pt idx="2892">
                  <c:v>53</c:v>
                </c:pt>
                <c:pt idx="2893">
                  <c:v>54</c:v>
                </c:pt>
                <c:pt idx="2894">
                  <c:v>46</c:v>
                </c:pt>
                <c:pt idx="2895">
                  <c:v>56</c:v>
                </c:pt>
                <c:pt idx="2896">
                  <c:v>40</c:v>
                </c:pt>
                <c:pt idx="2897">
                  <c:v>44</c:v>
                </c:pt>
                <c:pt idx="2898">
                  <c:v>35</c:v>
                </c:pt>
                <c:pt idx="2899">
                  <c:v>46</c:v>
                </c:pt>
                <c:pt idx="2900">
                  <c:v>46</c:v>
                </c:pt>
                <c:pt idx="2901">
                  <c:v>30</c:v>
                </c:pt>
                <c:pt idx="2902">
                  <c:v>45</c:v>
                </c:pt>
                <c:pt idx="2903">
                  <c:v>45</c:v>
                </c:pt>
                <c:pt idx="2904">
                  <c:v>40</c:v>
                </c:pt>
                <c:pt idx="2905">
                  <c:v>35</c:v>
                </c:pt>
                <c:pt idx="2906">
                  <c:v>34</c:v>
                </c:pt>
                <c:pt idx="2907">
                  <c:v>39</c:v>
                </c:pt>
                <c:pt idx="2908">
                  <c:v>61</c:v>
                </c:pt>
                <c:pt idx="2909">
                  <c:v>27</c:v>
                </c:pt>
                <c:pt idx="2910">
                  <c:v>41</c:v>
                </c:pt>
                <c:pt idx="2911">
                  <c:v>40</c:v>
                </c:pt>
                <c:pt idx="2912">
                  <c:v>37</c:v>
                </c:pt>
                <c:pt idx="2913">
                  <c:v>40</c:v>
                </c:pt>
                <c:pt idx="2914">
                  <c:v>45</c:v>
                </c:pt>
                <c:pt idx="2915">
                  <c:v>44</c:v>
                </c:pt>
                <c:pt idx="2916">
                  <c:v>40</c:v>
                </c:pt>
                <c:pt idx="2917">
                  <c:v>43</c:v>
                </c:pt>
                <c:pt idx="2918">
                  <c:v>48</c:v>
                </c:pt>
                <c:pt idx="2919">
                  <c:v>43</c:v>
                </c:pt>
                <c:pt idx="2920">
                  <c:v>45</c:v>
                </c:pt>
                <c:pt idx="2921">
                  <c:v>38</c:v>
                </c:pt>
                <c:pt idx="2922">
                  <c:v>49</c:v>
                </c:pt>
                <c:pt idx="2923">
                  <c:v>39</c:v>
                </c:pt>
                <c:pt idx="2924">
                  <c:v>33</c:v>
                </c:pt>
                <c:pt idx="2925">
                  <c:v>35</c:v>
                </c:pt>
                <c:pt idx="2926">
                  <c:v>54</c:v>
                </c:pt>
                <c:pt idx="2927">
                  <c:v>31</c:v>
                </c:pt>
                <c:pt idx="2928">
                  <c:v>42</c:v>
                </c:pt>
                <c:pt idx="2929">
                  <c:v>31</c:v>
                </c:pt>
                <c:pt idx="2930">
                  <c:v>33</c:v>
                </c:pt>
                <c:pt idx="2931">
                  <c:v>40</c:v>
                </c:pt>
                <c:pt idx="2932">
                  <c:v>35</c:v>
                </c:pt>
                <c:pt idx="2933">
                  <c:v>35</c:v>
                </c:pt>
                <c:pt idx="2934">
                  <c:v>51</c:v>
                </c:pt>
                <c:pt idx="2935">
                  <c:v>43</c:v>
                </c:pt>
                <c:pt idx="2936">
                  <c:v>45</c:v>
                </c:pt>
                <c:pt idx="2937">
                  <c:v>39</c:v>
                </c:pt>
                <c:pt idx="2938">
                  <c:v>35</c:v>
                </c:pt>
                <c:pt idx="2939">
                  <c:v>46</c:v>
                </c:pt>
                <c:pt idx="2940">
                  <c:v>43</c:v>
                </c:pt>
                <c:pt idx="2941">
                  <c:v>40</c:v>
                </c:pt>
                <c:pt idx="2942">
                  <c:v>40</c:v>
                </c:pt>
                <c:pt idx="2943">
                  <c:v>41</c:v>
                </c:pt>
                <c:pt idx="2944">
                  <c:v>34</c:v>
                </c:pt>
                <c:pt idx="2945">
                  <c:v>39</c:v>
                </c:pt>
                <c:pt idx="2946">
                  <c:v>41</c:v>
                </c:pt>
                <c:pt idx="2947">
                  <c:v>45</c:v>
                </c:pt>
                <c:pt idx="2948">
                  <c:v>36</c:v>
                </c:pt>
                <c:pt idx="2949">
                  <c:v>64</c:v>
                </c:pt>
                <c:pt idx="2950">
                  <c:v>49</c:v>
                </c:pt>
                <c:pt idx="2951">
                  <c:v>31</c:v>
                </c:pt>
                <c:pt idx="2952">
                  <c:v>39</c:v>
                </c:pt>
                <c:pt idx="2953">
                  <c:v>40</c:v>
                </c:pt>
                <c:pt idx="2954">
                  <c:v>38</c:v>
                </c:pt>
                <c:pt idx="2955">
                  <c:v>45</c:v>
                </c:pt>
                <c:pt idx="2956">
                  <c:v>50</c:v>
                </c:pt>
                <c:pt idx="2957">
                  <c:v>42</c:v>
                </c:pt>
                <c:pt idx="2958">
                  <c:v>37</c:v>
                </c:pt>
                <c:pt idx="2959">
                  <c:v>39</c:v>
                </c:pt>
                <c:pt idx="2960">
                  <c:v>53</c:v>
                </c:pt>
                <c:pt idx="2961">
                  <c:v>44</c:v>
                </c:pt>
                <c:pt idx="2962">
                  <c:v>40</c:v>
                </c:pt>
                <c:pt idx="2963">
                  <c:v>49</c:v>
                </c:pt>
                <c:pt idx="2964">
                  <c:v>42</c:v>
                </c:pt>
                <c:pt idx="2965">
                  <c:v>34</c:v>
                </c:pt>
                <c:pt idx="2966">
                  <c:v>54</c:v>
                </c:pt>
                <c:pt idx="2967">
                  <c:v>39</c:v>
                </c:pt>
                <c:pt idx="2968">
                  <c:v>46</c:v>
                </c:pt>
                <c:pt idx="2969">
                  <c:v>49</c:v>
                </c:pt>
                <c:pt idx="2970">
                  <c:v>48</c:v>
                </c:pt>
                <c:pt idx="2971">
                  <c:v>40</c:v>
                </c:pt>
                <c:pt idx="2972">
                  <c:v>38</c:v>
                </c:pt>
                <c:pt idx="2973">
                  <c:v>38</c:v>
                </c:pt>
                <c:pt idx="2974">
                  <c:v>59</c:v>
                </c:pt>
                <c:pt idx="2975">
                  <c:v>42</c:v>
                </c:pt>
                <c:pt idx="2976">
                  <c:v>33</c:v>
                </c:pt>
                <c:pt idx="2977">
                  <c:v>38</c:v>
                </c:pt>
                <c:pt idx="2978">
                  <c:v>40</c:v>
                </c:pt>
                <c:pt idx="2979">
                  <c:v>41</c:v>
                </c:pt>
                <c:pt idx="2980">
                  <c:v>47</c:v>
                </c:pt>
                <c:pt idx="2981">
                  <c:v>41</c:v>
                </c:pt>
                <c:pt idx="2982">
                  <c:v>49</c:v>
                </c:pt>
                <c:pt idx="2983">
                  <c:v>38</c:v>
                </c:pt>
                <c:pt idx="2984">
                  <c:v>39</c:v>
                </c:pt>
                <c:pt idx="2985">
                  <c:v>39</c:v>
                </c:pt>
                <c:pt idx="2986">
                  <c:v>53</c:v>
                </c:pt>
                <c:pt idx="2987">
                  <c:v>41</c:v>
                </c:pt>
                <c:pt idx="2988">
                  <c:v>40</c:v>
                </c:pt>
                <c:pt idx="2989">
                  <c:v>43</c:v>
                </c:pt>
                <c:pt idx="2990">
                  <c:v>50</c:v>
                </c:pt>
                <c:pt idx="2991">
                  <c:v>48</c:v>
                </c:pt>
                <c:pt idx="2992">
                  <c:v>34</c:v>
                </c:pt>
                <c:pt idx="2993">
                  <c:v>41</c:v>
                </c:pt>
                <c:pt idx="2994">
                  <c:v>47</c:v>
                </c:pt>
                <c:pt idx="2995">
                  <c:v>35</c:v>
                </c:pt>
                <c:pt idx="2996">
                  <c:v>41</c:v>
                </c:pt>
                <c:pt idx="2997">
                  <c:v>42</c:v>
                </c:pt>
                <c:pt idx="2998">
                  <c:v>38</c:v>
                </c:pt>
                <c:pt idx="2999">
                  <c:v>38</c:v>
                </c:pt>
                <c:pt idx="3000">
                  <c:v>33</c:v>
                </c:pt>
                <c:pt idx="3001">
                  <c:v>35</c:v>
                </c:pt>
                <c:pt idx="3002">
                  <c:v>35</c:v>
                </c:pt>
                <c:pt idx="3003">
                  <c:v>42</c:v>
                </c:pt>
                <c:pt idx="3004">
                  <c:v>48</c:v>
                </c:pt>
                <c:pt idx="3005">
                  <c:v>30</c:v>
                </c:pt>
                <c:pt idx="3006">
                  <c:v>42</c:v>
                </c:pt>
                <c:pt idx="3007">
                  <c:v>39</c:v>
                </c:pt>
                <c:pt idx="3008">
                  <c:v>36</c:v>
                </c:pt>
                <c:pt idx="3009">
                  <c:v>46</c:v>
                </c:pt>
                <c:pt idx="3010">
                  <c:v>55</c:v>
                </c:pt>
                <c:pt idx="3011">
                  <c:v>34</c:v>
                </c:pt>
                <c:pt idx="3012">
                  <c:v>37</c:v>
                </c:pt>
                <c:pt idx="3013">
                  <c:v>45</c:v>
                </c:pt>
                <c:pt idx="3014">
                  <c:v>40</c:v>
                </c:pt>
                <c:pt idx="3015">
                  <c:v>46</c:v>
                </c:pt>
                <c:pt idx="3016">
                  <c:v>39</c:v>
                </c:pt>
                <c:pt idx="3017">
                  <c:v>40</c:v>
                </c:pt>
                <c:pt idx="3018">
                  <c:v>36</c:v>
                </c:pt>
                <c:pt idx="3019">
                  <c:v>40</c:v>
                </c:pt>
                <c:pt idx="3020">
                  <c:v>29</c:v>
                </c:pt>
                <c:pt idx="3021">
                  <c:v>38</c:v>
                </c:pt>
                <c:pt idx="3022">
                  <c:v>41</c:v>
                </c:pt>
                <c:pt idx="3023">
                  <c:v>44</c:v>
                </c:pt>
                <c:pt idx="3024">
                  <c:v>37</c:v>
                </c:pt>
                <c:pt idx="3025">
                  <c:v>40</c:v>
                </c:pt>
                <c:pt idx="3026">
                  <c:v>40</c:v>
                </c:pt>
                <c:pt idx="3027">
                  <c:v>37</c:v>
                </c:pt>
                <c:pt idx="3028">
                  <c:v>48</c:v>
                </c:pt>
                <c:pt idx="3029">
                  <c:v>31</c:v>
                </c:pt>
                <c:pt idx="3030">
                  <c:v>41</c:v>
                </c:pt>
                <c:pt idx="3031">
                  <c:v>42</c:v>
                </c:pt>
                <c:pt idx="3032">
                  <c:v>47</c:v>
                </c:pt>
                <c:pt idx="3033">
                  <c:v>51</c:v>
                </c:pt>
                <c:pt idx="3034">
                  <c:v>43</c:v>
                </c:pt>
                <c:pt idx="3035">
                  <c:v>41</c:v>
                </c:pt>
                <c:pt idx="3036">
                  <c:v>46</c:v>
                </c:pt>
                <c:pt idx="3037">
                  <c:v>44</c:v>
                </c:pt>
                <c:pt idx="3038">
                  <c:v>32</c:v>
                </c:pt>
                <c:pt idx="3039">
                  <c:v>44</c:v>
                </c:pt>
                <c:pt idx="3040">
                  <c:v>40</c:v>
                </c:pt>
                <c:pt idx="3041">
                  <c:v>38</c:v>
                </c:pt>
                <c:pt idx="3042">
                  <c:v>35</c:v>
                </c:pt>
                <c:pt idx="3043">
                  <c:v>34</c:v>
                </c:pt>
                <c:pt idx="3044">
                  <c:v>34</c:v>
                </c:pt>
                <c:pt idx="3045">
                  <c:v>45</c:v>
                </c:pt>
                <c:pt idx="3046">
                  <c:v>35</c:v>
                </c:pt>
                <c:pt idx="3047">
                  <c:v>35</c:v>
                </c:pt>
                <c:pt idx="3048">
                  <c:v>51</c:v>
                </c:pt>
                <c:pt idx="3049">
                  <c:v>33</c:v>
                </c:pt>
                <c:pt idx="3050">
                  <c:v>50</c:v>
                </c:pt>
                <c:pt idx="3051">
                  <c:v>45</c:v>
                </c:pt>
                <c:pt idx="3052">
                  <c:v>43</c:v>
                </c:pt>
                <c:pt idx="3053">
                  <c:v>35</c:v>
                </c:pt>
                <c:pt idx="3054">
                  <c:v>45</c:v>
                </c:pt>
                <c:pt idx="3055">
                  <c:v>37</c:v>
                </c:pt>
                <c:pt idx="3056">
                  <c:v>29</c:v>
                </c:pt>
                <c:pt idx="3057">
                  <c:v>45</c:v>
                </c:pt>
                <c:pt idx="3058">
                  <c:v>36</c:v>
                </c:pt>
                <c:pt idx="3059">
                  <c:v>41</c:v>
                </c:pt>
                <c:pt idx="3060">
                  <c:v>49</c:v>
                </c:pt>
                <c:pt idx="3061">
                  <c:v>42</c:v>
                </c:pt>
                <c:pt idx="3062">
                  <c:v>40</c:v>
                </c:pt>
                <c:pt idx="3063">
                  <c:v>41</c:v>
                </c:pt>
                <c:pt idx="3064">
                  <c:v>48</c:v>
                </c:pt>
                <c:pt idx="3065">
                  <c:v>43</c:v>
                </c:pt>
                <c:pt idx="3066">
                  <c:v>43</c:v>
                </c:pt>
                <c:pt idx="3067">
                  <c:v>39</c:v>
                </c:pt>
                <c:pt idx="3068">
                  <c:v>41</c:v>
                </c:pt>
                <c:pt idx="3069">
                  <c:v>33</c:v>
                </c:pt>
                <c:pt idx="3070">
                  <c:v>30</c:v>
                </c:pt>
                <c:pt idx="3071">
                  <c:v>43</c:v>
                </c:pt>
                <c:pt idx="3072">
                  <c:v>37</c:v>
                </c:pt>
                <c:pt idx="3073">
                  <c:v>51</c:v>
                </c:pt>
                <c:pt idx="3074">
                  <c:v>55</c:v>
                </c:pt>
                <c:pt idx="3075">
                  <c:v>45</c:v>
                </c:pt>
                <c:pt idx="3076">
                  <c:v>45</c:v>
                </c:pt>
                <c:pt idx="3077">
                  <c:v>33</c:v>
                </c:pt>
                <c:pt idx="3078">
                  <c:v>46</c:v>
                </c:pt>
                <c:pt idx="3079">
                  <c:v>39</c:v>
                </c:pt>
                <c:pt idx="3080">
                  <c:v>34</c:v>
                </c:pt>
                <c:pt idx="3081">
                  <c:v>38</c:v>
                </c:pt>
                <c:pt idx="3082">
                  <c:v>39</c:v>
                </c:pt>
                <c:pt idx="3083">
                  <c:v>42</c:v>
                </c:pt>
                <c:pt idx="3084">
                  <c:v>38</c:v>
                </c:pt>
                <c:pt idx="3085">
                  <c:v>48</c:v>
                </c:pt>
                <c:pt idx="3086">
                  <c:v>43</c:v>
                </c:pt>
                <c:pt idx="3087">
                  <c:v>28</c:v>
                </c:pt>
                <c:pt idx="3088">
                  <c:v>37</c:v>
                </c:pt>
                <c:pt idx="3089">
                  <c:v>44</c:v>
                </c:pt>
                <c:pt idx="3090">
                  <c:v>38</c:v>
                </c:pt>
                <c:pt idx="3091">
                  <c:v>43</c:v>
                </c:pt>
                <c:pt idx="3092">
                  <c:v>40</c:v>
                </c:pt>
                <c:pt idx="3093">
                  <c:v>42</c:v>
                </c:pt>
                <c:pt idx="3094">
                  <c:v>36</c:v>
                </c:pt>
                <c:pt idx="3095">
                  <c:v>37</c:v>
                </c:pt>
                <c:pt idx="3096">
                  <c:v>34</c:v>
                </c:pt>
                <c:pt idx="3097">
                  <c:v>38</c:v>
                </c:pt>
                <c:pt idx="3098">
                  <c:v>37</c:v>
                </c:pt>
                <c:pt idx="3099">
                  <c:v>42</c:v>
                </c:pt>
                <c:pt idx="3100">
                  <c:v>39</c:v>
                </c:pt>
                <c:pt idx="3101">
                  <c:v>42</c:v>
                </c:pt>
                <c:pt idx="3102">
                  <c:v>38</c:v>
                </c:pt>
                <c:pt idx="3103">
                  <c:v>40</c:v>
                </c:pt>
                <c:pt idx="3104">
                  <c:v>51</c:v>
                </c:pt>
                <c:pt idx="3105">
                  <c:v>31</c:v>
                </c:pt>
                <c:pt idx="3106">
                  <c:v>33</c:v>
                </c:pt>
                <c:pt idx="3107">
                  <c:v>43</c:v>
                </c:pt>
                <c:pt idx="3108">
                  <c:v>38</c:v>
                </c:pt>
                <c:pt idx="3109">
                  <c:v>37</c:v>
                </c:pt>
                <c:pt idx="3110">
                  <c:v>34</c:v>
                </c:pt>
                <c:pt idx="3111">
                  <c:v>39</c:v>
                </c:pt>
                <c:pt idx="3112">
                  <c:v>41</c:v>
                </c:pt>
                <c:pt idx="3113">
                  <c:v>34</c:v>
                </c:pt>
                <c:pt idx="3114">
                  <c:v>47</c:v>
                </c:pt>
                <c:pt idx="3115">
                  <c:v>44</c:v>
                </c:pt>
                <c:pt idx="3116">
                  <c:v>29</c:v>
                </c:pt>
                <c:pt idx="3117">
                  <c:v>33</c:v>
                </c:pt>
                <c:pt idx="3118">
                  <c:v>35</c:v>
                </c:pt>
                <c:pt idx="3119">
                  <c:v>37</c:v>
                </c:pt>
                <c:pt idx="3120">
                  <c:v>36</c:v>
                </c:pt>
                <c:pt idx="3121">
                  <c:v>35</c:v>
                </c:pt>
                <c:pt idx="3122">
                  <c:v>32</c:v>
                </c:pt>
                <c:pt idx="3123">
                  <c:v>39</c:v>
                </c:pt>
                <c:pt idx="3124">
                  <c:v>35</c:v>
                </c:pt>
                <c:pt idx="3125">
                  <c:v>42</c:v>
                </c:pt>
                <c:pt idx="3126">
                  <c:v>41</c:v>
                </c:pt>
                <c:pt idx="3127">
                  <c:v>37</c:v>
                </c:pt>
                <c:pt idx="3128">
                  <c:v>33</c:v>
                </c:pt>
                <c:pt idx="3129">
                  <c:v>35</c:v>
                </c:pt>
                <c:pt idx="3130">
                  <c:v>31</c:v>
                </c:pt>
                <c:pt idx="3131">
                  <c:v>34</c:v>
                </c:pt>
                <c:pt idx="3132">
                  <c:v>46</c:v>
                </c:pt>
                <c:pt idx="3133">
                  <c:v>48</c:v>
                </c:pt>
                <c:pt idx="3134">
                  <c:v>36</c:v>
                </c:pt>
                <c:pt idx="3135">
                  <c:v>31</c:v>
                </c:pt>
                <c:pt idx="3136">
                  <c:v>25</c:v>
                </c:pt>
                <c:pt idx="3137">
                  <c:v>42</c:v>
                </c:pt>
                <c:pt idx="3138">
                  <c:v>43</c:v>
                </c:pt>
                <c:pt idx="3139">
                  <c:v>30</c:v>
                </c:pt>
                <c:pt idx="3140">
                  <c:v>47</c:v>
                </c:pt>
                <c:pt idx="3141">
                  <c:v>36</c:v>
                </c:pt>
                <c:pt idx="3142">
                  <c:v>39</c:v>
                </c:pt>
                <c:pt idx="3143">
                  <c:v>36</c:v>
                </c:pt>
                <c:pt idx="3144">
                  <c:v>31</c:v>
                </c:pt>
                <c:pt idx="3145">
                  <c:v>41</c:v>
                </c:pt>
                <c:pt idx="3146">
                  <c:v>35</c:v>
                </c:pt>
                <c:pt idx="3147">
                  <c:v>26</c:v>
                </c:pt>
                <c:pt idx="3148">
                  <c:v>42</c:v>
                </c:pt>
                <c:pt idx="3149">
                  <c:v>32</c:v>
                </c:pt>
                <c:pt idx="3150">
                  <c:v>43</c:v>
                </c:pt>
                <c:pt idx="3151">
                  <c:v>48</c:v>
                </c:pt>
                <c:pt idx="3152">
                  <c:v>54</c:v>
                </c:pt>
                <c:pt idx="3153">
                  <c:v>37</c:v>
                </c:pt>
                <c:pt idx="3154">
                  <c:v>43</c:v>
                </c:pt>
                <c:pt idx="3155">
                  <c:v>46</c:v>
                </c:pt>
                <c:pt idx="3156">
                  <c:v>50</c:v>
                </c:pt>
                <c:pt idx="3157">
                  <c:v>42</c:v>
                </c:pt>
                <c:pt idx="3158">
                  <c:v>42</c:v>
                </c:pt>
                <c:pt idx="3159">
                  <c:v>38</c:v>
                </c:pt>
                <c:pt idx="3160">
                  <c:v>40</c:v>
                </c:pt>
                <c:pt idx="3161">
                  <c:v>37</c:v>
                </c:pt>
                <c:pt idx="3162">
                  <c:v>38</c:v>
                </c:pt>
                <c:pt idx="3163">
                  <c:v>36</c:v>
                </c:pt>
                <c:pt idx="3164">
                  <c:v>55</c:v>
                </c:pt>
                <c:pt idx="3165">
                  <c:v>52</c:v>
                </c:pt>
                <c:pt idx="3166">
                  <c:v>37</c:v>
                </c:pt>
                <c:pt idx="3167">
                  <c:v>46</c:v>
                </c:pt>
                <c:pt idx="3168">
                  <c:v>31</c:v>
                </c:pt>
                <c:pt idx="3169">
                  <c:v>35</c:v>
                </c:pt>
                <c:pt idx="3170">
                  <c:v>35</c:v>
                </c:pt>
                <c:pt idx="3171">
                  <c:v>44</c:v>
                </c:pt>
                <c:pt idx="3172">
                  <c:v>34</c:v>
                </c:pt>
                <c:pt idx="3173">
                  <c:v>39</c:v>
                </c:pt>
                <c:pt idx="3174">
                  <c:v>35</c:v>
                </c:pt>
                <c:pt idx="3175">
                  <c:v>27</c:v>
                </c:pt>
                <c:pt idx="3176">
                  <c:v>34</c:v>
                </c:pt>
                <c:pt idx="3177">
                  <c:v>23</c:v>
                </c:pt>
                <c:pt idx="3178">
                  <c:v>34</c:v>
                </c:pt>
                <c:pt idx="3179">
                  <c:v>40</c:v>
                </c:pt>
                <c:pt idx="3180">
                  <c:v>37</c:v>
                </c:pt>
                <c:pt idx="3181">
                  <c:v>37</c:v>
                </c:pt>
                <c:pt idx="3182">
                  <c:v>29</c:v>
                </c:pt>
                <c:pt idx="3183">
                  <c:v>41</c:v>
                </c:pt>
                <c:pt idx="3184">
                  <c:v>29</c:v>
                </c:pt>
                <c:pt idx="3185">
                  <c:v>34</c:v>
                </c:pt>
                <c:pt idx="3186">
                  <c:v>30</c:v>
                </c:pt>
                <c:pt idx="3187">
                  <c:v>39</c:v>
                </c:pt>
                <c:pt idx="3188">
                  <c:v>30</c:v>
                </c:pt>
                <c:pt idx="3189">
                  <c:v>36</c:v>
                </c:pt>
                <c:pt idx="3190">
                  <c:v>28</c:v>
                </c:pt>
                <c:pt idx="3191">
                  <c:v>31</c:v>
                </c:pt>
                <c:pt idx="3192">
                  <c:v>30</c:v>
                </c:pt>
                <c:pt idx="3193">
                  <c:v>39</c:v>
                </c:pt>
                <c:pt idx="3194">
                  <c:v>43</c:v>
                </c:pt>
                <c:pt idx="3195">
                  <c:v>38</c:v>
                </c:pt>
                <c:pt idx="3196">
                  <c:v>30</c:v>
                </c:pt>
                <c:pt idx="3197">
                  <c:v>37</c:v>
                </c:pt>
                <c:pt idx="3198">
                  <c:v>36</c:v>
                </c:pt>
                <c:pt idx="3199">
                  <c:v>49</c:v>
                </c:pt>
                <c:pt idx="3200">
                  <c:v>33</c:v>
                </c:pt>
                <c:pt idx="3201">
                  <c:v>37</c:v>
                </c:pt>
                <c:pt idx="3202">
                  <c:v>32</c:v>
                </c:pt>
                <c:pt idx="3203">
                  <c:v>37</c:v>
                </c:pt>
                <c:pt idx="3204">
                  <c:v>41</c:v>
                </c:pt>
                <c:pt idx="3205">
                  <c:v>32</c:v>
                </c:pt>
                <c:pt idx="3206">
                  <c:v>40</c:v>
                </c:pt>
                <c:pt idx="3207">
                  <c:v>40</c:v>
                </c:pt>
                <c:pt idx="3208">
                  <c:v>44</c:v>
                </c:pt>
                <c:pt idx="3209">
                  <c:v>38</c:v>
                </c:pt>
                <c:pt idx="3210">
                  <c:v>39</c:v>
                </c:pt>
                <c:pt idx="3211">
                  <c:v>41</c:v>
                </c:pt>
                <c:pt idx="3212">
                  <c:v>45</c:v>
                </c:pt>
                <c:pt idx="3213">
                  <c:v>31</c:v>
                </c:pt>
                <c:pt idx="3214">
                  <c:v>32</c:v>
                </c:pt>
                <c:pt idx="3215">
                  <c:v>43</c:v>
                </c:pt>
                <c:pt idx="3216">
                  <c:v>39</c:v>
                </c:pt>
                <c:pt idx="3217">
                  <c:v>31</c:v>
                </c:pt>
                <c:pt idx="3218">
                  <c:v>45</c:v>
                </c:pt>
                <c:pt idx="3219">
                  <c:v>38</c:v>
                </c:pt>
                <c:pt idx="3220">
                  <c:v>38</c:v>
                </c:pt>
                <c:pt idx="3221">
                  <c:v>31</c:v>
                </c:pt>
                <c:pt idx="3222">
                  <c:v>33</c:v>
                </c:pt>
                <c:pt idx="3223">
                  <c:v>35</c:v>
                </c:pt>
                <c:pt idx="3224">
                  <c:v>41</c:v>
                </c:pt>
                <c:pt idx="3225">
                  <c:v>33</c:v>
                </c:pt>
                <c:pt idx="3226">
                  <c:v>32</c:v>
                </c:pt>
                <c:pt idx="3227">
                  <c:v>35</c:v>
                </c:pt>
                <c:pt idx="3228">
                  <c:v>36</c:v>
                </c:pt>
                <c:pt idx="3229">
                  <c:v>41</c:v>
                </c:pt>
                <c:pt idx="3230">
                  <c:v>33</c:v>
                </c:pt>
                <c:pt idx="3231">
                  <c:v>34</c:v>
                </c:pt>
                <c:pt idx="3232">
                  <c:v>27</c:v>
                </c:pt>
                <c:pt idx="3233">
                  <c:v>45</c:v>
                </c:pt>
                <c:pt idx="3234">
                  <c:v>30</c:v>
                </c:pt>
                <c:pt idx="3235">
                  <c:v>35</c:v>
                </c:pt>
                <c:pt idx="3236">
                  <c:v>37</c:v>
                </c:pt>
                <c:pt idx="3237">
                  <c:v>46</c:v>
                </c:pt>
                <c:pt idx="3238">
                  <c:v>20</c:v>
                </c:pt>
                <c:pt idx="3239">
                  <c:v>40</c:v>
                </c:pt>
                <c:pt idx="3240">
                  <c:v>23</c:v>
                </c:pt>
                <c:pt idx="3241">
                  <c:v>33</c:v>
                </c:pt>
                <c:pt idx="3242">
                  <c:v>38</c:v>
                </c:pt>
                <c:pt idx="3243">
                  <c:v>58</c:v>
                </c:pt>
                <c:pt idx="3244">
                  <c:v>37</c:v>
                </c:pt>
                <c:pt idx="3245">
                  <c:v>31</c:v>
                </c:pt>
                <c:pt idx="3246">
                  <c:v>45</c:v>
                </c:pt>
                <c:pt idx="3247">
                  <c:v>32</c:v>
                </c:pt>
                <c:pt idx="3248">
                  <c:v>29</c:v>
                </c:pt>
                <c:pt idx="3249">
                  <c:v>27</c:v>
                </c:pt>
                <c:pt idx="3250">
                  <c:v>44</c:v>
                </c:pt>
                <c:pt idx="3251">
                  <c:v>36</c:v>
                </c:pt>
                <c:pt idx="3252">
                  <c:v>42</c:v>
                </c:pt>
                <c:pt idx="3253">
                  <c:v>36</c:v>
                </c:pt>
                <c:pt idx="3254">
                  <c:v>31</c:v>
                </c:pt>
                <c:pt idx="3255">
                  <c:v>41</c:v>
                </c:pt>
                <c:pt idx="3256">
                  <c:v>30</c:v>
                </c:pt>
                <c:pt idx="3257">
                  <c:v>32</c:v>
                </c:pt>
                <c:pt idx="3258">
                  <c:v>26</c:v>
                </c:pt>
                <c:pt idx="3259">
                  <c:v>39</c:v>
                </c:pt>
                <c:pt idx="3260">
                  <c:v>25</c:v>
                </c:pt>
                <c:pt idx="3261">
                  <c:v>32</c:v>
                </c:pt>
                <c:pt idx="3262">
                  <c:v>29</c:v>
                </c:pt>
                <c:pt idx="3263">
                  <c:v>46</c:v>
                </c:pt>
                <c:pt idx="3264">
                  <c:v>39</c:v>
                </c:pt>
                <c:pt idx="3265">
                  <c:v>33</c:v>
                </c:pt>
                <c:pt idx="3266">
                  <c:v>43</c:v>
                </c:pt>
                <c:pt idx="3267">
                  <c:v>34</c:v>
                </c:pt>
                <c:pt idx="3268">
                  <c:v>22</c:v>
                </c:pt>
                <c:pt idx="3269">
                  <c:v>32</c:v>
                </c:pt>
                <c:pt idx="3270">
                  <c:v>32</c:v>
                </c:pt>
                <c:pt idx="3271">
                  <c:v>42</c:v>
                </c:pt>
                <c:pt idx="3272">
                  <c:v>27</c:v>
                </c:pt>
                <c:pt idx="3273">
                  <c:v>40</c:v>
                </c:pt>
                <c:pt idx="3274">
                  <c:v>32</c:v>
                </c:pt>
                <c:pt idx="3275">
                  <c:v>33</c:v>
                </c:pt>
                <c:pt idx="3276">
                  <c:v>41</c:v>
                </c:pt>
                <c:pt idx="3277">
                  <c:v>33</c:v>
                </c:pt>
                <c:pt idx="3278">
                  <c:v>42</c:v>
                </c:pt>
                <c:pt idx="3279">
                  <c:v>35</c:v>
                </c:pt>
                <c:pt idx="3280">
                  <c:v>45</c:v>
                </c:pt>
                <c:pt idx="3281">
                  <c:v>47</c:v>
                </c:pt>
                <c:pt idx="3282">
                  <c:v>45</c:v>
                </c:pt>
                <c:pt idx="3283">
                  <c:v>33</c:v>
                </c:pt>
                <c:pt idx="3284">
                  <c:v>39</c:v>
                </c:pt>
                <c:pt idx="3285">
                  <c:v>34</c:v>
                </c:pt>
                <c:pt idx="3286">
                  <c:v>35</c:v>
                </c:pt>
                <c:pt idx="3287">
                  <c:v>27</c:v>
                </c:pt>
                <c:pt idx="3288">
                  <c:v>27</c:v>
                </c:pt>
                <c:pt idx="3289">
                  <c:v>34</c:v>
                </c:pt>
                <c:pt idx="3290">
                  <c:v>31</c:v>
                </c:pt>
                <c:pt idx="3291">
                  <c:v>39</c:v>
                </c:pt>
                <c:pt idx="3292">
                  <c:v>33</c:v>
                </c:pt>
                <c:pt idx="3293">
                  <c:v>28</c:v>
                </c:pt>
                <c:pt idx="3294">
                  <c:v>46</c:v>
                </c:pt>
                <c:pt idx="3295">
                  <c:v>41</c:v>
                </c:pt>
                <c:pt idx="3296">
                  <c:v>33</c:v>
                </c:pt>
                <c:pt idx="3297">
                  <c:v>38</c:v>
                </c:pt>
                <c:pt idx="3298">
                  <c:v>32</c:v>
                </c:pt>
                <c:pt idx="3299">
                  <c:v>39</c:v>
                </c:pt>
                <c:pt idx="3300">
                  <c:v>32</c:v>
                </c:pt>
                <c:pt idx="3301">
                  <c:v>38</c:v>
                </c:pt>
                <c:pt idx="3302">
                  <c:v>36</c:v>
                </c:pt>
                <c:pt idx="3303">
                  <c:v>39</c:v>
                </c:pt>
                <c:pt idx="3304">
                  <c:v>32</c:v>
                </c:pt>
                <c:pt idx="3305">
                  <c:v>34</c:v>
                </c:pt>
                <c:pt idx="3306">
                  <c:v>38</c:v>
                </c:pt>
                <c:pt idx="3307">
                  <c:v>29</c:v>
                </c:pt>
                <c:pt idx="3308">
                  <c:v>23</c:v>
                </c:pt>
                <c:pt idx="3309">
                  <c:v>33</c:v>
                </c:pt>
                <c:pt idx="3310">
                  <c:v>37</c:v>
                </c:pt>
                <c:pt idx="3311">
                  <c:v>32</c:v>
                </c:pt>
                <c:pt idx="3312">
                  <c:v>36</c:v>
                </c:pt>
                <c:pt idx="3313">
                  <c:v>25</c:v>
                </c:pt>
                <c:pt idx="3314">
                  <c:v>30</c:v>
                </c:pt>
                <c:pt idx="3315">
                  <c:v>26</c:v>
                </c:pt>
                <c:pt idx="3316">
                  <c:v>34</c:v>
                </c:pt>
                <c:pt idx="3317">
                  <c:v>30</c:v>
                </c:pt>
                <c:pt idx="3318">
                  <c:v>39</c:v>
                </c:pt>
                <c:pt idx="3319">
                  <c:v>31</c:v>
                </c:pt>
                <c:pt idx="3320">
                  <c:v>33</c:v>
                </c:pt>
                <c:pt idx="3321">
                  <c:v>38</c:v>
                </c:pt>
                <c:pt idx="3322">
                  <c:v>35</c:v>
                </c:pt>
                <c:pt idx="3323">
                  <c:v>24</c:v>
                </c:pt>
                <c:pt idx="3324">
                  <c:v>28</c:v>
                </c:pt>
                <c:pt idx="3325">
                  <c:v>44</c:v>
                </c:pt>
                <c:pt idx="3326">
                  <c:v>27</c:v>
                </c:pt>
                <c:pt idx="3327">
                  <c:v>33</c:v>
                </c:pt>
                <c:pt idx="3328">
                  <c:v>42</c:v>
                </c:pt>
                <c:pt idx="3329">
                  <c:v>38</c:v>
                </c:pt>
                <c:pt idx="3330">
                  <c:v>32</c:v>
                </c:pt>
                <c:pt idx="3331">
                  <c:v>27</c:v>
                </c:pt>
                <c:pt idx="3332">
                  <c:v>34</c:v>
                </c:pt>
                <c:pt idx="3333">
                  <c:v>33</c:v>
                </c:pt>
                <c:pt idx="3334">
                  <c:v>36</c:v>
                </c:pt>
                <c:pt idx="3335">
                  <c:v>41</c:v>
                </c:pt>
                <c:pt idx="3336">
                  <c:v>30</c:v>
                </c:pt>
                <c:pt idx="3337">
                  <c:v>38</c:v>
                </c:pt>
                <c:pt idx="3338">
                  <c:v>34</c:v>
                </c:pt>
                <c:pt idx="3339">
                  <c:v>38</c:v>
                </c:pt>
                <c:pt idx="3340">
                  <c:v>35</c:v>
                </c:pt>
                <c:pt idx="3341">
                  <c:v>31</c:v>
                </c:pt>
                <c:pt idx="3342">
                  <c:v>42</c:v>
                </c:pt>
                <c:pt idx="3343">
                  <c:v>35</c:v>
                </c:pt>
                <c:pt idx="3344">
                  <c:v>35</c:v>
                </c:pt>
                <c:pt idx="3345">
                  <c:v>40</c:v>
                </c:pt>
                <c:pt idx="3346">
                  <c:v>36</c:v>
                </c:pt>
                <c:pt idx="3347">
                  <c:v>31</c:v>
                </c:pt>
                <c:pt idx="3348">
                  <c:v>30</c:v>
                </c:pt>
                <c:pt idx="3349">
                  <c:v>18</c:v>
                </c:pt>
                <c:pt idx="3350">
                  <c:v>31</c:v>
                </c:pt>
                <c:pt idx="3351">
                  <c:v>32</c:v>
                </c:pt>
                <c:pt idx="3352">
                  <c:v>49</c:v>
                </c:pt>
                <c:pt idx="3353">
                  <c:v>26</c:v>
                </c:pt>
                <c:pt idx="3354">
                  <c:v>41</c:v>
                </c:pt>
                <c:pt idx="3355">
                  <c:v>31</c:v>
                </c:pt>
                <c:pt idx="3356">
                  <c:v>36</c:v>
                </c:pt>
                <c:pt idx="3357">
                  <c:v>34</c:v>
                </c:pt>
                <c:pt idx="3358">
                  <c:v>43</c:v>
                </c:pt>
                <c:pt idx="3359">
                  <c:v>39</c:v>
                </c:pt>
                <c:pt idx="3360">
                  <c:v>36</c:v>
                </c:pt>
                <c:pt idx="3361">
                  <c:v>34</c:v>
                </c:pt>
                <c:pt idx="3362">
                  <c:v>32</c:v>
                </c:pt>
                <c:pt idx="3363">
                  <c:v>32</c:v>
                </c:pt>
                <c:pt idx="3364">
                  <c:v>35</c:v>
                </c:pt>
                <c:pt idx="3365">
                  <c:v>39</c:v>
                </c:pt>
                <c:pt idx="3366">
                  <c:v>26</c:v>
                </c:pt>
                <c:pt idx="3367">
                  <c:v>41</c:v>
                </c:pt>
                <c:pt idx="3368">
                  <c:v>29</c:v>
                </c:pt>
                <c:pt idx="3369">
                  <c:v>29</c:v>
                </c:pt>
                <c:pt idx="3370">
                  <c:v>43</c:v>
                </c:pt>
                <c:pt idx="3371">
                  <c:v>48</c:v>
                </c:pt>
                <c:pt idx="3372">
                  <c:v>37</c:v>
                </c:pt>
                <c:pt idx="3373">
                  <c:v>31</c:v>
                </c:pt>
                <c:pt idx="3374">
                  <c:v>35</c:v>
                </c:pt>
                <c:pt idx="3375">
                  <c:v>39</c:v>
                </c:pt>
                <c:pt idx="3376">
                  <c:v>27</c:v>
                </c:pt>
                <c:pt idx="3377">
                  <c:v>35</c:v>
                </c:pt>
                <c:pt idx="3378">
                  <c:v>37</c:v>
                </c:pt>
                <c:pt idx="3379">
                  <c:v>37</c:v>
                </c:pt>
                <c:pt idx="3380">
                  <c:v>35</c:v>
                </c:pt>
                <c:pt idx="3381">
                  <c:v>33</c:v>
                </c:pt>
                <c:pt idx="3382">
                  <c:v>43</c:v>
                </c:pt>
                <c:pt idx="3383">
                  <c:v>43</c:v>
                </c:pt>
                <c:pt idx="3384">
                  <c:v>37</c:v>
                </c:pt>
                <c:pt idx="3385">
                  <c:v>39</c:v>
                </c:pt>
                <c:pt idx="3386">
                  <c:v>31</c:v>
                </c:pt>
                <c:pt idx="3387">
                  <c:v>27</c:v>
                </c:pt>
                <c:pt idx="3388">
                  <c:v>43</c:v>
                </c:pt>
                <c:pt idx="3389">
                  <c:v>48</c:v>
                </c:pt>
                <c:pt idx="3390">
                  <c:v>27</c:v>
                </c:pt>
                <c:pt idx="3391">
                  <c:v>26</c:v>
                </c:pt>
                <c:pt idx="3392">
                  <c:v>47</c:v>
                </c:pt>
                <c:pt idx="3393">
                  <c:v>21</c:v>
                </c:pt>
                <c:pt idx="3394">
                  <c:v>27</c:v>
                </c:pt>
                <c:pt idx="3395">
                  <c:v>31</c:v>
                </c:pt>
                <c:pt idx="3396">
                  <c:v>36</c:v>
                </c:pt>
                <c:pt idx="3397">
                  <c:v>34</c:v>
                </c:pt>
                <c:pt idx="3398">
                  <c:v>42</c:v>
                </c:pt>
                <c:pt idx="3399">
                  <c:v>38</c:v>
                </c:pt>
                <c:pt idx="3400">
                  <c:v>34</c:v>
                </c:pt>
                <c:pt idx="3401">
                  <c:v>33</c:v>
                </c:pt>
                <c:pt idx="3402">
                  <c:v>43</c:v>
                </c:pt>
                <c:pt idx="3403">
                  <c:v>30</c:v>
                </c:pt>
                <c:pt idx="3404">
                  <c:v>40</c:v>
                </c:pt>
                <c:pt idx="3405">
                  <c:v>39</c:v>
                </c:pt>
                <c:pt idx="3406">
                  <c:v>33</c:v>
                </c:pt>
                <c:pt idx="3407">
                  <c:v>40</c:v>
                </c:pt>
                <c:pt idx="3408">
                  <c:v>30</c:v>
                </c:pt>
                <c:pt idx="3409">
                  <c:v>32</c:v>
                </c:pt>
                <c:pt idx="3410">
                  <c:v>26</c:v>
                </c:pt>
                <c:pt idx="3411">
                  <c:v>40</c:v>
                </c:pt>
                <c:pt idx="3412">
                  <c:v>18</c:v>
                </c:pt>
                <c:pt idx="3413">
                  <c:v>38</c:v>
                </c:pt>
                <c:pt idx="3414">
                  <c:v>33</c:v>
                </c:pt>
                <c:pt idx="3415">
                  <c:v>31</c:v>
                </c:pt>
                <c:pt idx="3416">
                  <c:v>24</c:v>
                </c:pt>
                <c:pt idx="3417">
                  <c:v>29</c:v>
                </c:pt>
                <c:pt idx="3418">
                  <c:v>31</c:v>
                </c:pt>
                <c:pt idx="3419">
                  <c:v>31</c:v>
                </c:pt>
                <c:pt idx="3420">
                  <c:v>37</c:v>
                </c:pt>
                <c:pt idx="3421">
                  <c:v>30</c:v>
                </c:pt>
                <c:pt idx="3422">
                  <c:v>24</c:v>
                </c:pt>
                <c:pt idx="3423">
                  <c:v>23</c:v>
                </c:pt>
                <c:pt idx="3424">
                  <c:v>39</c:v>
                </c:pt>
                <c:pt idx="3425">
                  <c:v>28</c:v>
                </c:pt>
                <c:pt idx="3426">
                  <c:v>36</c:v>
                </c:pt>
                <c:pt idx="3427">
                  <c:v>34</c:v>
                </c:pt>
                <c:pt idx="3428">
                  <c:v>35</c:v>
                </c:pt>
                <c:pt idx="3429">
                  <c:v>35</c:v>
                </c:pt>
                <c:pt idx="3430">
                  <c:v>29</c:v>
                </c:pt>
                <c:pt idx="3431">
                  <c:v>29</c:v>
                </c:pt>
                <c:pt idx="3432">
                  <c:v>36</c:v>
                </c:pt>
                <c:pt idx="3433">
                  <c:v>32</c:v>
                </c:pt>
                <c:pt idx="3434">
                  <c:v>24</c:v>
                </c:pt>
                <c:pt idx="3435">
                  <c:v>34</c:v>
                </c:pt>
                <c:pt idx="3436">
                  <c:v>37</c:v>
                </c:pt>
                <c:pt idx="3437">
                  <c:v>42</c:v>
                </c:pt>
                <c:pt idx="3438">
                  <c:v>34</c:v>
                </c:pt>
                <c:pt idx="3439">
                  <c:v>36</c:v>
                </c:pt>
                <c:pt idx="3440">
                  <c:v>34</c:v>
                </c:pt>
                <c:pt idx="3441">
                  <c:v>32</c:v>
                </c:pt>
                <c:pt idx="3442">
                  <c:v>25</c:v>
                </c:pt>
                <c:pt idx="3443">
                  <c:v>29</c:v>
                </c:pt>
                <c:pt idx="3444">
                  <c:v>37</c:v>
                </c:pt>
                <c:pt idx="3445">
                  <c:v>26</c:v>
                </c:pt>
                <c:pt idx="3446">
                  <c:v>42</c:v>
                </c:pt>
                <c:pt idx="3447">
                  <c:v>31</c:v>
                </c:pt>
                <c:pt idx="3448">
                  <c:v>30</c:v>
                </c:pt>
                <c:pt idx="3449">
                  <c:v>32</c:v>
                </c:pt>
                <c:pt idx="3450">
                  <c:v>33</c:v>
                </c:pt>
                <c:pt idx="3451">
                  <c:v>26</c:v>
                </c:pt>
                <c:pt idx="3452">
                  <c:v>29</c:v>
                </c:pt>
                <c:pt idx="3453">
                  <c:v>27</c:v>
                </c:pt>
                <c:pt idx="3454">
                  <c:v>39</c:v>
                </c:pt>
                <c:pt idx="3455">
                  <c:v>29</c:v>
                </c:pt>
                <c:pt idx="3456">
                  <c:v>36</c:v>
                </c:pt>
                <c:pt idx="3457">
                  <c:v>28</c:v>
                </c:pt>
                <c:pt idx="3458">
                  <c:v>28</c:v>
                </c:pt>
                <c:pt idx="3459">
                  <c:v>35</c:v>
                </c:pt>
                <c:pt idx="3460">
                  <c:v>30</c:v>
                </c:pt>
                <c:pt idx="3461">
                  <c:v>36</c:v>
                </c:pt>
                <c:pt idx="3462">
                  <c:v>30</c:v>
                </c:pt>
                <c:pt idx="3463">
                  <c:v>33</c:v>
                </c:pt>
                <c:pt idx="3464">
                  <c:v>35</c:v>
                </c:pt>
                <c:pt idx="3465">
                  <c:v>29</c:v>
                </c:pt>
                <c:pt idx="3466">
                  <c:v>37</c:v>
                </c:pt>
                <c:pt idx="3467">
                  <c:v>31</c:v>
                </c:pt>
                <c:pt idx="3468">
                  <c:v>27</c:v>
                </c:pt>
                <c:pt idx="3469">
                  <c:v>31</c:v>
                </c:pt>
                <c:pt idx="3470">
                  <c:v>30</c:v>
                </c:pt>
                <c:pt idx="3471">
                  <c:v>21</c:v>
                </c:pt>
                <c:pt idx="3472">
                  <c:v>32</c:v>
                </c:pt>
                <c:pt idx="3473">
                  <c:v>37</c:v>
                </c:pt>
                <c:pt idx="3474">
                  <c:v>33</c:v>
                </c:pt>
                <c:pt idx="3475">
                  <c:v>31</c:v>
                </c:pt>
                <c:pt idx="3476">
                  <c:v>32</c:v>
                </c:pt>
                <c:pt idx="3477">
                  <c:v>28</c:v>
                </c:pt>
                <c:pt idx="3478">
                  <c:v>23</c:v>
                </c:pt>
                <c:pt idx="3479">
                  <c:v>26</c:v>
                </c:pt>
                <c:pt idx="3480">
                  <c:v>32</c:v>
                </c:pt>
                <c:pt idx="3481">
                  <c:v>23</c:v>
                </c:pt>
                <c:pt idx="3482">
                  <c:v>34</c:v>
                </c:pt>
                <c:pt idx="3483">
                  <c:v>24</c:v>
                </c:pt>
                <c:pt idx="3484">
                  <c:v>30</c:v>
                </c:pt>
                <c:pt idx="3485">
                  <c:v>38</c:v>
                </c:pt>
                <c:pt idx="3486">
                  <c:v>39</c:v>
                </c:pt>
                <c:pt idx="3487">
                  <c:v>24</c:v>
                </c:pt>
                <c:pt idx="3488">
                  <c:v>30</c:v>
                </c:pt>
                <c:pt idx="3489">
                  <c:v>27</c:v>
                </c:pt>
                <c:pt idx="3490">
                  <c:v>38</c:v>
                </c:pt>
                <c:pt idx="3491">
                  <c:v>37</c:v>
                </c:pt>
                <c:pt idx="3492">
                  <c:v>30</c:v>
                </c:pt>
                <c:pt idx="3493">
                  <c:v>29</c:v>
                </c:pt>
                <c:pt idx="3494">
                  <c:v>20</c:v>
                </c:pt>
                <c:pt idx="3495">
                  <c:v>28</c:v>
                </c:pt>
                <c:pt idx="3496">
                  <c:v>27</c:v>
                </c:pt>
                <c:pt idx="3497">
                  <c:v>25</c:v>
                </c:pt>
                <c:pt idx="3498">
                  <c:v>32</c:v>
                </c:pt>
                <c:pt idx="3499">
                  <c:v>25</c:v>
                </c:pt>
                <c:pt idx="3500">
                  <c:v>36</c:v>
                </c:pt>
                <c:pt idx="3501">
                  <c:v>32</c:v>
                </c:pt>
                <c:pt idx="3502">
                  <c:v>25</c:v>
                </c:pt>
                <c:pt idx="3503">
                  <c:v>32</c:v>
                </c:pt>
                <c:pt idx="3504">
                  <c:v>36</c:v>
                </c:pt>
                <c:pt idx="3505">
                  <c:v>20</c:v>
                </c:pt>
                <c:pt idx="3506">
                  <c:v>21</c:v>
                </c:pt>
                <c:pt idx="3507">
                  <c:v>32</c:v>
                </c:pt>
                <c:pt idx="3508">
                  <c:v>30</c:v>
                </c:pt>
                <c:pt idx="3509">
                  <c:v>23</c:v>
                </c:pt>
                <c:pt idx="3510">
                  <c:v>34</c:v>
                </c:pt>
                <c:pt idx="3511">
                  <c:v>31</c:v>
                </c:pt>
                <c:pt idx="3512">
                  <c:v>31</c:v>
                </c:pt>
                <c:pt idx="3513">
                  <c:v>29</c:v>
                </c:pt>
                <c:pt idx="3514">
                  <c:v>33</c:v>
                </c:pt>
                <c:pt idx="3515">
                  <c:v>22</c:v>
                </c:pt>
                <c:pt idx="3516">
                  <c:v>34</c:v>
                </c:pt>
                <c:pt idx="3517">
                  <c:v>34</c:v>
                </c:pt>
                <c:pt idx="3518">
                  <c:v>36</c:v>
                </c:pt>
                <c:pt idx="3519">
                  <c:v>34</c:v>
                </c:pt>
                <c:pt idx="3520">
                  <c:v>36</c:v>
                </c:pt>
                <c:pt idx="3521">
                  <c:v>30</c:v>
                </c:pt>
                <c:pt idx="3522">
                  <c:v>28</c:v>
                </c:pt>
                <c:pt idx="3523">
                  <c:v>36</c:v>
                </c:pt>
                <c:pt idx="3524">
                  <c:v>26</c:v>
                </c:pt>
                <c:pt idx="3525">
                  <c:v>26</c:v>
                </c:pt>
                <c:pt idx="3526">
                  <c:v>29</c:v>
                </c:pt>
                <c:pt idx="3527">
                  <c:v>40</c:v>
                </c:pt>
                <c:pt idx="3528">
                  <c:v>29</c:v>
                </c:pt>
                <c:pt idx="3529">
                  <c:v>37</c:v>
                </c:pt>
                <c:pt idx="3530">
                  <c:v>38</c:v>
                </c:pt>
                <c:pt idx="3531">
                  <c:v>25</c:v>
                </c:pt>
                <c:pt idx="3532">
                  <c:v>33</c:v>
                </c:pt>
                <c:pt idx="3533">
                  <c:v>34</c:v>
                </c:pt>
                <c:pt idx="3534">
                  <c:v>28</c:v>
                </c:pt>
                <c:pt idx="3535">
                  <c:v>27</c:v>
                </c:pt>
                <c:pt idx="3536">
                  <c:v>25</c:v>
                </c:pt>
                <c:pt idx="3537">
                  <c:v>30</c:v>
                </c:pt>
                <c:pt idx="3538">
                  <c:v>36</c:v>
                </c:pt>
                <c:pt idx="3539">
                  <c:v>24</c:v>
                </c:pt>
                <c:pt idx="3540">
                  <c:v>27</c:v>
                </c:pt>
                <c:pt idx="3541">
                  <c:v>39</c:v>
                </c:pt>
                <c:pt idx="3542">
                  <c:v>21</c:v>
                </c:pt>
                <c:pt idx="3543">
                  <c:v>37</c:v>
                </c:pt>
                <c:pt idx="3544">
                  <c:v>23</c:v>
                </c:pt>
                <c:pt idx="3545">
                  <c:v>32</c:v>
                </c:pt>
                <c:pt idx="3546">
                  <c:v>34</c:v>
                </c:pt>
                <c:pt idx="3547">
                  <c:v>39</c:v>
                </c:pt>
                <c:pt idx="3548">
                  <c:v>33</c:v>
                </c:pt>
                <c:pt idx="3549">
                  <c:v>30</c:v>
                </c:pt>
                <c:pt idx="3550">
                  <c:v>23</c:v>
                </c:pt>
                <c:pt idx="3551">
                  <c:v>27</c:v>
                </c:pt>
                <c:pt idx="3552">
                  <c:v>28</c:v>
                </c:pt>
                <c:pt idx="3553">
                  <c:v>24</c:v>
                </c:pt>
                <c:pt idx="3554">
                  <c:v>24</c:v>
                </c:pt>
                <c:pt idx="3555">
                  <c:v>40</c:v>
                </c:pt>
                <c:pt idx="3556">
                  <c:v>34</c:v>
                </c:pt>
                <c:pt idx="3557">
                  <c:v>20</c:v>
                </c:pt>
                <c:pt idx="3558">
                  <c:v>19</c:v>
                </c:pt>
                <c:pt idx="3559">
                  <c:v>38</c:v>
                </c:pt>
                <c:pt idx="3560">
                  <c:v>28</c:v>
                </c:pt>
                <c:pt idx="3561">
                  <c:v>26</c:v>
                </c:pt>
                <c:pt idx="3562">
                  <c:v>21</c:v>
                </c:pt>
                <c:pt idx="3563">
                  <c:v>33</c:v>
                </c:pt>
                <c:pt idx="3564">
                  <c:v>37</c:v>
                </c:pt>
                <c:pt idx="3565">
                  <c:v>25</c:v>
                </c:pt>
                <c:pt idx="3566">
                  <c:v>27</c:v>
                </c:pt>
                <c:pt idx="3567">
                  <c:v>31</c:v>
                </c:pt>
                <c:pt idx="3568">
                  <c:v>29</c:v>
                </c:pt>
                <c:pt idx="3569">
                  <c:v>30</c:v>
                </c:pt>
                <c:pt idx="3570">
                  <c:v>28</c:v>
                </c:pt>
                <c:pt idx="3571">
                  <c:v>33</c:v>
                </c:pt>
                <c:pt idx="3572">
                  <c:v>30</c:v>
                </c:pt>
                <c:pt idx="3573">
                  <c:v>41</c:v>
                </c:pt>
                <c:pt idx="3574">
                  <c:v>24</c:v>
                </c:pt>
                <c:pt idx="3575">
                  <c:v>25</c:v>
                </c:pt>
                <c:pt idx="3576">
                  <c:v>32</c:v>
                </c:pt>
                <c:pt idx="3577">
                  <c:v>31</c:v>
                </c:pt>
                <c:pt idx="3578">
                  <c:v>31</c:v>
                </c:pt>
                <c:pt idx="3579">
                  <c:v>30</c:v>
                </c:pt>
                <c:pt idx="3580">
                  <c:v>31</c:v>
                </c:pt>
                <c:pt idx="3581">
                  <c:v>28</c:v>
                </c:pt>
                <c:pt idx="3582">
                  <c:v>32</c:v>
                </c:pt>
                <c:pt idx="3583">
                  <c:v>27</c:v>
                </c:pt>
                <c:pt idx="3584">
                  <c:v>21</c:v>
                </c:pt>
                <c:pt idx="3585">
                  <c:v>23</c:v>
                </c:pt>
                <c:pt idx="3586">
                  <c:v>23</c:v>
                </c:pt>
                <c:pt idx="3587">
                  <c:v>24</c:v>
                </c:pt>
                <c:pt idx="3588">
                  <c:v>32</c:v>
                </c:pt>
                <c:pt idx="3589">
                  <c:v>30</c:v>
                </c:pt>
                <c:pt idx="3590">
                  <c:v>20</c:v>
                </c:pt>
                <c:pt idx="3591">
                  <c:v>32</c:v>
                </c:pt>
                <c:pt idx="3592">
                  <c:v>25</c:v>
                </c:pt>
                <c:pt idx="3593">
                  <c:v>23</c:v>
                </c:pt>
                <c:pt idx="3594">
                  <c:v>28</c:v>
                </c:pt>
                <c:pt idx="3595">
                  <c:v>29</c:v>
                </c:pt>
                <c:pt idx="3596">
                  <c:v>19</c:v>
                </c:pt>
                <c:pt idx="3597">
                  <c:v>32</c:v>
                </c:pt>
                <c:pt idx="3598">
                  <c:v>25</c:v>
                </c:pt>
                <c:pt idx="3599">
                  <c:v>22</c:v>
                </c:pt>
                <c:pt idx="3600">
                  <c:v>27</c:v>
                </c:pt>
                <c:pt idx="3601">
                  <c:v>30</c:v>
                </c:pt>
                <c:pt idx="3602">
                  <c:v>32</c:v>
                </c:pt>
                <c:pt idx="3603">
                  <c:v>27</c:v>
                </c:pt>
                <c:pt idx="3604">
                  <c:v>28</c:v>
                </c:pt>
                <c:pt idx="3605">
                  <c:v>26</c:v>
                </c:pt>
                <c:pt idx="3606">
                  <c:v>34</c:v>
                </c:pt>
                <c:pt idx="3607">
                  <c:v>21</c:v>
                </c:pt>
                <c:pt idx="3608">
                  <c:v>28</c:v>
                </c:pt>
                <c:pt idx="3609">
                  <c:v>20</c:v>
                </c:pt>
                <c:pt idx="3610">
                  <c:v>27</c:v>
                </c:pt>
                <c:pt idx="3611">
                  <c:v>32</c:v>
                </c:pt>
                <c:pt idx="3612">
                  <c:v>28</c:v>
                </c:pt>
                <c:pt idx="3613">
                  <c:v>19</c:v>
                </c:pt>
                <c:pt idx="3614">
                  <c:v>21</c:v>
                </c:pt>
                <c:pt idx="3615">
                  <c:v>17</c:v>
                </c:pt>
                <c:pt idx="3616">
                  <c:v>22</c:v>
                </c:pt>
                <c:pt idx="3617">
                  <c:v>19</c:v>
                </c:pt>
                <c:pt idx="3618">
                  <c:v>21</c:v>
                </c:pt>
                <c:pt idx="3619">
                  <c:v>33</c:v>
                </c:pt>
                <c:pt idx="3620">
                  <c:v>22</c:v>
                </c:pt>
                <c:pt idx="3621">
                  <c:v>30</c:v>
                </c:pt>
                <c:pt idx="3622">
                  <c:v>24</c:v>
                </c:pt>
                <c:pt idx="3623">
                  <c:v>41</c:v>
                </c:pt>
                <c:pt idx="3624">
                  <c:v>24</c:v>
                </c:pt>
                <c:pt idx="3625">
                  <c:v>22</c:v>
                </c:pt>
                <c:pt idx="3626">
                  <c:v>32</c:v>
                </c:pt>
                <c:pt idx="3627">
                  <c:v>27</c:v>
                </c:pt>
                <c:pt idx="3628">
                  <c:v>33</c:v>
                </c:pt>
                <c:pt idx="3629">
                  <c:v>30</c:v>
                </c:pt>
                <c:pt idx="3630">
                  <c:v>19</c:v>
                </c:pt>
                <c:pt idx="3631">
                  <c:v>20</c:v>
                </c:pt>
                <c:pt idx="3632">
                  <c:v>27</c:v>
                </c:pt>
                <c:pt idx="3633">
                  <c:v>27</c:v>
                </c:pt>
                <c:pt idx="3634">
                  <c:v>16</c:v>
                </c:pt>
                <c:pt idx="3635">
                  <c:v>21</c:v>
                </c:pt>
                <c:pt idx="3636">
                  <c:v>23</c:v>
                </c:pt>
                <c:pt idx="3637">
                  <c:v>27</c:v>
                </c:pt>
                <c:pt idx="3638">
                  <c:v>33</c:v>
                </c:pt>
                <c:pt idx="3639">
                  <c:v>27</c:v>
                </c:pt>
                <c:pt idx="3640">
                  <c:v>24</c:v>
                </c:pt>
                <c:pt idx="3641">
                  <c:v>26</c:v>
                </c:pt>
                <c:pt idx="3642">
                  <c:v>23</c:v>
                </c:pt>
                <c:pt idx="3643">
                  <c:v>17</c:v>
                </c:pt>
                <c:pt idx="3644">
                  <c:v>20</c:v>
                </c:pt>
                <c:pt idx="3645">
                  <c:v>29</c:v>
                </c:pt>
                <c:pt idx="3646">
                  <c:v>29</c:v>
                </c:pt>
                <c:pt idx="3647">
                  <c:v>28</c:v>
                </c:pt>
                <c:pt idx="3648">
                  <c:v>21</c:v>
                </c:pt>
                <c:pt idx="3649">
                  <c:v>24</c:v>
                </c:pt>
                <c:pt idx="3650">
                  <c:v>26</c:v>
                </c:pt>
                <c:pt idx="3651">
                  <c:v>29</c:v>
                </c:pt>
                <c:pt idx="3652">
                  <c:v>23</c:v>
                </c:pt>
                <c:pt idx="3653">
                  <c:v>19</c:v>
                </c:pt>
                <c:pt idx="3654">
                  <c:v>19</c:v>
                </c:pt>
                <c:pt idx="3655">
                  <c:v>31</c:v>
                </c:pt>
                <c:pt idx="3656">
                  <c:v>28</c:v>
                </c:pt>
                <c:pt idx="3657">
                  <c:v>22</c:v>
                </c:pt>
                <c:pt idx="3658">
                  <c:v>26</c:v>
                </c:pt>
                <c:pt idx="3659">
                  <c:v>39</c:v>
                </c:pt>
                <c:pt idx="3660">
                  <c:v>25</c:v>
                </c:pt>
                <c:pt idx="3661">
                  <c:v>22</c:v>
                </c:pt>
                <c:pt idx="3662">
                  <c:v>26</c:v>
                </c:pt>
                <c:pt idx="3663">
                  <c:v>19</c:v>
                </c:pt>
                <c:pt idx="3664">
                  <c:v>25</c:v>
                </c:pt>
                <c:pt idx="3665">
                  <c:v>27</c:v>
                </c:pt>
                <c:pt idx="3666">
                  <c:v>20</c:v>
                </c:pt>
                <c:pt idx="3667">
                  <c:v>21</c:v>
                </c:pt>
                <c:pt idx="3668">
                  <c:v>31</c:v>
                </c:pt>
                <c:pt idx="3669">
                  <c:v>20</c:v>
                </c:pt>
                <c:pt idx="3670">
                  <c:v>18</c:v>
                </c:pt>
                <c:pt idx="3671">
                  <c:v>22</c:v>
                </c:pt>
                <c:pt idx="3672">
                  <c:v>32</c:v>
                </c:pt>
                <c:pt idx="3673">
                  <c:v>14</c:v>
                </c:pt>
                <c:pt idx="3674">
                  <c:v>22</c:v>
                </c:pt>
                <c:pt idx="3675">
                  <c:v>17</c:v>
                </c:pt>
                <c:pt idx="3676">
                  <c:v>22</c:v>
                </c:pt>
                <c:pt idx="3677">
                  <c:v>27</c:v>
                </c:pt>
                <c:pt idx="3678">
                  <c:v>39</c:v>
                </c:pt>
                <c:pt idx="3679">
                  <c:v>21</c:v>
                </c:pt>
                <c:pt idx="3680">
                  <c:v>24</c:v>
                </c:pt>
                <c:pt idx="3681">
                  <c:v>22</c:v>
                </c:pt>
                <c:pt idx="3682">
                  <c:v>21</c:v>
                </c:pt>
                <c:pt idx="3683">
                  <c:v>26</c:v>
                </c:pt>
                <c:pt idx="3684">
                  <c:v>25</c:v>
                </c:pt>
                <c:pt idx="3685">
                  <c:v>22</c:v>
                </c:pt>
                <c:pt idx="3686">
                  <c:v>17</c:v>
                </c:pt>
                <c:pt idx="3687">
                  <c:v>22</c:v>
                </c:pt>
                <c:pt idx="3688">
                  <c:v>20</c:v>
                </c:pt>
                <c:pt idx="3689">
                  <c:v>24</c:v>
                </c:pt>
                <c:pt idx="3690">
                  <c:v>28</c:v>
                </c:pt>
                <c:pt idx="3691">
                  <c:v>18</c:v>
                </c:pt>
                <c:pt idx="3692">
                  <c:v>27</c:v>
                </c:pt>
                <c:pt idx="3693">
                  <c:v>24</c:v>
                </c:pt>
                <c:pt idx="3694">
                  <c:v>13</c:v>
                </c:pt>
                <c:pt idx="3695">
                  <c:v>21</c:v>
                </c:pt>
                <c:pt idx="3696">
                  <c:v>26</c:v>
                </c:pt>
                <c:pt idx="3697">
                  <c:v>18</c:v>
                </c:pt>
                <c:pt idx="3698">
                  <c:v>21</c:v>
                </c:pt>
                <c:pt idx="3699">
                  <c:v>18</c:v>
                </c:pt>
                <c:pt idx="3700">
                  <c:v>19</c:v>
                </c:pt>
                <c:pt idx="3701">
                  <c:v>21</c:v>
                </c:pt>
                <c:pt idx="3702">
                  <c:v>27</c:v>
                </c:pt>
                <c:pt idx="3703">
                  <c:v>19</c:v>
                </c:pt>
                <c:pt idx="3704">
                  <c:v>25</c:v>
                </c:pt>
                <c:pt idx="3705">
                  <c:v>27</c:v>
                </c:pt>
                <c:pt idx="3706">
                  <c:v>25</c:v>
                </c:pt>
                <c:pt idx="3707">
                  <c:v>24</c:v>
                </c:pt>
                <c:pt idx="3708">
                  <c:v>15</c:v>
                </c:pt>
                <c:pt idx="3709">
                  <c:v>20</c:v>
                </c:pt>
                <c:pt idx="3710">
                  <c:v>21</c:v>
                </c:pt>
                <c:pt idx="3711">
                  <c:v>19</c:v>
                </c:pt>
                <c:pt idx="3712">
                  <c:v>10</c:v>
                </c:pt>
                <c:pt idx="3713">
                  <c:v>18</c:v>
                </c:pt>
                <c:pt idx="3714">
                  <c:v>21</c:v>
                </c:pt>
                <c:pt idx="3715">
                  <c:v>20</c:v>
                </c:pt>
                <c:pt idx="3716">
                  <c:v>17</c:v>
                </c:pt>
                <c:pt idx="3717">
                  <c:v>15</c:v>
                </c:pt>
                <c:pt idx="3718">
                  <c:v>17</c:v>
                </c:pt>
                <c:pt idx="3719">
                  <c:v>14</c:v>
                </c:pt>
                <c:pt idx="3720">
                  <c:v>21</c:v>
                </c:pt>
                <c:pt idx="3721">
                  <c:v>19</c:v>
                </c:pt>
                <c:pt idx="3722">
                  <c:v>21</c:v>
                </c:pt>
                <c:pt idx="3723">
                  <c:v>17</c:v>
                </c:pt>
                <c:pt idx="3724">
                  <c:v>16</c:v>
                </c:pt>
                <c:pt idx="3725">
                  <c:v>17</c:v>
                </c:pt>
                <c:pt idx="3726">
                  <c:v>19</c:v>
                </c:pt>
                <c:pt idx="3727">
                  <c:v>12</c:v>
                </c:pt>
                <c:pt idx="3728">
                  <c:v>10</c:v>
                </c:pt>
                <c:pt idx="3729">
                  <c:v>15</c:v>
                </c:pt>
                <c:pt idx="3730">
                  <c:v>19</c:v>
                </c:pt>
                <c:pt idx="3731">
                  <c:v>12</c:v>
                </c:pt>
                <c:pt idx="3732">
                  <c:v>11</c:v>
                </c:pt>
                <c:pt idx="3733">
                  <c:v>17</c:v>
                </c:pt>
                <c:pt idx="3734">
                  <c:v>19</c:v>
                </c:pt>
                <c:pt idx="3735">
                  <c:v>13</c:v>
                </c:pt>
                <c:pt idx="3736">
                  <c:v>21</c:v>
                </c:pt>
                <c:pt idx="3737">
                  <c:v>21</c:v>
                </c:pt>
                <c:pt idx="3738">
                  <c:v>21</c:v>
                </c:pt>
                <c:pt idx="3739">
                  <c:v>8</c:v>
                </c:pt>
                <c:pt idx="3740">
                  <c:v>14</c:v>
                </c:pt>
                <c:pt idx="3741">
                  <c:v>19</c:v>
                </c:pt>
                <c:pt idx="3742">
                  <c:v>18</c:v>
                </c:pt>
                <c:pt idx="3743">
                  <c:v>12</c:v>
                </c:pt>
                <c:pt idx="3744">
                  <c:v>11</c:v>
                </c:pt>
                <c:pt idx="3745">
                  <c:v>17</c:v>
                </c:pt>
                <c:pt idx="3746">
                  <c:v>18</c:v>
                </c:pt>
                <c:pt idx="3747">
                  <c:v>16</c:v>
                </c:pt>
                <c:pt idx="3748">
                  <c:v>16</c:v>
                </c:pt>
                <c:pt idx="3749">
                  <c:v>15</c:v>
                </c:pt>
                <c:pt idx="3750">
                  <c:v>8</c:v>
                </c:pt>
                <c:pt idx="3751">
                  <c:v>6</c:v>
                </c:pt>
                <c:pt idx="3752">
                  <c:v>11</c:v>
                </c:pt>
                <c:pt idx="3753">
                  <c:v>6</c:v>
                </c:pt>
                <c:pt idx="3754">
                  <c:v>12</c:v>
                </c:pt>
                <c:pt idx="3755">
                  <c:v>14</c:v>
                </c:pt>
                <c:pt idx="3756">
                  <c:v>14</c:v>
                </c:pt>
                <c:pt idx="3757">
                  <c:v>16</c:v>
                </c:pt>
                <c:pt idx="3758">
                  <c:v>13</c:v>
                </c:pt>
                <c:pt idx="3759">
                  <c:v>10</c:v>
                </c:pt>
                <c:pt idx="3760">
                  <c:v>18</c:v>
                </c:pt>
                <c:pt idx="3761">
                  <c:v>13</c:v>
                </c:pt>
                <c:pt idx="3762">
                  <c:v>15</c:v>
                </c:pt>
                <c:pt idx="3763">
                  <c:v>10</c:v>
                </c:pt>
                <c:pt idx="3764">
                  <c:v>13</c:v>
                </c:pt>
                <c:pt idx="3765">
                  <c:v>8</c:v>
                </c:pt>
                <c:pt idx="3766">
                  <c:v>4</c:v>
                </c:pt>
                <c:pt idx="3767">
                  <c:v>9</c:v>
                </c:pt>
                <c:pt idx="3768">
                  <c:v>7</c:v>
                </c:pt>
                <c:pt idx="3769">
                  <c:v>11</c:v>
                </c:pt>
                <c:pt idx="3770">
                  <c:v>13</c:v>
                </c:pt>
                <c:pt idx="3771">
                  <c:v>12</c:v>
                </c:pt>
                <c:pt idx="3772">
                  <c:v>14</c:v>
                </c:pt>
                <c:pt idx="3773">
                  <c:v>16</c:v>
                </c:pt>
                <c:pt idx="3774">
                  <c:v>12</c:v>
                </c:pt>
                <c:pt idx="3775">
                  <c:v>6</c:v>
                </c:pt>
                <c:pt idx="3776">
                  <c:v>8</c:v>
                </c:pt>
                <c:pt idx="3777">
                  <c:v>15</c:v>
                </c:pt>
                <c:pt idx="3778">
                  <c:v>9</c:v>
                </c:pt>
                <c:pt idx="3779">
                  <c:v>12</c:v>
                </c:pt>
                <c:pt idx="3780">
                  <c:v>15</c:v>
                </c:pt>
                <c:pt idx="3781">
                  <c:v>7</c:v>
                </c:pt>
                <c:pt idx="3782">
                  <c:v>13</c:v>
                </c:pt>
                <c:pt idx="3783">
                  <c:v>7</c:v>
                </c:pt>
                <c:pt idx="3784">
                  <c:v>9</c:v>
                </c:pt>
                <c:pt idx="3785">
                  <c:v>9</c:v>
                </c:pt>
                <c:pt idx="3786">
                  <c:v>9</c:v>
                </c:pt>
                <c:pt idx="3787">
                  <c:v>6</c:v>
                </c:pt>
                <c:pt idx="3788">
                  <c:v>5</c:v>
                </c:pt>
                <c:pt idx="3789">
                  <c:v>6</c:v>
                </c:pt>
                <c:pt idx="3790">
                  <c:v>7</c:v>
                </c:pt>
                <c:pt idx="3791">
                  <c:v>6</c:v>
                </c:pt>
                <c:pt idx="3792">
                  <c:v>11</c:v>
                </c:pt>
                <c:pt idx="3793">
                  <c:v>10</c:v>
                </c:pt>
                <c:pt idx="3794">
                  <c:v>10</c:v>
                </c:pt>
                <c:pt idx="3795">
                  <c:v>12</c:v>
                </c:pt>
                <c:pt idx="3796">
                  <c:v>8</c:v>
                </c:pt>
                <c:pt idx="3797">
                  <c:v>8</c:v>
                </c:pt>
                <c:pt idx="3798">
                  <c:v>13</c:v>
                </c:pt>
                <c:pt idx="3799">
                  <c:v>6</c:v>
                </c:pt>
                <c:pt idx="3800">
                  <c:v>5</c:v>
                </c:pt>
                <c:pt idx="3801">
                  <c:v>4</c:v>
                </c:pt>
                <c:pt idx="3802">
                  <c:v>2</c:v>
                </c:pt>
                <c:pt idx="3803">
                  <c:v>9</c:v>
                </c:pt>
                <c:pt idx="3804">
                  <c:v>3</c:v>
                </c:pt>
                <c:pt idx="3805">
                  <c:v>8</c:v>
                </c:pt>
                <c:pt idx="3806">
                  <c:v>9</c:v>
                </c:pt>
                <c:pt idx="3807">
                  <c:v>10</c:v>
                </c:pt>
                <c:pt idx="3808">
                  <c:v>7</c:v>
                </c:pt>
                <c:pt idx="3809">
                  <c:v>4</c:v>
                </c:pt>
                <c:pt idx="3810">
                  <c:v>3</c:v>
                </c:pt>
                <c:pt idx="3811">
                  <c:v>8</c:v>
                </c:pt>
                <c:pt idx="3812">
                  <c:v>9</c:v>
                </c:pt>
                <c:pt idx="3813">
                  <c:v>6</c:v>
                </c:pt>
                <c:pt idx="3814">
                  <c:v>5</c:v>
                </c:pt>
                <c:pt idx="3815">
                  <c:v>6</c:v>
                </c:pt>
                <c:pt idx="3816">
                  <c:v>4</c:v>
                </c:pt>
                <c:pt idx="3817">
                  <c:v>4</c:v>
                </c:pt>
                <c:pt idx="3818">
                  <c:v>5</c:v>
                </c:pt>
                <c:pt idx="3819">
                  <c:v>12</c:v>
                </c:pt>
                <c:pt idx="3820">
                  <c:v>7</c:v>
                </c:pt>
                <c:pt idx="3821">
                  <c:v>5</c:v>
                </c:pt>
                <c:pt idx="3822">
                  <c:v>7</c:v>
                </c:pt>
                <c:pt idx="3823">
                  <c:v>12</c:v>
                </c:pt>
                <c:pt idx="3824">
                  <c:v>6</c:v>
                </c:pt>
                <c:pt idx="3825">
                  <c:v>4</c:v>
                </c:pt>
                <c:pt idx="3826">
                  <c:v>2</c:v>
                </c:pt>
                <c:pt idx="3827">
                  <c:v>4</c:v>
                </c:pt>
                <c:pt idx="3828">
                  <c:v>7</c:v>
                </c:pt>
                <c:pt idx="3829">
                  <c:v>7</c:v>
                </c:pt>
                <c:pt idx="3830">
                  <c:v>2</c:v>
                </c:pt>
                <c:pt idx="3831">
                  <c:v>3</c:v>
                </c:pt>
                <c:pt idx="3832">
                  <c:v>6</c:v>
                </c:pt>
                <c:pt idx="3833">
                  <c:v>5</c:v>
                </c:pt>
                <c:pt idx="3834">
                  <c:v>10</c:v>
                </c:pt>
                <c:pt idx="3835">
                  <c:v>5</c:v>
                </c:pt>
                <c:pt idx="3836">
                  <c:v>4</c:v>
                </c:pt>
                <c:pt idx="3837">
                  <c:v>5</c:v>
                </c:pt>
                <c:pt idx="3838">
                  <c:v>6</c:v>
                </c:pt>
                <c:pt idx="3839">
                  <c:v>4</c:v>
                </c:pt>
                <c:pt idx="3840">
                  <c:v>5</c:v>
                </c:pt>
                <c:pt idx="3841">
                  <c:v>3</c:v>
                </c:pt>
                <c:pt idx="3842">
                  <c:v>3</c:v>
                </c:pt>
                <c:pt idx="3843">
                  <c:v>5</c:v>
                </c:pt>
                <c:pt idx="3844">
                  <c:v>5</c:v>
                </c:pt>
                <c:pt idx="3845">
                  <c:v>7</c:v>
                </c:pt>
                <c:pt idx="3846">
                  <c:v>0</c:v>
                </c:pt>
                <c:pt idx="3847">
                  <c:v>3</c:v>
                </c:pt>
                <c:pt idx="3848">
                  <c:v>0</c:v>
                </c:pt>
                <c:pt idx="3849">
                  <c:v>3</c:v>
                </c:pt>
                <c:pt idx="3850">
                  <c:v>3</c:v>
                </c:pt>
                <c:pt idx="3851">
                  <c:v>3</c:v>
                </c:pt>
                <c:pt idx="3852">
                  <c:v>3</c:v>
                </c:pt>
                <c:pt idx="3853">
                  <c:v>8</c:v>
                </c:pt>
                <c:pt idx="3854">
                  <c:v>3</c:v>
                </c:pt>
                <c:pt idx="3855">
                  <c:v>3</c:v>
                </c:pt>
                <c:pt idx="3856">
                  <c:v>0</c:v>
                </c:pt>
                <c:pt idx="3857">
                  <c:v>5</c:v>
                </c:pt>
                <c:pt idx="3858">
                  <c:v>4</c:v>
                </c:pt>
                <c:pt idx="3859">
                  <c:v>6</c:v>
                </c:pt>
                <c:pt idx="3860">
                  <c:v>8</c:v>
                </c:pt>
                <c:pt idx="3861">
                  <c:v>8</c:v>
                </c:pt>
                <c:pt idx="3862">
                  <c:v>2</c:v>
                </c:pt>
                <c:pt idx="3863">
                  <c:v>3</c:v>
                </c:pt>
                <c:pt idx="3864">
                  <c:v>1</c:v>
                </c:pt>
                <c:pt idx="3865">
                  <c:v>2</c:v>
                </c:pt>
                <c:pt idx="3866">
                  <c:v>3</c:v>
                </c:pt>
                <c:pt idx="3867">
                  <c:v>4</c:v>
                </c:pt>
                <c:pt idx="3868">
                  <c:v>5</c:v>
                </c:pt>
                <c:pt idx="3869">
                  <c:v>6</c:v>
                </c:pt>
                <c:pt idx="3870">
                  <c:v>2</c:v>
                </c:pt>
                <c:pt idx="3871">
                  <c:v>1</c:v>
                </c:pt>
                <c:pt idx="3872">
                  <c:v>6</c:v>
                </c:pt>
                <c:pt idx="3873">
                  <c:v>3</c:v>
                </c:pt>
                <c:pt idx="3874">
                  <c:v>4</c:v>
                </c:pt>
                <c:pt idx="3875">
                  <c:v>3</c:v>
                </c:pt>
                <c:pt idx="3876">
                  <c:v>1</c:v>
                </c:pt>
                <c:pt idx="3877">
                  <c:v>3</c:v>
                </c:pt>
                <c:pt idx="3878">
                  <c:v>3</c:v>
                </c:pt>
                <c:pt idx="3879">
                  <c:v>1</c:v>
                </c:pt>
                <c:pt idx="3880">
                  <c:v>0</c:v>
                </c:pt>
                <c:pt idx="3881">
                  <c:v>1</c:v>
                </c:pt>
                <c:pt idx="3882">
                  <c:v>1</c:v>
                </c:pt>
                <c:pt idx="3883">
                  <c:v>0</c:v>
                </c:pt>
                <c:pt idx="3884">
                  <c:v>3</c:v>
                </c:pt>
                <c:pt idx="3885">
                  <c:v>2</c:v>
                </c:pt>
                <c:pt idx="3886">
                  <c:v>2</c:v>
                </c:pt>
                <c:pt idx="3887">
                  <c:v>1</c:v>
                </c:pt>
                <c:pt idx="3888">
                  <c:v>4</c:v>
                </c:pt>
                <c:pt idx="3889">
                  <c:v>2</c:v>
                </c:pt>
                <c:pt idx="3890">
                  <c:v>6</c:v>
                </c:pt>
                <c:pt idx="3891">
                  <c:v>2</c:v>
                </c:pt>
                <c:pt idx="3892">
                  <c:v>1</c:v>
                </c:pt>
                <c:pt idx="3893">
                  <c:v>1</c:v>
                </c:pt>
                <c:pt idx="3894">
                  <c:v>1</c:v>
                </c:pt>
                <c:pt idx="3895">
                  <c:v>2</c:v>
                </c:pt>
                <c:pt idx="3896">
                  <c:v>1</c:v>
                </c:pt>
                <c:pt idx="3897">
                  <c:v>2</c:v>
                </c:pt>
                <c:pt idx="3898">
                  <c:v>2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5</c:v>
                </c:pt>
                <c:pt idx="3904">
                  <c:v>1</c:v>
                </c:pt>
                <c:pt idx="3905">
                  <c:v>0</c:v>
                </c:pt>
                <c:pt idx="3906">
                  <c:v>1</c:v>
                </c:pt>
                <c:pt idx="3907">
                  <c:v>1</c:v>
                </c:pt>
                <c:pt idx="3908">
                  <c:v>1</c:v>
                </c:pt>
                <c:pt idx="3909">
                  <c:v>1</c:v>
                </c:pt>
                <c:pt idx="3910">
                  <c:v>0</c:v>
                </c:pt>
                <c:pt idx="3911">
                  <c:v>0</c:v>
                </c:pt>
                <c:pt idx="3912">
                  <c:v>1</c:v>
                </c:pt>
                <c:pt idx="3913">
                  <c:v>1</c:v>
                </c:pt>
                <c:pt idx="3914">
                  <c:v>4</c:v>
                </c:pt>
                <c:pt idx="3915">
                  <c:v>1</c:v>
                </c:pt>
                <c:pt idx="3916">
                  <c:v>0</c:v>
                </c:pt>
                <c:pt idx="3917">
                  <c:v>2</c:v>
                </c:pt>
                <c:pt idx="3918">
                  <c:v>2</c:v>
                </c:pt>
                <c:pt idx="3919">
                  <c:v>2</c:v>
                </c:pt>
                <c:pt idx="3920">
                  <c:v>2</c:v>
                </c:pt>
                <c:pt idx="3921">
                  <c:v>0</c:v>
                </c:pt>
                <c:pt idx="3922">
                  <c:v>1</c:v>
                </c:pt>
                <c:pt idx="3923">
                  <c:v>3</c:v>
                </c:pt>
                <c:pt idx="3924">
                  <c:v>0</c:v>
                </c:pt>
                <c:pt idx="3925">
                  <c:v>2</c:v>
                </c:pt>
                <c:pt idx="3926">
                  <c:v>0</c:v>
                </c:pt>
                <c:pt idx="3927">
                  <c:v>0</c:v>
                </c:pt>
                <c:pt idx="3928">
                  <c:v>1</c:v>
                </c:pt>
                <c:pt idx="3929">
                  <c:v>2</c:v>
                </c:pt>
                <c:pt idx="3930">
                  <c:v>0</c:v>
                </c:pt>
                <c:pt idx="3931">
                  <c:v>1</c:v>
                </c:pt>
                <c:pt idx="3932">
                  <c:v>0</c:v>
                </c:pt>
                <c:pt idx="3933">
                  <c:v>1</c:v>
                </c:pt>
                <c:pt idx="3934">
                  <c:v>0</c:v>
                </c:pt>
                <c:pt idx="3935">
                  <c:v>1</c:v>
                </c:pt>
                <c:pt idx="3936">
                  <c:v>1</c:v>
                </c:pt>
                <c:pt idx="3937">
                  <c:v>0</c:v>
                </c:pt>
                <c:pt idx="3938">
                  <c:v>1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3</c:v>
                </c:pt>
                <c:pt idx="3943">
                  <c:v>0</c:v>
                </c:pt>
                <c:pt idx="3944">
                  <c:v>1</c:v>
                </c:pt>
                <c:pt idx="3945">
                  <c:v>1</c:v>
                </c:pt>
                <c:pt idx="3946">
                  <c:v>1</c:v>
                </c:pt>
                <c:pt idx="3947">
                  <c:v>1</c:v>
                </c:pt>
                <c:pt idx="3948">
                  <c:v>0</c:v>
                </c:pt>
                <c:pt idx="3949">
                  <c:v>3</c:v>
                </c:pt>
                <c:pt idx="3950">
                  <c:v>1</c:v>
                </c:pt>
                <c:pt idx="3951">
                  <c:v>3</c:v>
                </c:pt>
                <c:pt idx="3952">
                  <c:v>0</c:v>
                </c:pt>
                <c:pt idx="3953">
                  <c:v>1</c:v>
                </c:pt>
                <c:pt idx="3954">
                  <c:v>0</c:v>
                </c:pt>
                <c:pt idx="3955">
                  <c:v>1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3</c:v>
                </c:pt>
                <c:pt idx="3960">
                  <c:v>2</c:v>
                </c:pt>
                <c:pt idx="3961">
                  <c:v>2</c:v>
                </c:pt>
                <c:pt idx="3962">
                  <c:v>2</c:v>
                </c:pt>
                <c:pt idx="3963">
                  <c:v>1</c:v>
                </c:pt>
                <c:pt idx="3964">
                  <c:v>3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1</c:v>
                </c:pt>
                <c:pt idx="3971">
                  <c:v>1</c:v>
                </c:pt>
                <c:pt idx="3972">
                  <c:v>1</c:v>
                </c:pt>
                <c:pt idx="3973">
                  <c:v>0</c:v>
                </c:pt>
                <c:pt idx="3974">
                  <c:v>0</c:v>
                </c:pt>
                <c:pt idx="3975">
                  <c:v>2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1</c:v>
                </c:pt>
                <c:pt idx="3980">
                  <c:v>1</c:v>
                </c:pt>
                <c:pt idx="3981">
                  <c:v>2</c:v>
                </c:pt>
                <c:pt idx="3982">
                  <c:v>2</c:v>
                </c:pt>
                <c:pt idx="3983">
                  <c:v>1</c:v>
                </c:pt>
                <c:pt idx="3984">
                  <c:v>1</c:v>
                </c:pt>
                <c:pt idx="3985">
                  <c:v>1</c:v>
                </c:pt>
                <c:pt idx="3986">
                  <c:v>1</c:v>
                </c:pt>
                <c:pt idx="3987">
                  <c:v>2</c:v>
                </c:pt>
                <c:pt idx="3988">
                  <c:v>1</c:v>
                </c:pt>
                <c:pt idx="3989">
                  <c:v>3</c:v>
                </c:pt>
                <c:pt idx="3990">
                  <c:v>2</c:v>
                </c:pt>
                <c:pt idx="3991">
                  <c:v>0</c:v>
                </c:pt>
                <c:pt idx="3992">
                  <c:v>1</c:v>
                </c:pt>
                <c:pt idx="3993">
                  <c:v>0</c:v>
                </c:pt>
                <c:pt idx="3994">
                  <c:v>0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2</c:v>
                </c:pt>
                <c:pt idx="4004">
                  <c:v>3</c:v>
                </c:pt>
                <c:pt idx="4005">
                  <c:v>1</c:v>
                </c:pt>
                <c:pt idx="4006">
                  <c:v>0</c:v>
                </c:pt>
                <c:pt idx="4007">
                  <c:v>1</c:v>
                </c:pt>
                <c:pt idx="4008">
                  <c:v>0</c:v>
                </c:pt>
                <c:pt idx="4009">
                  <c:v>1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2</c:v>
                </c:pt>
                <c:pt idx="4014">
                  <c:v>0</c:v>
                </c:pt>
                <c:pt idx="4015">
                  <c:v>0</c:v>
                </c:pt>
                <c:pt idx="4016">
                  <c:v>1</c:v>
                </c:pt>
                <c:pt idx="4017">
                  <c:v>3</c:v>
                </c:pt>
                <c:pt idx="4018">
                  <c:v>0</c:v>
                </c:pt>
                <c:pt idx="4019">
                  <c:v>1</c:v>
                </c:pt>
                <c:pt idx="4020">
                  <c:v>0</c:v>
                </c:pt>
                <c:pt idx="4021">
                  <c:v>1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4</c:v>
                </c:pt>
                <c:pt idx="4029">
                  <c:v>1</c:v>
                </c:pt>
                <c:pt idx="4030">
                  <c:v>1</c:v>
                </c:pt>
                <c:pt idx="4031">
                  <c:v>0</c:v>
                </c:pt>
                <c:pt idx="4032">
                  <c:v>1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1</c:v>
                </c:pt>
                <c:pt idx="4039">
                  <c:v>1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1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2</c:v>
                </c:pt>
                <c:pt idx="4049">
                  <c:v>0</c:v>
                </c:pt>
                <c:pt idx="4050">
                  <c:v>1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1</c:v>
                </c:pt>
                <c:pt idx="4056">
                  <c:v>0</c:v>
                </c:pt>
                <c:pt idx="4057">
                  <c:v>0</c:v>
                </c:pt>
                <c:pt idx="4058">
                  <c:v>1</c:v>
                </c:pt>
                <c:pt idx="4059">
                  <c:v>1</c:v>
                </c:pt>
                <c:pt idx="4060">
                  <c:v>0</c:v>
                </c:pt>
                <c:pt idx="4061">
                  <c:v>0</c:v>
                </c:pt>
                <c:pt idx="4062">
                  <c:v>2</c:v>
                </c:pt>
                <c:pt idx="4063">
                  <c:v>1</c:v>
                </c:pt>
                <c:pt idx="4064">
                  <c:v>0</c:v>
                </c:pt>
                <c:pt idx="4065">
                  <c:v>0</c:v>
                </c:pt>
                <c:pt idx="4066">
                  <c:v>1</c:v>
                </c:pt>
                <c:pt idx="4067">
                  <c:v>1</c:v>
                </c:pt>
                <c:pt idx="4068">
                  <c:v>1</c:v>
                </c:pt>
                <c:pt idx="4069">
                  <c:v>0</c:v>
                </c:pt>
                <c:pt idx="4070">
                  <c:v>1</c:v>
                </c:pt>
                <c:pt idx="4071">
                  <c:v>1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1</c:v>
                </c:pt>
                <c:pt idx="4076">
                  <c:v>0</c:v>
                </c:pt>
                <c:pt idx="4077">
                  <c:v>0</c:v>
                </c:pt>
                <c:pt idx="4078">
                  <c:v>1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1</c:v>
                </c:pt>
                <c:pt idx="4084">
                  <c:v>1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1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1</c:v>
                </c:pt>
                <c:pt idx="4096">
                  <c:v>2</c:v>
                </c:pt>
                <c:pt idx="4097">
                  <c:v>0</c:v>
                </c:pt>
                <c:pt idx="4098">
                  <c:v>0</c:v>
                </c:pt>
                <c:pt idx="4099">
                  <c:v>3</c:v>
                </c:pt>
                <c:pt idx="4100">
                  <c:v>2</c:v>
                </c:pt>
                <c:pt idx="4101">
                  <c:v>0</c:v>
                </c:pt>
                <c:pt idx="4102">
                  <c:v>1</c:v>
                </c:pt>
                <c:pt idx="4103">
                  <c:v>1</c:v>
                </c:pt>
                <c:pt idx="4104">
                  <c:v>1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1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1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1</c:v>
                </c:pt>
                <c:pt idx="4118">
                  <c:v>0</c:v>
                </c:pt>
                <c:pt idx="4119">
                  <c:v>1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1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1</c:v>
                </c:pt>
                <c:pt idx="4139">
                  <c:v>0</c:v>
                </c:pt>
                <c:pt idx="4140">
                  <c:v>1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1</c:v>
                </c:pt>
                <c:pt idx="4147">
                  <c:v>0</c:v>
                </c:pt>
                <c:pt idx="4148">
                  <c:v>0</c:v>
                </c:pt>
                <c:pt idx="4149">
                  <c:v>1</c:v>
                </c:pt>
                <c:pt idx="4150">
                  <c:v>1</c:v>
                </c:pt>
                <c:pt idx="4151">
                  <c:v>1</c:v>
                </c:pt>
                <c:pt idx="4152">
                  <c:v>0</c:v>
                </c:pt>
                <c:pt idx="4153">
                  <c:v>1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1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1</c:v>
                </c:pt>
                <c:pt idx="4169">
                  <c:v>1</c:v>
                </c:pt>
                <c:pt idx="4170">
                  <c:v>1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1</c:v>
                </c:pt>
                <c:pt idx="4175">
                  <c:v>0</c:v>
                </c:pt>
                <c:pt idx="4176">
                  <c:v>2</c:v>
                </c:pt>
                <c:pt idx="4177">
                  <c:v>0</c:v>
                </c:pt>
                <c:pt idx="4178">
                  <c:v>0</c:v>
                </c:pt>
                <c:pt idx="4179">
                  <c:v>1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1</c:v>
                </c:pt>
                <c:pt idx="4185">
                  <c:v>2</c:v>
                </c:pt>
                <c:pt idx="4186">
                  <c:v>0</c:v>
                </c:pt>
                <c:pt idx="4187">
                  <c:v>0</c:v>
                </c:pt>
                <c:pt idx="4188">
                  <c:v>2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1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2</c:v>
                </c:pt>
                <c:pt idx="4208">
                  <c:v>0</c:v>
                </c:pt>
                <c:pt idx="4209">
                  <c:v>1</c:v>
                </c:pt>
                <c:pt idx="4210">
                  <c:v>0</c:v>
                </c:pt>
                <c:pt idx="4211">
                  <c:v>1</c:v>
                </c:pt>
                <c:pt idx="4212">
                  <c:v>0</c:v>
                </c:pt>
                <c:pt idx="4213">
                  <c:v>1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1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1</c:v>
                </c:pt>
                <c:pt idx="4262">
                  <c:v>1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1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1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1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1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1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1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1</c:v>
                </c:pt>
                <c:pt idx="4319">
                  <c:v>1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1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1</c:v>
                </c:pt>
                <c:pt idx="4343">
                  <c:v>0</c:v>
                </c:pt>
                <c:pt idx="4344">
                  <c:v>0</c:v>
                </c:pt>
                <c:pt idx="4345">
                  <c:v>1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1</c:v>
                </c:pt>
                <c:pt idx="4353">
                  <c:v>1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1</c:v>
                </c:pt>
                <c:pt idx="4362">
                  <c:v>1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2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1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1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1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1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1</c:v>
                </c:pt>
                <c:pt idx="4441">
                  <c:v>0</c:v>
                </c:pt>
                <c:pt idx="4442">
                  <c:v>0</c:v>
                </c:pt>
                <c:pt idx="4443">
                  <c:v>1</c:v>
                </c:pt>
                <c:pt idx="4444">
                  <c:v>1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1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1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1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1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1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1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1</c:v>
                </c:pt>
                <c:pt idx="4645">
                  <c:v>0</c:v>
                </c:pt>
                <c:pt idx="4646">
                  <c:v>0</c:v>
                </c:pt>
                <c:pt idx="4647">
                  <c:v>1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1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1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1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1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1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1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1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1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1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1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1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2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1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1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1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1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1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1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1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1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1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1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1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1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1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1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1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1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1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1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1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1</c:v>
                </c:pt>
                <c:pt idx="5955">
                  <c:v>0</c:v>
                </c:pt>
                <c:pt idx="5956">
                  <c:v>0</c:v>
                </c:pt>
                <c:pt idx="5957">
                  <c:v>1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1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1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1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1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1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1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1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1</c:v>
                </c:pt>
                <c:pt idx="6180">
                  <c:v>0</c:v>
                </c:pt>
                <c:pt idx="6181">
                  <c:v>0</c:v>
                </c:pt>
                <c:pt idx="6182">
                  <c:v>1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1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1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1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1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1</c:v>
                </c:pt>
                <c:pt idx="6643">
                  <c:v>0</c:v>
                </c:pt>
                <c:pt idx="6644">
                  <c:v>1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1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1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1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1</c:v>
                </c:pt>
                <c:pt idx="6808">
                  <c:v>0</c:v>
                </c:pt>
                <c:pt idx="6809">
                  <c:v>0</c:v>
                </c:pt>
                <c:pt idx="6810">
                  <c:v>1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1</c:v>
                </c:pt>
                <c:pt idx="6900">
                  <c:v>1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1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1</c:v>
                </c:pt>
                <c:pt idx="7342">
                  <c:v>0</c:v>
                </c:pt>
                <c:pt idx="7343">
                  <c:v>0</c:v>
                </c:pt>
                <c:pt idx="7344">
                  <c:v>1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1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1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1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1</c:v>
                </c:pt>
                <c:pt idx="7465">
                  <c:v>0</c:v>
                </c:pt>
                <c:pt idx="7466">
                  <c:v>0</c:v>
                </c:pt>
                <c:pt idx="7467">
                  <c:v>1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BB-44A5-830C-E68CB2D3E0AD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Normalized</c:v>
                </c:pt>
              </c:strCache>
            </c:strRef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Munka1!$A$2:$A$8193</c:f>
              <c:numCache>
                <c:formatCode>General</c:formatCode>
                <c:ptCount val="8192"/>
                <c:pt idx="0">
                  <c:v>-1182.5</c:v>
                </c:pt>
                <c:pt idx="1">
                  <c:v>-1174.25</c:v>
                </c:pt>
                <c:pt idx="2">
                  <c:v>-1166</c:v>
                </c:pt>
                <c:pt idx="3">
                  <c:v>-1157.75</c:v>
                </c:pt>
                <c:pt idx="4">
                  <c:v>-1149.5</c:v>
                </c:pt>
                <c:pt idx="5">
                  <c:v>-1141.25</c:v>
                </c:pt>
                <c:pt idx="6">
                  <c:v>-1133</c:v>
                </c:pt>
                <c:pt idx="7">
                  <c:v>-1124.75</c:v>
                </c:pt>
                <c:pt idx="8">
                  <c:v>-1116.5</c:v>
                </c:pt>
                <c:pt idx="9">
                  <c:v>-1108.25</c:v>
                </c:pt>
                <c:pt idx="10">
                  <c:v>-1100</c:v>
                </c:pt>
                <c:pt idx="11">
                  <c:v>-1091.75</c:v>
                </c:pt>
                <c:pt idx="12">
                  <c:v>-1083.5</c:v>
                </c:pt>
                <c:pt idx="13">
                  <c:v>-1075.25</c:v>
                </c:pt>
                <c:pt idx="14">
                  <c:v>-1067</c:v>
                </c:pt>
                <c:pt idx="15">
                  <c:v>-1058.75</c:v>
                </c:pt>
                <c:pt idx="16">
                  <c:v>-1050.5</c:v>
                </c:pt>
                <c:pt idx="17">
                  <c:v>-1042.25</c:v>
                </c:pt>
                <c:pt idx="18">
                  <c:v>-1034</c:v>
                </c:pt>
                <c:pt idx="19">
                  <c:v>-1025.75</c:v>
                </c:pt>
                <c:pt idx="20">
                  <c:v>-1017.5</c:v>
                </c:pt>
                <c:pt idx="21">
                  <c:v>-1009.25</c:v>
                </c:pt>
                <c:pt idx="22">
                  <c:v>-1001</c:v>
                </c:pt>
                <c:pt idx="23">
                  <c:v>-992.75</c:v>
                </c:pt>
                <c:pt idx="24">
                  <c:v>-984.5</c:v>
                </c:pt>
                <c:pt idx="25">
                  <c:v>-976.25</c:v>
                </c:pt>
                <c:pt idx="26">
                  <c:v>-968</c:v>
                </c:pt>
                <c:pt idx="27">
                  <c:v>-959.75</c:v>
                </c:pt>
                <c:pt idx="28">
                  <c:v>-951.5</c:v>
                </c:pt>
                <c:pt idx="29">
                  <c:v>-943.25</c:v>
                </c:pt>
                <c:pt idx="30">
                  <c:v>-935</c:v>
                </c:pt>
                <c:pt idx="31">
                  <c:v>-926.75</c:v>
                </c:pt>
                <c:pt idx="32">
                  <c:v>-918.5</c:v>
                </c:pt>
                <c:pt idx="33">
                  <c:v>-910.25</c:v>
                </c:pt>
                <c:pt idx="34">
                  <c:v>-902</c:v>
                </c:pt>
                <c:pt idx="35">
                  <c:v>-893.75</c:v>
                </c:pt>
                <c:pt idx="36">
                  <c:v>-885.5</c:v>
                </c:pt>
                <c:pt idx="37">
                  <c:v>-877.25</c:v>
                </c:pt>
                <c:pt idx="38">
                  <c:v>-869</c:v>
                </c:pt>
                <c:pt idx="39">
                  <c:v>-860.75</c:v>
                </c:pt>
                <c:pt idx="40">
                  <c:v>-852.5</c:v>
                </c:pt>
                <c:pt idx="41">
                  <c:v>-844.25</c:v>
                </c:pt>
                <c:pt idx="42">
                  <c:v>-836</c:v>
                </c:pt>
                <c:pt idx="43">
                  <c:v>-827.75</c:v>
                </c:pt>
                <c:pt idx="44">
                  <c:v>-819.5</c:v>
                </c:pt>
                <c:pt idx="45">
                  <c:v>-811.25</c:v>
                </c:pt>
                <c:pt idx="46">
                  <c:v>-803</c:v>
                </c:pt>
                <c:pt idx="47">
                  <c:v>-794.75</c:v>
                </c:pt>
                <c:pt idx="48">
                  <c:v>-786.5</c:v>
                </c:pt>
                <c:pt idx="49">
                  <c:v>-778.25</c:v>
                </c:pt>
                <c:pt idx="50">
                  <c:v>-770</c:v>
                </c:pt>
                <c:pt idx="51">
                  <c:v>-761.75</c:v>
                </c:pt>
                <c:pt idx="52">
                  <c:v>-753.5</c:v>
                </c:pt>
                <c:pt idx="53">
                  <c:v>-745.25</c:v>
                </c:pt>
                <c:pt idx="54">
                  <c:v>-737</c:v>
                </c:pt>
                <c:pt idx="55">
                  <c:v>-728.75</c:v>
                </c:pt>
                <c:pt idx="56">
                  <c:v>-720.5</c:v>
                </c:pt>
                <c:pt idx="57">
                  <c:v>-712.25</c:v>
                </c:pt>
                <c:pt idx="58">
                  <c:v>-704</c:v>
                </c:pt>
                <c:pt idx="59">
                  <c:v>-695.75</c:v>
                </c:pt>
                <c:pt idx="60">
                  <c:v>-687.5</c:v>
                </c:pt>
                <c:pt idx="61">
                  <c:v>-679.25</c:v>
                </c:pt>
                <c:pt idx="62">
                  <c:v>-671</c:v>
                </c:pt>
                <c:pt idx="63">
                  <c:v>-662.75</c:v>
                </c:pt>
                <c:pt idx="64">
                  <c:v>-654.5</c:v>
                </c:pt>
                <c:pt idx="65">
                  <c:v>-646.25</c:v>
                </c:pt>
                <c:pt idx="66">
                  <c:v>-638</c:v>
                </c:pt>
                <c:pt idx="67">
                  <c:v>-629.75</c:v>
                </c:pt>
                <c:pt idx="68">
                  <c:v>-621.5</c:v>
                </c:pt>
                <c:pt idx="69">
                  <c:v>-613.25</c:v>
                </c:pt>
                <c:pt idx="70">
                  <c:v>-605</c:v>
                </c:pt>
                <c:pt idx="71">
                  <c:v>-596.75</c:v>
                </c:pt>
                <c:pt idx="72">
                  <c:v>-588.5</c:v>
                </c:pt>
                <c:pt idx="73">
                  <c:v>-580.25</c:v>
                </c:pt>
                <c:pt idx="74">
                  <c:v>-572</c:v>
                </c:pt>
                <c:pt idx="75">
                  <c:v>-563.75</c:v>
                </c:pt>
                <c:pt idx="76">
                  <c:v>-555.5</c:v>
                </c:pt>
                <c:pt idx="77">
                  <c:v>-547.25</c:v>
                </c:pt>
                <c:pt idx="78">
                  <c:v>-539</c:v>
                </c:pt>
                <c:pt idx="79">
                  <c:v>-530.75</c:v>
                </c:pt>
                <c:pt idx="80">
                  <c:v>-522.5</c:v>
                </c:pt>
                <c:pt idx="81">
                  <c:v>-514.25</c:v>
                </c:pt>
                <c:pt idx="82">
                  <c:v>-506</c:v>
                </c:pt>
                <c:pt idx="83">
                  <c:v>-497.75</c:v>
                </c:pt>
                <c:pt idx="84">
                  <c:v>-489.5</c:v>
                </c:pt>
                <c:pt idx="85">
                  <c:v>-481.25</c:v>
                </c:pt>
                <c:pt idx="86">
                  <c:v>-473</c:v>
                </c:pt>
                <c:pt idx="87">
                  <c:v>-464.75</c:v>
                </c:pt>
                <c:pt idx="88">
                  <c:v>-456.5</c:v>
                </c:pt>
                <c:pt idx="89">
                  <c:v>-448.25</c:v>
                </c:pt>
                <c:pt idx="90">
                  <c:v>-440</c:v>
                </c:pt>
                <c:pt idx="91">
                  <c:v>-431.75</c:v>
                </c:pt>
                <c:pt idx="92">
                  <c:v>-423.5</c:v>
                </c:pt>
                <c:pt idx="93">
                  <c:v>-415.25</c:v>
                </c:pt>
                <c:pt idx="94">
                  <c:v>-407</c:v>
                </c:pt>
                <c:pt idx="95">
                  <c:v>-398.75</c:v>
                </c:pt>
                <c:pt idx="96">
                  <c:v>-390.5</c:v>
                </c:pt>
                <c:pt idx="97">
                  <c:v>-382.25</c:v>
                </c:pt>
                <c:pt idx="98">
                  <c:v>-374</c:v>
                </c:pt>
                <c:pt idx="99">
                  <c:v>-365.75</c:v>
                </c:pt>
                <c:pt idx="100">
                  <c:v>-357.5</c:v>
                </c:pt>
                <c:pt idx="101">
                  <c:v>-349.25</c:v>
                </c:pt>
                <c:pt idx="102">
                  <c:v>-341</c:v>
                </c:pt>
                <c:pt idx="103">
                  <c:v>-332.75</c:v>
                </c:pt>
                <c:pt idx="104">
                  <c:v>-324.5</c:v>
                </c:pt>
                <c:pt idx="105">
                  <c:v>-316.25</c:v>
                </c:pt>
                <c:pt idx="106">
                  <c:v>-308</c:v>
                </c:pt>
                <c:pt idx="107">
                  <c:v>-299.75</c:v>
                </c:pt>
                <c:pt idx="108">
                  <c:v>-291.5</c:v>
                </c:pt>
                <c:pt idx="109">
                  <c:v>-283.25</c:v>
                </c:pt>
                <c:pt idx="110">
                  <c:v>-275</c:v>
                </c:pt>
                <c:pt idx="111">
                  <c:v>-266.75</c:v>
                </c:pt>
                <c:pt idx="112">
                  <c:v>-258.5</c:v>
                </c:pt>
                <c:pt idx="113">
                  <c:v>-250.25</c:v>
                </c:pt>
                <c:pt idx="114">
                  <c:v>-242</c:v>
                </c:pt>
                <c:pt idx="115">
                  <c:v>-233.75</c:v>
                </c:pt>
                <c:pt idx="116">
                  <c:v>-225.5</c:v>
                </c:pt>
                <c:pt idx="117">
                  <c:v>-217.25</c:v>
                </c:pt>
                <c:pt idx="118">
                  <c:v>-209</c:v>
                </c:pt>
                <c:pt idx="119">
                  <c:v>-200.75</c:v>
                </c:pt>
                <c:pt idx="120">
                  <c:v>-192.5</c:v>
                </c:pt>
                <c:pt idx="121">
                  <c:v>-184.25</c:v>
                </c:pt>
                <c:pt idx="122">
                  <c:v>-176</c:v>
                </c:pt>
                <c:pt idx="123">
                  <c:v>-167.75</c:v>
                </c:pt>
                <c:pt idx="124">
                  <c:v>-159.5</c:v>
                </c:pt>
                <c:pt idx="125">
                  <c:v>-151.25</c:v>
                </c:pt>
                <c:pt idx="126">
                  <c:v>-143</c:v>
                </c:pt>
                <c:pt idx="127">
                  <c:v>-134.75</c:v>
                </c:pt>
                <c:pt idx="128">
                  <c:v>-126.5</c:v>
                </c:pt>
                <c:pt idx="129">
                  <c:v>-118.25</c:v>
                </c:pt>
                <c:pt idx="130">
                  <c:v>-110</c:v>
                </c:pt>
                <c:pt idx="131">
                  <c:v>-101.75</c:v>
                </c:pt>
                <c:pt idx="132">
                  <c:v>-93.5</c:v>
                </c:pt>
                <c:pt idx="133">
                  <c:v>-85.25</c:v>
                </c:pt>
                <c:pt idx="134">
                  <c:v>-77</c:v>
                </c:pt>
                <c:pt idx="135">
                  <c:v>-68.75</c:v>
                </c:pt>
                <c:pt idx="136">
                  <c:v>-60.5</c:v>
                </c:pt>
                <c:pt idx="137">
                  <c:v>-52.25</c:v>
                </c:pt>
                <c:pt idx="138">
                  <c:v>-44</c:v>
                </c:pt>
                <c:pt idx="139">
                  <c:v>-35.75</c:v>
                </c:pt>
                <c:pt idx="140">
                  <c:v>-27.5</c:v>
                </c:pt>
                <c:pt idx="141">
                  <c:v>-19.25</c:v>
                </c:pt>
                <c:pt idx="142">
                  <c:v>-11</c:v>
                </c:pt>
                <c:pt idx="143">
                  <c:v>-2.75</c:v>
                </c:pt>
                <c:pt idx="144">
                  <c:v>5.5</c:v>
                </c:pt>
                <c:pt idx="145">
                  <c:v>13.75</c:v>
                </c:pt>
                <c:pt idx="146">
                  <c:v>22</c:v>
                </c:pt>
                <c:pt idx="147">
                  <c:v>30.25</c:v>
                </c:pt>
                <c:pt idx="148">
                  <c:v>38.5</c:v>
                </c:pt>
                <c:pt idx="149">
                  <c:v>46.75</c:v>
                </c:pt>
                <c:pt idx="150">
                  <c:v>55</c:v>
                </c:pt>
                <c:pt idx="151">
                  <c:v>63.25</c:v>
                </c:pt>
                <c:pt idx="152">
                  <c:v>71.5</c:v>
                </c:pt>
                <c:pt idx="153">
                  <c:v>79.75</c:v>
                </c:pt>
                <c:pt idx="154">
                  <c:v>88</c:v>
                </c:pt>
                <c:pt idx="155">
                  <c:v>96.25</c:v>
                </c:pt>
                <c:pt idx="156">
                  <c:v>104.5</c:v>
                </c:pt>
                <c:pt idx="157">
                  <c:v>112.75</c:v>
                </c:pt>
                <c:pt idx="158">
                  <c:v>121</c:v>
                </c:pt>
                <c:pt idx="159">
                  <c:v>129.25</c:v>
                </c:pt>
                <c:pt idx="160">
                  <c:v>137.5</c:v>
                </c:pt>
                <c:pt idx="161">
                  <c:v>145.75</c:v>
                </c:pt>
                <c:pt idx="162">
                  <c:v>154</c:v>
                </c:pt>
                <c:pt idx="163">
                  <c:v>162.25</c:v>
                </c:pt>
                <c:pt idx="164">
                  <c:v>170.5</c:v>
                </c:pt>
                <c:pt idx="165">
                  <c:v>178.75</c:v>
                </c:pt>
                <c:pt idx="166">
                  <c:v>187</c:v>
                </c:pt>
                <c:pt idx="167">
                  <c:v>195.25</c:v>
                </c:pt>
                <c:pt idx="168">
                  <c:v>203.5</c:v>
                </c:pt>
                <c:pt idx="169">
                  <c:v>211.75</c:v>
                </c:pt>
                <c:pt idx="170">
                  <c:v>220</c:v>
                </c:pt>
                <c:pt idx="171">
                  <c:v>228.25</c:v>
                </c:pt>
                <c:pt idx="172">
                  <c:v>236.5</c:v>
                </c:pt>
                <c:pt idx="173">
                  <c:v>244.75</c:v>
                </c:pt>
                <c:pt idx="174">
                  <c:v>253</c:v>
                </c:pt>
                <c:pt idx="175">
                  <c:v>261.25</c:v>
                </c:pt>
                <c:pt idx="176">
                  <c:v>269.5</c:v>
                </c:pt>
                <c:pt idx="177">
                  <c:v>277.75</c:v>
                </c:pt>
                <c:pt idx="178">
                  <c:v>286</c:v>
                </c:pt>
                <c:pt idx="179">
                  <c:v>294.25</c:v>
                </c:pt>
                <c:pt idx="180">
                  <c:v>302.5</c:v>
                </c:pt>
                <c:pt idx="181">
                  <c:v>310.75</c:v>
                </c:pt>
                <c:pt idx="182">
                  <c:v>319</c:v>
                </c:pt>
                <c:pt idx="183">
                  <c:v>327.25</c:v>
                </c:pt>
                <c:pt idx="184">
                  <c:v>335.5</c:v>
                </c:pt>
                <c:pt idx="185">
                  <c:v>343.75</c:v>
                </c:pt>
                <c:pt idx="186">
                  <c:v>352</c:v>
                </c:pt>
                <c:pt idx="187">
                  <c:v>360.25</c:v>
                </c:pt>
                <c:pt idx="188">
                  <c:v>368.5</c:v>
                </c:pt>
                <c:pt idx="189">
                  <c:v>376.75</c:v>
                </c:pt>
                <c:pt idx="190">
                  <c:v>385</c:v>
                </c:pt>
                <c:pt idx="191">
                  <c:v>393.25</c:v>
                </c:pt>
                <c:pt idx="192">
                  <c:v>401.5</c:v>
                </c:pt>
                <c:pt idx="193">
                  <c:v>409.75</c:v>
                </c:pt>
                <c:pt idx="194">
                  <c:v>418</c:v>
                </c:pt>
                <c:pt idx="195">
                  <c:v>426.25</c:v>
                </c:pt>
                <c:pt idx="196">
                  <c:v>434.5</c:v>
                </c:pt>
                <c:pt idx="197">
                  <c:v>442.75</c:v>
                </c:pt>
                <c:pt idx="198">
                  <c:v>451</c:v>
                </c:pt>
                <c:pt idx="199">
                  <c:v>459.25</c:v>
                </c:pt>
                <c:pt idx="200">
                  <c:v>467.5</c:v>
                </c:pt>
                <c:pt idx="201">
                  <c:v>475.75</c:v>
                </c:pt>
                <c:pt idx="202">
                  <c:v>484</c:v>
                </c:pt>
                <c:pt idx="203">
                  <c:v>492.25</c:v>
                </c:pt>
                <c:pt idx="204">
                  <c:v>500.5</c:v>
                </c:pt>
                <c:pt idx="205">
                  <c:v>508.75</c:v>
                </c:pt>
                <c:pt idx="206">
                  <c:v>517</c:v>
                </c:pt>
                <c:pt idx="207">
                  <c:v>525.25</c:v>
                </c:pt>
                <c:pt idx="208">
                  <c:v>533.5</c:v>
                </c:pt>
                <c:pt idx="209">
                  <c:v>541.75</c:v>
                </c:pt>
                <c:pt idx="210">
                  <c:v>550</c:v>
                </c:pt>
                <c:pt idx="211">
                  <c:v>558.25</c:v>
                </c:pt>
                <c:pt idx="212">
                  <c:v>566.5</c:v>
                </c:pt>
                <c:pt idx="213">
                  <c:v>574.75</c:v>
                </c:pt>
                <c:pt idx="214">
                  <c:v>583</c:v>
                </c:pt>
                <c:pt idx="215">
                  <c:v>591.25</c:v>
                </c:pt>
                <c:pt idx="216">
                  <c:v>599.5</c:v>
                </c:pt>
                <c:pt idx="217">
                  <c:v>607.75</c:v>
                </c:pt>
                <c:pt idx="218">
                  <c:v>616</c:v>
                </c:pt>
                <c:pt idx="219">
                  <c:v>624.25</c:v>
                </c:pt>
                <c:pt idx="220">
                  <c:v>632.5</c:v>
                </c:pt>
                <c:pt idx="221">
                  <c:v>640.75</c:v>
                </c:pt>
                <c:pt idx="222">
                  <c:v>649</c:v>
                </c:pt>
                <c:pt idx="223">
                  <c:v>657.25</c:v>
                </c:pt>
                <c:pt idx="224">
                  <c:v>665.5</c:v>
                </c:pt>
                <c:pt idx="225">
                  <c:v>673.75</c:v>
                </c:pt>
                <c:pt idx="226">
                  <c:v>682</c:v>
                </c:pt>
                <c:pt idx="227">
                  <c:v>690.25</c:v>
                </c:pt>
                <c:pt idx="228">
                  <c:v>698.5</c:v>
                </c:pt>
                <c:pt idx="229">
                  <c:v>706.75</c:v>
                </c:pt>
                <c:pt idx="230">
                  <c:v>715</c:v>
                </c:pt>
                <c:pt idx="231">
                  <c:v>723.25</c:v>
                </c:pt>
                <c:pt idx="232">
                  <c:v>731.5</c:v>
                </c:pt>
                <c:pt idx="233">
                  <c:v>739.75</c:v>
                </c:pt>
                <c:pt idx="234">
                  <c:v>748</c:v>
                </c:pt>
                <c:pt idx="235">
                  <c:v>756.25</c:v>
                </c:pt>
                <c:pt idx="236">
                  <c:v>764.5</c:v>
                </c:pt>
                <c:pt idx="237">
                  <c:v>772.75</c:v>
                </c:pt>
                <c:pt idx="238">
                  <c:v>781</c:v>
                </c:pt>
                <c:pt idx="239">
                  <c:v>789.25</c:v>
                </c:pt>
                <c:pt idx="240">
                  <c:v>797.5</c:v>
                </c:pt>
                <c:pt idx="241">
                  <c:v>805.75</c:v>
                </c:pt>
                <c:pt idx="242">
                  <c:v>814</c:v>
                </c:pt>
                <c:pt idx="243">
                  <c:v>822.25</c:v>
                </c:pt>
                <c:pt idx="244">
                  <c:v>830.5</c:v>
                </c:pt>
                <c:pt idx="245">
                  <c:v>838.75</c:v>
                </c:pt>
                <c:pt idx="246">
                  <c:v>847</c:v>
                </c:pt>
                <c:pt idx="247">
                  <c:v>855.25</c:v>
                </c:pt>
                <c:pt idx="248">
                  <c:v>863.5</c:v>
                </c:pt>
                <c:pt idx="249">
                  <c:v>871.75</c:v>
                </c:pt>
                <c:pt idx="250">
                  <c:v>880</c:v>
                </c:pt>
                <c:pt idx="251">
                  <c:v>888.25</c:v>
                </c:pt>
                <c:pt idx="252">
                  <c:v>896.5</c:v>
                </c:pt>
                <c:pt idx="253">
                  <c:v>904.75</c:v>
                </c:pt>
                <c:pt idx="254">
                  <c:v>913</c:v>
                </c:pt>
                <c:pt idx="255">
                  <c:v>921.25</c:v>
                </c:pt>
                <c:pt idx="256">
                  <c:v>929.5</c:v>
                </c:pt>
                <c:pt idx="257">
                  <c:v>937.75</c:v>
                </c:pt>
                <c:pt idx="258">
                  <c:v>946</c:v>
                </c:pt>
                <c:pt idx="259">
                  <c:v>954.25</c:v>
                </c:pt>
                <c:pt idx="260">
                  <c:v>962.5</c:v>
                </c:pt>
                <c:pt idx="261">
                  <c:v>970.75</c:v>
                </c:pt>
                <c:pt idx="262">
                  <c:v>979</c:v>
                </c:pt>
                <c:pt idx="263">
                  <c:v>987.25</c:v>
                </c:pt>
                <c:pt idx="264">
                  <c:v>995.5</c:v>
                </c:pt>
                <c:pt idx="265">
                  <c:v>1003.75</c:v>
                </c:pt>
                <c:pt idx="266">
                  <c:v>1012</c:v>
                </c:pt>
                <c:pt idx="267">
                  <c:v>1020.25</c:v>
                </c:pt>
                <c:pt idx="268">
                  <c:v>1028.5</c:v>
                </c:pt>
                <c:pt idx="269">
                  <c:v>1036.75</c:v>
                </c:pt>
                <c:pt idx="270">
                  <c:v>1045</c:v>
                </c:pt>
                <c:pt idx="271">
                  <c:v>1053.25</c:v>
                </c:pt>
                <c:pt idx="272">
                  <c:v>1061.5</c:v>
                </c:pt>
                <c:pt idx="273">
                  <c:v>1069.75</c:v>
                </c:pt>
                <c:pt idx="274">
                  <c:v>1078</c:v>
                </c:pt>
                <c:pt idx="275">
                  <c:v>1086.25</c:v>
                </c:pt>
                <c:pt idx="276">
                  <c:v>1094.5</c:v>
                </c:pt>
                <c:pt idx="277">
                  <c:v>1102.75</c:v>
                </c:pt>
                <c:pt idx="278">
                  <c:v>1111</c:v>
                </c:pt>
                <c:pt idx="279">
                  <c:v>1119.25</c:v>
                </c:pt>
                <c:pt idx="280">
                  <c:v>1127.5</c:v>
                </c:pt>
                <c:pt idx="281">
                  <c:v>1135.75</c:v>
                </c:pt>
                <c:pt idx="282">
                  <c:v>1144</c:v>
                </c:pt>
                <c:pt idx="283">
                  <c:v>1152.25</c:v>
                </c:pt>
                <c:pt idx="284">
                  <c:v>1160.5</c:v>
                </c:pt>
                <c:pt idx="285">
                  <c:v>1168.75</c:v>
                </c:pt>
                <c:pt idx="286">
                  <c:v>1177</c:v>
                </c:pt>
                <c:pt idx="287">
                  <c:v>1185.25</c:v>
                </c:pt>
                <c:pt idx="288">
                  <c:v>1193.5</c:v>
                </c:pt>
                <c:pt idx="289">
                  <c:v>1201.75</c:v>
                </c:pt>
                <c:pt idx="290">
                  <c:v>1210</c:v>
                </c:pt>
                <c:pt idx="291">
                  <c:v>1218.25</c:v>
                </c:pt>
                <c:pt idx="292">
                  <c:v>1226.5</c:v>
                </c:pt>
                <c:pt idx="293">
                  <c:v>1234.75</c:v>
                </c:pt>
                <c:pt idx="294">
                  <c:v>1243</c:v>
                </c:pt>
                <c:pt idx="295">
                  <c:v>1251.25</c:v>
                </c:pt>
                <c:pt idx="296">
                  <c:v>1259.5</c:v>
                </c:pt>
                <c:pt idx="297">
                  <c:v>1267.75</c:v>
                </c:pt>
                <c:pt idx="298">
                  <c:v>1276</c:v>
                </c:pt>
                <c:pt idx="299">
                  <c:v>1284.25</c:v>
                </c:pt>
                <c:pt idx="300">
                  <c:v>1292.5</c:v>
                </c:pt>
                <c:pt idx="301">
                  <c:v>1300.75</c:v>
                </c:pt>
                <c:pt idx="302">
                  <c:v>1309</c:v>
                </c:pt>
                <c:pt idx="303">
                  <c:v>1317.25</c:v>
                </c:pt>
                <c:pt idx="304">
                  <c:v>1325.5</c:v>
                </c:pt>
                <c:pt idx="305">
                  <c:v>1333.75</c:v>
                </c:pt>
                <c:pt idx="306">
                  <c:v>1342</c:v>
                </c:pt>
                <c:pt idx="307">
                  <c:v>1350.25</c:v>
                </c:pt>
                <c:pt idx="308">
                  <c:v>1358.5</c:v>
                </c:pt>
                <c:pt idx="309">
                  <c:v>1366.75</c:v>
                </c:pt>
                <c:pt idx="310">
                  <c:v>1375</c:v>
                </c:pt>
                <c:pt idx="311">
                  <c:v>1383.25</c:v>
                </c:pt>
                <c:pt idx="312">
                  <c:v>1391.5</c:v>
                </c:pt>
                <c:pt idx="313">
                  <c:v>1399.75</c:v>
                </c:pt>
                <c:pt idx="314">
                  <c:v>1408</c:v>
                </c:pt>
                <c:pt idx="315">
                  <c:v>1416.25</c:v>
                </c:pt>
                <c:pt idx="316">
                  <c:v>1424.5</c:v>
                </c:pt>
                <c:pt idx="317">
                  <c:v>1432.75</c:v>
                </c:pt>
                <c:pt idx="318">
                  <c:v>1441</c:v>
                </c:pt>
                <c:pt idx="319">
                  <c:v>1449.25</c:v>
                </c:pt>
                <c:pt idx="320">
                  <c:v>1457.5</c:v>
                </c:pt>
                <c:pt idx="321">
                  <c:v>1465.75</c:v>
                </c:pt>
                <c:pt idx="322">
                  <c:v>1474</c:v>
                </c:pt>
                <c:pt idx="323">
                  <c:v>1482.25</c:v>
                </c:pt>
                <c:pt idx="324">
                  <c:v>1490.5</c:v>
                </c:pt>
                <c:pt idx="325">
                  <c:v>1498.75</c:v>
                </c:pt>
                <c:pt idx="326">
                  <c:v>1507</c:v>
                </c:pt>
                <c:pt idx="327">
                  <c:v>1515.25</c:v>
                </c:pt>
                <c:pt idx="328">
                  <c:v>1523.5</c:v>
                </c:pt>
                <c:pt idx="329">
                  <c:v>1531.75</c:v>
                </c:pt>
                <c:pt idx="330">
                  <c:v>1540</c:v>
                </c:pt>
                <c:pt idx="331">
                  <c:v>1548.25</c:v>
                </c:pt>
                <c:pt idx="332">
                  <c:v>1556.5</c:v>
                </c:pt>
                <c:pt idx="333">
                  <c:v>1564.75</c:v>
                </c:pt>
                <c:pt idx="334">
                  <c:v>1573</c:v>
                </c:pt>
                <c:pt idx="335">
                  <c:v>1581.25</c:v>
                </c:pt>
                <c:pt idx="336">
                  <c:v>1589.5</c:v>
                </c:pt>
                <c:pt idx="337">
                  <c:v>1597.75</c:v>
                </c:pt>
                <c:pt idx="338">
                  <c:v>1606</c:v>
                </c:pt>
                <c:pt idx="339">
                  <c:v>1614.25</c:v>
                </c:pt>
                <c:pt idx="340">
                  <c:v>1622.5</c:v>
                </c:pt>
                <c:pt idx="341">
                  <c:v>1630.75</c:v>
                </c:pt>
                <c:pt idx="342">
                  <c:v>1639</c:v>
                </c:pt>
                <c:pt idx="343">
                  <c:v>1647.25</c:v>
                </c:pt>
                <c:pt idx="344">
                  <c:v>1655.5</c:v>
                </c:pt>
                <c:pt idx="345">
                  <c:v>1663.75</c:v>
                </c:pt>
                <c:pt idx="346">
                  <c:v>1672</c:v>
                </c:pt>
                <c:pt idx="347">
                  <c:v>1680.25</c:v>
                </c:pt>
                <c:pt idx="348">
                  <c:v>1688.5</c:v>
                </c:pt>
                <c:pt idx="349">
                  <c:v>1696.75</c:v>
                </c:pt>
                <c:pt idx="350">
                  <c:v>1705</c:v>
                </c:pt>
                <c:pt idx="351">
                  <c:v>1713.25</c:v>
                </c:pt>
                <c:pt idx="352">
                  <c:v>1721.5</c:v>
                </c:pt>
                <c:pt idx="353">
                  <c:v>1729.75</c:v>
                </c:pt>
                <c:pt idx="354">
                  <c:v>1738</c:v>
                </c:pt>
                <c:pt idx="355">
                  <c:v>1746.25</c:v>
                </c:pt>
                <c:pt idx="356">
                  <c:v>1754.5</c:v>
                </c:pt>
                <c:pt idx="357">
                  <c:v>1762.75</c:v>
                </c:pt>
                <c:pt idx="358">
                  <c:v>1771</c:v>
                </c:pt>
                <c:pt idx="359">
                  <c:v>1779.25</c:v>
                </c:pt>
                <c:pt idx="360">
                  <c:v>1787.5</c:v>
                </c:pt>
                <c:pt idx="361">
                  <c:v>1795.75</c:v>
                </c:pt>
                <c:pt idx="362">
                  <c:v>1804</c:v>
                </c:pt>
                <c:pt idx="363">
                  <c:v>1812.25</c:v>
                </c:pt>
                <c:pt idx="364">
                  <c:v>1820.5</c:v>
                </c:pt>
                <c:pt idx="365">
                  <c:v>1828.75</c:v>
                </c:pt>
                <c:pt idx="366">
                  <c:v>1837</c:v>
                </c:pt>
                <c:pt idx="367">
                  <c:v>1845.25</c:v>
                </c:pt>
                <c:pt idx="368">
                  <c:v>1853.5</c:v>
                </c:pt>
                <c:pt idx="369">
                  <c:v>1861.75</c:v>
                </c:pt>
                <c:pt idx="370">
                  <c:v>1870</c:v>
                </c:pt>
                <c:pt idx="371">
                  <c:v>1878.25</c:v>
                </c:pt>
                <c:pt idx="372">
                  <c:v>1886.5</c:v>
                </c:pt>
                <c:pt idx="373">
                  <c:v>1894.75</c:v>
                </c:pt>
                <c:pt idx="374">
                  <c:v>1903</c:v>
                </c:pt>
                <c:pt idx="375">
                  <c:v>1911.25</c:v>
                </c:pt>
                <c:pt idx="376">
                  <c:v>1919.5</c:v>
                </c:pt>
                <c:pt idx="377">
                  <c:v>1927.75</c:v>
                </c:pt>
                <c:pt idx="378">
                  <c:v>1936</c:v>
                </c:pt>
                <c:pt idx="379">
                  <c:v>1944.25</c:v>
                </c:pt>
                <c:pt idx="380">
                  <c:v>1952.5</c:v>
                </c:pt>
                <c:pt idx="381">
                  <c:v>1960.75</c:v>
                </c:pt>
                <c:pt idx="382">
                  <c:v>1969</c:v>
                </c:pt>
                <c:pt idx="383">
                  <c:v>1977.25</c:v>
                </c:pt>
                <c:pt idx="384">
                  <c:v>1985.5</c:v>
                </c:pt>
                <c:pt idx="385">
                  <c:v>1993.75</c:v>
                </c:pt>
                <c:pt idx="386">
                  <c:v>2002</c:v>
                </c:pt>
                <c:pt idx="387">
                  <c:v>2010.25</c:v>
                </c:pt>
                <c:pt idx="388">
                  <c:v>2018.5</c:v>
                </c:pt>
                <c:pt idx="389">
                  <c:v>2026.75</c:v>
                </c:pt>
                <c:pt idx="390">
                  <c:v>2035</c:v>
                </c:pt>
                <c:pt idx="391">
                  <c:v>2043.25</c:v>
                </c:pt>
                <c:pt idx="392">
                  <c:v>2051.5</c:v>
                </c:pt>
                <c:pt idx="393">
                  <c:v>2059.75</c:v>
                </c:pt>
                <c:pt idx="394">
                  <c:v>2068</c:v>
                </c:pt>
                <c:pt idx="395">
                  <c:v>2076.25</c:v>
                </c:pt>
                <c:pt idx="396">
                  <c:v>2084.5</c:v>
                </c:pt>
                <c:pt idx="397">
                  <c:v>2092.75</c:v>
                </c:pt>
                <c:pt idx="398">
                  <c:v>2101</c:v>
                </c:pt>
                <c:pt idx="399">
                  <c:v>2109.25</c:v>
                </c:pt>
                <c:pt idx="400">
                  <c:v>2117.5</c:v>
                </c:pt>
                <c:pt idx="401">
                  <c:v>2125.75</c:v>
                </c:pt>
                <c:pt idx="402">
                  <c:v>2134</c:v>
                </c:pt>
                <c:pt idx="403">
                  <c:v>2142.25</c:v>
                </c:pt>
                <c:pt idx="404">
                  <c:v>2150.5</c:v>
                </c:pt>
                <c:pt idx="405">
                  <c:v>2158.75</c:v>
                </c:pt>
                <c:pt idx="406">
                  <c:v>2167</c:v>
                </c:pt>
                <c:pt idx="407">
                  <c:v>2175.25</c:v>
                </c:pt>
                <c:pt idx="408">
                  <c:v>2183.5</c:v>
                </c:pt>
                <c:pt idx="409">
                  <c:v>2191.75</c:v>
                </c:pt>
                <c:pt idx="410">
                  <c:v>2200</c:v>
                </c:pt>
                <c:pt idx="411">
                  <c:v>2208.25</c:v>
                </c:pt>
                <c:pt idx="412">
                  <c:v>2216.5</c:v>
                </c:pt>
                <c:pt idx="413">
                  <c:v>2224.75</c:v>
                </c:pt>
                <c:pt idx="414">
                  <c:v>2233</c:v>
                </c:pt>
                <c:pt idx="415">
                  <c:v>2241.25</c:v>
                </c:pt>
                <c:pt idx="416">
                  <c:v>2249.5</c:v>
                </c:pt>
                <c:pt idx="417">
                  <c:v>2257.75</c:v>
                </c:pt>
                <c:pt idx="418">
                  <c:v>2266</c:v>
                </c:pt>
                <c:pt idx="419">
                  <c:v>2274.25</c:v>
                </c:pt>
                <c:pt idx="420">
                  <c:v>2282.5</c:v>
                </c:pt>
                <c:pt idx="421">
                  <c:v>2290.75</c:v>
                </c:pt>
                <c:pt idx="422">
                  <c:v>2299</c:v>
                </c:pt>
                <c:pt idx="423">
                  <c:v>2307.25</c:v>
                </c:pt>
                <c:pt idx="424">
                  <c:v>2315.5</c:v>
                </c:pt>
                <c:pt idx="425">
                  <c:v>2323.75</c:v>
                </c:pt>
                <c:pt idx="426">
                  <c:v>2332</c:v>
                </c:pt>
                <c:pt idx="427">
                  <c:v>2340.25</c:v>
                </c:pt>
                <c:pt idx="428">
                  <c:v>2348.5</c:v>
                </c:pt>
                <c:pt idx="429">
                  <c:v>2356.75</c:v>
                </c:pt>
                <c:pt idx="430">
                  <c:v>2365</c:v>
                </c:pt>
                <c:pt idx="431">
                  <c:v>2373.25</c:v>
                </c:pt>
                <c:pt idx="432">
                  <c:v>2381.5</c:v>
                </c:pt>
                <c:pt idx="433">
                  <c:v>2389.75</c:v>
                </c:pt>
                <c:pt idx="434">
                  <c:v>2398</c:v>
                </c:pt>
                <c:pt idx="435">
                  <c:v>2406.25</c:v>
                </c:pt>
                <c:pt idx="436">
                  <c:v>2414.5</c:v>
                </c:pt>
                <c:pt idx="437">
                  <c:v>2422.75</c:v>
                </c:pt>
                <c:pt idx="438">
                  <c:v>2431</c:v>
                </c:pt>
                <c:pt idx="439">
                  <c:v>2439.25</c:v>
                </c:pt>
                <c:pt idx="440">
                  <c:v>2447.5</c:v>
                </c:pt>
                <c:pt idx="441">
                  <c:v>2455.75</c:v>
                </c:pt>
                <c:pt idx="442">
                  <c:v>2464</c:v>
                </c:pt>
                <c:pt idx="443">
                  <c:v>2472.25</c:v>
                </c:pt>
                <c:pt idx="444">
                  <c:v>2480.5</c:v>
                </c:pt>
                <c:pt idx="445">
                  <c:v>2488.75</c:v>
                </c:pt>
                <c:pt idx="446">
                  <c:v>2497</c:v>
                </c:pt>
                <c:pt idx="447">
                  <c:v>2505.25</c:v>
                </c:pt>
                <c:pt idx="448">
                  <c:v>2513.5</c:v>
                </c:pt>
                <c:pt idx="449">
                  <c:v>2521.75</c:v>
                </c:pt>
                <c:pt idx="450">
                  <c:v>2530</c:v>
                </c:pt>
                <c:pt idx="451">
                  <c:v>2538.25</c:v>
                </c:pt>
                <c:pt idx="452">
                  <c:v>2546.5</c:v>
                </c:pt>
                <c:pt idx="453">
                  <c:v>2554.75</c:v>
                </c:pt>
                <c:pt idx="454">
                  <c:v>2563</c:v>
                </c:pt>
                <c:pt idx="455">
                  <c:v>2571.25</c:v>
                </c:pt>
                <c:pt idx="456">
                  <c:v>2579.5</c:v>
                </c:pt>
                <c:pt idx="457">
                  <c:v>2587.75</c:v>
                </c:pt>
                <c:pt idx="458">
                  <c:v>2596</c:v>
                </c:pt>
                <c:pt idx="459">
                  <c:v>2604.25</c:v>
                </c:pt>
                <c:pt idx="460">
                  <c:v>2612.5</c:v>
                </c:pt>
                <c:pt idx="461">
                  <c:v>2620.75</c:v>
                </c:pt>
                <c:pt idx="462">
                  <c:v>2629</c:v>
                </c:pt>
                <c:pt idx="463">
                  <c:v>2637.25</c:v>
                </c:pt>
                <c:pt idx="464">
                  <c:v>2645.5</c:v>
                </c:pt>
                <c:pt idx="465">
                  <c:v>2653.75</c:v>
                </c:pt>
                <c:pt idx="466">
                  <c:v>2662</c:v>
                </c:pt>
                <c:pt idx="467">
                  <c:v>2670.25</c:v>
                </c:pt>
                <c:pt idx="468">
                  <c:v>2678.5</c:v>
                </c:pt>
                <c:pt idx="469">
                  <c:v>2686.75</c:v>
                </c:pt>
                <c:pt idx="470">
                  <c:v>2695</c:v>
                </c:pt>
                <c:pt idx="471">
                  <c:v>2703.25</c:v>
                </c:pt>
                <c:pt idx="472">
                  <c:v>2711.5</c:v>
                </c:pt>
                <c:pt idx="473">
                  <c:v>2719.75</c:v>
                </c:pt>
                <c:pt idx="474">
                  <c:v>2728</c:v>
                </c:pt>
                <c:pt idx="475">
                  <c:v>2736.25</c:v>
                </c:pt>
                <c:pt idx="476">
                  <c:v>2744.5</c:v>
                </c:pt>
                <c:pt idx="477">
                  <c:v>2752.75</c:v>
                </c:pt>
                <c:pt idx="478">
                  <c:v>2761</c:v>
                </c:pt>
                <c:pt idx="479">
                  <c:v>2769.25</c:v>
                </c:pt>
                <c:pt idx="480">
                  <c:v>2777.5</c:v>
                </c:pt>
                <c:pt idx="481">
                  <c:v>2785.75</c:v>
                </c:pt>
                <c:pt idx="482">
                  <c:v>2794</c:v>
                </c:pt>
                <c:pt idx="483">
                  <c:v>2802.25</c:v>
                </c:pt>
                <c:pt idx="484">
                  <c:v>2810.5</c:v>
                </c:pt>
                <c:pt idx="485">
                  <c:v>2818.75</c:v>
                </c:pt>
                <c:pt idx="486">
                  <c:v>2827</c:v>
                </c:pt>
                <c:pt idx="487">
                  <c:v>2835.25</c:v>
                </c:pt>
                <c:pt idx="488">
                  <c:v>2843.5</c:v>
                </c:pt>
                <c:pt idx="489">
                  <c:v>2851.75</c:v>
                </c:pt>
                <c:pt idx="490">
                  <c:v>2860</c:v>
                </c:pt>
                <c:pt idx="491">
                  <c:v>2868.25</c:v>
                </c:pt>
                <c:pt idx="492">
                  <c:v>2876.5</c:v>
                </c:pt>
                <c:pt idx="493">
                  <c:v>2884.75</c:v>
                </c:pt>
                <c:pt idx="494">
                  <c:v>2893</c:v>
                </c:pt>
                <c:pt idx="495">
                  <c:v>2901.25</c:v>
                </c:pt>
                <c:pt idx="496">
                  <c:v>2909.5</c:v>
                </c:pt>
                <c:pt idx="497">
                  <c:v>2917.75</c:v>
                </c:pt>
                <c:pt idx="498">
                  <c:v>2926</c:v>
                </c:pt>
                <c:pt idx="499">
                  <c:v>2934.25</c:v>
                </c:pt>
                <c:pt idx="500">
                  <c:v>2942.5</c:v>
                </c:pt>
                <c:pt idx="501">
                  <c:v>2950.75</c:v>
                </c:pt>
                <c:pt idx="502">
                  <c:v>2959</c:v>
                </c:pt>
                <c:pt idx="503">
                  <c:v>2967.25</c:v>
                </c:pt>
                <c:pt idx="504">
                  <c:v>2975.5</c:v>
                </c:pt>
                <c:pt idx="505">
                  <c:v>2983.75</c:v>
                </c:pt>
                <c:pt idx="506">
                  <c:v>2992</c:v>
                </c:pt>
                <c:pt idx="507">
                  <c:v>3000.25</c:v>
                </c:pt>
                <c:pt idx="508">
                  <c:v>3008.5</c:v>
                </c:pt>
                <c:pt idx="509">
                  <c:v>3016.75</c:v>
                </c:pt>
                <c:pt idx="510">
                  <c:v>3025</c:v>
                </c:pt>
                <c:pt idx="511">
                  <c:v>3033.25</c:v>
                </c:pt>
                <c:pt idx="512">
                  <c:v>3041.5</c:v>
                </c:pt>
                <c:pt idx="513">
                  <c:v>3049.75</c:v>
                </c:pt>
                <c:pt idx="514">
                  <c:v>3058</c:v>
                </c:pt>
                <c:pt idx="515">
                  <c:v>3066.25</c:v>
                </c:pt>
                <c:pt idx="516">
                  <c:v>3074.5</c:v>
                </c:pt>
                <c:pt idx="517">
                  <c:v>3082.75</c:v>
                </c:pt>
                <c:pt idx="518">
                  <c:v>3091</c:v>
                </c:pt>
                <c:pt idx="519">
                  <c:v>3099.25</c:v>
                </c:pt>
                <c:pt idx="520">
                  <c:v>3107.5</c:v>
                </c:pt>
                <c:pt idx="521">
                  <c:v>3115.75</c:v>
                </c:pt>
                <c:pt idx="522">
                  <c:v>3124</c:v>
                </c:pt>
                <c:pt idx="523">
                  <c:v>3132.25</c:v>
                </c:pt>
                <c:pt idx="524">
                  <c:v>3140.5</c:v>
                </c:pt>
                <c:pt idx="525">
                  <c:v>3148.75</c:v>
                </c:pt>
                <c:pt idx="526">
                  <c:v>3157</c:v>
                </c:pt>
                <c:pt idx="527">
                  <c:v>3165.25</c:v>
                </c:pt>
                <c:pt idx="528">
                  <c:v>3173.5</c:v>
                </c:pt>
                <c:pt idx="529">
                  <c:v>3181.75</c:v>
                </c:pt>
                <c:pt idx="530">
                  <c:v>3190</c:v>
                </c:pt>
                <c:pt idx="531">
                  <c:v>3198.25</c:v>
                </c:pt>
                <c:pt idx="532">
                  <c:v>3206.5</c:v>
                </c:pt>
                <c:pt idx="533">
                  <c:v>3214.75</c:v>
                </c:pt>
                <c:pt idx="534">
                  <c:v>3223</c:v>
                </c:pt>
                <c:pt idx="535">
                  <c:v>3231.25</c:v>
                </c:pt>
                <c:pt idx="536">
                  <c:v>3239.5</c:v>
                </c:pt>
                <c:pt idx="537">
                  <c:v>3247.75</c:v>
                </c:pt>
                <c:pt idx="538">
                  <c:v>3256</c:v>
                </c:pt>
                <c:pt idx="539">
                  <c:v>3264.25</c:v>
                </c:pt>
                <c:pt idx="540">
                  <c:v>3272.5</c:v>
                </c:pt>
                <c:pt idx="541">
                  <c:v>3280.75</c:v>
                </c:pt>
                <c:pt idx="542">
                  <c:v>3289</c:v>
                </c:pt>
                <c:pt idx="543">
                  <c:v>3297.25</c:v>
                </c:pt>
                <c:pt idx="544">
                  <c:v>3305.5</c:v>
                </c:pt>
                <c:pt idx="545">
                  <c:v>3313.75</c:v>
                </c:pt>
                <c:pt idx="546">
                  <c:v>3322</c:v>
                </c:pt>
                <c:pt idx="547">
                  <c:v>3330.25</c:v>
                </c:pt>
                <c:pt idx="548">
                  <c:v>3338.5</c:v>
                </c:pt>
                <c:pt idx="549">
                  <c:v>3346.75</c:v>
                </c:pt>
                <c:pt idx="550">
                  <c:v>3355</c:v>
                </c:pt>
                <c:pt idx="551">
                  <c:v>3363.25</c:v>
                </c:pt>
                <c:pt idx="552">
                  <c:v>3371.5</c:v>
                </c:pt>
                <c:pt idx="553">
                  <c:v>3379.75</c:v>
                </c:pt>
                <c:pt idx="554">
                  <c:v>3388</c:v>
                </c:pt>
                <c:pt idx="555">
                  <c:v>3396.25</c:v>
                </c:pt>
                <c:pt idx="556">
                  <c:v>3404.5</c:v>
                </c:pt>
                <c:pt idx="557">
                  <c:v>3412.75</c:v>
                </c:pt>
                <c:pt idx="558">
                  <c:v>3421</c:v>
                </c:pt>
                <c:pt idx="559">
                  <c:v>3429.25</c:v>
                </c:pt>
                <c:pt idx="560">
                  <c:v>3437.5</c:v>
                </c:pt>
                <c:pt idx="561">
                  <c:v>3445.75</c:v>
                </c:pt>
                <c:pt idx="562">
                  <c:v>3454</c:v>
                </c:pt>
                <c:pt idx="563">
                  <c:v>3462.25</c:v>
                </c:pt>
                <c:pt idx="564">
                  <c:v>3470.5</c:v>
                </c:pt>
                <c:pt idx="565">
                  <c:v>3478.75</c:v>
                </c:pt>
                <c:pt idx="566">
                  <c:v>3487</c:v>
                </c:pt>
                <c:pt idx="567">
                  <c:v>3495.25</c:v>
                </c:pt>
                <c:pt idx="568">
                  <c:v>3503.5</c:v>
                </c:pt>
                <c:pt idx="569">
                  <c:v>3511.75</c:v>
                </c:pt>
                <c:pt idx="570">
                  <c:v>3520</c:v>
                </c:pt>
                <c:pt idx="571">
                  <c:v>3528.25</c:v>
                </c:pt>
                <c:pt idx="572">
                  <c:v>3536.5</c:v>
                </c:pt>
                <c:pt idx="573">
                  <c:v>3544.75</c:v>
                </c:pt>
                <c:pt idx="574">
                  <c:v>3553</c:v>
                </c:pt>
                <c:pt idx="575">
                  <c:v>3561.25</c:v>
                </c:pt>
                <c:pt idx="576">
                  <c:v>3569.5</c:v>
                </c:pt>
                <c:pt idx="577">
                  <c:v>3577.75</c:v>
                </c:pt>
                <c:pt idx="578">
                  <c:v>3586</c:v>
                </c:pt>
                <c:pt idx="579">
                  <c:v>3594.25</c:v>
                </c:pt>
                <c:pt idx="580">
                  <c:v>3602.5</c:v>
                </c:pt>
                <c:pt idx="581">
                  <c:v>3610.75</c:v>
                </c:pt>
                <c:pt idx="582">
                  <c:v>3619</c:v>
                </c:pt>
                <c:pt idx="583">
                  <c:v>3627.25</c:v>
                </c:pt>
                <c:pt idx="584">
                  <c:v>3635.5</c:v>
                </c:pt>
                <c:pt idx="585">
                  <c:v>3643.75</c:v>
                </c:pt>
                <c:pt idx="586">
                  <c:v>3652</c:v>
                </c:pt>
                <c:pt idx="587">
                  <c:v>3660.25</c:v>
                </c:pt>
                <c:pt idx="588">
                  <c:v>3668.5</c:v>
                </c:pt>
                <c:pt idx="589">
                  <c:v>3676.75</c:v>
                </c:pt>
                <c:pt idx="590">
                  <c:v>3685</c:v>
                </c:pt>
                <c:pt idx="591">
                  <c:v>3693.25</c:v>
                </c:pt>
                <c:pt idx="592">
                  <c:v>3701.5</c:v>
                </c:pt>
                <c:pt idx="593">
                  <c:v>3709.75</c:v>
                </c:pt>
                <c:pt idx="594">
                  <c:v>3718</c:v>
                </c:pt>
                <c:pt idx="595">
                  <c:v>3726.25</c:v>
                </c:pt>
                <c:pt idx="596">
                  <c:v>3734.5</c:v>
                </c:pt>
                <c:pt idx="597">
                  <c:v>3742.75</c:v>
                </c:pt>
                <c:pt idx="598">
                  <c:v>3751</c:v>
                </c:pt>
                <c:pt idx="599">
                  <c:v>3759.25</c:v>
                </c:pt>
                <c:pt idx="600">
                  <c:v>3767.5</c:v>
                </c:pt>
                <c:pt idx="601">
                  <c:v>3775.75</c:v>
                </c:pt>
                <c:pt idx="602">
                  <c:v>3784</c:v>
                </c:pt>
                <c:pt idx="603">
                  <c:v>3792.25</c:v>
                </c:pt>
                <c:pt idx="604">
                  <c:v>3800.5</c:v>
                </c:pt>
                <c:pt idx="605">
                  <c:v>3808.75</c:v>
                </c:pt>
                <c:pt idx="606">
                  <c:v>3817</c:v>
                </c:pt>
                <c:pt idx="607">
                  <c:v>3825.25</c:v>
                </c:pt>
                <c:pt idx="608">
                  <c:v>3833.5</c:v>
                </c:pt>
                <c:pt idx="609">
                  <c:v>3841.75</c:v>
                </c:pt>
                <c:pt idx="610">
                  <c:v>3850</c:v>
                </c:pt>
                <c:pt idx="611">
                  <c:v>3858.25</c:v>
                </c:pt>
                <c:pt idx="612">
                  <c:v>3866.5</c:v>
                </c:pt>
                <c:pt idx="613">
                  <c:v>3874.75</c:v>
                </c:pt>
                <c:pt idx="614">
                  <c:v>3883</c:v>
                </c:pt>
                <c:pt idx="615">
                  <c:v>3891.25</c:v>
                </c:pt>
                <c:pt idx="616">
                  <c:v>3899.5</c:v>
                </c:pt>
                <c:pt idx="617">
                  <c:v>3907.75</c:v>
                </c:pt>
                <c:pt idx="618">
                  <c:v>3916</c:v>
                </c:pt>
                <c:pt idx="619">
                  <c:v>3924.25</c:v>
                </c:pt>
                <c:pt idx="620">
                  <c:v>3932.5</c:v>
                </c:pt>
                <c:pt idx="621">
                  <c:v>3940.75</c:v>
                </c:pt>
                <c:pt idx="622">
                  <c:v>3949</c:v>
                </c:pt>
                <c:pt idx="623">
                  <c:v>3957.25</c:v>
                </c:pt>
                <c:pt idx="624">
                  <c:v>3965.5</c:v>
                </c:pt>
                <c:pt idx="625">
                  <c:v>3973.75</c:v>
                </c:pt>
                <c:pt idx="626">
                  <c:v>3982</c:v>
                </c:pt>
                <c:pt idx="627">
                  <c:v>3990.25</c:v>
                </c:pt>
                <c:pt idx="628">
                  <c:v>3998.5</c:v>
                </c:pt>
                <c:pt idx="629">
                  <c:v>4006.75</c:v>
                </c:pt>
                <c:pt idx="630">
                  <c:v>4015</c:v>
                </c:pt>
                <c:pt idx="631">
                  <c:v>4023.25</c:v>
                </c:pt>
                <c:pt idx="632">
                  <c:v>4031.5</c:v>
                </c:pt>
                <c:pt idx="633">
                  <c:v>4039.75</c:v>
                </c:pt>
                <c:pt idx="634">
                  <c:v>4048</c:v>
                </c:pt>
                <c:pt idx="635">
                  <c:v>4056.25</c:v>
                </c:pt>
                <c:pt idx="636">
                  <c:v>4064.5</c:v>
                </c:pt>
                <c:pt idx="637">
                  <c:v>4072.75</c:v>
                </c:pt>
                <c:pt idx="638">
                  <c:v>4081</c:v>
                </c:pt>
                <c:pt idx="639">
                  <c:v>4089.25</c:v>
                </c:pt>
                <c:pt idx="640">
                  <c:v>4097.5</c:v>
                </c:pt>
                <c:pt idx="641">
                  <c:v>4105.75</c:v>
                </c:pt>
                <c:pt idx="642">
                  <c:v>4114</c:v>
                </c:pt>
                <c:pt idx="643">
                  <c:v>4122.25</c:v>
                </c:pt>
                <c:pt idx="644">
                  <c:v>4130.5</c:v>
                </c:pt>
                <c:pt idx="645">
                  <c:v>4138.75</c:v>
                </c:pt>
                <c:pt idx="646">
                  <c:v>4147</c:v>
                </c:pt>
                <c:pt idx="647">
                  <c:v>4155.25</c:v>
                </c:pt>
                <c:pt idx="648">
                  <c:v>4163.5</c:v>
                </c:pt>
                <c:pt idx="649">
                  <c:v>4171.75</c:v>
                </c:pt>
                <c:pt idx="650">
                  <c:v>4180</c:v>
                </c:pt>
                <c:pt idx="651">
                  <c:v>4188.25</c:v>
                </c:pt>
                <c:pt idx="652">
                  <c:v>4196.5</c:v>
                </c:pt>
                <c:pt idx="653">
                  <c:v>4204.75</c:v>
                </c:pt>
                <c:pt idx="654">
                  <c:v>4213</c:v>
                </c:pt>
                <c:pt idx="655">
                  <c:v>4221.25</c:v>
                </c:pt>
                <c:pt idx="656">
                  <c:v>4229.5</c:v>
                </c:pt>
                <c:pt idx="657">
                  <c:v>4237.75</c:v>
                </c:pt>
                <c:pt idx="658">
                  <c:v>4246</c:v>
                </c:pt>
                <c:pt idx="659">
                  <c:v>4254.25</c:v>
                </c:pt>
                <c:pt idx="660">
                  <c:v>4262.5</c:v>
                </c:pt>
                <c:pt idx="661">
                  <c:v>4270.75</c:v>
                </c:pt>
                <c:pt idx="662">
                  <c:v>4279</c:v>
                </c:pt>
                <c:pt idx="663">
                  <c:v>4287.25</c:v>
                </c:pt>
                <c:pt idx="664">
                  <c:v>4295.5</c:v>
                </c:pt>
                <c:pt idx="665">
                  <c:v>4303.75</c:v>
                </c:pt>
                <c:pt idx="666">
                  <c:v>4312</c:v>
                </c:pt>
                <c:pt idx="667">
                  <c:v>4320.25</c:v>
                </c:pt>
                <c:pt idx="668">
                  <c:v>4328.5</c:v>
                </c:pt>
                <c:pt idx="669">
                  <c:v>4336.75</c:v>
                </c:pt>
                <c:pt idx="670">
                  <c:v>4345</c:v>
                </c:pt>
                <c:pt idx="671">
                  <c:v>4353.25</c:v>
                </c:pt>
                <c:pt idx="672">
                  <c:v>4361.5</c:v>
                </c:pt>
                <c:pt idx="673">
                  <c:v>4369.75</c:v>
                </c:pt>
                <c:pt idx="674">
                  <c:v>4378</c:v>
                </c:pt>
                <c:pt idx="675">
                  <c:v>4386.25</c:v>
                </c:pt>
                <c:pt idx="676">
                  <c:v>4394.5</c:v>
                </c:pt>
                <c:pt idx="677">
                  <c:v>4402.75</c:v>
                </c:pt>
                <c:pt idx="678">
                  <c:v>4411</c:v>
                </c:pt>
                <c:pt idx="679">
                  <c:v>4419.25</c:v>
                </c:pt>
                <c:pt idx="680">
                  <c:v>4427.5</c:v>
                </c:pt>
                <c:pt idx="681">
                  <c:v>4435.75</c:v>
                </c:pt>
                <c:pt idx="682">
                  <c:v>4444</c:v>
                </c:pt>
                <c:pt idx="683">
                  <c:v>4452.25</c:v>
                </c:pt>
                <c:pt idx="684">
                  <c:v>4460.5</c:v>
                </c:pt>
                <c:pt idx="685">
                  <c:v>4468.75</c:v>
                </c:pt>
                <c:pt idx="686">
                  <c:v>4477</c:v>
                </c:pt>
                <c:pt idx="687">
                  <c:v>4485.25</c:v>
                </c:pt>
                <c:pt idx="688">
                  <c:v>4493.5</c:v>
                </c:pt>
                <c:pt idx="689">
                  <c:v>4501.75</c:v>
                </c:pt>
                <c:pt idx="690">
                  <c:v>4510</c:v>
                </c:pt>
                <c:pt idx="691">
                  <c:v>4518.25</c:v>
                </c:pt>
                <c:pt idx="692">
                  <c:v>4526.5</c:v>
                </c:pt>
                <c:pt idx="693">
                  <c:v>4534.75</c:v>
                </c:pt>
                <c:pt idx="694">
                  <c:v>4543</c:v>
                </c:pt>
                <c:pt idx="695">
                  <c:v>4551.25</c:v>
                </c:pt>
                <c:pt idx="696">
                  <c:v>4559.5</c:v>
                </c:pt>
                <c:pt idx="697">
                  <c:v>4567.75</c:v>
                </c:pt>
                <c:pt idx="698">
                  <c:v>4576</c:v>
                </c:pt>
                <c:pt idx="699">
                  <c:v>4584.25</c:v>
                </c:pt>
                <c:pt idx="700">
                  <c:v>4592.5</c:v>
                </c:pt>
                <c:pt idx="701">
                  <c:v>4600.75</c:v>
                </c:pt>
                <c:pt idx="702">
                  <c:v>4609</c:v>
                </c:pt>
                <c:pt idx="703">
                  <c:v>4617.25</c:v>
                </c:pt>
                <c:pt idx="704">
                  <c:v>4625.5</c:v>
                </c:pt>
                <c:pt idx="705">
                  <c:v>4633.75</c:v>
                </c:pt>
                <c:pt idx="706">
                  <c:v>4642</c:v>
                </c:pt>
                <c:pt idx="707">
                  <c:v>4650.25</c:v>
                </c:pt>
                <c:pt idx="708">
                  <c:v>4658.5</c:v>
                </c:pt>
                <c:pt idx="709">
                  <c:v>4666.75</c:v>
                </c:pt>
                <c:pt idx="710">
                  <c:v>4675</c:v>
                </c:pt>
                <c:pt idx="711">
                  <c:v>4683.25</c:v>
                </c:pt>
                <c:pt idx="712">
                  <c:v>4691.5</c:v>
                </c:pt>
                <c:pt idx="713">
                  <c:v>4699.75</c:v>
                </c:pt>
                <c:pt idx="714">
                  <c:v>4708</c:v>
                </c:pt>
                <c:pt idx="715">
                  <c:v>4716.25</c:v>
                </c:pt>
                <c:pt idx="716">
                  <c:v>4724.5</c:v>
                </c:pt>
                <c:pt idx="717">
                  <c:v>4732.75</c:v>
                </c:pt>
                <c:pt idx="718">
                  <c:v>4741</c:v>
                </c:pt>
                <c:pt idx="719">
                  <c:v>4749.25</c:v>
                </c:pt>
                <c:pt idx="720">
                  <c:v>4757.5</c:v>
                </c:pt>
                <c:pt idx="721">
                  <c:v>4765.75</c:v>
                </c:pt>
                <c:pt idx="722">
                  <c:v>4774</c:v>
                </c:pt>
                <c:pt idx="723">
                  <c:v>4782.25</c:v>
                </c:pt>
                <c:pt idx="724">
                  <c:v>4790.5</c:v>
                </c:pt>
                <c:pt idx="725">
                  <c:v>4798.75</c:v>
                </c:pt>
                <c:pt idx="726">
                  <c:v>4807</c:v>
                </c:pt>
                <c:pt idx="727">
                  <c:v>4815.25</c:v>
                </c:pt>
                <c:pt idx="728">
                  <c:v>4823.5</c:v>
                </c:pt>
                <c:pt idx="729">
                  <c:v>4831.75</c:v>
                </c:pt>
                <c:pt idx="730">
                  <c:v>4840</c:v>
                </c:pt>
                <c:pt idx="731">
                  <c:v>4848.25</c:v>
                </c:pt>
                <c:pt idx="732">
                  <c:v>4856.5</c:v>
                </c:pt>
                <c:pt idx="733">
                  <c:v>4864.75</c:v>
                </c:pt>
                <c:pt idx="734">
                  <c:v>4873</c:v>
                </c:pt>
                <c:pt idx="735">
                  <c:v>4881.25</c:v>
                </c:pt>
                <c:pt idx="736">
                  <c:v>4889.5</c:v>
                </c:pt>
                <c:pt idx="737">
                  <c:v>4897.75</c:v>
                </c:pt>
                <c:pt idx="738">
                  <c:v>4906</c:v>
                </c:pt>
                <c:pt idx="739">
                  <c:v>4914.25</c:v>
                </c:pt>
                <c:pt idx="740">
                  <c:v>4922.5</c:v>
                </c:pt>
                <c:pt idx="741">
                  <c:v>4930.75</c:v>
                </c:pt>
                <c:pt idx="742">
                  <c:v>4939</c:v>
                </c:pt>
                <c:pt idx="743">
                  <c:v>4947.25</c:v>
                </c:pt>
                <c:pt idx="744">
                  <c:v>4955.5</c:v>
                </c:pt>
                <c:pt idx="745">
                  <c:v>4963.75</c:v>
                </c:pt>
                <c:pt idx="746">
                  <c:v>4972</c:v>
                </c:pt>
                <c:pt idx="747">
                  <c:v>4980.25</c:v>
                </c:pt>
                <c:pt idx="748">
                  <c:v>4988.5</c:v>
                </c:pt>
                <c:pt idx="749">
                  <c:v>4996.75</c:v>
                </c:pt>
                <c:pt idx="750">
                  <c:v>5005</c:v>
                </c:pt>
                <c:pt idx="751">
                  <c:v>5013.25</c:v>
                </c:pt>
                <c:pt idx="752">
                  <c:v>5021.5</c:v>
                </c:pt>
                <c:pt idx="753">
                  <c:v>5029.75</c:v>
                </c:pt>
                <c:pt idx="754">
                  <c:v>5038</c:v>
                </c:pt>
                <c:pt idx="755">
                  <c:v>5046.25</c:v>
                </c:pt>
                <c:pt idx="756">
                  <c:v>5054.5</c:v>
                </c:pt>
                <c:pt idx="757">
                  <c:v>5062.75</c:v>
                </c:pt>
                <c:pt idx="758">
                  <c:v>5071</c:v>
                </c:pt>
                <c:pt idx="759">
                  <c:v>5079.25</c:v>
                </c:pt>
                <c:pt idx="760">
                  <c:v>5087.5</c:v>
                </c:pt>
                <c:pt idx="761">
                  <c:v>5095.75</c:v>
                </c:pt>
                <c:pt idx="762">
                  <c:v>5104</c:v>
                </c:pt>
                <c:pt idx="763">
                  <c:v>5112.25</c:v>
                </c:pt>
                <c:pt idx="764">
                  <c:v>5120.5</c:v>
                </c:pt>
                <c:pt idx="765">
                  <c:v>5128.75</c:v>
                </c:pt>
                <c:pt idx="766">
                  <c:v>5137</c:v>
                </c:pt>
                <c:pt idx="767">
                  <c:v>5145.25</c:v>
                </c:pt>
                <c:pt idx="768">
                  <c:v>5153.5</c:v>
                </c:pt>
                <c:pt idx="769">
                  <c:v>5161.75</c:v>
                </c:pt>
                <c:pt idx="770">
                  <c:v>5170</c:v>
                </c:pt>
                <c:pt idx="771">
                  <c:v>5178.25</c:v>
                </c:pt>
                <c:pt idx="772">
                  <c:v>5186.5</c:v>
                </c:pt>
                <c:pt idx="773">
                  <c:v>5194.75</c:v>
                </c:pt>
                <c:pt idx="774">
                  <c:v>5203</c:v>
                </c:pt>
                <c:pt idx="775">
                  <c:v>5211.25</c:v>
                </c:pt>
                <c:pt idx="776">
                  <c:v>5219.5</c:v>
                </c:pt>
                <c:pt idx="777">
                  <c:v>5227.75</c:v>
                </c:pt>
                <c:pt idx="778">
                  <c:v>5236</c:v>
                </c:pt>
                <c:pt idx="779">
                  <c:v>5244.25</c:v>
                </c:pt>
                <c:pt idx="780">
                  <c:v>5252.5</c:v>
                </c:pt>
                <c:pt idx="781">
                  <c:v>5260.75</c:v>
                </c:pt>
                <c:pt idx="782">
                  <c:v>5269</c:v>
                </c:pt>
                <c:pt idx="783">
                  <c:v>5277.25</c:v>
                </c:pt>
                <c:pt idx="784">
                  <c:v>5285.5</c:v>
                </c:pt>
                <c:pt idx="785">
                  <c:v>5293.75</c:v>
                </c:pt>
                <c:pt idx="786">
                  <c:v>5302</c:v>
                </c:pt>
                <c:pt idx="787">
                  <c:v>5310.25</c:v>
                </c:pt>
                <c:pt idx="788">
                  <c:v>5318.5</c:v>
                </c:pt>
                <c:pt idx="789">
                  <c:v>5326.75</c:v>
                </c:pt>
                <c:pt idx="790">
                  <c:v>5335</c:v>
                </c:pt>
                <c:pt idx="791">
                  <c:v>5343.25</c:v>
                </c:pt>
                <c:pt idx="792">
                  <c:v>5351.5</c:v>
                </c:pt>
                <c:pt idx="793">
                  <c:v>5359.75</c:v>
                </c:pt>
                <c:pt idx="794">
                  <c:v>5368</c:v>
                </c:pt>
                <c:pt idx="795">
                  <c:v>5376.25</c:v>
                </c:pt>
                <c:pt idx="796">
                  <c:v>5384.5</c:v>
                </c:pt>
                <c:pt idx="797">
                  <c:v>5392.75</c:v>
                </c:pt>
                <c:pt idx="798">
                  <c:v>5401</c:v>
                </c:pt>
                <c:pt idx="799">
                  <c:v>5409.25</c:v>
                </c:pt>
                <c:pt idx="800">
                  <c:v>5417.5</c:v>
                </c:pt>
                <c:pt idx="801">
                  <c:v>5425.75</c:v>
                </c:pt>
                <c:pt idx="802">
                  <c:v>5434</c:v>
                </c:pt>
                <c:pt idx="803">
                  <c:v>5442.25</c:v>
                </c:pt>
                <c:pt idx="804">
                  <c:v>5450.5</c:v>
                </c:pt>
                <c:pt idx="805">
                  <c:v>5458.75</c:v>
                </c:pt>
                <c:pt idx="806">
                  <c:v>5467</c:v>
                </c:pt>
                <c:pt idx="807">
                  <c:v>5475.25</c:v>
                </c:pt>
                <c:pt idx="808">
                  <c:v>5483.5</c:v>
                </c:pt>
                <c:pt idx="809">
                  <c:v>5491.75</c:v>
                </c:pt>
                <c:pt idx="810">
                  <c:v>5500</c:v>
                </c:pt>
                <c:pt idx="811">
                  <c:v>5508.25</c:v>
                </c:pt>
                <c:pt idx="812">
                  <c:v>5516.5</c:v>
                </c:pt>
                <c:pt idx="813">
                  <c:v>5524.75</c:v>
                </c:pt>
                <c:pt idx="814">
                  <c:v>5533</c:v>
                </c:pt>
                <c:pt idx="815">
                  <c:v>5541.25</c:v>
                </c:pt>
                <c:pt idx="816">
                  <c:v>5549.5</c:v>
                </c:pt>
                <c:pt idx="817">
                  <c:v>5557.75</c:v>
                </c:pt>
                <c:pt idx="818">
                  <c:v>5566</c:v>
                </c:pt>
                <c:pt idx="819">
                  <c:v>5574.25</c:v>
                </c:pt>
                <c:pt idx="820">
                  <c:v>5582.5</c:v>
                </c:pt>
                <c:pt idx="821">
                  <c:v>5590.75</c:v>
                </c:pt>
                <c:pt idx="822">
                  <c:v>5599</c:v>
                </c:pt>
                <c:pt idx="823">
                  <c:v>5607.25</c:v>
                </c:pt>
                <c:pt idx="824">
                  <c:v>5615.5</c:v>
                </c:pt>
                <c:pt idx="825">
                  <c:v>5623.75</c:v>
                </c:pt>
                <c:pt idx="826">
                  <c:v>5632</c:v>
                </c:pt>
                <c:pt idx="827">
                  <c:v>5640.25</c:v>
                </c:pt>
                <c:pt idx="828">
                  <c:v>5648.5</c:v>
                </c:pt>
                <c:pt idx="829">
                  <c:v>5656.75</c:v>
                </c:pt>
                <c:pt idx="830">
                  <c:v>5665</c:v>
                </c:pt>
                <c:pt idx="831">
                  <c:v>5673.25</c:v>
                </c:pt>
                <c:pt idx="832">
                  <c:v>5681.5</c:v>
                </c:pt>
                <c:pt idx="833">
                  <c:v>5689.75</c:v>
                </c:pt>
                <c:pt idx="834">
                  <c:v>5698</c:v>
                </c:pt>
                <c:pt idx="835">
                  <c:v>5706.25</c:v>
                </c:pt>
                <c:pt idx="836">
                  <c:v>5714.5</c:v>
                </c:pt>
                <c:pt idx="837">
                  <c:v>5722.75</c:v>
                </c:pt>
                <c:pt idx="838">
                  <c:v>5731</c:v>
                </c:pt>
                <c:pt idx="839">
                  <c:v>5739.25</c:v>
                </c:pt>
                <c:pt idx="840">
                  <c:v>5747.5</c:v>
                </c:pt>
                <c:pt idx="841">
                  <c:v>5755.75</c:v>
                </c:pt>
                <c:pt idx="842">
                  <c:v>5764</c:v>
                </c:pt>
                <c:pt idx="843">
                  <c:v>5772.25</c:v>
                </c:pt>
                <c:pt idx="844">
                  <c:v>5780.5</c:v>
                </c:pt>
                <c:pt idx="845">
                  <c:v>5788.75</c:v>
                </c:pt>
                <c:pt idx="846">
                  <c:v>5797</c:v>
                </c:pt>
                <c:pt idx="847">
                  <c:v>5805.25</c:v>
                </c:pt>
                <c:pt idx="848">
                  <c:v>5813.5</c:v>
                </c:pt>
                <c:pt idx="849">
                  <c:v>5821.75</c:v>
                </c:pt>
                <c:pt idx="850">
                  <c:v>5830</c:v>
                </c:pt>
                <c:pt idx="851">
                  <c:v>5838.25</c:v>
                </c:pt>
                <c:pt idx="852">
                  <c:v>5846.5</c:v>
                </c:pt>
                <c:pt idx="853">
                  <c:v>5854.75</c:v>
                </c:pt>
                <c:pt idx="854">
                  <c:v>5863</c:v>
                </c:pt>
                <c:pt idx="855">
                  <c:v>5871.25</c:v>
                </c:pt>
                <c:pt idx="856">
                  <c:v>5879.5</c:v>
                </c:pt>
                <c:pt idx="857">
                  <c:v>5887.75</c:v>
                </c:pt>
                <c:pt idx="858">
                  <c:v>5896</c:v>
                </c:pt>
                <c:pt idx="859">
                  <c:v>5904.25</c:v>
                </c:pt>
                <c:pt idx="860">
                  <c:v>5912.5</c:v>
                </c:pt>
                <c:pt idx="861">
                  <c:v>5920.75</c:v>
                </c:pt>
                <c:pt idx="862">
                  <c:v>5929</c:v>
                </c:pt>
                <c:pt idx="863">
                  <c:v>5937.25</c:v>
                </c:pt>
                <c:pt idx="864">
                  <c:v>5945.5</c:v>
                </c:pt>
                <c:pt idx="865">
                  <c:v>5953.75</c:v>
                </c:pt>
                <c:pt idx="866">
                  <c:v>5962</c:v>
                </c:pt>
                <c:pt idx="867">
                  <c:v>5970.25</c:v>
                </c:pt>
                <c:pt idx="868">
                  <c:v>5978.5</c:v>
                </c:pt>
                <c:pt idx="869">
                  <c:v>5986.75</c:v>
                </c:pt>
                <c:pt idx="870">
                  <c:v>5995</c:v>
                </c:pt>
                <c:pt idx="871">
                  <c:v>6003.25</c:v>
                </c:pt>
                <c:pt idx="872">
                  <c:v>6011.5</c:v>
                </c:pt>
                <c:pt idx="873">
                  <c:v>6019.75</c:v>
                </c:pt>
                <c:pt idx="874">
                  <c:v>6028</c:v>
                </c:pt>
                <c:pt idx="875">
                  <c:v>6036.25</c:v>
                </c:pt>
                <c:pt idx="876">
                  <c:v>6044.5</c:v>
                </c:pt>
                <c:pt idx="877">
                  <c:v>6052.75</c:v>
                </c:pt>
                <c:pt idx="878">
                  <c:v>6061</c:v>
                </c:pt>
                <c:pt idx="879">
                  <c:v>6069.25</c:v>
                </c:pt>
                <c:pt idx="880">
                  <c:v>6077.5</c:v>
                </c:pt>
                <c:pt idx="881">
                  <c:v>6085.75</c:v>
                </c:pt>
                <c:pt idx="882">
                  <c:v>6094</c:v>
                </c:pt>
                <c:pt idx="883">
                  <c:v>6102.25</c:v>
                </c:pt>
                <c:pt idx="884">
                  <c:v>6110.5</c:v>
                </c:pt>
                <c:pt idx="885">
                  <c:v>6118.75</c:v>
                </c:pt>
                <c:pt idx="886">
                  <c:v>6127</c:v>
                </c:pt>
                <c:pt idx="887">
                  <c:v>6135.25</c:v>
                </c:pt>
                <c:pt idx="888">
                  <c:v>6143.5</c:v>
                </c:pt>
                <c:pt idx="889">
                  <c:v>6151.75</c:v>
                </c:pt>
                <c:pt idx="890">
                  <c:v>6160</c:v>
                </c:pt>
                <c:pt idx="891">
                  <c:v>6168.25</c:v>
                </c:pt>
                <c:pt idx="892">
                  <c:v>6176.5</c:v>
                </c:pt>
                <c:pt idx="893">
                  <c:v>6184.75</c:v>
                </c:pt>
                <c:pt idx="894">
                  <c:v>6193</c:v>
                </c:pt>
                <c:pt idx="895">
                  <c:v>6201.25</c:v>
                </c:pt>
                <c:pt idx="896">
                  <c:v>6209.5</c:v>
                </c:pt>
                <c:pt idx="897">
                  <c:v>6217.75</c:v>
                </c:pt>
                <c:pt idx="898">
                  <c:v>6226</c:v>
                </c:pt>
                <c:pt idx="899">
                  <c:v>6234.25</c:v>
                </c:pt>
                <c:pt idx="900">
                  <c:v>6242.5</c:v>
                </c:pt>
                <c:pt idx="901">
                  <c:v>6250.75</c:v>
                </c:pt>
                <c:pt idx="902">
                  <c:v>6259</c:v>
                </c:pt>
                <c:pt idx="903">
                  <c:v>6267.25</c:v>
                </c:pt>
                <c:pt idx="904">
                  <c:v>6275.5</c:v>
                </c:pt>
                <c:pt idx="905">
                  <c:v>6283.75</c:v>
                </c:pt>
                <c:pt idx="906">
                  <c:v>6292</c:v>
                </c:pt>
                <c:pt idx="907">
                  <c:v>6300.25</c:v>
                </c:pt>
                <c:pt idx="908">
                  <c:v>6308.5</c:v>
                </c:pt>
                <c:pt idx="909">
                  <c:v>6316.75</c:v>
                </c:pt>
                <c:pt idx="910">
                  <c:v>6325</c:v>
                </c:pt>
                <c:pt idx="911">
                  <c:v>6333.25</c:v>
                </c:pt>
                <c:pt idx="912">
                  <c:v>6341.5</c:v>
                </c:pt>
                <c:pt idx="913">
                  <c:v>6349.75</c:v>
                </c:pt>
                <c:pt idx="914">
                  <c:v>6358</c:v>
                </c:pt>
                <c:pt idx="915">
                  <c:v>6366.25</c:v>
                </c:pt>
                <c:pt idx="916">
                  <c:v>6374.5</c:v>
                </c:pt>
                <c:pt idx="917">
                  <c:v>6382.75</c:v>
                </c:pt>
                <c:pt idx="918">
                  <c:v>6391</c:v>
                </c:pt>
                <c:pt idx="919">
                  <c:v>6399.25</c:v>
                </c:pt>
                <c:pt idx="920">
                  <c:v>6407.5</c:v>
                </c:pt>
                <c:pt idx="921">
                  <c:v>6415.75</c:v>
                </c:pt>
                <c:pt idx="922">
                  <c:v>6424</c:v>
                </c:pt>
                <c:pt idx="923">
                  <c:v>6432.25</c:v>
                </c:pt>
                <c:pt idx="924">
                  <c:v>6440.5</c:v>
                </c:pt>
                <c:pt idx="925">
                  <c:v>6448.75</c:v>
                </c:pt>
                <c:pt idx="926">
                  <c:v>6457</c:v>
                </c:pt>
                <c:pt idx="927">
                  <c:v>6465.25</c:v>
                </c:pt>
                <c:pt idx="928">
                  <c:v>6473.5</c:v>
                </c:pt>
                <c:pt idx="929">
                  <c:v>6481.75</c:v>
                </c:pt>
                <c:pt idx="930">
                  <c:v>6490</c:v>
                </c:pt>
                <c:pt idx="931">
                  <c:v>6498.25</c:v>
                </c:pt>
                <c:pt idx="932">
                  <c:v>6506.5</c:v>
                </c:pt>
                <c:pt idx="933">
                  <c:v>6514.75</c:v>
                </c:pt>
                <c:pt idx="934">
                  <c:v>6523</c:v>
                </c:pt>
                <c:pt idx="935">
                  <c:v>6531.25</c:v>
                </c:pt>
                <c:pt idx="936">
                  <c:v>6539.5</c:v>
                </c:pt>
                <c:pt idx="937">
                  <c:v>6547.75</c:v>
                </c:pt>
                <c:pt idx="938">
                  <c:v>6556</c:v>
                </c:pt>
                <c:pt idx="939">
                  <c:v>6564.25</c:v>
                </c:pt>
                <c:pt idx="940">
                  <c:v>6572.5</c:v>
                </c:pt>
                <c:pt idx="941">
                  <c:v>6580.75</c:v>
                </c:pt>
                <c:pt idx="942">
                  <c:v>6589</c:v>
                </c:pt>
                <c:pt idx="943">
                  <c:v>6597.25</c:v>
                </c:pt>
                <c:pt idx="944">
                  <c:v>6605.5</c:v>
                </c:pt>
                <c:pt idx="945">
                  <c:v>6613.75</c:v>
                </c:pt>
                <c:pt idx="946">
                  <c:v>6622</c:v>
                </c:pt>
                <c:pt idx="947">
                  <c:v>6630.25</c:v>
                </c:pt>
                <c:pt idx="948">
                  <c:v>6638.5</c:v>
                </c:pt>
                <c:pt idx="949">
                  <c:v>6646.75</c:v>
                </c:pt>
                <c:pt idx="950">
                  <c:v>6655</c:v>
                </c:pt>
                <c:pt idx="951">
                  <c:v>6663.25</c:v>
                </c:pt>
                <c:pt idx="952">
                  <c:v>6671.5</c:v>
                </c:pt>
                <c:pt idx="953">
                  <c:v>6679.75</c:v>
                </c:pt>
                <c:pt idx="954">
                  <c:v>6688</c:v>
                </c:pt>
                <c:pt idx="955">
                  <c:v>6696.25</c:v>
                </c:pt>
                <c:pt idx="956">
                  <c:v>6704.5</c:v>
                </c:pt>
                <c:pt idx="957">
                  <c:v>6712.75</c:v>
                </c:pt>
                <c:pt idx="958">
                  <c:v>6721</c:v>
                </c:pt>
                <c:pt idx="959">
                  <c:v>6729.25</c:v>
                </c:pt>
                <c:pt idx="960">
                  <c:v>6737.5</c:v>
                </c:pt>
                <c:pt idx="961">
                  <c:v>6745.75</c:v>
                </c:pt>
                <c:pt idx="962">
                  <c:v>6754</c:v>
                </c:pt>
                <c:pt idx="963">
                  <c:v>6762.25</c:v>
                </c:pt>
                <c:pt idx="964">
                  <c:v>6770.5</c:v>
                </c:pt>
                <c:pt idx="965">
                  <c:v>6778.75</c:v>
                </c:pt>
                <c:pt idx="966">
                  <c:v>6787</c:v>
                </c:pt>
                <c:pt idx="967">
                  <c:v>6795.25</c:v>
                </c:pt>
                <c:pt idx="968">
                  <c:v>6803.5</c:v>
                </c:pt>
                <c:pt idx="969">
                  <c:v>6811.75</c:v>
                </c:pt>
                <c:pt idx="970">
                  <c:v>6820</c:v>
                </c:pt>
                <c:pt idx="971">
                  <c:v>6828.25</c:v>
                </c:pt>
                <c:pt idx="972">
                  <c:v>6836.5</c:v>
                </c:pt>
                <c:pt idx="973">
                  <c:v>6844.75</c:v>
                </c:pt>
                <c:pt idx="974">
                  <c:v>6853</c:v>
                </c:pt>
                <c:pt idx="975">
                  <c:v>6861.25</c:v>
                </c:pt>
                <c:pt idx="976">
                  <c:v>6869.5</c:v>
                </c:pt>
                <c:pt idx="977">
                  <c:v>6877.75</c:v>
                </c:pt>
                <c:pt idx="978">
                  <c:v>6886</c:v>
                </c:pt>
                <c:pt idx="979">
                  <c:v>6894.25</c:v>
                </c:pt>
                <c:pt idx="980">
                  <c:v>6902.5</c:v>
                </c:pt>
                <c:pt idx="981">
                  <c:v>6910.75</c:v>
                </c:pt>
                <c:pt idx="982">
                  <c:v>6919</c:v>
                </c:pt>
                <c:pt idx="983">
                  <c:v>6927.25</c:v>
                </c:pt>
                <c:pt idx="984">
                  <c:v>6935.5</c:v>
                </c:pt>
                <c:pt idx="985">
                  <c:v>6943.75</c:v>
                </c:pt>
                <c:pt idx="986">
                  <c:v>6952</c:v>
                </c:pt>
                <c:pt idx="987">
                  <c:v>6960.25</c:v>
                </c:pt>
                <c:pt idx="988">
                  <c:v>6968.5</c:v>
                </c:pt>
                <c:pt idx="989">
                  <c:v>6976.75</c:v>
                </c:pt>
                <c:pt idx="990">
                  <c:v>6985</c:v>
                </c:pt>
                <c:pt idx="991">
                  <c:v>6993.25</c:v>
                </c:pt>
                <c:pt idx="992">
                  <c:v>7001.5</c:v>
                </c:pt>
                <c:pt idx="993">
                  <c:v>7009.75</c:v>
                </c:pt>
                <c:pt idx="994">
                  <c:v>7018</c:v>
                </c:pt>
                <c:pt idx="995">
                  <c:v>7026.25</c:v>
                </c:pt>
                <c:pt idx="996">
                  <c:v>7034.5</c:v>
                </c:pt>
                <c:pt idx="997">
                  <c:v>7042.75</c:v>
                </c:pt>
                <c:pt idx="998">
                  <c:v>7051</c:v>
                </c:pt>
                <c:pt idx="999">
                  <c:v>7059.25</c:v>
                </c:pt>
                <c:pt idx="1000">
                  <c:v>7067.5</c:v>
                </c:pt>
                <c:pt idx="1001">
                  <c:v>7075.75</c:v>
                </c:pt>
                <c:pt idx="1002">
                  <c:v>7084</c:v>
                </c:pt>
                <c:pt idx="1003">
                  <c:v>7092.25</c:v>
                </c:pt>
                <c:pt idx="1004">
                  <c:v>7100.5</c:v>
                </c:pt>
                <c:pt idx="1005">
                  <c:v>7108.75</c:v>
                </c:pt>
                <c:pt idx="1006">
                  <c:v>7117</c:v>
                </c:pt>
                <c:pt idx="1007">
                  <c:v>7125.25</c:v>
                </c:pt>
                <c:pt idx="1008">
                  <c:v>7133.5</c:v>
                </c:pt>
                <c:pt idx="1009">
                  <c:v>7141.75</c:v>
                </c:pt>
                <c:pt idx="1010">
                  <c:v>7150</c:v>
                </c:pt>
                <c:pt idx="1011">
                  <c:v>7158.25</c:v>
                </c:pt>
                <c:pt idx="1012">
                  <c:v>7166.5</c:v>
                </c:pt>
                <c:pt idx="1013">
                  <c:v>7174.75</c:v>
                </c:pt>
                <c:pt idx="1014">
                  <c:v>7183</c:v>
                </c:pt>
                <c:pt idx="1015">
                  <c:v>7191.25</c:v>
                </c:pt>
                <c:pt idx="1016">
                  <c:v>7199.5</c:v>
                </c:pt>
                <c:pt idx="1017">
                  <c:v>7207.75</c:v>
                </c:pt>
                <c:pt idx="1018">
                  <c:v>7216</c:v>
                </c:pt>
                <c:pt idx="1019">
                  <c:v>7224.25</c:v>
                </c:pt>
                <c:pt idx="1020">
                  <c:v>7232.5</c:v>
                </c:pt>
                <c:pt idx="1021">
                  <c:v>7240.75</c:v>
                </c:pt>
                <c:pt idx="1022">
                  <c:v>7249</c:v>
                </c:pt>
                <c:pt idx="1023">
                  <c:v>7257.25</c:v>
                </c:pt>
                <c:pt idx="1024">
                  <c:v>7265.5</c:v>
                </c:pt>
                <c:pt idx="1025">
                  <c:v>7273.75</c:v>
                </c:pt>
                <c:pt idx="1026">
                  <c:v>7282</c:v>
                </c:pt>
                <c:pt idx="1027">
                  <c:v>7290.25</c:v>
                </c:pt>
                <c:pt idx="1028">
                  <c:v>7298.5</c:v>
                </c:pt>
                <c:pt idx="1029">
                  <c:v>7306.75</c:v>
                </c:pt>
                <c:pt idx="1030">
                  <c:v>7315</c:v>
                </c:pt>
                <c:pt idx="1031">
                  <c:v>7323.25</c:v>
                </c:pt>
                <c:pt idx="1032">
                  <c:v>7331.5</c:v>
                </c:pt>
                <c:pt idx="1033">
                  <c:v>7339.75</c:v>
                </c:pt>
                <c:pt idx="1034">
                  <c:v>7348</c:v>
                </c:pt>
                <c:pt idx="1035">
                  <c:v>7356.25</c:v>
                </c:pt>
                <c:pt idx="1036">
                  <c:v>7364.5</c:v>
                </c:pt>
                <c:pt idx="1037">
                  <c:v>7372.75</c:v>
                </c:pt>
                <c:pt idx="1038">
                  <c:v>7381</c:v>
                </c:pt>
                <c:pt idx="1039">
                  <c:v>7389.25</c:v>
                </c:pt>
                <c:pt idx="1040">
                  <c:v>7397.5</c:v>
                </c:pt>
                <c:pt idx="1041">
                  <c:v>7405.75</c:v>
                </c:pt>
                <c:pt idx="1042">
                  <c:v>7414</c:v>
                </c:pt>
                <c:pt idx="1043">
                  <c:v>7422.25</c:v>
                </c:pt>
                <c:pt idx="1044">
                  <c:v>7430.5</c:v>
                </c:pt>
                <c:pt idx="1045">
                  <c:v>7438.75</c:v>
                </c:pt>
                <c:pt idx="1046">
                  <c:v>7447</c:v>
                </c:pt>
                <c:pt idx="1047">
                  <c:v>7455.25</c:v>
                </c:pt>
                <c:pt idx="1048">
                  <c:v>7463.5</c:v>
                </c:pt>
                <c:pt idx="1049">
                  <c:v>7471.75</c:v>
                </c:pt>
                <c:pt idx="1050">
                  <c:v>7480</c:v>
                </c:pt>
                <c:pt idx="1051">
                  <c:v>7488.25</c:v>
                </c:pt>
                <c:pt idx="1052">
                  <c:v>7496.5</c:v>
                </c:pt>
                <c:pt idx="1053">
                  <c:v>7504.75</c:v>
                </c:pt>
                <c:pt idx="1054">
                  <c:v>7513</c:v>
                </c:pt>
                <c:pt idx="1055">
                  <c:v>7521.25</c:v>
                </c:pt>
                <c:pt idx="1056">
                  <c:v>7529.5</c:v>
                </c:pt>
                <c:pt idx="1057">
                  <c:v>7537.75</c:v>
                </c:pt>
                <c:pt idx="1058">
                  <c:v>7546</c:v>
                </c:pt>
                <c:pt idx="1059">
                  <c:v>7554.25</c:v>
                </c:pt>
                <c:pt idx="1060">
                  <c:v>7562.5</c:v>
                </c:pt>
                <c:pt idx="1061">
                  <c:v>7570.75</c:v>
                </c:pt>
                <c:pt idx="1062">
                  <c:v>7579</c:v>
                </c:pt>
                <c:pt idx="1063">
                  <c:v>7587.25</c:v>
                </c:pt>
                <c:pt idx="1064">
                  <c:v>7595.5</c:v>
                </c:pt>
                <c:pt idx="1065">
                  <c:v>7603.75</c:v>
                </c:pt>
                <c:pt idx="1066">
                  <c:v>7612</c:v>
                </c:pt>
                <c:pt idx="1067">
                  <c:v>7620.25</c:v>
                </c:pt>
                <c:pt idx="1068">
                  <c:v>7628.5</c:v>
                </c:pt>
                <c:pt idx="1069">
                  <c:v>7636.75</c:v>
                </c:pt>
                <c:pt idx="1070">
                  <c:v>7645</c:v>
                </c:pt>
                <c:pt idx="1071">
                  <c:v>7653.25</c:v>
                </c:pt>
                <c:pt idx="1072">
                  <c:v>7661.5</c:v>
                </c:pt>
                <c:pt idx="1073">
                  <c:v>7669.75</c:v>
                </c:pt>
                <c:pt idx="1074">
                  <c:v>7678</c:v>
                </c:pt>
                <c:pt idx="1075">
                  <c:v>7686.25</c:v>
                </c:pt>
                <c:pt idx="1076">
                  <c:v>7694.5</c:v>
                </c:pt>
                <c:pt idx="1077">
                  <c:v>7702.75</c:v>
                </c:pt>
                <c:pt idx="1078">
                  <c:v>7711</c:v>
                </c:pt>
                <c:pt idx="1079">
                  <c:v>7719.25</c:v>
                </c:pt>
                <c:pt idx="1080">
                  <c:v>7727.5</c:v>
                </c:pt>
                <c:pt idx="1081">
                  <c:v>7735.75</c:v>
                </c:pt>
                <c:pt idx="1082">
                  <c:v>7744</c:v>
                </c:pt>
                <c:pt idx="1083">
                  <c:v>7752.25</c:v>
                </c:pt>
                <c:pt idx="1084">
                  <c:v>7760.5</c:v>
                </c:pt>
                <c:pt idx="1085">
                  <c:v>7768.75</c:v>
                </c:pt>
                <c:pt idx="1086">
                  <c:v>7777</c:v>
                </c:pt>
                <c:pt idx="1087">
                  <c:v>7785.25</c:v>
                </c:pt>
                <c:pt idx="1088">
                  <c:v>7793.5</c:v>
                </c:pt>
                <c:pt idx="1089">
                  <c:v>7801.75</c:v>
                </c:pt>
                <c:pt idx="1090">
                  <c:v>7810</c:v>
                </c:pt>
                <c:pt idx="1091">
                  <c:v>7818.25</c:v>
                </c:pt>
                <c:pt idx="1092">
                  <c:v>7826.5</c:v>
                </c:pt>
                <c:pt idx="1093">
                  <c:v>7834.75</c:v>
                </c:pt>
                <c:pt idx="1094">
                  <c:v>7843</c:v>
                </c:pt>
                <c:pt idx="1095">
                  <c:v>7851.25</c:v>
                </c:pt>
                <c:pt idx="1096">
                  <c:v>7859.5</c:v>
                </c:pt>
                <c:pt idx="1097">
                  <c:v>7867.75</c:v>
                </c:pt>
                <c:pt idx="1098">
                  <c:v>7876</c:v>
                </c:pt>
                <c:pt idx="1099">
                  <c:v>7884.25</c:v>
                </c:pt>
                <c:pt idx="1100">
                  <c:v>7892.5</c:v>
                </c:pt>
                <c:pt idx="1101">
                  <c:v>7900.75</c:v>
                </c:pt>
                <c:pt idx="1102">
                  <c:v>7909</c:v>
                </c:pt>
                <c:pt idx="1103">
                  <c:v>7917.25</c:v>
                </c:pt>
                <c:pt idx="1104">
                  <c:v>7925.5</c:v>
                </c:pt>
                <c:pt idx="1105">
                  <c:v>7933.75</c:v>
                </c:pt>
                <c:pt idx="1106">
                  <c:v>7942</c:v>
                </c:pt>
                <c:pt idx="1107">
                  <c:v>7950.25</c:v>
                </c:pt>
                <c:pt idx="1108">
                  <c:v>7958.5</c:v>
                </c:pt>
                <c:pt idx="1109">
                  <c:v>7966.75</c:v>
                </c:pt>
                <c:pt idx="1110">
                  <c:v>7975</c:v>
                </c:pt>
                <c:pt idx="1111">
                  <c:v>7983.25</c:v>
                </c:pt>
                <c:pt idx="1112">
                  <c:v>7991.5</c:v>
                </c:pt>
                <c:pt idx="1113">
                  <c:v>7999.75</c:v>
                </c:pt>
                <c:pt idx="1114">
                  <c:v>8008</c:v>
                </c:pt>
                <c:pt idx="1115">
                  <c:v>8016.25</c:v>
                </c:pt>
                <c:pt idx="1116">
                  <c:v>8024.5</c:v>
                </c:pt>
                <c:pt idx="1117">
                  <c:v>8032.75</c:v>
                </c:pt>
                <c:pt idx="1118">
                  <c:v>8041</c:v>
                </c:pt>
                <c:pt idx="1119">
                  <c:v>8049.25</c:v>
                </c:pt>
                <c:pt idx="1120">
                  <c:v>8057.5</c:v>
                </c:pt>
                <c:pt idx="1121">
                  <c:v>8065.75</c:v>
                </c:pt>
                <c:pt idx="1122">
                  <c:v>8074</c:v>
                </c:pt>
                <c:pt idx="1123">
                  <c:v>8082.25</c:v>
                </c:pt>
                <c:pt idx="1124">
                  <c:v>8090.5</c:v>
                </c:pt>
                <c:pt idx="1125">
                  <c:v>8098.75</c:v>
                </c:pt>
                <c:pt idx="1126">
                  <c:v>8107</c:v>
                </c:pt>
                <c:pt idx="1127">
                  <c:v>8115.25</c:v>
                </c:pt>
                <c:pt idx="1128">
                  <c:v>8123.5</c:v>
                </c:pt>
                <c:pt idx="1129">
                  <c:v>8131.75</c:v>
                </c:pt>
                <c:pt idx="1130">
                  <c:v>8140</c:v>
                </c:pt>
                <c:pt idx="1131">
                  <c:v>8148.25</c:v>
                </c:pt>
                <c:pt idx="1132">
                  <c:v>8156.5</c:v>
                </c:pt>
                <c:pt idx="1133">
                  <c:v>8164.75</c:v>
                </c:pt>
                <c:pt idx="1134">
                  <c:v>8173</c:v>
                </c:pt>
                <c:pt idx="1135">
                  <c:v>8181.25</c:v>
                </c:pt>
                <c:pt idx="1136">
                  <c:v>8189.5</c:v>
                </c:pt>
                <c:pt idx="1137">
                  <c:v>8197.75</c:v>
                </c:pt>
                <c:pt idx="1138">
                  <c:v>8206</c:v>
                </c:pt>
                <c:pt idx="1139">
                  <c:v>8214.25</c:v>
                </c:pt>
                <c:pt idx="1140">
                  <c:v>8222.5</c:v>
                </c:pt>
                <c:pt idx="1141">
                  <c:v>8230.75</c:v>
                </c:pt>
                <c:pt idx="1142">
                  <c:v>8239</c:v>
                </c:pt>
                <c:pt idx="1143">
                  <c:v>8247.25</c:v>
                </c:pt>
                <c:pt idx="1144">
                  <c:v>8255.5</c:v>
                </c:pt>
                <c:pt idx="1145">
                  <c:v>8263.75</c:v>
                </c:pt>
                <c:pt idx="1146">
                  <c:v>8272</c:v>
                </c:pt>
                <c:pt idx="1147">
                  <c:v>8280.25</c:v>
                </c:pt>
                <c:pt idx="1148">
                  <c:v>8288.5</c:v>
                </c:pt>
                <c:pt idx="1149">
                  <c:v>8296.75</c:v>
                </c:pt>
                <c:pt idx="1150">
                  <c:v>8305</c:v>
                </c:pt>
                <c:pt idx="1151">
                  <c:v>8313.25</c:v>
                </c:pt>
                <c:pt idx="1152">
                  <c:v>8321.5</c:v>
                </c:pt>
                <c:pt idx="1153">
                  <c:v>8329.75</c:v>
                </c:pt>
                <c:pt idx="1154">
                  <c:v>8338</c:v>
                </c:pt>
                <c:pt idx="1155">
                  <c:v>8346.25</c:v>
                </c:pt>
                <c:pt idx="1156">
                  <c:v>8354.5</c:v>
                </c:pt>
                <c:pt idx="1157">
                  <c:v>8362.75</c:v>
                </c:pt>
                <c:pt idx="1158">
                  <c:v>8371</c:v>
                </c:pt>
                <c:pt idx="1159">
                  <c:v>8379.25</c:v>
                </c:pt>
                <c:pt idx="1160">
                  <c:v>8387.5</c:v>
                </c:pt>
                <c:pt idx="1161">
                  <c:v>8395.75</c:v>
                </c:pt>
                <c:pt idx="1162">
                  <c:v>8404</c:v>
                </c:pt>
                <c:pt idx="1163">
                  <c:v>8412.25</c:v>
                </c:pt>
                <c:pt idx="1164">
                  <c:v>8420.5</c:v>
                </c:pt>
                <c:pt idx="1165">
                  <c:v>8428.75</c:v>
                </c:pt>
                <c:pt idx="1166">
                  <c:v>8437</c:v>
                </c:pt>
                <c:pt idx="1167">
                  <c:v>8445.25</c:v>
                </c:pt>
                <c:pt idx="1168">
                  <c:v>8453.5</c:v>
                </c:pt>
                <c:pt idx="1169">
                  <c:v>8461.75</c:v>
                </c:pt>
                <c:pt idx="1170">
                  <c:v>8470</c:v>
                </c:pt>
                <c:pt idx="1171">
                  <c:v>8478.25</c:v>
                </c:pt>
                <c:pt idx="1172">
                  <c:v>8486.5</c:v>
                </c:pt>
                <c:pt idx="1173">
                  <c:v>8494.75</c:v>
                </c:pt>
                <c:pt idx="1174">
                  <c:v>8503</c:v>
                </c:pt>
                <c:pt idx="1175">
                  <c:v>8511.25</c:v>
                </c:pt>
                <c:pt idx="1176">
                  <c:v>8519.5</c:v>
                </c:pt>
                <c:pt idx="1177">
                  <c:v>8527.75</c:v>
                </c:pt>
                <c:pt idx="1178">
                  <c:v>8536</c:v>
                </c:pt>
                <c:pt idx="1179">
                  <c:v>8544.25</c:v>
                </c:pt>
                <c:pt idx="1180">
                  <c:v>8552.5</c:v>
                </c:pt>
                <c:pt idx="1181">
                  <c:v>8560.75</c:v>
                </c:pt>
                <c:pt idx="1182">
                  <c:v>8569</c:v>
                </c:pt>
                <c:pt idx="1183">
                  <c:v>8577.25</c:v>
                </c:pt>
                <c:pt idx="1184">
                  <c:v>8585.5</c:v>
                </c:pt>
                <c:pt idx="1185">
                  <c:v>8593.75</c:v>
                </c:pt>
                <c:pt idx="1186">
                  <c:v>8602</c:v>
                </c:pt>
                <c:pt idx="1187">
                  <c:v>8610.25</c:v>
                </c:pt>
                <c:pt idx="1188">
                  <c:v>8618.5</c:v>
                </c:pt>
                <c:pt idx="1189">
                  <c:v>8626.75</c:v>
                </c:pt>
                <c:pt idx="1190">
                  <c:v>8635</c:v>
                </c:pt>
                <c:pt idx="1191">
                  <c:v>8643.25</c:v>
                </c:pt>
                <c:pt idx="1192">
                  <c:v>8651.5</c:v>
                </c:pt>
                <c:pt idx="1193">
                  <c:v>8659.75</c:v>
                </c:pt>
                <c:pt idx="1194">
                  <c:v>8668</c:v>
                </c:pt>
                <c:pt idx="1195">
                  <c:v>8676.25</c:v>
                </c:pt>
                <c:pt idx="1196">
                  <c:v>8684.5</c:v>
                </c:pt>
                <c:pt idx="1197">
                  <c:v>8692.75</c:v>
                </c:pt>
                <c:pt idx="1198">
                  <c:v>8701</c:v>
                </c:pt>
                <c:pt idx="1199">
                  <c:v>8709.25</c:v>
                </c:pt>
                <c:pt idx="1200">
                  <c:v>8717.5</c:v>
                </c:pt>
                <c:pt idx="1201">
                  <c:v>8725.75</c:v>
                </c:pt>
                <c:pt idx="1202">
                  <c:v>8734</c:v>
                </c:pt>
                <c:pt idx="1203">
                  <c:v>8742.25</c:v>
                </c:pt>
                <c:pt idx="1204">
                  <c:v>8750.5</c:v>
                </c:pt>
                <c:pt idx="1205">
                  <c:v>8758.75</c:v>
                </c:pt>
                <c:pt idx="1206">
                  <c:v>8767</c:v>
                </c:pt>
                <c:pt idx="1207">
                  <c:v>8775.25</c:v>
                </c:pt>
                <c:pt idx="1208">
                  <c:v>8783.5</c:v>
                </c:pt>
                <c:pt idx="1209">
                  <c:v>8791.75</c:v>
                </c:pt>
                <c:pt idx="1210">
                  <c:v>8800</c:v>
                </c:pt>
                <c:pt idx="1211">
                  <c:v>8808.25</c:v>
                </c:pt>
                <c:pt idx="1212">
                  <c:v>8816.5</c:v>
                </c:pt>
                <c:pt idx="1213">
                  <c:v>8824.75</c:v>
                </c:pt>
                <c:pt idx="1214">
                  <c:v>8833</c:v>
                </c:pt>
                <c:pt idx="1215">
                  <c:v>8841.25</c:v>
                </c:pt>
                <c:pt idx="1216">
                  <c:v>8849.5</c:v>
                </c:pt>
                <c:pt idx="1217">
                  <c:v>8857.75</c:v>
                </c:pt>
                <c:pt idx="1218">
                  <c:v>8866</c:v>
                </c:pt>
                <c:pt idx="1219">
                  <c:v>8874.25</c:v>
                </c:pt>
                <c:pt idx="1220">
                  <c:v>8882.5</c:v>
                </c:pt>
                <c:pt idx="1221">
                  <c:v>8890.75</c:v>
                </c:pt>
                <c:pt idx="1222">
                  <c:v>8899</c:v>
                </c:pt>
                <c:pt idx="1223">
                  <c:v>8907.25</c:v>
                </c:pt>
                <c:pt idx="1224">
                  <c:v>8915.5</c:v>
                </c:pt>
                <c:pt idx="1225">
                  <c:v>8923.75</c:v>
                </c:pt>
                <c:pt idx="1226">
                  <c:v>8932</c:v>
                </c:pt>
                <c:pt idx="1227">
                  <c:v>8940.25</c:v>
                </c:pt>
                <c:pt idx="1228">
                  <c:v>8948.5</c:v>
                </c:pt>
                <c:pt idx="1229">
                  <c:v>8956.75</c:v>
                </c:pt>
                <c:pt idx="1230">
                  <c:v>8965</c:v>
                </c:pt>
                <c:pt idx="1231">
                  <c:v>8973.25</c:v>
                </c:pt>
                <c:pt idx="1232">
                  <c:v>8981.5</c:v>
                </c:pt>
                <c:pt idx="1233">
                  <c:v>8989.75</c:v>
                </c:pt>
                <c:pt idx="1234">
                  <c:v>8998</c:v>
                </c:pt>
                <c:pt idx="1235">
                  <c:v>9006.25</c:v>
                </c:pt>
                <c:pt idx="1236">
                  <c:v>9014.5</c:v>
                </c:pt>
                <c:pt idx="1237">
                  <c:v>9022.75</c:v>
                </c:pt>
                <c:pt idx="1238">
                  <c:v>9031</c:v>
                </c:pt>
                <c:pt idx="1239">
                  <c:v>9039.25</c:v>
                </c:pt>
                <c:pt idx="1240">
                  <c:v>9047.5</c:v>
                </c:pt>
                <c:pt idx="1241">
                  <c:v>9055.75</c:v>
                </c:pt>
                <c:pt idx="1242">
                  <c:v>9064</c:v>
                </c:pt>
                <c:pt idx="1243">
                  <c:v>9072.25</c:v>
                </c:pt>
                <c:pt idx="1244">
                  <c:v>9080.5</c:v>
                </c:pt>
                <c:pt idx="1245">
                  <c:v>9088.75</c:v>
                </c:pt>
                <c:pt idx="1246">
                  <c:v>9097</c:v>
                </c:pt>
                <c:pt idx="1247">
                  <c:v>9105.25</c:v>
                </c:pt>
                <c:pt idx="1248">
                  <c:v>9113.5</c:v>
                </c:pt>
                <c:pt idx="1249">
                  <c:v>9121.75</c:v>
                </c:pt>
                <c:pt idx="1250">
                  <c:v>9130</c:v>
                </c:pt>
                <c:pt idx="1251">
                  <c:v>9138.25</c:v>
                </c:pt>
                <c:pt idx="1252">
                  <c:v>9146.5</c:v>
                </c:pt>
                <c:pt idx="1253">
                  <c:v>9154.75</c:v>
                </c:pt>
                <c:pt idx="1254">
                  <c:v>9163</c:v>
                </c:pt>
                <c:pt idx="1255">
                  <c:v>9171.25</c:v>
                </c:pt>
                <c:pt idx="1256">
                  <c:v>9179.5</c:v>
                </c:pt>
                <c:pt idx="1257">
                  <c:v>9187.75</c:v>
                </c:pt>
                <c:pt idx="1258">
                  <c:v>9196</c:v>
                </c:pt>
                <c:pt idx="1259">
                  <c:v>9204.25</c:v>
                </c:pt>
                <c:pt idx="1260">
                  <c:v>9212.5</c:v>
                </c:pt>
                <c:pt idx="1261">
                  <c:v>9220.75</c:v>
                </c:pt>
                <c:pt idx="1262">
                  <c:v>9229</c:v>
                </c:pt>
                <c:pt idx="1263">
                  <c:v>9237.25</c:v>
                </c:pt>
                <c:pt idx="1264">
                  <c:v>9245.5</c:v>
                </c:pt>
                <c:pt idx="1265">
                  <c:v>9253.75</c:v>
                </c:pt>
                <c:pt idx="1266">
                  <c:v>9262</c:v>
                </c:pt>
                <c:pt idx="1267">
                  <c:v>9270.25</c:v>
                </c:pt>
                <c:pt idx="1268">
                  <c:v>9278.5</c:v>
                </c:pt>
                <c:pt idx="1269">
                  <c:v>9286.75</c:v>
                </c:pt>
                <c:pt idx="1270">
                  <c:v>9295</c:v>
                </c:pt>
                <c:pt idx="1271">
                  <c:v>9303.25</c:v>
                </c:pt>
                <c:pt idx="1272">
                  <c:v>9311.5</c:v>
                </c:pt>
                <c:pt idx="1273">
                  <c:v>9319.75</c:v>
                </c:pt>
                <c:pt idx="1274">
                  <c:v>9328</c:v>
                </c:pt>
                <c:pt idx="1275">
                  <c:v>9336.25</c:v>
                </c:pt>
                <c:pt idx="1276">
                  <c:v>9344.5</c:v>
                </c:pt>
                <c:pt idx="1277">
                  <c:v>9352.75</c:v>
                </c:pt>
                <c:pt idx="1278">
                  <c:v>9361</c:v>
                </c:pt>
                <c:pt idx="1279">
                  <c:v>9369.25</c:v>
                </c:pt>
                <c:pt idx="1280">
                  <c:v>9377.5</c:v>
                </c:pt>
                <c:pt idx="1281">
                  <c:v>9385.75</c:v>
                </c:pt>
                <c:pt idx="1282">
                  <c:v>9394</c:v>
                </c:pt>
                <c:pt idx="1283">
                  <c:v>9402.25</c:v>
                </c:pt>
                <c:pt idx="1284">
                  <c:v>9410.5</c:v>
                </c:pt>
                <c:pt idx="1285">
                  <c:v>9418.75</c:v>
                </c:pt>
                <c:pt idx="1286">
                  <c:v>9427</c:v>
                </c:pt>
                <c:pt idx="1287">
                  <c:v>9435.25</c:v>
                </c:pt>
                <c:pt idx="1288">
                  <c:v>9443.5</c:v>
                </c:pt>
                <c:pt idx="1289">
                  <c:v>9451.75</c:v>
                </c:pt>
                <c:pt idx="1290">
                  <c:v>9460</c:v>
                </c:pt>
                <c:pt idx="1291">
                  <c:v>9468.25</c:v>
                </c:pt>
                <c:pt idx="1292">
                  <c:v>9476.5</c:v>
                </c:pt>
                <c:pt idx="1293">
                  <c:v>9484.75</c:v>
                </c:pt>
                <c:pt idx="1294">
                  <c:v>9493</c:v>
                </c:pt>
                <c:pt idx="1295">
                  <c:v>9501.25</c:v>
                </c:pt>
                <c:pt idx="1296">
                  <c:v>9509.5</c:v>
                </c:pt>
                <c:pt idx="1297">
                  <c:v>9517.75</c:v>
                </c:pt>
                <c:pt idx="1298">
                  <c:v>9526</c:v>
                </c:pt>
                <c:pt idx="1299">
                  <c:v>9534.25</c:v>
                </c:pt>
                <c:pt idx="1300">
                  <c:v>9542.5</c:v>
                </c:pt>
                <c:pt idx="1301">
                  <c:v>9550.75</c:v>
                </c:pt>
                <c:pt idx="1302">
                  <c:v>9559</c:v>
                </c:pt>
                <c:pt idx="1303">
                  <c:v>9567.25</c:v>
                </c:pt>
                <c:pt idx="1304">
                  <c:v>9575.5</c:v>
                </c:pt>
                <c:pt idx="1305">
                  <c:v>9583.75</c:v>
                </c:pt>
                <c:pt idx="1306">
                  <c:v>9592</c:v>
                </c:pt>
                <c:pt idx="1307">
                  <c:v>9600.25</c:v>
                </c:pt>
                <c:pt idx="1308">
                  <c:v>9608.5</c:v>
                </c:pt>
                <c:pt idx="1309">
                  <c:v>9616.75</c:v>
                </c:pt>
                <c:pt idx="1310">
                  <c:v>9625</c:v>
                </c:pt>
                <c:pt idx="1311">
                  <c:v>9633.25</c:v>
                </c:pt>
                <c:pt idx="1312">
                  <c:v>9641.5</c:v>
                </c:pt>
                <c:pt idx="1313">
                  <c:v>9649.75</c:v>
                </c:pt>
                <c:pt idx="1314">
                  <c:v>9658</c:v>
                </c:pt>
                <c:pt idx="1315">
                  <c:v>9666.25</c:v>
                </c:pt>
                <c:pt idx="1316">
                  <c:v>9674.5</c:v>
                </c:pt>
                <c:pt idx="1317">
                  <c:v>9682.75</c:v>
                </c:pt>
                <c:pt idx="1318">
                  <c:v>9691</c:v>
                </c:pt>
                <c:pt idx="1319">
                  <c:v>9699.25</c:v>
                </c:pt>
                <c:pt idx="1320">
                  <c:v>9707.5</c:v>
                </c:pt>
                <c:pt idx="1321">
                  <c:v>9715.75</c:v>
                </c:pt>
                <c:pt idx="1322">
                  <c:v>9724</c:v>
                </c:pt>
                <c:pt idx="1323">
                  <c:v>9732.25</c:v>
                </c:pt>
                <c:pt idx="1324">
                  <c:v>9740.5</c:v>
                </c:pt>
                <c:pt idx="1325">
                  <c:v>9748.75</c:v>
                </c:pt>
                <c:pt idx="1326">
                  <c:v>9757</c:v>
                </c:pt>
                <c:pt idx="1327">
                  <c:v>9765.25</c:v>
                </c:pt>
                <c:pt idx="1328">
                  <c:v>9773.5</c:v>
                </c:pt>
                <c:pt idx="1329">
                  <c:v>9781.75</c:v>
                </c:pt>
                <c:pt idx="1330">
                  <c:v>9790</c:v>
                </c:pt>
                <c:pt idx="1331">
                  <c:v>9798.25</c:v>
                </c:pt>
                <c:pt idx="1332">
                  <c:v>9806.5</c:v>
                </c:pt>
                <c:pt idx="1333">
                  <c:v>9814.75</c:v>
                </c:pt>
                <c:pt idx="1334">
                  <c:v>9823</c:v>
                </c:pt>
                <c:pt idx="1335">
                  <c:v>9831.25</c:v>
                </c:pt>
                <c:pt idx="1336">
                  <c:v>9839.5</c:v>
                </c:pt>
                <c:pt idx="1337">
                  <c:v>9847.75</c:v>
                </c:pt>
                <c:pt idx="1338">
                  <c:v>9856</c:v>
                </c:pt>
                <c:pt idx="1339">
                  <c:v>9864.25</c:v>
                </c:pt>
                <c:pt idx="1340">
                  <c:v>9872.5</c:v>
                </c:pt>
                <c:pt idx="1341">
                  <c:v>9880.75</c:v>
                </c:pt>
                <c:pt idx="1342">
                  <c:v>9889</c:v>
                </c:pt>
                <c:pt idx="1343">
                  <c:v>9897.25</c:v>
                </c:pt>
                <c:pt idx="1344">
                  <c:v>9905.5</c:v>
                </c:pt>
                <c:pt idx="1345">
                  <c:v>9913.75</c:v>
                </c:pt>
                <c:pt idx="1346">
                  <c:v>9922</c:v>
                </c:pt>
                <c:pt idx="1347">
                  <c:v>9930.25</c:v>
                </c:pt>
                <c:pt idx="1348">
                  <c:v>9938.5</c:v>
                </c:pt>
                <c:pt idx="1349">
                  <c:v>9946.75</c:v>
                </c:pt>
                <c:pt idx="1350">
                  <c:v>9955</c:v>
                </c:pt>
                <c:pt idx="1351">
                  <c:v>9963.25</c:v>
                </c:pt>
                <c:pt idx="1352">
                  <c:v>9971.5</c:v>
                </c:pt>
                <c:pt idx="1353">
                  <c:v>9979.75</c:v>
                </c:pt>
                <c:pt idx="1354">
                  <c:v>9988</c:v>
                </c:pt>
                <c:pt idx="1355">
                  <c:v>9996.25</c:v>
                </c:pt>
                <c:pt idx="1356">
                  <c:v>10004.5</c:v>
                </c:pt>
                <c:pt idx="1357">
                  <c:v>10012.75</c:v>
                </c:pt>
                <c:pt idx="1358">
                  <c:v>10021</c:v>
                </c:pt>
                <c:pt idx="1359">
                  <c:v>10029.25</c:v>
                </c:pt>
                <c:pt idx="1360">
                  <c:v>10037.5</c:v>
                </c:pt>
                <c:pt idx="1361">
                  <c:v>10045.75</c:v>
                </c:pt>
                <c:pt idx="1362">
                  <c:v>10054</c:v>
                </c:pt>
                <c:pt idx="1363">
                  <c:v>10062.25</c:v>
                </c:pt>
                <c:pt idx="1364">
                  <c:v>10070.5</c:v>
                </c:pt>
                <c:pt idx="1365">
                  <c:v>10078.75</c:v>
                </c:pt>
                <c:pt idx="1366">
                  <c:v>10087</c:v>
                </c:pt>
                <c:pt idx="1367">
                  <c:v>10095.25</c:v>
                </c:pt>
                <c:pt idx="1368">
                  <c:v>10103.5</c:v>
                </c:pt>
                <c:pt idx="1369">
                  <c:v>10111.75</c:v>
                </c:pt>
                <c:pt idx="1370">
                  <c:v>10120</c:v>
                </c:pt>
                <c:pt idx="1371">
                  <c:v>10128.25</c:v>
                </c:pt>
                <c:pt idx="1372">
                  <c:v>10136.5</c:v>
                </c:pt>
                <c:pt idx="1373">
                  <c:v>10144.75</c:v>
                </c:pt>
                <c:pt idx="1374">
                  <c:v>10153</c:v>
                </c:pt>
                <c:pt idx="1375">
                  <c:v>10161.25</c:v>
                </c:pt>
                <c:pt idx="1376">
                  <c:v>10169.5</c:v>
                </c:pt>
                <c:pt idx="1377">
                  <c:v>10177.75</c:v>
                </c:pt>
                <c:pt idx="1378">
                  <c:v>10186</c:v>
                </c:pt>
                <c:pt idx="1379">
                  <c:v>10194.25</c:v>
                </c:pt>
                <c:pt idx="1380">
                  <c:v>10202.5</c:v>
                </c:pt>
                <c:pt idx="1381">
                  <c:v>10210.75</c:v>
                </c:pt>
                <c:pt idx="1382">
                  <c:v>10219</c:v>
                </c:pt>
                <c:pt idx="1383">
                  <c:v>10227.25</c:v>
                </c:pt>
                <c:pt idx="1384">
                  <c:v>10235.5</c:v>
                </c:pt>
                <c:pt idx="1385">
                  <c:v>10243.75</c:v>
                </c:pt>
                <c:pt idx="1386">
                  <c:v>10252</c:v>
                </c:pt>
                <c:pt idx="1387">
                  <c:v>10260.25</c:v>
                </c:pt>
                <c:pt idx="1388">
                  <c:v>10268.5</c:v>
                </c:pt>
                <c:pt idx="1389">
                  <c:v>10276.75</c:v>
                </c:pt>
                <c:pt idx="1390">
                  <c:v>10285</c:v>
                </c:pt>
                <c:pt idx="1391">
                  <c:v>10293.25</c:v>
                </c:pt>
                <c:pt idx="1392">
                  <c:v>10301.5</c:v>
                </c:pt>
                <c:pt idx="1393">
                  <c:v>10309.75</c:v>
                </c:pt>
                <c:pt idx="1394">
                  <c:v>10318</c:v>
                </c:pt>
                <c:pt idx="1395">
                  <c:v>10326.25</c:v>
                </c:pt>
                <c:pt idx="1396">
                  <c:v>10334.5</c:v>
                </c:pt>
                <c:pt idx="1397">
                  <c:v>10342.75</c:v>
                </c:pt>
                <c:pt idx="1398">
                  <c:v>10351</c:v>
                </c:pt>
                <c:pt idx="1399">
                  <c:v>10359.25</c:v>
                </c:pt>
                <c:pt idx="1400">
                  <c:v>10367.5</c:v>
                </c:pt>
                <c:pt idx="1401">
                  <c:v>10375.75</c:v>
                </c:pt>
                <c:pt idx="1402">
                  <c:v>10384</c:v>
                </c:pt>
                <c:pt idx="1403">
                  <c:v>10392.25</c:v>
                </c:pt>
                <c:pt idx="1404">
                  <c:v>10400.5</c:v>
                </c:pt>
                <c:pt idx="1405">
                  <c:v>10408.75</c:v>
                </c:pt>
                <c:pt idx="1406">
                  <c:v>10417</c:v>
                </c:pt>
                <c:pt idx="1407">
                  <c:v>10425.25</c:v>
                </c:pt>
                <c:pt idx="1408">
                  <c:v>10433.5</c:v>
                </c:pt>
                <c:pt idx="1409">
                  <c:v>10441.75</c:v>
                </c:pt>
                <c:pt idx="1410">
                  <c:v>10450</c:v>
                </c:pt>
                <c:pt idx="1411">
                  <c:v>10458.25</c:v>
                </c:pt>
                <c:pt idx="1412">
                  <c:v>10466.5</c:v>
                </c:pt>
                <c:pt idx="1413">
                  <c:v>10474.75</c:v>
                </c:pt>
                <c:pt idx="1414">
                  <c:v>10483</c:v>
                </c:pt>
                <c:pt idx="1415">
                  <c:v>10491.25</c:v>
                </c:pt>
                <c:pt idx="1416">
                  <c:v>10499.5</c:v>
                </c:pt>
                <c:pt idx="1417">
                  <c:v>10507.75</c:v>
                </c:pt>
                <c:pt idx="1418">
                  <c:v>10516</c:v>
                </c:pt>
                <c:pt idx="1419">
                  <c:v>10524.25</c:v>
                </c:pt>
                <c:pt idx="1420">
                  <c:v>10532.5</c:v>
                </c:pt>
                <c:pt idx="1421">
                  <c:v>10540.75</c:v>
                </c:pt>
                <c:pt idx="1422">
                  <c:v>10549</c:v>
                </c:pt>
                <c:pt idx="1423">
                  <c:v>10557.25</c:v>
                </c:pt>
                <c:pt idx="1424">
                  <c:v>10565.5</c:v>
                </c:pt>
                <c:pt idx="1425">
                  <c:v>10573.75</c:v>
                </c:pt>
                <c:pt idx="1426">
                  <c:v>10582</c:v>
                </c:pt>
                <c:pt idx="1427">
                  <c:v>10590.25</c:v>
                </c:pt>
                <c:pt idx="1428">
                  <c:v>10598.5</c:v>
                </c:pt>
                <c:pt idx="1429">
                  <c:v>10606.75</c:v>
                </c:pt>
                <c:pt idx="1430">
                  <c:v>10615</c:v>
                </c:pt>
                <c:pt idx="1431">
                  <c:v>10623.25</c:v>
                </c:pt>
                <c:pt idx="1432">
                  <c:v>10631.5</c:v>
                </c:pt>
                <c:pt idx="1433">
                  <c:v>10639.75</c:v>
                </c:pt>
                <c:pt idx="1434">
                  <c:v>10648</c:v>
                </c:pt>
                <c:pt idx="1435">
                  <c:v>10656.25</c:v>
                </c:pt>
                <c:pt idx="1436">
                  <c:v>10664.5</c:v>
                </c:pt>
                <c:pt idx="1437">
                  <c:v>10672.75</c:v>
                </c:pt>
                <c:pt idx="1438">
                  <c:v>10681</c:v>
                </c:pt>
                <c:pt idx="1439">
                  <c:v>10689.25</c:v>
                </c:pt>
                <c:pt idx="1440">
                  <c:v>10697.5</c:v>
                </c:pt>
                <c:pt idx="1441">
                  <c:v>10705.75</c:v>
                </c:pt>
                <c:pt idx="1442">
                  <c:v>10714</c:v>
                </c:pt>
                <c:pt idx="1443">
                  <c:v>10722.25</c:v>
                </c:pt>
                <c:pt idx="1444">
                  <c:v>10730.5</c:v>
                </c:pt>
                <c:pt idx="1445">
                  <c:v>10738.75</c:v>
                </c:pt>
                <c:pt idx="1446">
                  <c:v>10747</c:v>
                </c:pt>
                <c:pt idx="1447">
                  <c:v>10755.25</c:v>
                </c:pt>
                <c:pt idx="1448">
                  <c:v>10763.5</c:v>
                </c:pt>
                <c:pt idx="1449">
                  <c:v>10771.75</c:v>
                </c:pt>
                <c:pt idx="1450">
                  <c:v>10780</c:v>
                </c:pt>
                <c:pt idx="1451">
                  <c:v>10788.25</c:v>
                </c:pt>
                <c:pt idx="1452">
                  <c:v>10796.5</c:v>
                </c:pt>
                <c:pt idx="1453">
                  <c:v>10804.75</c:v>
                </c:pt>
                <c:pt idx="1454">
                  <c:v>10813</c:v>
                </c:pt>
                <c:pt idx="1455">
                  <c:v>10821.25</c:v>
                </c:pt>
                <c:pt idx="1456">
                  <c:v>10829.5</c:v>
                </c:pt>
                <c:pt idx="1457">
                  <c:v>10837.75</c:v>
                </c:pt>
                <c:pt idx="1458">
                  <c:v>10846</c:v>
                </c:pt>
                <c:pt idx="1459">
                  <c:v>10854.25</c:v>
                </c:pt>
                <c:pt idx="1460">
                  <c:v>10862.5</c:v>
                </c:pt>
                <c:pt idx="1461">
                  <c:v>10870.75</c:v>
                </c:pt>
                <c:pt idx="1462">
                  <c:v>10879</c:v>
                </c:pt>
                <c:pt idx="1463">
                  <c:v>10887.25</c:v>
                </c:pt>
                <c:pt idx="1464">
                  <c:v>10895.5</c:v>
                </c:pt>
                <c:pt idx="1465">
                  <c:v>10903.75</c:v>
                </c:pt>
                <c:pt idx="1466">
                  <c:v>10912</c:v>
                </c:pt>
                <c:pt idx="1467">
                  <c:v>10920.25</c:v>
                </c:pt>
                <c:pt idx="1468">
                  <c:v>10928.5</c:v>
                </c:pt>
                <c:pt idx="1469">
                  <c:v>10936.75</c:v>
                </c:pt>
                <c:pt idx="1470">
                  <c:v>10945</c:v>
                </c:pt>
                <c:pt idx="1471">
                  <c:v>10953.25</c:v>
                </c:pt>
                <c:pt idx="1472">
                  <c:v>10961.5</c:v>
                </c:pt>
                <c:pt idx="1473">
                  <c:v>10969.75</c:v>
                </c:pt>
                <c:pt idx="1474">
                  <c:v>10978</c:v>
                </c:pt>
                <c:pt idx="1475">
                  <c:v>10986.25</c:v>
                </c:pt>
                <c:pt idx="1476">
                  <c:v>10994.5</c:v>
                </c:pt>
                <c:pt idx="1477">
                  <c:v>11002.75</c:v>
                </c:pt>
                <c:pt idx="1478">
                  <c:v>11011</c:v>
                </c:pt>
                <c:pt idx="1479">
                  <c:v>11019.25</c:v>
                </c:pt>
                <c:pt idx="1480">
                  <c:v>11027.5</c:v>
                </c:pt>
                <c:pt idx="1481">
                  <c:v>11035.75</c:v>
                </c:pt>
                <c:pt idx="1482">
                  <c:v>11044</c:v>
                </c:pt>
                <c:pt idx="1483">
                  <c:v>11052.25</c:v>
                </c:pt>
                <c:pt idx="1484">
                  <c:v>11060.5</c:v>
                </c:pt>
                <c:pt idx="1485">
                  <c:v>11068.75</c:v>
                </c:pt>
                <c:pt idx="1486">
                  <c:v>11077</c:v>
                </c:pt>
                <c:pt idx="1487">
                  <c:v>11085.25</c:v>
                </c:pt>
                <c:pt idx="1488">
                  <c:v>11093.5</c:v>
                </c:pt>
                <c:pt idx="1489">
                  <c:v>11101.75</c:v>
                </c:pt>
                <c:pt idx="1490">
                  <c:v>11110</c:v>
                </c:pt>
                <c:pt idx="1491">
                  <c:v>11118.25</c:v>
                </c:pt>
                <c:pt idx="1492">
                  <c:v>11126.5</c:v>
                </c:pt>
                <c:pt idx="1493">
                  <c:v>11134.75</c:v>
                </c:pt>
                <c:pt idx="1494">
                  <c:v>11143</c:v>
                </c:pt>
                <c:pt idx="1495">
                  <c:v>11151.25</c:v>
                </c:pt>
                <c:pt idx="1496">
                  <c:v>11159.5</c:v>
                </c:pt>
                <c:pt idx="1497">
                  <c:v>11167.75</c:v>
                </c:pt>
                <c:pt idx="1498">
                  <c:v>11176</c:v>
                </c:pt>
                <c:pt idx="1499">
                  <c:v>11184.25</c:v>
                </c:pt>
                <c:pt idx="1500">
                  <c:v>11192.5</c:v>
                </c:pt>
                <c:pt idx="1501">
                  <c:v>11200.75</c:v>
                </c:pt>
                <c:pt idx="1502">
                  <c:v>11209</c:v>
                </c:pt>
                <c:pt idx="1503">
                  <c:v>11217.25</c:v>
                </c:pt>
                <c:pt idx="1504">
                  <c:v>11225.5</c:v>
                </c:pt>
                <c:pt idx="1505">
                  <c:v>11233.75</c:v>
                </c:pt>
                <c:pt idx="1506">
                  <c:v>11242</c:v>
                </c:pt>
                <c:pt idx="1507">
                  <c:v>11250.25</c:v>
                </c:pt>
                <c:pt idx="1508">
                  <c:v>11258.5</c:v>
                </c:pt>
                <c:pt idx="1509">
                  <c:v>11266.75</c:v>
                </c:pt>
                <c:pt idx="1510">
                  <c:v>11275</c:v>
                </c:pt>
                <c:pt idx="1511">
                  <c:v>11283.25</c:v>
                </c:pt>
                <c:pt idx="1512">
                  <c:v>11291.5</c:v>
                </c:pt>
                <c:pt idx="1513">
                  <c:v>11299.75</c:v>
                </c:pt>
                <c:pt idx="1514">
                  <c:v>11308</c:v>
                </c:pt>
                <c:pt idx="1515">
                  <c:v>11316.25</c:v>
                </c:pt>
                <c:pt idx="1516">
                  <c:v>11324.5</c:v>
                </c:pt>
                <c:pt idx="1517">
                  <c:v>11332.75</c:v>
                </c:pt>
                <c:pt idx="1518">
                  <c:v>11341</c:v>
                </c:pt>
                <c:pt idx="1519">
                  <c:v>11349.25</c:v>
                </c:pt>
                <c:pt idx="1520">
                  <c:v>11357.5</c:v>
                </c:pt>
                <c:pt idx="1521">
                  <c:v>11365.75</c:v>
                </c:pt>
                <c:pt idx="1522">
                  <c:v>11374</c:v>
                </c:pt>
                <c:pt idx="1523">
                  <c:v>11382.25</c:v>
                </c:pt>
                <c:pt idx="1524">
                  <c:v>11390.5</c:v>
                </c:pt>
                <c:pt idx="1525">
                  <c:v>11398.75</c:v>
                </c:pt>
                <c:pt idx="1526">
                  <c:v>11407</c:v>
                </c:pt>
                <c:pt idx="1527">
                  <c:v>11415.25</c:v>
                </c:pt>
                <c:pt idx="1528">
                  <c:v>11423.5</c:v>
                </c:pt>
                <c:pt idx="1529">
                  <c:v>11431.75</c:v>
                </c:pt>
                <c:pt idx="1530">
                  <c:v>11440</c:v>
                </c:pt>
                <c:pt idx="1531">
                  <c:v>11448.25</c:v>
                </c:pt>
                <c:pt idx="1532">
                  <c:v>11456.5</c:v>
                </c:pt>
                <c:pt idx="1533">
                  <c:v>11464.75</c:v>
                </c:pt>
                <c:pt idx="1534">
                  <c:v>11473</c:v>
                </c:pt>
                <c:pt idx="1535">
                  <c:v>11481.25</c:v>
                </c:pt>
                <c:pt idx="1536">
                  <c:v>11489.5</c:v>
                </c:pt>
                <c:pt idx="1537">
                  <c:v>11497.75</c:v>
                </c:pt>
                <c:pt idx="1538">
                  <c:v>11506</c:v>
                </c:pt>
                <c:pt idx="1539">
                  <c:v>11514.25</c:v>
                </c:pt>
                <c:pt idx="1540">
                  <c:v>11522.5</c:v>
                </c:pt>
                <c:pt idx="1541">
                  <c:v>11530.75</c:v>
                </c:pt>
                <c:pt idx="1542">
                  <c:v>11539</c:v>
                </c:pt>
                <c:pt idx="1543">
                  <c:v>11547.25</c:v>
                </c:pt>
                <c:pt idx="1544">
                  <c:v>11555.5</c:v>
                </c:pt>
                <c:pt idx="1545">
                  <c:v>11563.75</c:v>
                </c:pt>
                <c:pt idx="1546">
                  <c:v>11572</c:v>
                </c:pt>
                <c:pt idx="1547">
                  <c:v>11580.25</c:v>
                </c:pt>
                <c:pt idx="1548">
                  <c:v>11588.5</c:v>
                </c:pt>
                <c:pt idx="1549">
                  <c:v>11596.75</c:v>
                </c:pt>
                <c:pt idx="1550">
                  <c:v>11605</c:v>
                </c:pt>
                <c:pt idx="1551">
                  <c:v>11613.25</c:v>
                </c:pt>
                <c:pt idx="1552">
                  <c:v>11621.5</c:v>
                </c:pt>
                <c:pt idx="1553">
                  <c:v>11629.75</c:v>
                </c:pt>
                <c:pt idx="1554">
                  <c:v>11638</c:v>
                </c:pt>
                <c:pt idx="1555">
                  <c:v>11646.25</c:v>
                </c:pt>
                <c:pt idx="1556">
                  <c:v>11654.5</c:v>
                </c:pt>
                <c:pt idx="1557">
                  <c:v>11662.75</c:v>
                </c:pt>
                <c:pt idx="1558">
                  <c:v>11671</c:v>
                </c:pt>
                <c:pt idx="1559">
                  <c:v>11679.25</c:v>
                </c:pt>
                <c:pt idx="1560">
                  <c:v>11687.5</c:v>
                </c:pt>
                <c:pt idx="1561">
                  <c:v>11695.75</c:v>
                </c:pt>
                <c:pt idx="1562">
                  <c:v>11704</c:v>
                </c:pt>
                <c:pt idx="1563">
                  <c:v>11712.25</c:v>
                </c:pt>
                <c:pt idx="1564">
                  <c:v>11720.5</c:v>
                </c:pt>
                <c:pt idx="1565">
                  <c:v>11728.75</c:v>
                </c:pt>
                <c:pt idx="1566">
                  <c:v>11737</c:v>
                </c:pt>
                <c:pt idx="1567">
                  <c:v>11745.25</c:v>
                </c:pt>
                <c:pt idx="1568">
                  <c:v>11753.5</c:v>
                </c:pt>
                <c:pt idx="1569">
                  <c:v>11761.75</c:v>
                </c:pt>
                <c:pt idx="1570">
                  <c:v>11770</c:v>
                </c:pt>
                <c:pt idx="1571">
                  <c:v>11778.25</c:v>
                </c:pt>
                <c:pt idx="1572">
                  <c:v>11786.5</c:v>
                </c:pt>
                <c:pt idx="1573">
                  <c:v>11794.75</c:v>
                </c:pt>
                <c:pt idx="1574">
                  <c:v>11803</c:v>
                </c:pt>
                <c:pt idx="1575">
                  <c:v>11811.25</c:v>
                </c:pt>
                <c:pt idx="1576">
                  <c:v>11819.5</c:v>
                </c:pt>
                <c:pt idx="1577">
                  <c:v>11827.75</c:v>
                </c:pt>
                <c:pt idx="1578">
                  <c:v>11836</c:v>
                </c:pt>
                <c:pt idx="1579">
                  <c:v>11844.25</c:v>
                </c:pt>
                <c:pt idx="1580">
                  <c:v>11852.5</c:v>
                </c:pt>
                <c:pt idx="1581">
                  <c:v>11860.75</c:v>
                </c:pt>
                <c:pt idx="1582">
                  <c:v>11869</c:v>
                </c:pt>
                <c:pt idx="1583">
                  <c:v>11877.25</c:v>
                </c:pt>
                <c:pt idx="1584">
                  <c:v>11885.5</c:v>
                </c:pt>
                <c:pt idx="1585">
                  <c:v>11893.75</c:v>
                </c:pt>
                <c:pt idx="1586">
                  <c:v>11902</c:v>
                </c:pt>
                <c:pt idx="1587">
                  <c:v>11910.25</c:v>
                </c:pt>
                <c:pt idx="1588">
                  <c:v>11918.5</c:v>
                </c:pt>
                <c:pt idx="1589">
                  <c:v>11926.75</c:v>
                </c:pt>
                <c:pt idx="1590">
                  <c:v>11935</c:v>
                </c:pt>
                <c:pt idx="1591">
                  <c:v>11943.25</c:v>
                </c:pt>
                <c:pt idx="1592">
                  <c:v>11951.5</c:v>
                </c:pt>
                <c:pt idx="1593">
                  <c:v>11959.75</c:v>
                </c:pt>
                <c:pt idx="1594">
                  <c:v>11968</c:v>
                </c:pt>
                <c:pt idx="1595">
                  <c:v>11976.25</c:v>
                </c:pt>
                <c:pt idx="1596">
                  <c:v>11984.5</c:v>
                </c:pt>
                <c:pt idx="1597">
                  <c:v>11992.75</c:v>
                </c:pt>
                <c:pt idx="1598">
                  <c:v>12001</c:v>
                </c:pt>
                <c:pt idx="1599">
                  <c:v>12009.25</c:v>
                </c:pt>
                <c:pt idx="1600">
                  <c:v>12017.5</c:v>
                </c:pt>
                <c:pt idx="1601">
                  <c:v>12025.75</c:v>
                </c:pt>
                <c:pt idx="1602">
                  <c:v>12034</c:v>
                </c:pt>
                <c:pt idx="1603">
                  <c:v>12042.25</c:v>
                </c:pt>
                <c:pt idx="1604">
                  <c:v>12050.5</c:v>
                </c:pt>
                <c:pt idx="1605">
                  <c:v>12058.75</c:v>
                </c:pt>
                <c:pt idx="1606">
                  <c:v>12067</c:v>
                </c:pt>
                <c:pt idx="1607">
                  <c:v>12075.25</c:v>
                </c:pt>
                <c:pt idx="1608">
                  <c:v>12083.5</c:v>
                </c:pt>
                <c:pt idx="1609">
                  <c:v>12091.75</c:v>
                </c:pt>
                <c:pt idx="1610">
                  <c:v>12100</c:v>
                </c:pt>
                <c:pt idx="1611">
                  <c:v>12108.25</c:v>
                </c:pt>
                <c:pt idx="1612">
                  <c:v>12116.5</c:v>
                </c:pt>
                <c:pt idx="1613">
                  <c:v>12124.75</c:v>
                </c:pt>
                <c:pt idx="1614">
                  <c:v>12133</c:v>
                </c:pt>
                <c:pt idx="1615">
                  <c:v>12141.25</c:v>
                </c:pt>
                <c:pt idx="1616">
                  <c:v>12149.5</c:v>
                </c:pt>
                <c:pt idx="1617">
                  <c:v>12157.75</c:v>
                </c:pt>
                <c:pt idx="1618">
                  <c:v>12166</c:v>
                </c:pt>
                <c:pt idx="1619">
                  <c:v>12174.25</c:v>
                </c:pt>
                <c:pt idx="1620">
                  <c:v>12182.5</c:v>
                </c:pt>
                <c:pt idx="1621">
                  <c:v>12190.75</c:v>
                </c:pt>
                <c:pt idx="1622">
                  <c:v>12199</c:v>
                </c:pt>
                <c:pt idx="1623">
                  <c:v>12207.25</c:v>
                </c:pt>
                <c:pt idx="1624">
                  <c:v>12215.5</c:v>
                </c:pt>
                <c:pt idx="1625">
                  <c:v>12223.75</c:v>
                </c:pt>
                <c:pt idx="1626">
                  <c:v>12232</c:v>
                </c:pt>
                <c:pt idx="1627">
                  <c:v>12240.25</c:v>
                </c:pt>
                <c:pt idx="1628">
                  <c:v>12248.5</c:v>
                </c:pt>
                <c:pt idx="1629">
                  <c:v>12256.75</c:v>
                </c:pt>
                <c:pt idx="1630">
                  <c:v>12265</c:v>
                </c:pt>
                <c:pt idx="1631">
                  <c:v>12273.25</c:v>
                </c:pt>
                <c:pt idx="1632">
                  <c:v>12281.5</c:v>
                </c:pt>
                <c:pt idx="1633">
                  <c:v>12289.75</c:v>
                </c:pt>
                <c:pt idx="1634">
                  <c:v>12298</c:v>
                </c:pt>
                <c:pt idx="1635">
                  <c:v>12306.25</c:v>
                </c:pt>
                <c:pt idx="1636">
                  <c:v>12314.5</c:v>
                </c:pt>
                <c:pt idx="1637">
                  <c:v>12322.75</c:v>
                </c:pt>
                <c:pt idx="1638">
                  <c:v>12331</c:v>
                </c:pt>
                <c:pt idx="1639">
                  <c:v>12339.25</c:v>
                </c:pt>
                <c:pt idx="1640">
                  <c:v>12347.5</c:v>
                </c:pt>
                <c:pt idx="1641">
                  <c:v>12355.75</c:v>
                </c:pt>
                <c:pt idx="1642">
                  <c:v>12364</c:v>
                </c:pt>
                <c:pt idx="1643">
                  <c:v>12372.25</c:v>
                </c:pt>
                <c:pt idx="1644">
                  <c:v>12380.5</c:v>
                </c:pt>
                <c:pt idx="1645">
                  <c:v>12388.75</c:v>
                </c:pt>
                <c:pt idx="1646">
                  <c:v>12397</c:v>
                </c:pt>
                <c:pt idx="1647">
                  <c:v>12405.25</c:v>
                </c:pt>
                <c:pt idx="1648">
                  <c:v>12413.5</c:v>
                </c:pt>
                <c:pt idx="1649">
                  <c:v>12421.75</c:v>
                </c:pt>
                <c:pt idx="1650">
                  <c:v>12430</c:v>
                </c:pt>
                <c:pt idx="1651">
                  <c:v>12438.25</c:v>
                </c:pt>
                <c:pt idx="1652">
                  <c:v>12446.5</c:v>
                </c:pt>
                <c:pt idx="1653">
                  <c:v>12454.75</c:v>
                </c:pt>
                <c:pt idx="1654">
                  <c:v>12463</c:v>
                </c:pt>
                <c:pt idx="1655">
                  <c:v>12471.25</c:v>
                </c:pt>
                <c:pt idx="1656">
                  <c:v>12479.5</c:v>
                </c:pt>
                <c:pt idx="1657">
                  <c:v>12487.75</c:v>
                </c:pt>
                <c:pt idx="1658">
                  <c:v>12496</c:v>
                </c:pt>
                <c:pt idx="1659">
                  <c:v>12504.25</c:v>
                </c:pt>
                <c:pt idx="1660">
                  <c:v>12512.5</c:v>
                </c:pt>
                <c:pt idx="1661">
                  <c:v>12520.75</c:v>
                </c:pt>
                <c:pt idx="1662">
                  <c:v>12529</c:v>
                </c:pt>
                <c:pt idx="1663">
                  <c:v>12537.25</c:v>
                </c:pt>
                <c:pt idx="1664">
                  <c:v>12545.5</c:v>
                </c:pt>
                <c:pt idx="1665">
                  <c:v>12553.75</c:v>
                </c:pt>
                <c:pt idx="1666">
                  <c:v>12562</c:v>
                </c:pt>
                <c:pt idx="1667">
                  <c:v>12570.25</c:v>
                </c:pt>
                <c:pt idx="1668">
                  <c:v>12578.5</c:v>
                </c:pt>
                <c:pt idx="1669">
                  <c:v>12586.75</c:v>
                </c:pt>
                <c:pt idx="1670">
                  <c:v>12595</c:v>
                </c:pt>
                <c:pt idx="1671">
                  <c:v>12603.25</c:v>
                </c:pt>
                <c:pt idx="1672">
                  <c:v>12611.5</c:v>
                </c:pt>
                <c:pt idx="1673">
                  <c:v>12619.75</c:v>
                </c:pt>
                <c:pt idx="1674">
                  <c:v>12628</c:v>
                </c:pt>
                <c:pt idx="1675">
                  <c:v>12636.25</c:v>
                </c:pt>
                <c:pt idx="1676">
                  <c:v>12644.5</c:v>
                </c:pt>
                <c:pt idx="1677">
                  <c:v>12652.75</c:v>
                </c:pt>
                <c:pt idx="1678">
                  <c:v>12661</c:v>
                </c:pt>
                <c:pt idx="1679">
                  <c:v>12669.25</c:v>
                </c:pt>
                <c:pt idx="1680">
                  <c:v>12677.5</c:v>
                </c:pt>
                <c:pt idx="1681">
                  <c:v>12685.75</c:v>
                </c:pt>
                <c:pt idx="1682">
                  <c:v>12694</c:v>
                </c:pt>
                <c:pt idx="1683">
                  <c:v>12702.25</c:v>
                </c:pt>
                <c:pt idx="1684">
                  <c:v>12710.5</c:v>
                </c:pt>
                <c:pt idx="1685">
                  <c:v>12718.75</c:v>
                </c:pt>
                <c:pt idx="1686">
                  <c:v>12727</c:v>
                </c:pt>
                <c:pt idx="1687">
                  <c:v>12735.25</c:v>
                </c:pt>
                <c:pt idx="1688">
                  <c:v>12743.5</c:v>
                </c:pt>
                <c:pt idx="1689">
                  <c:v>12751.75</c:v>
                </c:pt>
                <c:pt idx="1690">
                  <c:v>12760</c:v>
                </c:pt>
                <c:pt idx="1691">
                  <c:v>12768.25</c:v>
                </c:pt>
                <c:pt idx="1692">
                  <c:v>12776.5</c:v>
                </c:pt>
                <c:pt idx="1693">
                  <c:v>12784.75</c:v>
                </c:pt>
                <c:pt idx="1694">
                  <c:v>12793</c:v>
                </c:pt>
                <c:pt idx="1695">
                  <c:v>12801.25</c:v>
                </c:pt>
                <c:pt idx="1696">
                  <c:v>12809.5</c:v>
                </c:pt>
                <c:pt idx="1697">
                  <c:v>12817.75</c:v>
                </c:pt>
                <c:pt idx="1698">
                  <c:v>12826</c:v>
                </c:pt>
                <c:pt idx="1699">
                  <c:v>12834.25</c:v>
                </c:pt>
                <c:pt idx="1700">
                  <c:v>12842.5</c:v>
                </c:pt>
                <c:pt idx="1701">
                  <c:v>12850.75</c:v>
                </c:pt>
                <c:pt idx="1702">
                  <c:v>12859</c:v>
                </c:pt>
                <c:pt idx="1703">
                  <c:v>12867.25</c:v>
                </c:pt>
                <c:pt idx="1704">
                  <c:v>12875.5</c:v>
                </c:pt>
                <c:pt idx="1705">
                  <c:v>12883.75</c:v>
                </c:pt>
                <c:pt idx="1706">
                  <c:v>12892</c:v>
                </c:pt>
                <c:pt idx="1707">
                  <c:v>12900.25</c:v>
                </c:pt>
                <c:pt idx="1708">
                  <c:v>12908.5</c:v>
                </c:pt>
                <c:pt idx="1709">
                  <c:v>12916.75</c:v>
                </c:pt>
                <c:pt idx="1710">
                  <c:v>12925</c:v>
                </c:pt>
                <c:pt idx="1711">
                  <c:v>12933.25</c:v>
                </c:pt>
                <c:pt idx="1712">
                  <c:v>12941.5</c:v>
                </c:pt>
                <c:pt idx="1713">
                  <c:v>12949.75</c:v>
                </c:pt>
                <c:pt idx="1714">
                  <c:v>12958</c:v>
                </c:pt>
                <c:pt idx="1715">
                  <c:v>12966.25</c:v>
                </c:pt>
                <c:pt idx="1716">
                  <c:v>12974.5</c:v>
                </c:pt>
                <c:pt idx="1717">
                  <c:v>12982.75</c:v>
                </c:pt>
                <c:pt idx="1718">
                  <c:v>12991</c:v>
                </c:pt>
                <c:pt idx="1719">
                  <c:v>12999.25</c:v>
                </c:pt>
                <c:pt idx="1720">
                  <c:v>13007.5</c:v>
                </c:pt>
                <c:pt idx="1721">
                  <c:v>13015.75</c:v>
                </c:pt>
                <c:pt idx="1722">
                  <c:v>13024</c:v>
                </c:pt>
                <c:pt idx="1723">
                  <c:v>13032.25</c:v>
                </c:pt>
                <c:pt idx="1724">
                  <c:v>13040.5</c:v>
                </c:pt>
                <c:pt idx="1725">
                  <c:v>13048.75</c:v>
                </c:pt>
                <c:pt idx="1726">
                  <c:v>13057</c:v>
                </c:pt>
                <c:pt idx="1727">
                  <c:v>13065.25</c:v>
                </c:pt>
                <c:pt idx="1728">
                  <c:v>13073.5</c:v>
                </c:pt>
                <c:pt idx="1729">
                  <c:v>13081.75</c:v>
                </c:pt>
                <c:pt idx="1730">
                  <c:v>13090</c:v>
                </c:pt>
                <c:pt idx="1731">
                  <c:v>13098.25</c:v>
                </c:pt>
                <c:pt idx="1732">
                  <c:v>13106.5</c:v>
                </c:pt>
                <c:pt idx="1733">
                  <c:v>13114.75</c:v>
                </c:pt>
                <c:pt idx="1734">
                  <c:v>13123</c:v>
                </c:pt>
                <c:pt idx="1735">
                  <c:v>13131.25</c:v>
                </c:pt>
                <c:pt idx="1736">
                  <c:v>13139.5</c:v>
                </c:pt>
                <c:pt idx="1737">
                  <c:v>13147.75</c:v>
                </c:pt>
                <c:pt idx="1738">
                  <c:v>13156</c:v>
                </c:pt>
                <c:pt idx="1739">
                  <c:v>13164.25</c:v>
                </c:pt>
                <c:pt idx="1740">
                  <c:v>13172.5</c:v>
                </c:pt>
                <c:pt idx="1741">
                  <c:v>13180.75</c:v>
                </c:pt>
                <c:pt idx="1742">
                  <c:v>13189</c:v>
                </c:pt>
                <c:pt idx="1743">
                  <c:v>13197.25</c:v>
                </c:pt>
                <c:pt idx="1744">
                  <c:v>13205.5</c:v>
                </c:pt>
                <c:pt idx="1745">
                  <c:v>13213.75</c:v>
                </c:pt>
                <c:pt idx="1746">
                  <c:v>13222</c:v>
                </c:pt>
                <c:pt idx="1747">
                  <c:v>13230.25</c:v>
                </c:pt>
                <c:pt idx="1748">
                  <c:v>13238.5</c:v>
                </c:pt>
                <c:pt idx="1749">
                  <c:v>13246.75</c:v>
                </c:pt>
                <c:pt idx="1750">
                  <c:v>13255</c:v>
                </c:pt>
                <c:pt idx="1751">
                  <c:v>13263.25</c:v>
                </c:pt>
                <c:pt idx="1752">
                  <c:v>13271.5</c:v>
                </c:pt>
                <c:pt idx="1753">
                  <c:v>13279.75</c:v>
                </c:pt>
                <c:pt idx="1754">
                  <c:v>13288</c:v>
                </c:pt>
                <c:pt idx="1755">
                  <c:v>13296.25</c:v>
                </c:pt>
                <c:pt idx="1756">
                  <c:v>13304.5</c:v>
                </c:pt>
                <c:pt idx="1757">
                  <c:v>13312.75</c:v>
                </c:pt>
                <c:pt idx="1758">
                  <c:v>13321</c:v>
                </c:pt>
                <c:pt idx="1759">
                  <c:v>13329.25</c:v>
                </c:pt>
                <c:pt idx="1760">
                  <c:v>13337.5</c:v>
                </c:pt>
                <c:pt idx="1761">
                  <c:v>13345.75</c:v>
                </c:pt>
                <c:pt idx="1762">
                  <c:v>13354</c:v>
                </c:pt>
                <c:pt idx="1763">
                  <c:v>13362.25</c:v>
                </c:pt>
                <c:pt idx="1764">
                  <c:v>13370.5</c:v>
                </c:pt>
                <c:pt idx="1765">
                  <c:v>13378.75</c:v>
                </c:pt>
                <c:pt idx="1766">
                  <c:v>13387</c:v>
                </c:pt>
                <c:pt idx="1767">
                  <c:v>13395.25</c:v>
                </c:pt>
                <c:pt idx="1768">
                  <c:v>13403.5</c:v>
                </c:pt>
                <c:pt idx="1769">
                  <c:v>13411.75</c:v>
                </c:pt>
                <c:pt idx="1770">
                  <c:v>13420</c:v>
                </c:pt>
                <c:pt idx="1771">
                  <c:v>13428.25</c:v>
                </c:pt>
                <c:pt idx="1772">
                  <c:v>13436.5</c:v>
                </c:pt>
                <c:pt idx="1773">
                  <c:v>13444.75</c:v>
                </c:pt>
                <c:pt idx="1774">
                  <c:v>13453</c:v>
                </c:pt>
                <c:pt idx="1775">
                  <c:v>13461.25</c:v>
                </c:pt>
                <c:pt idx="1776">
                  <c:v>13469.5</c:v>
                </c:pt>
                <c:pt idx="1777">
                  <c:v>13477.75</c:v>
                </c:pt>
                <c:pt idx="1778">
                  <c:v>13486</c:v>
                </c:pt>
                <c:pt idx="1779">
                  <c:v>13494.25</c:v>
                </c:pt>
                <c:pt idx="1780">
                  <c:v>13502.5</c:v>
                </c:pt>
                <c:pt idx="1781">
                  <c:v>13510.75</c:v>
                </c:pt>
                <c:pt idx="1782">
                  <c:v>13519</c:v>
                </c:pt>
                <c:pt idx="1783">
                  <c:v>13527.25</c:v>
                </c:pt>
                <c:pt idx="1784">
                  <c:v>13535.5</c:v>
                </c:pt>
                <c:pt idx="1785">
                  <c:v>13543.75</c:v>
                </c:pt>
                <c:pt idx="1786">
                  <c:v>13552</c:v>
                </c:pt>
                <c:pt idx="1787">
                  <c:v>13560.25</c:v>
                </c:pt>
                <c:pt idx="1788">
                  <c:v>13568.5</c:v>
                </c:pt>
                <c:pt idx="1789">
                  <c:v>13576.75</c:v>
                </c:pt>
                <c:pt idx="1790">
                  <c:v>13585</c:v>
                </c:pt>
                <c:pt idx="1791">
                  <c:v>13593.25</c:v>
                </c:pt>
                <c:pt idx="1792">
                  <c:v>13601.5</c:v>
                </c:pt>
                <c:pt idx="1793">
                  <c:v>13609.75</c:v>
                </c:pt>
                <c:pt idx="1794">
                  <c:v>13618</c:v>
                </c:pt>
                <c:pt idx="1795">
                  <c:v>13626.25</c:v>
                </c:pt>
                <c:pt idx="1796">
                  <c:v>13634.5</c:v>
                </c:pt>
                <c:pt idx="1797">
                  <c:v>13642.75</c:v>
                </c:pt>
                <c:pt idx="1798">
                  <c:v>13651</c:v>
                </c:pt>
                <c:pt idx="1799">
                  <c:v>13659.25</c:v>
                </c:pt>
                <c:pt idx="1800">
                  <c:v>13667.5</c:v>
                </c:pt>
                <c:pt idx="1801">
                  <c:v>13675.75</c:v>
                </c:pt>
                <c:pt idx="1802">
                  <c:v>13684</c:v>
                </c:pt>
                <c:pt idx="1803">
                  <c:v>13692.25</c:v>
                </c:pt>
                <c:pt idx="1804">
                  <c:v>13700.5</c:v>
                </c:pt>
                <c:pt idx="1805">
                  <c:v>13708.75</c:v>
                </c:pt>
                <c:pt idx="1806">
                  <c:v>13717</c:v>
                </c:pt>
                <c:pt idx="1807">
                  <c:v>13725.25</c:v>
                </c:pt>
                <c:pt idx="1808">
                  <c:v>13733.5</c:v>
                </c:pt>
                <c:pt idx="1809">
                  <c:v>13741.75</c:v>
                </c:pt>
                <c:pt idx="1810">
                  <c:v>13750</c:v>
                </c:pt>
                <c:pt idx="1811">
                  <c:v>13758.25</c:v>
                </c:pt>
                <c:pt idx="1812">
                  <c:v>13766.5</c:v>
                </c:pt>
                <c:pt idx="1813">
                  <c:v>13774.75</c:v>
                </c:pt>
                <c:pt idx="1814">
                  <c:v>13783</c:v>
                </c:pt>
                <c:pt idx="1815">
                  <c:v>13791.25</c:v>
                </c:pt>
                <c:pt idx="1816">
                  <c:v>13799.5</c:v>
                </c:pt>
                <c:pt idx="1817">
                  <c:v>13807.75</c:v>
                </c:pt>
                <c:pt idx="1818">
                  <c:v>13816</c:v>
                </c:pt>
                <c:pt idx="1819">
                  <c:v>13824.25</c:v>
                </c:pt>
                <c:pt idx="1820">
                  <c:v>13832.5</c:v>
                </c:pt>
                <c:pt idx="1821">
                  <c:v>13840.75</c:v>
                </c:pt>
                <c:pt idx="1822">
                  <c:v>13849</c:v>
                </c:pt>
                <c:pt idx="1823">
                  <c:v>13857.25</c:v>
                </c:pt>
                <c:pt idx="1824">
                  <c:v>13865.5</c:v>
                </c:pt>
                <c:pt idx="1825">
                  <c:v>13873.75</c:v>
                </c:pt>
                <c:pt idx="1826">
                  <c:v>13882</c:v>
                </c:pt>
                <c:pt idx="1827">
                  <c:v>13890.25</c:v>
                </c:pt>
                <c:pt idx="1828">
                  <c:v>13898.5</c:v>
                </c:pt>
                <c:pt idx="1829">
                  <c:v>13906.75</c:v>
                </c:pt>
                <c:pt idx="1830">
                  <c:v>13915</c:v>
                </c:pt>
                <c:pt idx="1831">
                  <c:v>13923.25</c:v>
                </c:pt>
                <c:pt idx="1832">
                  <c:v>13931.5</c:v>
                </c:pt>
                <c:pt idx="1833">
                  <c:v>13939.75</c:v>
                </c:pt>
                <c:pt idx="1834">
                  <c:v>13948</c:v>
                </c:pt>
                <c:pt idx="1835">
                  <c:v>13956.25</c:v>
                </c:pt>
                <c:pt idx="1836">
                  <c:v>13964.5</c:v>
                </c:pt>
                <c:pt idx="1837">
                  <c:v>13972.75</c:v>
                </c:pt>
                <c:pt idx="1838">
                  <c:v>13981</c:v>
                </c:pt>
                <c:pt idx="1839">
                  <c:v>13989.25</c:v>
                </c:pt>
                <c:pt idx="1840">
                  <c:v>13997.5</c:v>
                </c:pt>
                <c:pt idx="1841">
                  <c:v>14005.75</c:v>
                </c:pt>
                <c:pt idx="1842">
                  <c:v>14014</c:v>
                </c:pt>
                <c:pt idx="1843">
                  <c:v>14022.25</c:v>
                </c:pt>
                <c:pt idx="1844">
                  <c:v>14030.5</c:v>
                </c:pt>
                <c:pt idx="1845">
                  <c:v>14038.75</c:v>
                </c:pt>
                <c:pt idx="1846">
                  <c:v>14047</c:v>
                </c:pt>
                <c:pt idx="1847">
                  <c:v>14055.25</c:v>
                </c:pt>
                <c:pt idx="1848">
                  <c:v>14063.5</c:v>
                </c:pt>
                <c:pt idx="1849">
                  <c:v>14071.75</c:v>
                </c:pt>
                <c:pt idx="1850">
                  <c:v>14080</c:v>
                </c:pt>
                <c:pt idx="1851">
                  <c:v>14088.25</c:v>
                </c:pt>
                <c:pt idx="1852">
                  <c:v>14096.5</c:v>
                </c:pt>
                <c:pt idx="1853">
                  <c:v>14104.75</c:v>
                </c:pt>
                <c:pt idx="1854">
                  <c:v>14113</c:v>
                </c:pt>
                <c:pt idx="1855">
                  <c:v>14121.25</c:v>
                </c:pt>
                <c:pt idx="1856">
                  <c:v>14129.5</c:v>
                </c:pt>
                <c:pt idx="1857">
                  <c:v>14137.75</c:v>
                </c:pt>
                <c:pt idx="1858">
                  <c:v>14146</c:v>
                </c:pt>
                <c:pt idx="1859">
                  <c:v>14154.25</c:v>
                </c:pt>
                <c:pt idx="1860">
                  <c:v>14162.5</c:v>
                </c:pt>
                <c:pt idx="1861">
                  <c:v>14170.75</c:v>
                </c:pt>
                <c:pt idx="1862">
                  <c:v>14179</c:v>
                </c:pt>
                <c:pt idx="1863">
                  <c:v>14187.25</c:v>
                </c:pt>
                <c:pt idx="1864">
                  <c:v>14195.5</c:v>
                </c:pt>
                <c:pt idx="1865">
                  <c:v>14203.75</c:v>
                </c:pt>
                <c:pt idx="1866">
                  <c:v>14212</c:v>
                </c:pt>
                <c:pt idx="1867">
                  <c:v>14220.25</c:v>
                </c:pt>
                <c:pt idx="1868">
                  <c:v>14228.5</c:v>
                </c:pt>
                <c:pt idx="1869">
                  <c:v>14236.75</c:v>
                </c:pt>
                <c:pt idx="1870">
                  <c:v>14245</c:v>
                </c:pt>
                <c:pt idx="1871">
                  <c:v>14253.25</c:v>
                </c:pt>
                <c:pt idx="1872">
                  <c:v>14261.5</c:v>
                </c:pt>
                <c:pt idx="1873">
                  <c:v>14269.75</c:v>
                </c:pt>
                <c:pt idx="1874">
                  <c:v>14278</c:v>
                </c:pt>
                <c:pt idx="1875">
                  <c:v>14286.25</c:v>
                </c:pt>
                <c:pt idx="1876">
                  <c:v>14294.5</c:v>
                </c:pt>
                <c:pt idx="1877">
                  <c:v>14302.75</c:v>
                </c:pt>
                <c:pt idx="1878">
                  <c:v>14311</c:v>
                </c:pt>
                <c:pt idx="1879">
                  <c:v>14319.25</c:v>
                </c:pt>
                <c:pt idx="1880">
                  <c:v>14327.5</c:v>
                </c:pt>
                <c:pt idx="1881">
                  <c:v>14335.75</c:v>
                </c:pt>
                <c:pt idx="1882">
                  <c:v>14344</c:v>
                </c:pt>
                <c:pt idx="1883">
                  <c:v>14352.25</c:v>
                </c:pt>
                <c:pt idx="1884">
                  <c:v>14360.5</c:v>
                </c:pt>
                <c:pt idx="1885">
                  <c:v>14368.75</c:v>
                </c:pt>
                <c:pt idx="1886">
                  <c:v>14377</c:v>
                </c:pt>
                <c:pt idx="1887">
                  <c:v>14385.25</c:v>
                </c:pt>
                <c:pt idx="1888">
                  <c:v>14393.5</c:v>
                </c:pt>
                <c:pt idx="1889">
                  <c:v>14401.75</c:v>
                </c:pt>
                <c:pt idx="1890">
                  <c:v>14410</c:v>
                </c:pt>
                <c:pt idx="1891">
                  <c:v>14418.25</c:v>
                </c:pt>
                <c:pt idx="1892">
                  <c:v>14426.5</c:v>
                </c:pt>
                <c:pt idx="1893">
                  <c:v>14434.75</c:v>
                </c:pt>
                <c:pt idx="1894">
                  <c:v>14443</c:v>
                </c:pt>
                <c:pt idx="1895">
                  <c:v>14451.25</c:v>
                </c:pt>
                <c:pt idx="1896">
                  <c:v>14459.5</c:v>
                </c:pt>
                <c:pt idx="1897">
                  <c:v>14467.75</c:v>
                </c:pt>
                <c:pt idx="1898">
                  <c:v>14476</c:v>
                </c:pt>
                <c:pt idx="1899">
                  <c:v>14484.25</c:v>
                </c:pt>
                <c:pt idx="1900">
                  <c:v>14492.5</c:v>
                </c:pt>
                <c:pt idx="1901">
                  <c:v>14500.75</c:v>
                </c:pt>
                <c:pt idx="1902">
                  <c:v>14509</c:v>
                </c:pt>
                <c:pt idx="1903">
                  <c:v>14517.25</c:v>
                </c:pt>
                <c:pt idx="1904">
                  <c:v>14525.5</c:v>
                </c:pt>
                <c:pt idx="1905">
                  <c:v>14533.75</c:v>
                </c:pt>
                <c:pt idx="1906">
                  <c:v>14542</c:v>
                </c:pt>
                <c:pt idx="1907">
                  <c:v>14550.25</c:v>
                </c:pt>
                <c:pt idx="1908">
                  <c:v>14558.5</c:v>
                </c:pt>
                <c:pt idx="1909">
                  <c:v>14566.75</c:v>
                </c:pt>
                <c:pt idx="1910">
                  <c:v>14575</c:v>
                </c:pt>
                <c:pt idx="1911">
                  <c:v>14583.25</c:v>
                </c:pt>
                <c:pt idx="1912">
                  <c:v>14591.5</c:v>
                </c:pt>
                <c:pt idx="1913">
                  <c:v>14599.75</c:v>
                </c:pt>
                <c:pt idx="1914">
                  <c:v>14608</c:v>
                </c:pt>
                <c:pt idx="1915">
                  <c:v>14616.25</c:v>
                </c:pt>
                <c:pt idx="1916">
                  <c:v>14624.5</c:v>
                </c:pt>
                <c:pt idx="1917">
                  <c:v>14632.75</c:v>
                </c:pt>
                <c:pt idx="1918">
                  <c:v>14641</c:v>
                </c:pt>
                <c:pt idx="1919">
                  <c:v>14649.25</c:v>
                </c:pt>
                <c:pt idx="1920">
                  <c:v>14657.5</c:v>
                </c:pt>
                <c:pt idx="1921">
                  <c:v>14665.75</c:v>
                </c:pt>
                <c:pt idx="1922">
                  <c:v>14674</c:v>
                </c:pt>
                <c:pt idx="1923">
                  <c:v>14682.25</c:v>
                </c:pt>
                <c:pt idx="1924">
                  <c:v>14690.5</c:v>
                </c:pt>
                <c:pt idx="1925">
                  <c:v>14698.75</c:v>
                </c:pt>
                <c:pt idx="1926">
                  <c:v>14707</c:v>
                </c:pt>
                <c:pt idx="1927">
                  <c:v>14715.25</c:v>
                </c:pt>
                <c:pt idx="1928">
                  <c:v>14723.5</c:v>
                </c:pt>
                <c:pt idx="1929">
                  <c:v>14731.75</c:v>
                </c:pt>
                <c:pt idx="1930">
                  <c:v>14740</c:v>
                </c:pt>
                <c:pt idx="1931">
                  <c:v>14748.25</c:v>
                </c:pt>
                <c:pt idx="1932">
                  <c:v>14756.5</c:v>
                </c:pt>
                <c:pt idx="1933">
                  <c:v>14764.75</c:v>
                </c:pt>
                <c:pt idx="1934">
                  <c:v>14773</c:v>
                </c:pt>
                <c:pt idx="1935">
                  <c:v>14781.25</c:v>
                </c:pt>
                <c:pt idx="1936">
                  <c:v>14789.5</c:v>
                </c:pt>
                <c:pt idx="1937">
                  <c:v>14797.75</c:v>
                </c:pt>
                <c:pt idx="1938">
                  <c:v>14806</c:v>
                </c:pt>
                <c:pt idx="1939">
                  <c:v>14814.25</c:v>
                </c:pt>
                <c:pt idx="1940">
                  <c:v>14822.5</c:v>
                </c:pt>
                <c:pt idx="1941">
                  <c:v>14830.75</c:v>
                </c:pt>
                <c:pt idx="1942">
                  <c:v>14839</c:v>
                </c:pt>
                <c:pt idx="1943">
                  <c:v>14847.25</c:v>
                </c:pt>
                <c:pt idx="1944">
                  <c:v>14855.5</c:v>
                </c:pt>
                <c:pt idx="1945">
                  <c:v>14863.75</c:v>
                </c:pt>
                <c:pt idx="1946">
                  <c:v>14872</c:v>
                </c:pt>
                <c:pt idx="1947">
                  <c:v>14880.25</c:v>
                </c:pt>
                <c:pt idx="1948">
                  <c:v>14888.5</c:v>
                </c:pt>
                <c:pt idx="1949">
                  <c:v>14896.75</c:v>
                </c:pt>
                <c:pt idx="1950">
                  <c:v>14905</c:v>
                </c:pt>
                <c:pt idx="1951">
                  <c:v>14913.25</c:v>
                </c:pt>
                <c:pt idx="1952">
                  <c:v>14921.5</c:v>
                </c:pt>
                <c:pt idx="1953">
                  <c:v>14929.75</c:v>
                </c:pt>
                <c:pt idx="1954">
                  <c:v>14938</c:v>
                </c:pt>
                <c:pt idx="1955">
                  <c:v>14946.25</c:v>
                </c:pt>
                <c:pt idx="1956">
                  <c:v>14954.5</c:v>
                </c:pt>
                <c:pt idx="1957">
                  <c:v>14962.75</c:v>
                </c:pt>
                <c:pt idx="1958">
                  <c:v>14971</c:v>
                </c:pt>
                <c:pt idx="1959">
                  <c:v>14979.25</c:v>
                </c:pt>
                <c:pt idx="1960">
                  <c:v>14987.5</c:v>
                </c:pt>
                <c:pt idx="1961">
                  <c:v>14995.75</c:v>
                </c:pt>
                <c:pt idx="1962">
                  <c:v>15004</c:v>
                </c:pt>
                <c:pt idx="1963">
                  <c:v>15012.25</c:v>
                </c:pt>
                <c:pt idx="1964">
                  <c:v>15020.5</c:v>
                </c:pt>
                <c:pt idx="1965">
                  <c:v>15028.75</c:v>
                </c:pt>
                <c:pt idx="1966">
                  <c:v>15037</c:v>
                </c:pt>
                <c:pt idx="1967">
                  <c:v>15045.25</c:v>
                </c:pt>
                <c:pt idx="1968">
                  <c:v>15053.5</c:v>
                </c:pt>
                <c:pt idx="1969">
                  <c:v>15061.75</c:v>
                </c:pt>
                <c:pt idx="1970">
                  <c:v>15070</c:v>
                </c:pt>
                <c:pt idx="1971">
                  <c:v>15078.25</c:v>
                </c:pt>
                <c:pt idx="1972">
                  <c:v>15086.5</c:v>
                </c:pt>
                <c:pt idx="1973">
                  <c:v>15094.75</c:v>
                </c:pt>
                <c:pt idx="1974">
                  <c:v>15103</c:v>
                </c:pt>
                <c:pt idx="1975">
                  <c:v>15111.25</c:v>
                </c:pt>
                <c:pt idx="1976">
                  <c:v>15119.5</c:v>
                </c:pt>
                <c:pt idx="1977">
                  <c:v>15127.75</c:v>
                </c:pt>
                <c:pt idx="1978">
                  <c:v>15136</c:v>
                </c:pt>
                <c:pt idx="1979">
                  <c:v>15144.25</c:v>
                </c:pt>
                <c:pt idx="1980">
                  <c:v>15152.5</c:v>
                </c:pt>
                <c:pt idx="1981">
                  <c:v>15160.75</c:v>
                </c:pt>
                <c:pt idx="1982">
                  <c:v>15169</c:v>
                </c:pt>
                <c:pt idx="1983">
                  <c:v>15177.25</c:v>
                </c:pt>
                <c:pt idx="1984">
                  <c:v>15185.5</c:v>
                </c:pt>
                <c:pt idx="1985">
                  <c:v>15193.75</c:v>
                </c:pt>
                <c:pt idx="1986">
                  <c:v>15202</c:v>
                </c:pt>
                <c:pt idx="1987">
                  <c:v>15210.25</c:v>
                </c:pt>
                <c:pt idx="1988">
                  <c:v>15218.5</c:v>
                </c:pt>
                <c:pt idx="1989">
                  <c:v>15226.75</c:v>
                </c:pt>
                <c:pt idx="1990">
                  <c:v>15235</c:v>
                </c:pt>
                <c:pt idx="1991">
                  <c:v>15243.25</c:v>
                </c:pt>
                <c:pt idx="1992">
                  <c:v>15251.5</c:v>
                </c:pt>
                <c:pt idx="1993">
                  <c:v>15259.75</c:v>
                </c:pt>
                <c:pt idx="1994">
                  <c:v>15268</c:v>
                </c:pt>
                <c:pt idx="1995">
                  <c:v>15276.25</c:v>
                </c:pt>
                <c:pt idx="1996">
                  <c:v>15284.5</c:v>
                </c:pt>
                <c:pt idx="1997">
                  <c:v>15292.75</c:v>
                </c:pt>
                <c:pt idx="1998">
                  <c:v>15301</c:v>
                </c:pt>
                <c:pt idx="1999">
                  <c:v>15309.25</c:v>
                </c:pt>
                <c:pt idx="2000">
                  <c:v>15317.5</c:v>
                </c:pt>
                <c:pt idx="2001">
                  <c:v>15325.75</c:v>
                </c:pt>
                <c:pt idx="2002">
                  <c:v>15334</c:v>
                </c:pt>
                <c:pt idx="2003">
                  <c:v>15342.25</c:v>
                </c:pt>
                <c:pt idx="2004">
                  <c:v>15350.5</c:v>
                </c:pt>
                <c:pt idx="2005">
                  <c:v>15358.75</c:v>
                </c:pt>
                <c:pt idx="2006">
                  <c:v>15367</c:v>
                </c:pt>
                <c:pt idx="2007">
                  <c:v>15375.25</c:v>
                </c:pt>
                <c:pt idx="2008">
                  <c:v>15383.5</c:v>
                </c:pt>
                <c:pt idx="2009">
                  <c:v>15391.75</c:v>
                </c:pt>
                <c:pt idx="2010">
                  <c:v>15400</c:v>
                </c:pt>
                <c:pt idx="2011">
                  <c:v>15408.25</c:v>
                </c:pt>
                <c:pt idx="2012">
                  <c:v>15416.5</c:v>
                </c:pt>
                <c:pt idx="2013">
                  <c:v>15424.75</c:v>
                </c:pt>
                <c:pt idx="2014">
                  <c:v>15433</c:v>
                </c:pt>
                <c:pt idx="2015">
                  <c:v>15441.25</c:v>
                </c:pt>
                <c:pt idx="2016">
                  <c:v>15449.5</c:v>
                </c:pt>
                <c:pt idx="2017">
                  <c:v>15457.75</c:v>
                </c:pt>
                <c:pt idx="2018">
                  <c:v>15466</c:v>
                </c:pt>
                <c:pt idx="2019">
                  <c:v>15474.25</c:v>
                </c:pt>
                <c:pt idx="2020">
                  <c:v>15482.5</c:v>
                </c:pt>
                <c:pt idx="2021">
                  <c:v>15490.75</c:v>
                </c:pt>
                <c:pt idx="2022">
                  <c:v>15499</c:v>
                </c:pt>
                <c:pt idx="2023">
                  <c:v>15507.25</c:v>
                </c:pt>
                <c:pt idx="2024">
                  <c:v>15515.5</c:v>
                </c:pt>
                <c:pt idx="2025">
                  <c:v>15523.75</c:v>
                </c:pt>
                <c:pt idx="2026">
                  <c:v>15532</c:v>
                </c:pt>
                <c:pt idx="2027">
                  <c:v>15540.25</c:v>
                </c:pt>
                <c:pt idx="2028">
                  <c:v>15548.5</c:v>
                </c:pt>
                <c:pt idx="2029">
                  <c:v>15556.75</c:v>
                </c:pt>
                <c:pt idx="2030">
                  <c:v>15565</c:v>
                </c:pt>
                <c:pt idx="2031">
                  <c:v>15573.25</c:v>
                </c:pt>
                <c:pt idx="2032">
                  <c:v>15581.5</c:v>
                </c:pt>
                <c:pt idx="2033">
                  <c:v>15589.75</c:v>
                </c:pt>
                <c:pt idx="2034">
                  <c:v>15598</c:v>
                </c:pt>
                <c:pt idx="2035">
                  <c:v>15606.25</c:v>
                </c:pt>
                <c:pt idx="2036">
                  <c:v>15614.5</c:v>
                </c:pt>
                <c:pt idx="2037">
                  <c:v>15622.75</c:v>
                </c:pt>
                <c:pt idx="2038">
                  <c:v>15631</c:v>
                </c:pt>
                <c:pt idx="2039">
                  <c:v>15639.25</c:v>
                </c:pt>
                <c:pt idx="2040">
                  <c:v>15647.5</c:v>
                </c:pt>
                <c:pt idx="2041">
                  <c:v>15655.75</c:v>
                </c:pt>
                <c:pt idx="2042">
                  <c:v>15664</c:v>
                </c:pt>
                <c:pt idx="2043">
                  <c:v>15672.25</c:v>
                </c:pt>
                <c:pt idx="2044">
                  <c:v>15680.5</c:v>
                </c:pt>
                <c:pt idx="2045">
                  <c:v>15688.75</c:v>
                </c:pt>
                <c:pt idx="2046">
                  <c:v>15697</c:v>
                </c:pt>
                <c:pt idx="2047">
                  <c:v>15705.25</c:v>
                </c:pt>
                <c:pt idx="2048">
                  <c:v>15713.5</c:v>
                </c:pt>
                <c:pt idx="2049">
                  <c:v>15721.75</c:v>
                </c:pt>
                <c:pt idx="2050">
                  <c:v>15730</c:v>
                </c:pt>
                <c:pt idx="2051">
                  <c:v>15738.25</c:v>
                </c:pt>
                <c:pt idx="2052">
                  <c:v>15746.5</c:v>
                </c:pt>
                <c:pt idx="2053">
                  <c:v>15754.75</c:v>
                </c:pt>
                <c:pt idx="2054">
                  <c:v>15763</c:v>
                </c:pt>
                <c:pt idx="2055">
                  <c:v>15771.25</c:v>
                </c:pt>
                <c:pt idx="2056">
                  <c:v>15779.5</c:v>
                </c:pt>
                <c:pt idx="2057">
                  <c:v>15787.75</c:v>
                </c:pt>
                <c:pt idx="2058">
                  <c:v>15796</c:v>
                </c:pt>
                <c:pt idx="2059">
                  <c:v>15804.25</c:v>
                </c:pt>
                <c:pt idx="2060">
                  <c:v>15812.5</c:v>
                </c:pt>
                <c:pt idx="2061">
                  <c:v>15820.75</c:v>
                </c:pt>
                <c:pt idx="2062">
                  <c:v>15829</c:v>
                </c:pt>
                <c:pt idx="2063">
                  <c:v>15837.25</c:v>
                </c:pt>
                <c:pt idx="2064">
                  <c:v>15845.5</c:v>
                </c:pt>
                <c:pt idx="2065">
                  <c:v>15853.75</c:v>
                </c:pt>
                <c:pt idx="2066">
                  <c:v>15862</c:v>
                </c:pt>
                <c:pt idx="2067">
                  <c:v>15870.25</c:v>
                </c:pt>
                <c:pt idx="2068">
                  <c:v>15878.5</c:v>
                </c:pt>
                <c:pt idx="2069">
                  <c:v>15886.75</c:v>
                </c:pt>
                <c:pt idx="2070">
                  <c:v>15895</c:v>
                </c:pt>
                <c:pt idx="2071">
                  <c:v>15903.25</c:v>
                </c:pt>
                <c:pt idx="2072">
                  <c:v>15911.5</c:v>
                </c:pt>
                <c:pt idx="2073">
                  <c:v>15919.75</c:v>
                </c:pt>
                <c:pt idx="2074">
                  <c:v>15928</c:v>
                </c:pt>
                <c:pt idx="2075">
                  <c:v>15936.25</c:v>
                </c:pt>
                <c:pt idx="2076">
                  <c:v>15944.5</c:v>
                </c:pt>
                <c:pt idx="2077">
                  <c:v>15952.75</c:v>
                </c:pt>
                <c:pt idx="2078">
                  <c:v>15961</c:v>
                </c:pt>
                <c:pt idx="2079">
                  <c:v>15969.25</c:v>
                </c:pt>
                <c:pt idx="2080">
                  <c:v>15977.5</c:v>
                </c:pt>
                <c:pt idx="2081">
                  <c:v>15985.75</c:v>
                </c:pt>
                <c:pt idx="2082">
                  <c:v>15994</c:v>
                </c:pt>
                <c:pt idx="2083">
                  <c:v>16002.25</c:v>
                </c:pt>
                <c:pt idx="2084">
                  <c:v>16010.5</c:v>
                </c:pt>
                <c:pt idx="2085">
                  <c:v>16018.75</c:v>
                </c:pt>
                <c:pt idx="2086">
                  <c:v>16027</c:v>
                </c:pt>
                <c:pt idx="2087">
                  <c:v>16035.25</c:v>
                </c:pt>
                <c:pt idx="2088">
                  <c:v>16043.5</c:v>
                </c:pt>
                <c:pt idx="2089">
                  <c:v>16051.75</c:v>
                </c:pt>
                <c:pt idx="2090">
                  <c:v>16060</c:v>
                </c:pt>
                <c:pt idx="2091">
                  <c:v>16068.25</c:v>
                </c:pt>
                <c:pt idx="2092">
                  <c:v>16076.5</c:v>
                </c:pt>
                <c:pt idx="2093">
                  <c:v>16084.75</c:v>
                </c:pt>
                <c:pt idx="2094">
                  <c:v>16093</c:v>
                </c:pt>
                <c:pt idx="2095">
                  <c:v>16101.25</c:v>
                </c:pt>
                <c:pt idx="2096">
                  <c:v>16109.5</c:v>
                </c:pt>
                <c:pt idx="2097">
                  <c:v>16117.75</c:v>
                </c:pt>
                <c:pt idx="2098">
                  <c:v>16126</c:v>
                </c:pt>
                <c:pt idx="2099">
                  <c:v>16134.25</c:v>
                </c:pt>
                <c:pt idx="2100">
                  <c:v>16142.5</c:v>
                </c:pt>
                <c:pt idx="2101">
                  <c:v>16150.75</c:v>
                </c:pt>
                <c:pt idx="2102">
                  <c:v>16159</c:v>
                </c:pt>
                <c:pt idx="2103">
                  <c:v>16167.25</c:v>
                </c:pt>
                <c:pt idx="2104">
                  <c:v>16175.5</c:v>
                </c:pt>
                <c:pt idx="2105">
                  <c:v>16183.75</c:v>
                </c:pt>
                <c:pt idx="2106">
                  <c:v>16192</c:v>
                </c:pt>
                <c:pt idx="2107">
                  <c:v>16200.25</c:v>
                </c:pt>
                <c:pt idx="2108">
                  <c:v>16208.5</c:v>
                </c:pt>
                <c:pt idx="2109">
                  <c:v>16216.75</c:v>
                </c:pt>
                <c:pt idx="2110">
                  <c:v>16225</c:v>
                </c:pt>
                <c:pt idx="2111">
                  <c:v>16233.25</c:v>
                </c:pt>
                <c:pt idx="2112">
                  <c:v>16241.5</c:v>
                </c:pt>
                <c:pt idx="2113">
                  <c:v>16249.75</c:v>
                </c:pt>
                <c:pt idx="2114">
                  <c:v>16258</c:v>
                </c:pt>
                <c:pt idx="2115">
                  <c:v>16266.25</c:v>
                </c:pt>
                <c:pt idx="2116">
                  <c:v>16274.5</c:v>
                </c:pt>
                <c:pt idx="2117">
                  <c:v>16282.75</c:v>
                </c:pt>
                <c:pt idx="2118">
                  <c:v>16291</c:v>
                </c:pt>
                <c:pt idx="2119">
                  <c:v>16299.25</c:v>
                </c:pt>
                <c:pt idx="2120">
                  <c:v>16307.5</c:v>
                </c:pt>
                <c:pt idx="2121">
                  <c:v>16315.75</c:v>
                </c:pt>
                <c:pt idx="2122">
                  <c:v>16324</c:v>
                </c:pt>
                <c:pt idx="2123">
                  <c:v>16332.25</c:v>
                </c:pt>
                <c:pt idx="2124">
                  <c:v>16340.5</c:v>
                </c:pt>
                <c:pt idx="2125">
                  <c:v>16348.75</c:v>
                </c:pt>
                <c:pt idx="2126">
                  <c:v>16357</c:v>
                </c:pt>
                <c:pt idx="2127">
                  <c:v>16365.25</c:v>
                </c:pt>
                <c:pt idx="2128">
                  <c:v>16373.5</c:v>
                </c:pt>
                <c:pt idx="2129">
                  <c:v>16381.75</c:v>
                </c:pt>
                <c:pt idx="2130">
                  <c:v>16390</c:v>
                </c:pt>
                <c:pt idx="2131">
                  <c:v>16398.25</c:v>
                </c:pt>
                <c:pt idx="2132">
                  <c:v>16406.5</c:v>
                </c:pt>
                <c:pt idx="2133">
                  <c:v>16414.75</c:v>
                </c:pt>
                <c:pt idx="2134">
                  <c:v>16423</c:v>
                </c:pt>
                <c:pt idx="2135">
                  <c:v>16431.25</c:v>
                </c:pt>
                <c:pt idx="2136">
                  <c:v>16439.5</c:v>
                </c:pt>
                <c:pt idx="2137">
                  <c:v>16447.75</c:v>
                </c:pt>
                <c:pt idx="2138">
                  <c:v>16456</c:v>
                </c:pt>
                <c:pt idx="2139">
                  <c:v>16464.25</c:v>
                </c:pt>
                <c:pt idx="2140">
                  <c:v>16472.5</c:v>
                </c:pt>
                <c:pt idx="2141">
                  <c:v>16480.75</c:v>
                </c:pt>
                <c:pt idx="2142">
                  <c:v>16489</c:v>
                </c:pt>
                <c:pt idx="2143">
                  <c:v>16497.25</c:v>
                </c:pt>
                <c:pt idx="2144">
                  <c:v>16505.5</c:v>
                </c:pt>
                <c:pt idx="2145">
                  <c:v>16513.75</c:v>
                </c:pt>
                <c:pt idx="2146">
                  <c:v>16522</c:v>
                </c:pt>
                <c:pt idx="2147">
                  <c:v>16530.25</c:v>
                </c:pt>
                <c:pt idx="2148">
                  <c:v>16538.5</c:v>
                </c:pt>
                <c:pt idx="2149">
                  <c:v>16546.75</c:v>
                </c:pt>
                <c:pt idx="2150">
                  <c:v>16555</c:v>
                </c:pt>
                <c:pt idx="2151">
                  <c:v>16563.25</c:v>
                </c:pt>
                <c:pt idx="2152">
                  <c:v>16571.5</c:v>
                </c:pt>
                <c:pt idx="2153">
                  <c:v>16579.75</c:v>
                </c:pt>
                <c:pt idx="2154">
                  <c:v>16588</c:v>
                </c:pt>
                <c:pt idx="2155">
                  <c:v>16596.25</c:v>
                </c:pt>
                <c:pt idx="2156">
                  <c:v>16604.5</c:v>
                </c:pt>
                <c:pt idx="2157">
                  <c:v>16612.75</c:v>
                </c:pt>
                <c:pt idx="2158">
                  <c:v>16621</c:v>
                </c:pt>
                <c:pt idx="2159">
                  <c:v>16629.25</c:v>
                </c:pt>
                <c:pt idx="2160">
                  <c:v>16637.5</c:v>
                </c:pt>
                <c:pt idx="2161">
                  <c:v>16645.75</c:v>
                </c:pt>
                <c:pt idx="2162">
                  <c:v>16654</c:v>
                </c:pt>
                <c:pt idx="2163">
                  <c:v>16662.25</c:v>
                </c:pt>
                <c:pt idx="2164">
                  <c:v>16670.5</c:v>
                </c:pt>
                <c:pt idx="2165">
                  <c:v>16678.75</c:v>
                </c:pt>
                <c:pt idx="2166">
                  <c:v>16687</c:v>
                </c:pt>
                <c:pt idx="2167">
                  <c:v>16695.25</c:v>
                </c:pt>
                <c:pt idx="2168">
                  <c:v>16703.5</c:v>
                </c:pt>
                <c:pt idx="2169">
                  <c:v>16711.75</c:v>
                </c:pt>
                <c:pt idx="2170">
                  <c:v>16720</c:v>
                </c:pt>
                <c:pt idx="2171">
                  <c:v>16728.25</c:v>
                </c:pt>
                <c:pt idx="2172">
                  <c:v>16736.5</c:v>
                </c:pt>
                <c:pt idx="2173">
                  <c:v>16744.75</c:v>
                </c:pt>
                <c:pt idx="2174">
                  <c:v>16753</c:v>
                </c:pt>
                <c:pt idx="2175">
                  <c:v>16761.25</c:v>
                </c:pt>
                <c:pt idx="2176">
                  <c:v>16769.5</c:v>
                </c:pt>
                <c:pt idx="2177">
                  <c:v>16777.75</c:v>
                </c:pt>
                <c:pt idx="2178">
                  <c:v>16786</c:v>
                </c:pt>
                <c:pt idx="2179">
                  <c:v>16794.25</c:v>
                </c:pt>
                <c:pt idx="2180">
                  <c:v>16802.5</c:v>
                </c:pt>
                <c:pt idx="2181">
                  <c:v>16810.75</c:v>
                </c:pt>
                <c:pt idx="2182">
                  <c:v>16819</c:v>
                </c:pt>
                <c:pt idx="2183">
                  <c:v>16827.25</c:v>
                </c:pt>
                <c:pt idx="2184">
                  <c:v>16835.5</c:v>
                </c:pt>
                <c:pt idx="2185">
                  <c:v>16843.75</c:v>
                </c:pt>
                <c:pt idx="2186">
                  <c:v>16852</c:v>
                </c:pt>
                <c:pt idx="2187">
                  <c:v>16860.25</c:v>
                </c:pt>
                <c:pt idx="2188">
                  <c:v>16868.5</c:v>
                </c:pt>
                <c:pt idx="2189">
                  <c:v>16876.75</c:v>
                </c:pt>
                <c:pt idx="2190">
                  <c:v>16885</c:v>
                </c:pt>
                <c:pt idx="2191">
                  <c:v>16893.25</c:v>
                </c:pt>
                <c:pt idx="2192">
                  <c:v>16901.5</c:v>
                </c:pt>
                <c:pt idx="2193">
                  <c:v>16909.75</c:v>
                </c:pt>
                <c:pt idx="2194">
                  <c:v>16918</c:v>
                </c:pt>
                <c:pt idx="2195">
                  <c:v>16926.25</c:v>
                </c:pt>
                <c:pt idx="2196">
                  <c:v>16934.5</c:v>
                </c:pt>
                <c:pt idx="2197">
                  <c:v>16942.75</c:v>
                </c:pt>
                <c:pt idx="2198">
                  <c:v>16951</c:v>
                </c:pt>
                <c:pt idx="2199">
                  <c:v>16959.25</c:v>
                </c:pt>
                <c:pt idx="2200">
                  <c:v>16967.5</c:v>
                </c:pt>
                <c:pt idx="2201">
                  <c:v>16975.75</c:v>
                </c:pt>
                <c:pt idx="2202">
                  <c:v>16984</c:v>
                </c:pt>
                <c:pt idx="2203">
                  <c:v>16992.25</c:v>
                </c:pt>
                <c:pt idx="2204">
                  <c:v>17000.5</c:v>
                </c:pt>
                <c:pt idx="2205">
                  <c:v>17008.75</c:v>
                </c:pt>
                <c:pt idx="2206">
                  <c:v>17017</c:v>
                </c:pt>
                <c:pt idx="2207">
                  <c:v>17025.25</c:v>
                </c:pt>
                <c:pt idx="2208">
                  <c:v>17033.5</c:v>
                </c:pt>
                <c:pt idx="2209">
                  <c:v>17041.75</c:v>
                </c:pt>
                <c:pt idx="2210">
                  <c:v>17050</c:v>
                </c:pt>
                <c:pt idx="2211">
                  <c:v>17058.25</c:v>
                </c:pt>
                <c:pt idx="2212">
                  <c:v>17066.5</c:v>
                </c:pt>
                <c:pt idx="2213">
                  <c:v>17074.75</c:v>
                </c:pt>
                <c:pt idx="2214">
                  <c:v>17083</c:v>
                </c:pt>
                <c:pt idx="2215">
                  <c:v>17091.25</c:v>
                </c:pt>
                <c:pt idx="2216">
                  <c:v>17099.5</c:v>
                </c:pt>
                <c:pt idx="2217">
                  <c:v>17107.75</c:v>
                </c:pt>
                <c:pt idx="2218">
                  <c:v>17116</c:v>
                </c:pt>
                <c:pt idx="2219">
                  <c:v>17124.25</c:v>
                </c:pt>
                <c:pt idx="2220">
                  <c:v>17132.5</c:v>
                </c:pt>
                <c:pt idx="2221">
                  <c:v>17140.75</c:v>
                </c:pt>
                <c:pt idx="2222">
                  <c:v>17149</c:v>
                </c:pt>
                <c:pt idx="2223">
                  <c:v>17157.25</c:v>
                </c:pt>
                <c:pt idx="2224">
                  <c:v>17165.5</c:v>
                </c:pt>
                <c:pt idx="2225">
                  <c:v>17173.75</c:v>
                </c:pt>
                <c:pt idx="2226">
                  <c:v>17182</c:v>
                </c:pt>
                <c:pt idx="2227">
                  <c:v>17190.25</c:v>
                </c:pt>
                <c:pt idx="2228">
                  <c:v>17198.5</c:v>
                </c:pt>
                <c:pt idx="2229">
                  <c:v>17206.75</c:v>
                </c:pt>
                <c:pt idx="2230">
                  <c:v>17215</c:v>
                </c:pt>
                <c:pt idx="2231">
                  <c:v>17223.25</c:v>
                </c:pt>
                <c:pt idx="2232">
                  <c:v>17231.5</c:v>
                </c:pt>
                <c:pt idx="2233">
                  <c:v>17239.75</c:v>
                </c:pt>
                <c:pt idx="2234">
                  <c:v>17248</c:v>
                </c:pt>
                <c:pt idx="2235">
                  <c:v>17256.25</c:v>
                </c:pt>
                <c:pt idx="2236">
                  <c:v>17264.5</c:v>
                </c:pt>
                <c:pt idx="2237">
                  <c:v>17272.75</c:v>
                </c:pt>
                <c:pt idx="2238">
                  <c:v>17281</c:v>
                </c:pt>
                <c:pt idx="2239">
                  <c:v>17289.25</c:v>
                </c:pt>
                <c:pt idx="2240">
                  <c:v>17297.5</c:v>
                </c:pt>
                <c:pt idx="2241">
                  <c:v>17305.75</c:v>
                </c:pt>
                <c:pt idx="2242">
                  <c:v>17314</c:v>
                </c:pt>
                <c:pt idx="2243">
                  <c:v>17322.25</c:v>
                </c:pt>
                <c:pt idx="2244">
                  <c:v>17330.5</c:v>
                </c:pt>
                <c:pt idx="2245">
                  <c:v>17338.75</c:v>
                </c:pt>
                <c:pt idx="2246">
                  <c:v>17347</c:v>
                </c:pt>
                <c:pt idx="2247">
                  <c:v>17355.25</c:v>
                </c:pt>
                <c:pt idx="2248">
                  <c:v>17363.5</c:v>
                </c:pt>
                <c:pt idx="2249">
                  <c:v>17371.75</c:v>
                </c:pt>
                <c:pt idx="2250">
                  <c:v>17380</c:v>
                </c:pt>
                <c:pt idx="2251">
                  <c:v>17388.25</c:v>
                </c:pt>
                <c:pt idx="2252">
                  <c:v>17396.5</c:v>
                </c:pt>
                <c:pt idx="2253">
                  <c:v>17404.75</c:v>
                </c:pt>
                <c:pt idx="2254">
                  <c:v>17413</c:v>
                </c:pt>
                <c:pt idx="2255">
                  <c:v>17421.25</c:v>
                </c:pt>
                <c:pt idx="2256">
                  <c:v>17429.5</c:v>
                </c:pt>
                <c:pt idx="2257">
                  <c:v>17437.75</c:v>
                </c:pt>
                <c:pt idx="2258">
                  <c:v>17446</c:v>
                </c:pt>
                <c:pt idx="2259">
                  <c:v>17454.25</c:v>
                </c:pt>
                <c:pt idx="2260">
                  <c:v>17462.5</c:v>
                </c:pt>
                <c:pt idx="2261">
                  <c:v>17470.75</c:v>
                </c:pt>
                <c:pt idx="2262">
                  <c:v>17479</c:v>
                </c:pt>
                <c:pt idx="2263">
                  <c:v>17487.25</c:v>
                </c:pt>
                <c:pt idx="2264">
                  <c:v>17495.5</c:v>
                </c:pt>
                <c:pt idx="2265">
                  <c:v>17503.75</c:v>
                </c:pt>
                <c:pt idx="2266">
                  <c:v>17512</c:v>
                </c:pt>
                <c:pt idx="2267">
                  <c:v>17520.25</c:v>
                </c:pt>
                <c:pt idx="2268">
                  <c:v>17528.5</c:v>
                </c:pt>
                <c:pt idx="2269">
                  <c:v>17536.75</c:v>
                </c:pt>
                <c:pt idx="2270">
                  <c:v>17545</c:v>
                </c:pt>
                <c:pt idx="2271">
                  <c:v>17553.25</c:v>
                </c:pt>
                <c:pt idx="2272">
                  <c:v>17561.5</c:v>
                </c:pt>
                <c:pt idx="2273">
                  <c:v>17569.75</c:v>
                </c:pt>
                <c:pt idx="2274">
                  <c:v>17578</c:v>
                </c:pt>
                <c:pt idx="2275">
                  <c:v>17586.25</c:v>
                </c:pt>
                <c:pt idx="2276">
                  <c:v>17594.5</c:v>
                </c:pt>
                <c:pt idx="2277">
                  <c:v>17602.75</c:v>
                </c:pt>
                <c:pt idx="2278">
                  <c:v>17611</c:v>
                </c:pt>
                <c:pt idx="2279">
                  <c:v>17619.25</c:v>
                </c:pt>
                <c:pt idx="2280">
                  <c:v>17627.5</c:v>
                </c:pt>
                <c:pt idx="2281">
                  <c:v>17635.75</c:v>
                </c:pt>
                <c:pt idx="2282">
                  <c:v>17644</c:v>
                </c:pt>
                <c:pt idx="2283">
                  <c:v>17652.25</c:v>
                </c:pt>
                <c:pt idx="2284">
                  <c:v>17660.5</c:v>
                </c:pt>
                <c:pt idx="2285">
                  <c:v>17668.75</c:v>
                </c:pt>
                <c:pt idx="2286">
                  <c:v>17677</c:v>
                </c:pt>
                <c:pt idx="2287">
                  <c:v>17685.25</c:v>
                </c:pt>
                <c:pt idx="2288">
                  <c:v>17693.5</c:v>
                </c:pt>
                <c:pt idx="2289">
                  <c:v>17701.75</c:v>
                </c:pt>
                <c:pt idx="2290">
                  <c:v>17710</c:v>
                </c:pt>
                <c:pt idx="2291">
                  <c:v>17718.25</c:v>
                </c:pt>
                <c:pt idx="2292">
                  <c:v>17726.5</c:v>
                </c:pt>
                <c:pt idx="2293">
                  <c:v>17734.75</c:v>
                </c:pt>
                <c:pt idx="2294">
                  <c:v>17743</c:v>
                </c:pt>
                <c:pt idx="2295">
                  <c:v>17751.25</c:v>
                </c:pt>
                <c:pt idx="2296">
                  <c:v>17759.5</c:v>
                </c:pt>
                <c:pt idx="2297">
                  <c:v>17767.75</c:v>
                </c:pt>
                <c:pt idx="2298">
                  <c:v>17776</c:v>
                </c:pt>
                <c:pt idx="2299">
                  <c:v>17784.25</c:v>
                </c:pt>
                <c:pt idx="2300">
                  <c:v>17792.5</c:v>
                </c:pt>
                <c:pt idx="2301">
                  <c:v>17800.75</c:v>
                </c:pt>
                <c:pt idx="2302">
                  <c:v>17809</c:v>
                </c:pt>
                <c:pt idx="2303">
                  <c:v>17817.25</c:v>
                </c:pt>
                <c:pt idx="2304">
                  <c:v>17825.5</c:v>
                </c:pt>
                <c:pt idx="2305">
                  <c:v>17833.75</c:v>
                </c:pt>
                <c:pt idx="2306">
                  <c:v>17842</c:v>
                </c:pt>
                <c:pt idx="2307">
                  <c:v>17850.25</c:v>
                </c:pt>
                <c:pt idx="2308">
                  <c:v>17858.5</c:v>
                </c:pt>
                <c:pt idx="2309">
                  <c:v>17866.75</c:v>
                </c:pt>
                <c:pt idx="2310">
                  <c:v>17875</c:v>
                </c:pt>
                <c:pt idx="2311">
                  <c:v>17883.25</c:v>
                </c:pt>
                <c:pt idx="2312">
                  <c:v>17891.5</c:v>
                </c:pt>
                <c:pt idx="2313">
                  <c:v>17899.75</c:v>
                </c:pt>
                <c:pt idx="2314">
                  <c:v>17908</c:v>
                </c:pt>
                <c:pt idx="2315">
                  <c:v>17916.25</c:v>
                </c:pt>
                <c:pt idx="2316">
                  <c:v>17924.5</c:v>
                </c:pt>
                <c:pt idx="2317">
                  <c:v>17932.75</c:v>
                </c:pt>
                <c:pt idx="2318">
                  <c:v>17941</c:v>
                </c:pt>
                <c:pt idx="2319">
                  <c:v>17949.25</c:v>
                </c:pt>
                <c:pt idx="2320">
                  <c:v>17957.5</c:v>
                </c:pt>
                <c:pt idx="2321">
                  <c:v>17965.75</c:v>
                </c:pt>
                <c:pt idx="2322">
                  <c:v>17974</c:v>
                </c:pt>
                <c:pt idx="2323">
                  <c:v>17982.25</c:v>
                </c:pt>
                <c:pt idx="2324">
                  <c:v>17990.5</c:v>
                </c:pt>
                <c:pt idx="2325">
                  <c:v>17998.75</c:v>
                </c:pt>
                <c:pt idx="2326">
                  <c:v>18007</c:v>
                </c:pt>
                <c:pt idx="2327">
                  <c:v>18015.25</c:v>
                </c:pt>
                <c:pt idx="2328">
                  <c:v>18023.5</c:v>
                </c:pt>
                <c:pt idx="2329">
                  <c:v>18031.75</c:v>
                </c:pt>
                <c:pt idx="2330">
                  <c:v>18040</c:v>
                </c:pt>
                <c:pt idx="2331">
                  <c:v>18048.25</c:v>
                </c:pt>
                <c:pt idx="2332">
                  <c:v>18056.5</c:v>
                </c:pt>
                <c:pt idx="2333">
                  <c:v>18064.75</c:v>
                </c:pt>
                <c:pt idx="2334">
                  <c:v>18073</c:v>
                </c:pt>
                <c:pt idx="2335">
                  <c:v>18081.25</c:v>
                </c:pt>
                <c:pt idx="2336">
                  <c:v>18089.5</c:v>
                </c:pt>
                <c:pt idx="2337">
                  <c:v>18097.75</c:v>
                </c:pt>
                <c:pt idx="2338">
                  <c:v>18106</c:v>
                </c:pt>
                <c:pt idx="2339">
                  <c:v>18114.25</c:v>
                </c:pt>
                <c:pt idx="2340">
                  <c:v>18122.5</c:v>
                </c:pt>
                <c:pt idx="2341">
                  <c:v>18130.75</c:v>
                </c:pt>
                <c:pt idx="2342">
                  <c:v>18139</c:v>
                </c:pt>
                <c:pt idx="2343">
                  <c:v>18147.25</c:v>
                </c:pt>
                <c:pt idx="2344">
                  <c:v>18155.5</c:v>
                </c:pt>
                <c:pt idx="2345">
                  <c:v>18163.75</c:v>
                </c:pt>
                <c:pt idx="2346">
                  <c:v>18172</c:v>
                </c:pt>
                <c:pt idx="2347">
                  <c:v>18180.25</c:v>
                </c:pt>
                <c:pt idx="2348">
                  <c:v>18188.5</c:v>
                </c:pt>
                <c:pt idx="2349">
                  <c:v>18196.75</c:v>
                </c:pt>
                <c:pt idx="2350">
                  <c:v>18205</c:v>
                </c:pt>
                <c:pt idx="2351">
                  <c:v>18213.25</c:v>
                </c:pt>
                <c:pt idx="2352">
                  <c:v>18221.5</c:v>
                </c:pt>
                <c:pt idx="2353">
                  <c:v>18229.75</c:v>
                </c:pt>
                <c:pt idx="2354">
                  <c:v>18238</c:v>
                </c:pt>
                <c:pt idx="2355">
                  <c:v>18246.25</c:v>
                </c:pt>
                <c:pt idx="2356">
                  <c:v>18254.5</c:v>
                </c:pt>
                <c:pt idx="2357">
                  <c:v>18262.75</c:v>
                </c:pt>
                <c:pt idx="2358">
                  <c:v>18271</c:v>
                </c:pt>
                <c:pt idx="2359">
                  <c:v>18279.25</c:v>
                </c:pt>
                <c:pt idx="2360">
                  <c:v>18287.5</c:v>
                </c:pt>
                <c:pt idx="2361">
                  <c:v>18295.75</c:v>
                </c:pt>
                <c:pt idx="2362">
                  <c:v>18304</c:v>
                </c:pt>
                <c:pt idx="2363">
                  <c:v>18312.25</c:v>
                </c:pt>
                <c:pt idx="2364">
                  <c:v>18320.5</c:v>
                </c:pt>
                <c:pt idx="2365">
                  <c:v>18328.75</c:v>
                </c:pt>
                <c:pt idx="2366">
                  <c:v>18337</c:v>
                </c:pt>
                <c:pt idx="2367">
                  <c:v>18345.25</c:v>
                </c:pt>
                <c:pt idx="2368">
                  <c:v>18353.5</c:v>
                </c:pt>
                <c:pt idx="2369">
                  <c:v>18361.75</c:v>
                </c:pt>
                <c:pt idx="2370">
                  <c:v>18370</c:v>
                </c:pt>
                <c:pt idx="2371">
                  <c:v>18378.25</c:v>
                </c:pt>
                <c:pt idx="2372">
                  <c:v>18386.5</c:v>
                </c:pt>
                <c:pt idx="2373">
                  <c:v>18394.75</c:v>
                </c:pt>
                <c:pt idx="2374">
                  <c:v>18403</c:v>
                </c:pt>
                <c:pt idx="2375">
                  <c:v>18411.25</c:v>
                </c:pt>
                <c:pt idx="2376">
                  <c:v>18419.5</c:v>
                </c:pt>
                <c:pt idx="2377">
                  <c:v>18427.75</c:v>
                </c:pt>
                <c:pt idx="2378">
                  <c:v>18436</c:v>
                </c:pt>
                <c:pt idx="2379">
                  <c:v>18444.25</c:v>
                </c:pt>
                <c:pt idx="2380">
                  <c:v>18452.5</c:v>
                </c:pt>
                <c:pt idx="2381">
                  <c:v>18460.75</c:v>
                </c:pt>
                <c:pt idx="2382">
                  <c:v>18469</c:v>
                </c:pt>
                <c:pt idx="2383">
                  <c:v>18477.25</c:v>
                </c:pt>
                <c:pt idx="2384">
                  <c:v>18485.5</c:v>
                </c:pt>
                <c:pt idx="2385">
                  <c:v>18493.75</c:v>
                </c:pt>
                <c:pt idx="2386">
                  <c:v>18502</c:v>
                </c:pt>
                <c:pt idx="2387">
                  <c:v>18510.25</c:v>
                </c:pt>
                <c:pt idx="2388">
                  <c:v>18518.5</c:v>
                </c:pt>
                <c:pt idx="2389">
                  <c:v>18526.75</c:v>
                </c:pt>
                <c:pt idx="2390">
                  <c:v>18535</c:v>
                </c:pt>
                <c:pt idx="2391">
                  <c:v>18543.25</c:v>
                </c:pt>
                <c:pt idx="2392">
                  <c:v>18551.5</c:v>
                </c:pt>
                <c:pt idx="2393">
                  <c:v>18559.75</c:v>
                </c:pt>
                <c:pt idx="2394">
                  <c:v>18568</c:v>
                </c:pt>
                <c:pt idx="2395">
                  <c:v>18576.25</c:v>
                </c:pt>
                <c:pt idx="2396">
                  <c:v>18584.5</c:v>
                </c:pt>
                <c:pt idx="2397">
                  <c:v>18592.75</c:v>
                </c:pt>
                <c:pt idx="2398">
                  <c:v>18601</c:v>
                </c:pt>
                <c:pt idx="2399">
                  <c:v>18609.25</c:v>
                </c:pt>
                <c:pt idx="2400">
                  <c:v>18617.5</c:v>
                </c:pt>
                <c:pt idx="2401">
                  <c:v>18625.75</c:v>
                </c:pt>
                <c:pt idx="2402">
                  <c:v>18634</c:v>
                </c:pt>
                <c:pt idx="2403">
                  <c:v>18642.25</c:v>
                </c:pt>
                <c:pt idx="2404">
                  <c:v>18650.5</c:v>
                </c:pt>
                <c:pt idx="2405">
                  <c:v>18658.75</c:v>
                </c:pt>
                <c:pt idx="2406">
                  <c:v>18667</c:v>
                </c:pt>
                <c:pt idx="2407">
                  <c:v>18675.25</c:v>
                </c:pt>
                <c:pt idx="2408">
                  <c:v>18683.5</c:v>
                </c:pt>
                <c:pt idx="2409">
                  <c:v>18691.75</c:v>
                </c:pt>
                <c:pt idx="2410">
                  <c:v>18700</c:v>
                </c:pt>
                <c:pt idx="2411">
                  <c:v>18708.25</c:v>
                </c:pt>
                <c:pt idx="2412">
                  <c:v>18716.5</c:v>
                </c:pt>
                <c:pt idx="2413">
                  <c:v>18724.75</c:v>
                </c:pt>
                <c:pt idx="2414">
                  <c:v>18733</c:v>
                </c:pt>
                <c:pt idx="2415">
                  <c:v>18741.25</c:v>
                </c:pt>
                <c:pt idx="2416">
                  <c:v>18749.5</c:v>
                </c:pt>
                <c:pt idx="2417">
                  <c:v>18757.75</c:v>
                </c:pt>
                <c:pt idx="2418">
                  <c:v>18766</c:v>
                </c:pt>
                <c:pt idx="2419">
                  <c:v>18774.25</c:v>
                </c:pt>
                <c:pt idx="2420">
                  <c:v>18782.5</c:v>
                </c:pt>
                <c:pt idx="2421">
                  <c:v>18790.75</c:v>
                </c:pt>
                <c:pt idx="2422">
                  <c:v>18799</c:v>
                </c:pt>
                <c:pt idx="2423">
                  <c:v>18807.25</c:v>
                </c:pt>
                <c:pt idx="2424">
                  <c:v>18815.5</c:v>
                </c:pt>
                <c:pt idx="2425">
                  <c:v>18823.75</c:v>
                </c:pt>
                <c:pt idx="2426">
                  <c:v>18832</c:v>
                </c:pt>
                <c:pt idx="2427">
                  <c:v>18840.25</c:v>
                </c:pt>
                <c:pt idx="2428">
                  <c:v>18848.5</c:v>
                </c:pt>
                <c:pt idx="2429">
                  <c:v>18856.75</c:v>
                </c:pt>
                <c:pt idx="2430">
                  <c:v>18865</c:v>
                </c:pt>
                <c:pt idx="2431">
                  <c:v>18873.25</c:v>
                </c:pt>
                <c:pt idx="2432">
                  <c:v>18881.5</c:v>
                </c:pt>
                <c:pt idx="2433">
                  <c:v>18889.75</c:v>
                </c:pt>
                <c:pt idx="2434">
                  <c:v>18898</c:v>
                </c:pt>
                <c:pt idx="2435">
                  <c:v>18906.25</c:v>
                </c:pt>
                <c:pt idx="2436">
                  <c:v>18914.5</c:v>
                </c:pt>
                <c:pt idx="2437">
                  <c:v>18922.75</c:v>
                </c:pt>
                <c:pt idx="2438">
                  <c:v>18931</c:v>
                </c:pt>
                <c:pt idx="2439">
                  <c:v>18939.25</c:v>
                </c:pt>
                <c:pt idx="2440">
                  <c:v>18947.5</c:v>
                </c:pt>
                <c:pt idx="2441">
                  <c:v>18955.75</c:v>
                </c:pt>
                <c:pt idx="2442">
                  <c:v>18964</c:v>
                </c:pt>
                <c:pt idx="2443">
                  <c:v>18972.25</c:v>
                </c:pt>
                <c:pt idx="2444">
                  <c:v>18980.5</c:v>
                </c:pt>
                <c:pt idx="2445">
                  <c:v>18988.75</c:v>
                </c:pt>
                <c:pt idx="2446">
                  <c:v>18997</c:v>
                </c:pt>
                <c:pt idx="2447">
                  <c:v>19005.25</c:v>
                </c:pt>
                <c:pt idx="2448">
                  <c:v>19013.5</c:v>
                </c:pt>
                <c:pt idx="2449">
                  <c:v>19021.75</c:v>
                </c:pt>
                <c:pt idx="2450">
                  <c:v>19030</c:v>
                </c:pt>
                <c:pt idx="2451">
                  <c:v>19038.25</c:v>
                </c:pt>
                <c:pt idx="2452">
                  <c:v>19046.5</c:v>
                </c:pt>
                <c:pt idx="2453">
                  <c:v>19054.75</c:v>
                </c:pt>
                <c:pt idx="2454">
                  <c:v>19063</c:v>
                </c:pt>
                <c:pt idx="2455">
                  <c:v>19071.25</c:v>
                </c:pt>
                <c:pt idx="2456">
                  <c:v>19079.5</c:v>
                </c:pt>
                <c:pt idx="2457">
                  <c:v>19087.75</c:v>
                </c:pt>
                <c:pt idx="2458">
                  <c:v>19096</c:v>
                </c:pt>
                <c:pt idx="2459">
                  <c:v>19104.25</c:v>
                </c:pt>
                <c:pt idx="2460">
                  <c:v>19112.5</c:v>
                </c:pt>
                <c:pt idx="2461">
                  <c:v>19120.75</c:v>
                </c:pt>
                <c:pt idx="2462">
                  <c:v>19129</c:v>
                </c:pt>
                <c:pt idx="2463">
                  <c:v>19137.25</c:v>
                </c:pt>
                <c:pt idx="2464">
                  <c:v>19145.5</c:v>
                </c:pt>
                <c:pt idx="2465">
                  <c:v>19153.75</c:v>
                </c:pt>
                <c:pt idx="2466">
                  <c:v>19162</c:v>
                </c:pt>
                <c:pt idx="2467">
                  <c:v>19170.25</c:v>
                </c:pt>
                <c:pt idx="2468">
                  <c:v>19178.5</c:v>
                </c:pt>
                <c:pt idx="2469">
                  <c:v>19186.75</c:v>
                </c:pt>
                <c:pt idx="2470">
                  <c:v>19195</c:v>
                </c:pt>
                <c:pt idx="2471">
                  <c:v>19203.25</c:v>
                </c:pt>
                <c:pt idx="2472">
                  <c:v>19211.5</c:v>
                </c:pt>
                <c:pt idx="2473">
                  <c:v>19219.75</c:v>
                </c:pt>
                <c:pt idx="2474">
                  <c:v>19228</c:v>
                </c:pt>
                <c:pt idx="2475">
                  <c:v>19236.25</c:v>
                </c:pt>
                <c:pt idx="2476">
                  <c:v>19244.5</c:v>
                </c:pt>
                <c:pt idx="2477">
                  <c:v>19252.75</c:v>
                </c:pt>
                <c:pt idx="2478">
                  <c:v>19261</c:v>
                </c:pt>
                <c:pt idx="2479">
                  <c:v>19269.25</c:v>
                </c:pt>
                <c:pt idx="2480">
                  <c:v>19277.5</c:v>
                </c:pt>
                <c:pt idx="2481">
                  <c:v>19285.75</c:v>
                </c:pt>
                <c:pt idx="2482">
                  <c:v>19294</c:v>
                </c:pt>
                <c:pt idx="2483">
                  <c:v>19302.25</c:v>
                </c:pt>
                <c:pt idx="2484">
                  <c:v>19310.5</c:v>
                </c:pt>
                <c:pt idx="2485">
                  <c:v>19318.75</c:v>
                </c:pt>
                <c:pt idx="2486">
                  <c:v>19327</c:v>
                </c:pt>
                <c:pt idx="2487">
                  <c:v>19335.25</c:v>
                </c:pt>
                <c:pt idx="2488">
                  <c:v>19343.5</c:v>
                </c:pt>
                <c:pt idx="2489">
                  <c:v>19351.75</c:v>
                </c:pt>
                <c:pt idx="2490">
                  <c:v>19360</c:v>
                </c:pt>
                <c:pt idx="2491">
                  <c:v>19368.25</c:v>
                </c:pt>
                <c:pt idx="2492">
                  <c:v>19376.5</c:v>
                </c:pt>
                <c:pt idx="2493">
                  <c:v>19384.75</c:v>
                </c:pt>
                <c:pt idx="2494">
                  <c:v>19393</c:v>
                </c:pt>
                <c:pt idx="2495">
                  <c:v>19401.25</c:v>
                </c:pt>
                <c:pt idx="2496">
                  <c:v>19409.5</c:v>
                </c:pt>
                <c:pt idx="2497">
                  <c:v>19417.75</c:v>
                </c:pt>
                <c:pt idx="2498">
                  <c:v>19426</c:v>
                </c:pt>
                <c:pt idx="2499">
                  <c:v>19434.25</c:v>
                </c:pt>
                <c:pt idx="2500">
                  <c:v>19442.5</c:v>
                </c:pt>
                <c:pt idx="2501">
                  <c:v>19450.75</c:v>
                </c:pt>
                <c:pt idx="2502">
                  <c:v>19459</c:v>
                </c:pt>
                <c:pt idx="2503">
                  <c:v>19467.25</c:v>
                </c:pt>
                <c:pt idx="2504">
                  <c:v>19475.5</c:v>
                </c:pt>
                <c:pt idx="2505">
                  <c:v>19483.75</c:v>
                </c:pt>
                <c:pt idx="2506">
                  <c:v>19492</c:v>
                </c:pt>
                <c:pt idx="2507">
                  <c:v>19500.25</c:v>
                </c:pt>
                <c:pt idx="2508">
                  <c:v>19508.5</c:v>
                </c:pt>
                <c:pt idx="2509">
                  <c:v>19516.75</c:v>
                </c:pt>
                <c:pt idx="2510">
                  <c:v>19525</c:v>
                </c:pt>
                <c:pt idx="2511">
                  <c:v>19533.25</c:v>
                </c:pt>
                <c:pt idx="2512">
                  <c:v>19541.5</c:v>
                </c:pt>
                <c:pt idx="2513">
                  <c:v>19549.75</c:v>
                </c:pt>
                <c:pt idx="2514">
                  <c:v>19558</c:v>
                </c:pt>
                <c:pt idx="2515">
                  <c:v>19566.25</c:v>
                </c:pt>
                <c:pt idx="2516">
                  <c:v>19574.5</c:v>
                </c:pt>
                <c:pt idx="2517">
                  <c:v>19582.75</c:v>
                </c:pt>
                <c:pt idx="2518">
                  <c:v>19591</c:v>
                </c:pt>
                <c:pt idx="2519">
                  <c:v>19599.25</c:v>
                </c:pt>
                <c:pt idx="2520">
                  <c:v>19607.5</c:v>
                </c:pt>
                <c:pt idx="2521">
                  <c:v>19615.75</c:v>
                </c:pt>
                <c:pt idx="2522">
                  <c:v>19624</c:v>
                </c:pt>
                <c:pt idx="2523">
                  <c:v>19632.25</c:v>
                </c:pt>
                <c:pt idx="2524">
                  <c:v>19640.5</c:v>
                </c:pt>
                <c:pt idx="2525">
                  <c:v>19648.75</c:v>
                </c:pt>
                <c:pt idx="2526">
                  <c:v>19657</c:v>
                </c:pt>
                <c:pt idx="2527">
                  <c:v>19665.25</c:v>
                </c:pt>
                <c:pt idx="2528">
                  <c:v>19673.5</c:v>
                </c:pt>
                <c:pt idx="2529">
                  <c:v>19681.75</c:v>
                </c:pt>
                <c:pt idx="2530">
                  <c:v>19690</c:v>
                </c:pt>
                <c:pt idx="2531">
                  <c:v>19698.25</c:v>
                </c:pt>
                <c:pt idx="2532">
                  <c:v>19706.5</c:v>
                </c:pt>
                <c:pt idx="2533">
                  <c:v>19714.75</c:v>
                </c:pt>
                <c:pt idx="2534">
                  <c:v>19723</c:v>
                </c:pt>
                <c:pt idx="2535">
                  <c:v>19731.25</c:v>
                </c:pt>
                <c:pt idx="2536">
                  <c:v>19739.5</c:v>
                </c:pt>
                <c:pt idx="2537">
                  <c:v>19747.75</c:v>
                </c:pt>
                <c:pt idx="2538">
                  <c:v>19756</c:v>
                </c:pt>
                <c:pt idx="2539">
                  <c:v>19764.25</c:v>
                </c:pt>
                <c:pt idx="2540">
                  <c:v>19772.5</c:v>
                </c:pt>
                <c:pt idx="2541">
                  <c:v>19780.75</c:v>
                </c:pt>
                <c:pt idx="2542">
                  <c:v>19789</c:v>
                </c:pt>
                <c:pt idx="2543">
                  <c:v>19797.25</c:v>
                </c:pt>
                <c:pt idx="2544">
                  <c:v>19805.5</c:v>
                </c:pt>
                <c:pt idx="2545">
                  <c:v>19813.75</c:v>
                </c:pt>
                <c:pt idx="2546">
                  <c:v>19822</c:v>
                </c:pt>
                <c:pt idx="2547">
                  <c:v>19830.25</c:v>
                </c:pt>
                <c:pt idx="2548">
                  <c:v>19838.5</c:v>
                </c:pt>
                <c:pt idx="2549">
                  <c:v>19846.75</c:v>
                </c:pt>
                <c:pt idx="2550">
                  <c:v>19855</c:v>
                </c:pt>
                <c:pt idx="2551">
                  <c:v>19863.25</c:v>
                </c:pt>
                <c:pt idx="2552">
                  <c:v>19871.5</c:v>
                </c:pt>
                <c:pt idx="2553">
                  <c:v>19879.75</c:v>
                </c:pt>
                <c:pt idx="2554">
                  <c:v>19888</c:v>
                </c:pt>
                <c:pt idx="2555">
                  <c:v>19896.25</c:v>
                </c:pt>
                <c:pt idx="2556">
                  <c:v>19904.5</c:v>
                </c:pt>
                <c:pt idx="2557">
                  <c:v>19912.75</c:v>
                </c:pt>
                <c:pt idx="2558">
                  <c:v>19921</c:v>
                </c:pt>
                <c:pt idx="2559">
                  <c:v>19929.25</c:v>
                </c:pt>
                <c:pt idx="2560">
                  <c:v>19937.5</c:v>
                </c:pt>
                <c:pt idx="2561">
                  <c:v>19945.75</c:v>
                </c:pt>
                <c:pt idx="2562">
                  <c:v>19954</c:v>
                </c:pt>
                <c:pt idx="2563">
                  <c:v>19962.25</c:v>
                </c:pt>
                <c:pt idx="2564">
                  <c:v>19970.5</c:v>
                </c:pt>
                <c:pt idx="2565">
                  <c:v>19978.75</c:v>
                </c:pt>
                <c:pt idx="2566">
                  <c:v>19987</c:v>
                </c:pt>
                <c:pt idx="2567">
                  <c:v>19995.25</c:v>
                </c:pt>
                <c:pt idx="2568">
                  <c:v>20003.5</c:v>
                </c:pt>
                <c:pt idx="2569">
                  <c:v>20011.75</c:v>
                </c:pt>
                <c:pt idx="2570">
                  <c:v>20020</c:v>
                </c:pt>
                <c:pt idx="2571">
                  <c:v>20028.25</c:v>
                </c:pt>
                <c:pt idx="2572">
                  <c:v>20036.5</c:v>
                </c:pt>
                <c:pt idx="2573">
                  <c:v>20044.75</c:v>
                </c:pt>
                <c:pt idx="2574">
                  <c:v>20053</c:v>
                </c:pt>
                <c:pt idx="2575">
                  <c:v>20061.25</c:v>
                </c:pt>
                <c:pt idx="2576">
                  <c:v>20069.5</c:v>
                </c:pt>
                <c:pt idx="2577">
                  <c:v>20077.75</c:v>
                </c:pt>
                <c:pt idx="2578">
                  <c:v>20086</c:v>
                </c:pt>
                <c:pt idx="2579">
                  <c:v>20094.25</c:v>
                </c:pt>
                <c:pt idx="2580">
                  <c:v>20102.5</c:v>
                </c:pt>
                <c:pt idx="2581">
                  <c:v>20110.75</c:v>
                </c:pt>
                <c:pt idx="2582">
                  <c:v>20119</c:v>
                </c:pt>
                <c:pt idx="2583">
                  <c:v>20127.25</c:v>
                </c:pt>
                <c:pt idx="2584">
                  <c:v>20135.5</c:v>
                </c:pt>
                <c:pt idx="2585">
                  <c:v>20143.75</c:v>
                </c:pt>
                <c:pt idx="2586">
                  <c:v>20152</c:v>
                </c:pt>
                <c:pt idx="2587">
                  <c:v>20160.25</c:v>
                </c:pt>
                <c:pt idx="2588">
                  <c:v>20168.5</c:v>
                </c:pt>
                <c:pt idx="2589">
                  <c:v>20176.75</c:v>
                </c:pt>
                <c:pt idx="2590">
                  <c:v>20185</c:v>
                </c:pt>
                <c:pt idx="2591">
                  <c:v>20193.25</c:v>
                </c:pt>
                <c:pt idx="2592">
                  <c:v>20201.5</c:v>
                </c:pt>
                <c:pt idx="2593">
                  <c:v>20209.75</c:v>
                </c:pt>
                <c:pt idx="2594">
                  <c:v>20218</c:v>
                </c:pt>
                <c:pt idx="2595">
                  <c:v>20226.25</c:v>
                </c:pt>
                <c:pt idx="2596">
                  <c:v>20234.5</c:v>
                </c:pt>
                <c:pt idx="2597">
                  <c:v>20242.75</c:v>
                </c:pt>
                <c:pt idx="2598">
                  <c:v>20251</c:v>
                </c:pt>
                <c:pt idx="2599">
                  <c:v>20259.25</c:v>
                </c:pt>
                <c:pt idx="2600">
                  <c:v>20267.5</c:v>
                </c:pt>
                <c:pt idx="2601">
                  <c:v>20275.75</c:v>
                </c:pt>
                <c:pt idx="2602">
                  <c:v>20284</c:v>
                </c:pt>
                <c:pt idx="2603">
                  <c:v>20292.25</c:v>
                </c:pt>
                <c:pt idx="2604">
                  <c:v>20300.5</c:v>
                </c:pt>
                <c:pt idx="2605">
                  <c:v>20308.75</c:v>
                </c:pt>
                <c:pt idx="2606">
                  <c:v>20317</c:v>
                </c:pt>
                <c:pt idx="2607">
                  <c:v>20325.25</c:v>
                </c:pt>
                <c:pt idx="2608">
                  <c:v>20333.5</c:v>
                </c:pt>
                <c:pt idx="2609">
                  <c:v>20341.75</c:v>
                </c:pt>
                <c:pt idx="2610">
                  <c:v>20350</c:v>
                </c:pt>
                <c:pt idx="2611">
                  <c:v>20358.25</c:v>
                </c:pt>
                <c:pt idx="2612">
                  <c:v>20366.5</c:v>
                </c:pt>
                <c:pt idx="2613">
                  <c:v>20374.75</c:v>
                </c:pt>
                <c:pt idx="2614">
                  <c:v>20383</c:v>
                </c:pt>
                <c:pt idx="2615">
                  <c:v>20391.25</c:v>
                </c:pt>
                <c:pt idx="2616">
                  <c:v>20399.5</c:v>
                </c:pt>
                <c:pt idx="2617">
                  <c:v>20407.75</c:v>
                </c:pt>
                <c:pt idx="2618">
                  <c:v>20416</c:v>
                </c:pt>
                <c:pt idx="2619">
                  <c:v>20424.25</c:v>
                </c:pt>
                <c:pt idx="2620">
                  <c:v>20432.5</c:v>
                </c:pt>
                <c:pt idx="2621">
                  <c:v>20440.75</c:v>
                </c:pt>
                <c:pt idx="2622">
                  <c:v>20449</c:v>
                </c:pt>
                <c:pt idx="2623">
                  <c:v>20457.25</c:v>
                </c:pt>
                <c:pt idx="2624">
                  <c:v>20465.5</c:v>
                </c:pt>
                <c:pt idx="2625">
                  <c:v>20473.75</c:v>
                </c:pt>
                <c:pt idx="2626">
                  <c:v>20482</c:v>
                </c:pt>
                <c:pt idx="2627">
                  <c:v>20490.25</c:v>
                </c:pt>
                <c:pt idx="2628">
                  <c:v>20498.5</c:v>
                </c:pt>
                <c:pt idx="2629">
                  <c:v>20506.75</c:v>
                </c:pt>
                <c:pt idx="2630">
                  <c:v>20515</c:v>
                </c:pt>
                <c:pt idx="2631">
                  <c:v>20523.25</c:v>
                </c:pt>
                <c:pt idx="2632">
                  <c:v>20531.5</c:v>
                </c:pt>
                <c:pt idx="2633">
                  <c:v>20539.75</c:v>
                </c:pt>
                <c:pt idx="2634">
                  <c:v>20548</c:v>
                </c:pt>
                <c:pt idx="2635">
                  <c:v>20556.25</c:v>
                </c:pt>
                <c:pt idx="2636">
                  <c:v>20564.5</c:v>
                </c:pt>
                <c:pt idx="2637">
                  <c:v>20572.75</c:v>
                </c:pt>
                <c:pt idx="2638">
                  <c:v>20581</c:v>
                </c:pt>
                <c:pt idx="2639">
                  <c:v>20589.25</c:v>
                </c:pt>
                <c:pt idx="2640">
                  <c:v>20597.5</c:v>
                </c:pt>
                <c:pt idx="2641">
                  <c:v>20605.75</c:v>
                </c:pt>
                <c:pt idx="2642">
                  <c:v>20614</c:v>
                </c:pt>
                <c:pt idx="2643">
                  <c:v>20622.25</c:v>
                </c:pt>
                <c:pt idx="2644">
                  <c:v>20630.5</c:v>
                </c:pt>
                <c:pt idx="2645">
                  <c:v>20638.75</c:v>
                </c:pt>
                <c:pt idx="2646">
                  <c:v>20647</c:v>
                </c:pt>
                <c:pt idx="2647">
                  <c:v>20655.25</c:v>
                </c:pt>
                <c:pt idx="2648">
                  <c:v>20663.5</c:v>
                </c:pt>
                <c:pt idx="2649">
                  <c:v>20671.75</c:v>
                </c:pt>
                <c:pt idx="2650">
                  <c:v>20680</c:v>
                </c:pt>
                <c:pt idx="2651">
                  <c:v>20688.25</c:v>
                </c:pt>
                <c:pt idx="2652">
                  <c:v>20696.5</c:v>
                </c:pt>
                <c:pt idx="2653">
                  <c:v>20704.75</c:v>
                </c:pt>
                <c:pt idx="2654">
                  <c:v>20713</c:v>
                </c:pt>
                <c:pt idx="2655">
                  <c:v>20721.25</c:v>
                </c:pt>
                <c:pt idx="2656">
                  <c:v>20729.5</c:v>
                </c:pt>
                <c:pt idx="2657">
                  <c:v>20737.75</c:v>
                </c:pt>
                <c:pt idx="2658">
                  <c:v>20746</c:v>
                </c:pt>
                <c:pt idx="2659">
                  <c:v>20754.25</c:v>
                </c:pt>
                <c:pt idx="2660">
                  <c:v>20762.5</c:v>
                </c:pt>
                <c:pt idx="2661">
                  <c:v>20770.75</c:v>
                </c:pt>
                <c:pt idx="2662">
                  <c:v>20779</c:v>
                </c:pt>
                <c:pt idx="2663">
                  <c:v>20787.25</c:v>
                </c:pt>
                <c:pt idx="2664">
                  <c:v>20795.5</c:v>
                </c:pt>
                <c:pt idx="2665">
                  <c:v>20803.75</c:v>
                </c:pt>
                <c:pt idx="2666">
                  <c:v>20812</c:v>
                </c:pt>
                <c:pt idx="2667">
                  <c:v>20820.25</c:v>
                </c:pt>
                <c:pt idx="2668">
                  <c:v>20828.5</c:v>
                </c:pt>
                <c:pt idx="2669">
                  <c:v>20836.75</c:v>
                </c:pt>
                <c:pt idx="2670">
                  <c:v>20845</c:v>
                </c:pt>
                <c:pt idx="2671">
                  <c:v>20853.25</c:v>
                </c:pt>
                <c:pt idx="2672">
                  <c:v>20861.5</c:v>
                </c:pt>
                <c:pt idx="2673">
                  <c:v>20869.75</c:v>
                </c:pt>
                <c:pt idx="2674">
                  <c:v>20878</c:v>
                </c:pt>
                <c:pt idx="2675">
                  <c:v>20886.25</c:v>
                </c:pt>
                <c:pt idx="2676">
                  <c:v>20894.5</c:v>
                </c:pt>
                <c:pt idx="2677">
                  <c:v>20902.75</c:v>
                </c:pt>
                <c:pt idx="2678">
                  <c:v>20911</c:v>
                </c:pt>
                <c:pt idx="2679">
                  <c:v>20919.25</c:v>
                </c:pt>
                <c:pt idx="2680">
                  <c:v>20927.5</c:v>
                </c:pt>
                <c:pt idx="2681">
                  <c:v>20935.75</c:v>
                </c:pt>
                <c:pt idx="2682">
                  <c:v>20944</c:v>
                </c:pt>
                <c:pt idx="2683">
                  <c:v>20952.25</c:v>
                </c:pt>
                <c:pt idx="2684">
                  <c:v>20960.5</c:v>
                </c:pt>
                <c:pt idx="2685">
                  <c:v>20968.75</c:v>
                </c:pt>
                <c:pt idx="2686">
                  <c:v>20977</c:v>
                </c:pt>
                <c:pt idx="2687">
                  <c:v>20985.25</c:v>
                </c:pt>
                <c:pt idx="2688">
                  <c:v>20993.5</c:v>
                </c:pt>
                <c:pt idx="2689">
                  <c:v>21001.75</c:v>
                </c:pt>
                <c:pt idx="2690">
                  <c:v>21010</c:v>
                </c:pt>
                <c:pt idx="2691">
                  <c:v>21018.25</c:v>
                </c:pt>
                <c:pt idx="2692">
                  <c:v>21026.5</c:v>
                </c:pt>
                <c:pt idx="2693">
                  <c:v>21034.75</c:v>
                </c:pt>
                <c:pt idx="2694">
                  <c:v>21043</c:v>
                </c:pt>
                <c:pt idx="2695">
                  <c:v>21051.25</c:v>
                </c:pt>
                <c:pt idx="2696">
                  <c:v>21059.5</c:v>
                </c:pt>
                <c:pt idx="2697">
                  <c:v>21067.75</c:v>
                </c:pt>
                <c:pt idx="2698">
                  <c:v>21076</c:v>
                </c:pt>
                <c:pt idx="2699">
                  <c:v>21084.25</c:v>
                </c:pt>
                <c:pt idx="2700">
                  <c:v>21092.5</c:v>
                </c:pt>
                <c:pt idx="2701">
                  <c:v>21100.75</c:v>
                </c:pt>
                <c:pt idx="2702">
                  <c:v>21109</c:v>
                </c:pt>
                <c:pt idx="2703">
                  <c:v>21117.25</c:v>
                </c:pt>
                <c:pt idx="2704">
                  <c:v>21125.5</c:v>
                </c:pt>
                <c:pt idx="2705">
                  <c:v>21133.75</c:v>
                </c:pt>
                <c:pt idx="2706">
                  <c:v>21142</c:v>
                </c:pt>
                <c:pt idx="2707">
                  <c:v>21150.25</c:v>
                </c:pt>
                <c:pt idx="2708">
                  <c:v>21158.5</c:v>
                </c:pt>
                <c:pt idx="2709">
                  <c:v>21166.75</c:v>
                </c:pt>
                <c:pt idx="2710">
                  <c:v>21175</c:v>
                </c:pt>
                <c:pt idx="2711">
                  <c:v>21183.25</c:v>
                </c:pt>
                <c:pt idx="2712">
                  <c:v>21191.5</c:v>
                </c:pt>
                <c:pt idx="2713">
                  <c:v>21199.75</c:v>
                </c:pt>
                <c:pt idx="2714">
                  <c:v>21208</c:v>
                </c:pt>
                <c:pt idx="2715">
                  <c:v>21216.25</c:v>
                </c:pt>
                <c:pt idx="2716">
                  <c:v>21224.5</c:v>
                </c:pt>
                <c:pt idx="2717">
                  <c:v>21232.75</c:v>
                </c:pt>
                <c:pt idx="2718">
                  <c:v>21241</c:v>
                </c:pt>
                <c:pt idx="2719">
                  <c:v>21249.25</c:v>
                </c:pt>
                <c:pt idx="2720">
                  <c:v>21257.5</c:v>
                </c:pt>
                <c:pt idx="2721">
                  <c:v>21265.75</c:v>
                </c:pt>
                <c:pt idx="2722">
                  <c:v>21274</c:v>
                </c:pt>
                <c:pt idx="2723">
                  <c:v>21282.25</c:v>
                </c:pt>
                <c:pt idx="2724">
                  <c:v>21290.5</c:v>
                </c:pt>
                <c:pt idx="2725">
                  <c:v>21298.75</c:v>
                </c:pt>
                <c:pt idx="2726">
                  <c:v>21307</c:v>
                </c:pt>
                <c:pt idx="2727">
                  <c:v>21315.25</c:v>
                </c:pt>
                <c:pt idx="2728">
                  <c:v>21323.5</c:v>
                </c:pt>
                <c:pt idx="2729">
                  <c:v>21331.75</c:v>
                </c:pt>
                <c:pt idx="2730">
                  <c:v>21340</c:v>
                </c:pt>
                <c:pt idx="2731">
                  <c:v>21348.25</c:v>
                </c:pt>
                <c:pt idx="2732">
                  <c:v>21356.5</c:v>
                </c:pt>
                <c:pt idx="2733">
                  <c:v>21364.75</c:v>
                </c:pt>
                <c:pt idx="2734">
                  <c:v>21373</c:v>
                </c:pt>
                <c:pt idx="2735">
                  <c:v>21381.25</c:v>
                </c:pt>
                <c:pt idx="2736">
                  <c:v>21389.5</c:v>
                </c:pt>
                <c:pt idx="2737">
                  <c:v>21397.75</c:v>
                </c:pt>
                <c:pt idx="2738">
                  <c:v>21406</c:v>
                </c:pt>
                <c:pt idx="2739">
                  <c:v>21414.25</c:v>
                </c:pt>
                <c:pt idx="2740">
                  <c:v>21422.5</c:v>
                </c:pt>
                <c:pt idx="2741">
                  <c:v>21430.75</c:v>
                </c:pt>
                <c:pt idx="2742">
                  <c:v>21439</c:v>
                </c:pt>
                <c:pt idx="2743">
                  <c:v>21447.25</c:v>
                </c:pt>
                <c:pt idx="2744">
                  <c:v>21455.5</c:v>
                </c:pt>
                <c:pt idx="2745">
                  <c:v>21463.75</c:v>
                </c:pt>
                <c:pt idx="2746">
                  <c:v>21472</c:v>
                </c:pt>
                <c:pt idx="2747">
                  <c:v>21480.25</c:v>
                </c:pt>
                <c:pt idx="2748">
                  <c:v>21488.5</c:v>
                </c:pt>
                <c:pt idx="2749">
                  <c:v>21496.75</c:v>
                </c:pt>
                <c:pt idx="2750">
                  <c:v>21505</c:v>
                </c:pt>
                <c:pt idx="2751">
                  <c:v>21513.25</c:v>
                </c:pt>
                <c:pt idx="2752">
                  <c:v>21521.5</c:v>
                </c:pt>
                <c:pt idx="2753">
                  <c:v>21529.75</c:v>
                </c:pt>
                <c:pt idx="2754">
                  <c:v>21538</c:v>
                </c:pt>
                <c:pt idx="2755">
                  <c:v>21546.25</c:v>
                </c:pt>
                <c:pt idx="2756">
                  <c:v>21554.5</c:v>
                </c:pt>
                <c:pt idx="2757">
                  <c:v>21562.75</c:v>
                </c:pt>
                <c:pt idx="2758">
                  <c:v>21571</c:v>
                </c:pt>
                <c:pt idx="2759">
                  <c:v>21579.25</c:v>
                </c:pt>
                <c:pt idx="2760">
                  <c:v>21587.5</c:v>
                </c:pt>
                <c:pt idx="2761">
                  <c:v>21595.75</c:v>
                </c:pt>
                <c:pt idx="2762">
                  <c:v>21604</c:v>
                </c:pt>
                <c:pt idx="2763">
                  <c:v>21612.25</c:v>
                </c:pt>
                <c:pt idx="2764">
                  <c:v>21620.5</c:v>
                </c:pt>
                <c:pt idx="2765">
                  <c:v>21628.75</c:v>
                </c:pt>
                <c:pt idx="2766">
                  <c:v>21637</c:v>
                </c:pt>
                <c:pt idx="2767">
                  <c:v>21645.25</c:v>
                </c:pt>
                <c:pt idx="2768">
                  <c:v>21653.5</c:v>
                </c:pt>
                <c:pt idx="2769">
                  <c:v>21661.75</c:v>
                </c:pt>
                <c:pt idx="2770">
                  <c:v>21670</c:v>
                </c:pt>
                <c:pt idx="2771">
                  <c:v>21678.25</c:v>
                </c:pt>
                <c:pt idx="2772">
                  <c:v>21686.5</c:v>
                </c:pt>
                <c:pt idx="2773">
                  <c:v>21694.75</c:v>
                </c:pt>
                <c:pt idx="2774">
                  <c:v>21703</c:v>
                </c:pt>
                <c:pt idx="2775">
                  <c:v>21711.25</c:v>
                </c:pt>
                <c:pt idx="2776">
                  <c:v>21719.5</c:v>
                </c:pt>
                <c:pt idx="2777">
                  <c:v>21727.75</c:v>
                </c:pt>
                <c:pt idx="2778">
                  <c:v>21736</c:v>
                </c:pt>
                <c:pt idx="2779">
                  <c:v>21744.25</c:v>
                </c:pt>
                <c:pt idx="2780">
                  <c:v>21752.5</c:v>
                </c:pt>
                <c:pt idx="2781">
                  <c:v>21760.75</c:v>
                </c:pt>
                <c:pt idx="2782">
                  <c:v>21769</c:v>
                </c:pt>
                <c:pt idx="2783">
                  <c:v>21777.25</c:v>
                </c:pt>
                <c:pt idx="2784">
                  <c:v>21785.5</c:v>
                </c:pt>
                <c:pt idx="2785">
                  <c:v>21793.75</c:v>
                </c:pt>
                <c:pt idx="2786">
                  <c:v>21802</c:v>
                </c:pt>
                <c:pt idx="2787">
                  <c:v>21810.25</c:v>
                </c:pt>
                <c:pt idx="2788">
                  <c:v>21818.5</c:v>
                </c:pt>
                <c:pt idx="2789">
                  <c:v>21826.75</c:v>
                </c:pt>
                <c:pt idx="2790">
                  <c:v>21835</c:v>
                </c:pt>
                <c:pt idx="2791">
                  <c:v>21843.25</c:v>
                </c:pt>
                <c:pt idx="2792">
                  <c:v>21851.5</c:v>
                </c:pt>
                <c:pt idx="2793">
                  <c:v>21859.75</c:v>
                </c:pt>
                <c:pt idx="2794">
                  <c:v>21868</c:v>
                </c:pt>
                <c:pt idx="2795">
                  <c:v>21876.25</c:v>
                </c:pt>
                <c:pt idx="2796">
                  <c:v>21884.5</c:v>
                </c:pt>
                <c:pt idx="2797">
                  <c:v>21892.75</c:v>
                </c:pt>
                <c:pt idx="2798">
                  <c:v>21901</c:v>
                </c:pt>
                <c:pt idx="2799">
                  <c:v>21909.25</c:v>
                </c:pt>
                <c:pt idx="2800">
                  <c:v>21917.5</c:v>
                </c:pt>
                <c:pt idx="2801">
                  <c:v>21925.75</c:v>
                </c:pt>
                <c:pt idx="2802">
                  <c:v>21934</c:v>
                </c:pt>
                <c:pt idx="2803">
                  <c:v>21942.25</c:v>
                </c:pt>
                <c:pt idx="2804">
                  <c:v>21950.5</c:v>
                </c:pt>
                <c:pt idx="2805">
                  <c:v>21958.75</c:v>
                </c:pt>
                <c:pt idx="2806">
                  <c:v>21967</c:v>
                </c:pt>
                <c:pt idx="2807">
                  <c:v>21975.25</c:v>
                </c:pt>
                <c:pt idx="2808">
                  <c:v>21983.5</c:v>
                </c:pt>
                <c:pt idx="2809">
                  <c:v>21991.75</c:v>
                </c:pt>
                <c:pt idx="2810">
                  <c:v>22000</c:v>
                </c:pt>
                <c:pt idx="2811">
                  <c:v>22008.25</c:v>
                </c:pt>
                <c:pt idx="2812">
                  <c:v>22016.5</c:v>
                </c:pt>
                <c:pt idx="2813">
                  <c:v>22024.75</c:v>
                </c:pt>
                <c:pt idx="2814">
                  <c:v>22033</c:v>
                </c:pt>
                <c:pt idx="2815">
                  <c:v>22041.25</c:v>
                </c:pt>
                <c:pt idx="2816">
                  <c:v>22049.5</c:v>
                </c:pt>
                <c:pt idx="2817">
                  <c:v>22057.75</c:v>
                </c:pt>
                <c:pt idx="2818">
                  <c:v>22066</c:v>
                </c:pt>
                <c:pt idx="2819">
                  <c:v>22074.25</c:v>
                </c:pt>
                <c:pt idx="2820">
                  <c:v>22082.5</c:v>
                </c:pt>
                <c:pt idx="2821">
                  <c:v>22090.75</c:v>
                </c:pt>
                <c:pt idx="2822">
                  <c:v>22099</c:v>
                </c:pt>
                <c:pt idx="2823">
                  <c:v>22107.25</c:v>
                </c:pt>
                <c:pt idx="2824">
                  <c:v>22115.5</c:v>
                </c:pt>
                <c:pt idx="2825">
                  <c:v>22123.75</c:v>
                </c:pt>
                <c:pt idx="2826">
                  <c:v>22132</c:v>
                </c:pt>
                <c:pt idx="2827">
                  <c:v>22140.25</c:v>
                </c:pt>
                <c:pt idx="2828">
                  <c:v>22148.5</c:v>
                </c:pt>
                <c:pt idx="2829">
                  <c:v>22156.75</c:v>
                </c:pt>
                <c:pt idx="2830">
                  <c:v>22165</c:v>
                </c:pt>
                <c:pt idx="2831">
                  <c:v>22173.25</c:v>
                </c:pt>
                <c:pt idx="2832">
                  <c:v>22181.5</c:v>
                </c:pt>
                <c:pt idx="2833">
                  <c:v>22189.75</c:v>
                </c:pt>
                <c:pt idx="2834">
                  <c:v>22198</c:v>
                </c:pt>
                <c:pt idx="2835">
                  <c:v>22206.25</c:v>
                </c:pt>
                <c:pt idx="2836">
                  <c:v>22214.5</c:v>
                </c:pt>
                <c:pt idx="2837">
                  <c:v>22222.75</c:v>
                </c:pt>
                <c:pt idx="2838">
                  <c:v>22231</c:v>
                </c:pt>
                <c:pt idx="2839">
                  <c:v>22239.25</c:v>
                </c:pt>
                <c:pt idx="2840">
                  <c:v>22247.5</c:v>
                </c:pt>
                <c:pt idx="2841">
                  <c:v>22255.75</c:v>
                </c:pt>
                <c:pt idx="2842">
                  <c:v>22264</c:v>
                </c:pt>
                <c:pt idx="2843">
                  <c:v>22272.25</c:v>
                </c:pt>
                <c:pt idx="2844">
                  <c:v>22280.5</c:v>
                </c:pt>
                <c:pt idx="2845">
                  <c:v>22288.75</c:v>
                </c:pt>
                <c:pt idx="2846">
                  <c:v>22297</c:v>
                </c:pt>
                <c:pt idx="2847">
                  <c:v>22305.25</c:v>
                </c:pt>
                <c:pt idx="2848">
                  <c:v>22313.5</c:v>
                </c:pt>
                <c:pt idx="2849">
                  <c:v>22321.75</c:v>
                </c:pt>
                <c:pt idx="2850">
                  <c:v>22330</c:v>
                </c:pt>
                <c:pt idx="2851">
                  <c:v>22338.25</c:v>
                </c:pt>
                <c:pt idx="2852">
                  <c:v>22346.5</c:v>
                </c:pt>
                <c:pt idx="2853">
                  <c:v>22354.75</c:v>
                </c:pt>
                <c:pt idx="2854">
                  <c:v>22363</c:v>
                </c:pt>
                <c:pt idx="2855">
                  <c:v>22371.25</c:v>
                </c:pt>
                <c:pt idx="2856">
                  <c:v>22379.5</c:v>
                </c:pt>
                <c:pt idx="2857">
                  <c:v>22387.75</c:v>
                </c:pt>
                <c:pt idx="2858">
                  <c:v>22396</c:v>
                </c:pt>
                <c:pt idx="2859">
                  <c:v>22404.25</c:v>
                </c:pt>
                <c:pt idx="2860">
                  <c:v>22412.5</c:v>
                </c:pt>
                <c:pt idx="2861">
                  <c:v>22420.75</c:v>
                </c:pt>
                <c:pt idx="2862">
                  <c:v>22429</c:v>
                </c:pt>
                <c:pt idx="2863">
                  <c:v>22437.25</c:v>
                </c:pt>
                <c:pt idx="2864">
                  <c:v>22445.5</c:v>
                </c:pt>
                <c:pt idx="2865">
                  <c:v>22453.75</c:v>
                </c:pt>
                <c:pt idx="2866">
                  <c:v>22462</c:v>
                </c:pt>
                <c:pt idx="2867">
                  <c:v>22470.25</c:v>
                </c:pt>
                <c:pt idx="2868">
                  <c:v>22478.5</c:v>
                </c:pt>
                <c:pt idx="2869">
                  <c:v>22486.75</c:v>
                </c:pt>
                <c:pt idx="2870">
                  <c:v>22495</c:v>
                </c:pt>
                <c:pt idx="2871">
                  <c:v>22503.25</c:v>
                </c:pt>
                <c:pt idx="2872">
                  <c:v>22511.5</c:v>
                </c:pt>
                <c:pt idx="2873">
                  <c:v>22519.75</c:v>
                </c:pt>
                <c:pt idx="2874">
                  <c:v>22528</c:v>
                </c:pt>
                <c:pt idx="2875">
                  <c:v>22536.25</c:v>
                </c:pt>
                <c:pt idx="2876">
                  <c:v>22544.5</c:v>
                </c:pt>
                <c:pt idx="2877">
                  <c:v>22552.75</c:v>
                </c:pt>
                <c:pt idx="2878">
                  <c:v>22561</c:v>
                </c:pt>
                <c:pt idx="2879">
                  <c:v>22569.25</c:v>
                </c:pt>
                <c:pt idx="2880">
                  <c:v>22577.5</c:v>
                </c:pt>
                <c:pt idx="2881">
                  <c:v>22585.75</c:v>
                </c:pt>
                <c:pt idx="2882">
                  <c:v>22594</c:v>
                </c:pt>
                <c:pt idx="2883">
                  <c:v>22602.25</c:v>
                </c:pt>
                <c:pt idx="2884">
                  <c:v>22610.5</c:v>
                </c:pt>
                <c:pt idx="2885">
                  <c:v>22618.75</c:v>
                </c:pt>
                <c:pt idx="2886">
                  <c:v>22627</c:v>
                </c:pt>
                <c:pt idx="2887">
                  <c:v>22635.25</c:v>
                </c:pt>
                <c:pt idx="2888">
                  <c:v>22643.5</c:v>
                </c:pt>
                <c:pt idx="2889">
                  <c:v>22651.75</c:v>
                </c:pt>
                <c:pt idx="2890">
                  <c:v>22660</c:v>
                </c:pt>
                <c:pt idx="2891">
                  <c:v>22668.25</c:v>
                </c:pt>
                <c:pt idx="2892">
                  <c:v>22676.5</c:v>
                </c:pt>
                <c:pt idx="2893">
                  <c:v>22684.75</c:v>
                </c:pt>
                <c:pt idx="2894">
                  <c:v>22693</c:v>
                </c:pt>
                <c:pt idx="2895">
                  <c:v>22701.25</c:v>
                </c:pt>
                <c:pt idx="2896">
                  <c:v>22709.5</c:v>
                </c:pt>
                <c:pt idx="2897">
                  <c:v>22717.75</c:v>
                </c:pt>
                <c:pt idx="2898">
                  <c:v>22726</c:v>
                </c:pt>
                <c:pt idx="2899">
                  <c:v>22734.25</c:v>
                </c:pt>
                <c:pt idx="2900">
                  <c:v>22742.5</c:v>
                </c:pt>
                <c:pt idx="2901">
                  <c:v>22750.75</c:v>
                </c:pt>
                <c:pt idx="2902">
                  <c:v>22759</c:v>
                </c:pt>
                <c:pt idx="2903">
                  <c:v>22767.25</c:v>
                </c:pt>
                <c:pt idx="2904">
                  <c:v>22775.5</c:v>
                </c:pt>
                <c:pt idx="2905">
                  <c:v>22783.75</c:v>
                </c:pt>
                <c:pt idx="2906">
                  <c:v>22792</c:v>
                </c:pt>
                <c:pt idx="2907">
                  <c:v>22800.25</c:v>
                </c:pt>
                <c:pt idx="2908">
                  <c:v>22808.5</c:v>
                </c:pt>
                <c:pt idx="2909">
                  <c:v>22816.75</c:v>
                </c:pt>
                <c:pt idx="2910">
                  <c:v>22825</c:v>
                </c:pt>
                <c:pt idx="2911">
                  <c:v>22833.25</c:v>
                </c:pt>
                <c:pt idx="2912">
                  <c:v>22841.5</c:v>
                </c:pt>
                <c:pt idx="2913">
                  <c:v>22849.75</c:v>
                </c:pt>
                <c:pt idx="2914">
                  <c:v>22858</c:v>
                </c:pt>
                <c:pt idx="2915">
                  <c:v>22866.25</c:v>
                </c:pt>
                <c:pt idx="2916">
                  <c:v>22874.5</c:v>
                </c:pt>
                <c:pt idx="2917">
                  <c:v>22882.75</c:v>
                </c:pt>
                <c:pt idx="2918">
                  <c:v>22891</c:v>
                </c:pt>
                <c:pt idx="2919">
                  <c:v>22899.25</c:v>
                </c:pt>
                <c:pt idx="2920">
                  <c:v>22907.5</c:v>
                </c:pt>
                <c:pt idx="2921">
                  <c:v>22915.75</c:v>
                </c:pt>
                <c:pt idx="2922">
                  <c:v>22924</c:v>
                </c:pt>
                <c:pt idx="2923">
                  <c:v>22932.25</c:v>
                </c:pt>
                <c:pt idx="2924">
                  <c:v>22940.5</c:v>
                </c:pt>
                <c:pt idx="2925">
                  <c:v>22948.75</c:v>
                </c:pt>
                <c:pt idx="2926">
                  <c:v>22957</c:v>
                </c:pt>
                <c:pt idx="2927">
                  <c:v>22965.25</c:v>
                </c:pt>
                <c:pt idx="2928">
                  <c:v>22973.5</c:v>
                </c:pt>
                <c:pt idx="2929">
                  <c:v>22981.75</c:v>
                </c:pt>
                <c:pt idx="2930">
                  <c:v>22990</c:v>
                </c:pt>
                <c:pt idx="2931">
                  <c:v>22998.25</c:v>
                </c:pt>
                <c:pt idx="2932">
                  <c:v>23006.5</c:v>
                </c:pt>
                <c:pt idx="2933">
                  <c:v>23014.75</c:v>
                </c:pt>
                <c:pt idx="2934">
                  <c:v>23023</c:v>
                </c:pt>
                <c:pt idx="2935">
                  <c:v>23031.25</c:v>
                </c:pt>
                <c:pt idx="2936">
                  <c:v>23039.5</c:v>
                </c:pt>
                <c:pt idx="2937">
                  <c:v>23047.75</c:v>
                </c:pt>
                <c:pt idx="2938">
                  <c:v>23056</c:v>
                </c:pt>
                <c:pt idx="2939">
                  <c:v>23064.25</c:v>
                </c:pt>
                <c:pt idx="2940">
                  <c:v>23072.5</c:v>
                </c:pt>
                <c:pt idx="2941">
                  <c:v>23080.75</c:v>
                </c:pt>
                <c:pt idx="2942">
                  <c:v>23089</c:v>
                </c:pt>
                <c:pt idx="2943">
                  <c:v>23097.25</c:v>
                </c:pt>
                <c:pt idx="2944">
                  <c:v>23105.5</c:v>
                </c:pt>
                <c:pt idx="2945">
                  <c:v>23113.75</c:v>
                </c:pt>
                <c:pt idx="2946">
                  <c:v>23122</c:v>
                </c:pt>
                <c:pt idx="2947">
                  <c:v>23130.25</c:v>
                </c:pt>
                <c:pt idx="2948">
                  <c:v>23138.5</c:v>
                </c:pt>
                <c:pt idx="2949">
                  <c:v>23146.75</c:v>
                </c:pt>
                <c:pt idx="2950">
                  <c:v>23155</c:v>
                </c:pt>
                <c:pt idx="2951">
                  <c:v>23163.25</c:v>
                </c:pt>
                <c:pt idx="2952">
                  <c:v>23171.5</c:v>
                </c:pt>
                <c:pt idx="2953">
                  <c:v>23179.75</c:v>
                </c:pt>
                <c:pt idx="2954">
                  <c:v>23188</c:v>
                </c:pt>
                <c:pt idx="2955">
                  <c:v>23196.25</c:v>
                </c:pt>
                <c:pt idx="2956">
                  <c:v>23204.5</c:v>
                </c:pt>
                <c:pt idx="2957">
                  <c:v>23212.75</c:v>
                </c:pt>
                <c:pt idx="2958">
                  <c:v>23221</c:v>
                </c:pt>
                <c:pt idx="2959">
                  <c:v>23229.25</c:v>
                </c:pt>
                <c:pt idx="2960">
                  <c:v>23237.5</c:v>
                </c:pt>
                <c:pt idx="2961">
                  <c:v>23245.75</c:v>
                </c:pt>
                <c:pt idx="2962">
                  <c:v>23254</c:v>
                </c:pt>
                <c:pt idx="2963">
                  <c:v>23262.25</c:v>
                </c:pt>
                <c:pt idx="2964">
                  <c:v>23270.5</c:v>
                </c:pt>
                <c:pt idx="2965">
                  <c:v>23278.75</c:v>
                </c:pt>
                <c:pt idx="2966">
                  <c:v>23287</c:v>
                </c:pt>
                <c:pt idx="2967">
                  <c:v>23295.25</c:v>
                </c:pt>
                <c:pt idx="2968">
                  <c:v>23303.5</c:v>
                </c:pt>
                <c:pt idx="2969">
                  <c:v>23311.75</c:v>
                </c:pt>
                <c:pt idx="2970">
                  <c:v>23320</c:v>
                </c:pt>
                <c:pt idx="2971">
                  <c:v>23328.25</c:v>
                </c:pt>
                <c:pt idx="2972">
                  <c:v>23336.5</c:v>
                </c:pt>
                <c:pt idx="2973">
                  <c:v>23344.75</c:v>
                </c:pt>
                <c:pt idx="2974">
                  <c:v>23353</c:v>
                </c:pt>
                <c:pt idx="2975">
                  <c:v>23361.25</c:v>
                </c:pt>
                <c:pt idx="2976">
                  <c:v>23369.5</c:v>
                </c:pt>
                <c:pt idx="2977">
                  <c:v>23377.75</c:v>
                </c:pt>
                <c:pt idx="2978">
                  <c:v>23386</c:v>
                </c:pt>
                <c:pt idx="2979">
                  <c:v>23394.25</c:v>
                </c:pt>
                <c:pt idx="2980">
                  <c:v>23402.5</c:v>
                </c:pt>
                <c:pt idx="2981">
                  <c:v>23410.75</c:v>
                </c:pt>
                <c:pt idx="2982">
                  <c:v>23419</c:v>
                </c:pt>
                <c:pt idx="2983">
                  <c:v>23427.25</c:v>
                </c:pt>
                <c:pt idx="2984">
                  <c:v>23435.5</c:v>
                </c:pt>
                <c:pt idx="2985">
                  <c:v>23443.75</c:v>
                </c:pt>
                <c:pt idx="2986">
                  <c:v>23452</c:v>
                </c:pt>
                <c:pt idx="2987">
                  <c:v>23460.25</c:v>
                </c:pt>
                <c:pt idx="2988">
                  <c:v>23468.5</c:v>
                </c:pt>
                <c:pt idx="2989">
                  <c:v>23476.75</c:v>
                </c:pt>
                <c:pt idx="2990">
                  <c:v>23485</c:v>
                </c:pt>
                <c:pt idx="2991">
                  <c:v>23493.25</c:v>
                </c:pt>
                <c:pt idx="2992">
                  <c:v>23501.5</c:v>
                </c:pt>
                <c:pt idx="2993">
                  <c:v>23509.75</c:v>
                </c:pt>
                <c:pt idx="2994">
                  <c:v>23518</c:v>
                </c:pt>
                <c:pt idx="2995">
                  <c:v>23526.25</c:v>
                </c:pt>
                <c:pt idx="2996">
                  <c:v>23534.5</c:v>
                </c:pt>
                <c:pt idx="2997">
                  <c:v>23542.75</c:v>
                </c:pt>
                <c:pt idx="2998">
                  <c:v>23551</c:v>
                </c:pt>
                <c:pt idx="2999">
                  <c:v>23559.25</c:v>
                </c:pt>
                <c:pt idx="3000">
                  <c:v>23567.5</c:v>
                </c:pt>
                <c:pt idx="3001">
                  <c:v>23575.75</c:v>
                </c:pt>
                <c:pt idx="3002">
                  <c:v>23584</c:v>
                </c:pt>
                <c:pt idx="3003">
                  <c:v>23592.25</c:v>
                </c:pt>
                <c:pt idx="3004">
                  <c:v>23600.5</c:v>
                </c:pt>
                <c:pt idx="3005">
                  <c:v>23608.75</c:v>
                </c:pt>
                <c:pt idx="3006">
                  <c:v>23617</c:v>
                </c:pt>
                <c:pt idx="3007">
                  <c:v>23625.25</c:v>
                </c:pt>
                <c:pt idx="3008">
                  <c:v>23633.5</c:v>
                </c:pt>
                <c:pt idx="3009">
                  <c:v>23641.75</c:v>
                </c:pt>
                <c:pt idx="3010">
                  <c:v>23650</c:v>
                </c:pt>
                <c:pt idx="3011">
                  <c:v>23658.25</c:v>
                </c:pt>
                <c:pt idx="3012">
                  <c:v>23666.5</c:v>
                </c:pt>
                <c:pt idx="3013">
                  <c:v>23674.75</c:v>
                </c:pt>
                <c:pt idx="3014">
                  <c:v>23683</c:v>
                </c:pt>
                <c:pt idx="3015">
                  <c:v>23691.25</c:v>
                </c:pt>
                <c:pt idx="3016">
                  <c:v>23699.5</c:v>
                </c:pt>
                <c:pt idx="3017">
                  <c:v>23707.75</c:v>
                </c:pt>
                <c:pt idx="3018">
                  <c:v>23716</c:v>
                </c:pt>
                <c:pt idx="3019">
                  <c:v>23724.25</c:v>
                </c:pt>
                <c:pt idx="3020">
                  <c:v>23732.5</c:v>
                </c:pt>
                <c:pt idx="3021">
                  <c:v>23740.75</c:v>
                </c:pt>
                <c:pt idx="3022">
                  <c:v>23749</c:v>
                </c:pt>
                <c:pt idx="3023">
                  <c:v>23757.25</c:v>
                </c:pt>
                <c:pt idx="3024">
                  <c:v>23765.5</c:v>
                </c:pt>
                <c:pt idx="3025">
                  <c:v>23773.75</c:v>
                </c:pt>
                <c:pt idx="3026">
                  <c:v>23782</c:v>
                </c:pt>
                <c:pt idx="3027">
                  <c:v>23790.25</c:v>
                </c:pt>
                <c:pt idx="3028">
                  <c:v>23798.5</c:v>
                </c:pt>
                <c:pt idx="3029">
                  <c:v>23806.75</c:v>
                </c:pt>
                <c:pt idx="3030">
                  <c:v>23815</c:v>
                </c:pt>
                <c:pt idx="3031">
                  <c:v>23823.25</c:v>
                </c:pt>
                <c:pt idx="3032">
                  <c:v>23831.5</c:v>
                </c:pt>
                <c:pt idx="3033">
                  <c:v>23839.75</c:v>
                </c:pt>
                <c:pt idx="3034">
                  <c:v>23848</c:v>
                </c:pt>
                <c:pt idx="3035">
                  <c:v>23856.25</c:v>
                </c:pt>
                <c:pt idx="3036">
                  <c:v>23864.5</c:v>
                </c:pt>
                <c:pt idx="3037">
                  <c:v>23872.75</c:v>
                </c:pt>
                <c:pt idx="3038">
                  <c:v>23881</c:v>
                </c:pt>
                <c:pt idx="3039">
                  <c:v>23889.25</c:v>
                </c:pt>
                <c:pt idx="3040">
                  <c:v>23897.5</c:v>
                </c:pt>
                <c:pt idx="3041">
                  <c:v>23905.75</c:v>
                </c:pt>
                <c:pt idx="3042">
                  <c:v>23914</c:v>
                </c:pt>
                <c:pt idx="3043">
                  <c:v>23922.25</c:v>
                </c:pt>
                <c:pt idx="3044">
                  <c:v>23930.5</c:v>
                </c:pt>
                <c:pt idx="3045">
                  <c:v>23938.75</c:v>
                </c:pt>
                <c:pt idx="3046">
                  <c:v>23947</c:v>
                </c:pt>
                <c:pt idx="3047">
                  <c:v>23955.25</c:v>
                </c:pt>
                <c:pt idx="3048">
                  <c:v>23963.5</c:v>
                </c:pt>
                <c:pt idx="3049">
                  <c:v>23971.75</c:v>
                </c:pt>
                <c:pt idx="3050">
                  <c:v>23980</c:v>
                </c:pt>
                <c:pt idx="3051">
                  <c:v>23988.25</c:v>
                </c:pt>
                <c:pt idx="3052">
                  <c:v>23996.5</c:v>
                </c:pt>
                <c:pt idx="3053">
                  <c:v>24004.75</c:v>
                </c:pt>
                <c:pt idx="3054">
                  <c:v>24013</c:v>
                </c:pt>
                <c:pt idx="3055">
                  <c:v>24021.25</c:v>
                </c:pt>
                <c:pt idx="3056">
                  <c:v>24029.5</c:v>
                </c:pt>
                <c:pt idx="3057">
                  <c:v>24037.75</c:v>
                </c:pt>
                <c:pt idx="3058">
                  <c:v>24046</c:v>
                </c:pt>
                <c:pt idx="3059">
                  <c:v>24054.25</c:v>
                </c:pt>
                <c:pt idx="3060">
                  <c:v>24062.5</c:v>
                </c:pt>
                <c:pt idx="3061">
                  <c:v>24070.75</c:v>
                </c:pt>
                <c:pt idx="3062">
                  <c:v>24079</c:v>
                </c:pt>
                <c:pt idx="3063">
                  <c:v>24087.25</c:v>
                </c:pt>
                <c:pt idx="3064">
                  <c:v>24095.5</c:v>
                </c:pt>
                <c:pt idx="3065">
                  <c:v>24103.75</c:v>
                </c:pt>
                <c:pt idx="3066">
                  <c:v>24112</c:v>
                </c:pt>
                <c:pt idx="3067">
                  <c:v>24120.25</c:v>
                </c:pt>
                <c:pt idx="3068">
                  <c:v>24128.5</c:v>
                </c:pt>
                <c:pt idx="3069">
                  <c:v>24136.75</c:v>
                </c:pt>
                <c:pt idx="3070">
                  <c:v>24145</c:v>
                </c:pt>
                <c:pt idx="3071">
                  <c:v>24153.25</c:v>
                </c:pt>
                <c:pt idx="3072">
                  <c:v>24161.5</c:v>
                </c:pt>
                <c:pt idx="3073">
                  <c:v>24169.75</c:v>
                </c:pt>
                <c:pt idx="3074">
                  <c:v>24178</c:v>
                </c:pt>
                <c:pt idx="3075">
                  <c:v>24186.25</c:v>
                </c:pt>
                <c:pt idx="3076">
                  <c:v>24194.5</c:v>
                </c:pt>
                <c:pt idx="3077">
                  <c:v>24202.75</c:v>
                </c:pt>
                <c:pt idx="3078">
                  <c:v>24211</c:v>
                </c:pt>
                <c:pt idx="3079">
                  <c:v>24219.25</c:v>
                </c:pt>
                <c:pt idx="3080">
                  <c:v>24227.5</c:v>
                </c:pt>
                <c:pt idx="3081">
                  <c:v>24235.75</c:v>
                </c:pt>
                <c:pt idx="3082">
                  <c:v>24244</c:v>
                </c:pt>
                <c:pt idx="3083">
                  <c:v>24252.25</c:v>
                </c:pt>
                <c:pt idx="3084">
                  <c:v>24260.5</c:v>
                </c:pt>
                <c:pt idx="3085">
                  <c:v>24268.75</c:v>
                </c:pt>
                <c:pt idx="3086">
                  <c:v>24277</c:v>
                </c:pt>
                <c:pt idx="3087">
                  <c:v>24285.25</c:v>
                </c:pt>
                <c:pt idx="3088">
                  <c:v>24293.5</c:v>
                </c:pt>
                <c:pt idx="3089">
                  <c:v>24301.75</c:v>
                </c:pt>
                <c:pt idx="3090">
                  <c:v>24310</c:v>
                </c:pt>
                <c:pt idx="3091">
                  <c:v>24318.25</c:v>
                </c:pt>
                <c:pt idx="3092">
                  <c:v>24326.5</c:v>
                </c:pt>
                <c:pt idx="3093">
                  <c:v>24334.75</c:v>
                </c:pt>
                <c:pt idx="3094">
                  <c:v>24343</c:v>
                </c:pt>
                <c:pt idx="3095">
                  <c:v>24351.25</c:v>
                </c:pt>
                <c:pt idx="3096">
                  <c:v>24359.5</c:v>
                </c:pt>
                <c:pt idx="3097">
                  <c:v>24367.75</c:v>
                </c:pt>
                <c:pt idx="3098">
                  <c:v>24376</c:v>
                </c:pt>
                <c:pt idx="3099">
                  <c:v>24384.25</c:v>
                </c:pt>
                <c:pt idx="3100">
                  <c:v>24392.5</c:v>
                </c:pt>
                <c:pt idx="3101">
                  <c:v>24400.75</c:v>
                </c:pt>
                <c:pt idx="3102">
                  <c:v>24409</c:v>
                </c:pt>
                <c:pt idx="3103">
                  <c:v>24417.25</c:v>
                </c:pt>
                <c:pt idx="3104">
                  <c:v>24425.5</c:v>
                </c:pt>
                <c:pt idx="3105">
                  <c:v>24433.75</c:v>
                </c:pt>
                <c:pt idx="3106">
                  <c:v>24442</c:v>
                </c:pt>
                <c:pt idx="3107">
                  <c:v>24450.25</c:v>
                </c:pt>
                <c:pt idx="3108">
                  <c:v>24458.5</c:v>
                </c:pt>
                <c:pt idx="3109">
                  <c:v>24466.75</c:v>
                </c:pt>
                <c:pt idx="3110">
                  <c:v>24475</c:v>
                </c:pt>
                <c:pt idx="3111">
                  <c:v>24483.25</c:v>
                </c:pt>
                <c:pt idx="3112">
                  <c:v>24491.5</c:v>
                </c:pt>
                <c:pt idx="3113">
                  <c:v>24499.75</c:v>
                </c:pt>
                <c:pt idx="3114">
                  <c:v>24508</c:v>
                </c:pt>
                <c:pt idx="3115">
                  <c:v>24516.25</c:v>
                </c:pt>
                <c:pt idx="3116">
                  <c:v>24524.5</c:v>
                </c:pt>
                <c:pt idx="3117">
                  <c:v>24532.75</c:v>
                </c:pt>
                <c:pt idx="3118">
                  <c:v>24541</c:v>
                </c:pt>
                <c:pt idx="3119">
                  <c:v>24549.25</c:v>
                </c:pt>
                <c:pt idx="3120">
                  <c:v>24557.5</c:v>
                </c:pt>
                <c:pt idx="3121">
                  <c:v>24565.75</c:v>
                </c:pt>
                <c:pt idx="3122">
                  <c:v>24574</c:v>
                </c:pt>
                <c:pt idx="3123">
                  <c:v>24582.25</c:v>
                </c:pt>
                <c:pt idx="3124">
                  <c:v>24590.5</c:v>
                </c:pt>
                <c:pt idx="3125">
                  <c:v>24598.75</c:v>
                </c:pt>
                <c:pt idx="3126">
                  <c:v>24607</c:v>
                </c:pt>
                <c:pt idx="3127">
                  <c:v>24615.25</c:v>
                </c:pt>
                <c:pt idx="3128">
                  <c:v>24623.5</c:v>
                </c:pt>
                <c:pt idx="3129">
                  <c:v>24631.75</c:v>
                </c:pt>
                <c:pt idx="3130">
                  <c:v>24640</c:v>
                </c:pt>
                <c:pt idx="3131">
                  <c:v>24648.25</c:v>
                </c:pt>
                <c:pt idx="3132">
                  <c:v>24656.5</c:v>
                </c:pt>
                <c:pt idx="3133">
                  <c:v>24664.75</c:v>
                </c:pt>
                <c:pt idx="3134">
                  <c:v>24673</c:v>
                </c:pt>
                <c:pt idx="3135">
                  <c:v>24681.25</c:v>
                </c:pt>
                <c:pt idx="3136">
                  <c:v>24689.5</c:v>
                </c:pt>
                <c:pt idx="3137">
                  <c:v>24697.75</c:v>
                </c:pt>
                <c:pt idx="3138">
                  <c:v>24706</c:v>
                </c:pt>
                <c:pt idx="3139">
                  <c:v>24714.25</c:v>
                </c:pt>
                <c:pt idx="3140">
                  <c:v>24722.5</c:v>
                </c:pt>
                <c:pt idx="3141">
                  <c:v>24730.75</c:v>
                </c:pt>
                <c:pt idx="3142">
                  <c:v>24739</c:v>
                </c:pt>
                <c:pt idx="3143">
                  <c:v>24747.25</c:v>
                </c:pt>
                <c:pt idx="3144">
                  <c:v>24755.5</c:v>
                </c:pt>
                <c:pt idx="3145">
                  <c:v>24763.75</c:v>
                </c:pt>
                <c:pt idx="3146">
                  <c:v>24772</c:v>
                </c:pt>
                <c:pt idx="3147">
                  <c:v>24780.25</c:v>
                </c:pt>
                <c:pt idx="3148">
                  <c:v>24788.5</c:v>
                </c:pt>
                <c:pt idx="3149">
                  <c:v>24796.75</c:v>
                </c:pt>
                <c:pt idx="3150">
                  <c:v>24805</c:v>
                </c:pt>
                <c:pt idx="3151">
                  <c:v>24813.25</c:v>
                </c:pt>
                <c:pt idx="3152">
                  <c:v>24821.5</c:v>
                </c:pt>
                <c:pt idx="3153">
                  <c:v>24829.75</c:v>
                </c:pt>
                <c:pt idx="3154">
                  <c:v>24838</c:v>
                </c:pt>
                <c:pt idx="3155">
                  <c:v>24846.25</c:v>
                </c:pt>
                <c:pt idx="3156">
                  <c:v>24854.5</c:v>
                </c:pt>
                <c:pt idx="3157">
                  <c:v>24862.75</c:v>
                </c:pt>
                <c:pt idx="3158">
                  <c:v>24871</c:v>
                </c:pt>
                <c:pt idx="3159">
                  <c:v>24879.25</c:v>
                </c:pt>
                <c:pt idx="3160">
                  <c:v>24887.5</c:v>
                </c:pt>
                <c:pt idx="3161">
                  <c:v>24895.75</c:v>
                </c:pt>
                <c:pt idx="3162">
                  <c:v>24904</c:v>
                </c:pt>
                <c:pt idx="3163">
                  <c:v>24912.25</c:v>
                </c:pt>
                <c:pt idx="3164">
                  <c:v>24920.5</c:v>
                </c:pt>
                <c:pt idx="3165">
                  <c:v>24928.75</c:v>
                </c:pt>
                <c:pt idx="3166">
                  <c:v>24937</c:v>
                </c:pt>
                <c:pt idx="3167">
                  <c:v>24945.25</c:v>
                </c:pt>
                <c:pt idx="3168">
                  <c:v>24953.5</c:v>
                </c:pt>
                <c:pt idx="3169">
                  <c:v>24961.75</c:v>
                </c:pt>
                <c:pt idx="3170">
                  <c:v>24970</c:v>
                </c:pt>
                <c:pt idx="3171">
                  <c:v>24978.25</c:v>
                </c:pt>
                <c:pt idx="3172">
                  <c:v>24986.5</c:v>
                </c:pt>
                <c:pt idx="3173">
                  <c:v>24994.75</c:v>
                </c:pt>
                <c:pt idx="3174">
                  <c:v>25003</c:v>
                </c:pt>
                <c:pt idx="3175">
                  <c:v>25011.25</c:v>
                </c:pt>
                <c:pt idx="3176">
                  <c:v>25019.5</c:v>
                </c:pt>
                <c:pt idx="3177">
                  <c:v>25027.75</c:v>
                </c:pt>
                <c:pt idx="3178">
                  <c:v>25036</c:v>
                </c:pt>
                <c:pt idx="3179">
                  <c:v>25044.25</c:v>
                </c:pt>
                <c:pt idx="3180">
                  <c:v>25052.5</c:v>
                </c:pt>
                <c:pt idx="3181">
                  <c:v>25060.75</c:v>
                </c:pt>
                <c:pt idx="3182">
                  <c:v>25069</c:v>
                </c:pt>
                <c:pt idx="3183">
                  <c:v>25077.25</c:v>
                </c:pt>
                <c:pt idx="3184">
                  <c:v>25085.5</c:v>
                </c:pt>
                <c:pt idx="3185">
                  <c:v>25093.75</c:v>
                </c:pt>
                <c:pt idx="3186">
                  <c:v>25102</c:v>
                </c:pt>
                <c:pt idx="3187">
                  <c:v>25110.25</c:v>
                </c:pt>
                <c:pt idx="3188">
                  <c:v>25118.5</c:v>
                </c:pt>
                <c:pt idx="3189">
                  <c:v>25126.75</c:v>
                </c:pt>
                <c:pt idx="3190">
                  <c:v>25135</c:v>
                </c:pt>
                <c:pt idx="3191">
                  <c:v>25143.25</c:v>
                </c:pt>
                <c:pt idx="3192">
                  <c:v>25151.5</c:v>
                </c:pt>
                <c:pt idx="3193">
                  <c:v>25159.75</c:v>
                </c:pt>
                <c:pt idx="3194">
                  <c:v>25168</c:v>
                </c:pt>
                <c:pt idx="3195">
                  <c:v>25176.25</c:v>
                </c:pt>
                <c:pt idx="3196">
                  <c:v>25184.5</c:v>
                </c:pt>
                <c:pt idx="3197">
                  <c:v>25192.75</c:v>
                </c:pt>
                <c:pt idx="3198">
                  <c:v>25201</c:v>
                </c:pt>
                <c:pt idx="3199">
                  <c:v>25209.25</c:v>
                </c:pt>
                <c:pt idx="3200">
                  <c:v>25217.5</c:v>
                </c:pt>
                <c:pt idx="3201">
                  <c:v>25225.75</c:v>
                </c:pt>
                <c:pt idx="3202">
                  <c:v>25234</c:v>
                </c:pt>
                <c:pt idx="3203">
                  <c:v>25242.25</c:v>
                </c:pt>
                <c:pt idx="3204">
                  <c:v>25250.5</c:v>
                </c:pt>
                <c:pt idx="3205">
                  <c:v>25258.75</c:v>
                </c:pt>
                <c:pt idx="3206">
                  <c:v>25267</c:v>
                </c:pt>
                <c:pt idx="3207">
                  <c:v>25275.25</c:v>
                </c:pt>
                <c:pt idx="3208">
                  <c:v>25283.5</c:v>
                </c:pt>
                <c:pt idx="3209">
                  <c:v>25291.75</c:v>
                </c:pt>
                <c:pt idx="3210">
                  <c:v>25300</c:v>
                </c:pt>
                <c:pt idx="3211">
                  <c:v>25308.25</c:v>
                </c:pt>
                <c:pt idx="3212">
                  <c:v>25316.5</c:v>
                </c:pt>
                <c:pt idx="3213">
                  <c:v>25324.75</c:v>
                </c:pt>
                <c:pt idx="3214">
                  <c:v>25333</c:v>
                </c:pt>
                <c:pt idx="3215">
                  <c:v>25341.25</c:v>
                </c:pt>
                <c:pt idx="3216">
                  <c:v>25349.5</c:v>
                </c:pt>
                <c:pt idx="3217">
                  <c:v>25357.75</c:v>
                </c:pt>
                <c:pt idx="3218">
                  <c:v>25366</c:v>
                </c:pt>
                <c:pt idx="3219">
                  <c:v>25374.25</c:v>
                </c:pt>
                <c:pt idx="3220">
                  <c:v>25382.5</c:v>
                </c:pt>
                <c:pt idx="3221">
                  <c:v>25390.75</c:v>
                </c:pt>
                <c:pt idx="3222">
                  <c:v>25399</c:v>
                </c:pt>
                <c:pt idx="3223">
                  <c:v>25407.25</c:v>
                </c:pt>
                <c:pt idx="3224">
                  <c:v>25415.5</c:v>
                </c:pt>
                <c:pt idx="3225">
                  <c:v>25423.75</c:v>
                </c:pt>
                <c:pt idx="3226">
                  <c:v>25432</c:v>
                </c:pt>
                <c:pt idx="3227">
                  <c:v>25440.25</c:v>
                </c:pt>
                <c:pt idx="3228">
                  <c:v>25448.5</c:v>
                </c:pt>
                <c:pt idx="3229">
                  <c:v>25456.75</c:v>
                </c:pt>
                <c:pt idx="3230">
                  <c:v>25465</c:v>
                </c:pt>
                <c:pt idx="3231">
                  <c:v>25473.25</c:v>
                </c:pt>
                <c:pt idx="3232">
                  <c:v>25481.5</c:v>
                </c:pt>
                <c:pt idx="3233">
                  <c:v>25489.75</c:v>
                </c:pt>
                <c:pt idx="3234">
                  <c:v>25498</c:v>
                </c:pt>
                <c:pt idx="3235">
                  <c:v>25506.25</c:v>
                </c:pt>
                <c:pt idx="3236">
                  <c:v>25514.5</c:v>
                </c:pt>
                <c:pt idx="3237">
                  <c:v>25522.75</c:v>
                </c:pt>
                <c:pt idx="3238">
                  <c:v>25531</c:v>
                </c:pt>
                <c:pt idx="3239">
                  <c:v>25539.25</c:v>
                </c:pt>
                <c:pt idx="3240">
                  <c:v>25547.5</c:v>
                </c:pt>
                <c:pt idx="3241">
                  <c:v>25555.75</c:v>
                </c:pt>
                <c:pt idx="3242">
                  <c:v>25564</c:v>
                </c:pt>
                <c:pt idx="3243">
                  <c:v>25572.25</c:v>
                </c:pt>
                <c:pt idx="3244">
                  <c:v>25580.5</c:v>
                </c:pt>
                <c:pt idx="3245">
                  <c:v>25588.75</c:v>
                </c:pt>
                <c:pt idx="3246">
                  <c:v>25597</c:v>
                </c:pt>
                <c:pt idx="3247">
                  <c:v>25605.25</c:v>
                </c:pt>
                <c:pt idx="3248">
                  <c:v>25613.5</c:v>
                </c:pt>
                <c:pt idx="3249">
                  <c:v>25621.75</c:v>
                </c:pt>
                <c:pt idx="3250">
                  <c:v>25630</c:v>
                </c:pt>
                <c:pt idx="3251">
                  <c:v>25638.25</c:v>
                </c:pt>
                <c:pt idx="3252">
                  <c:v>25646.5</c:v>
                </c:pt>
                <c:pt idx="3253">
                  <c:v>25654.75</c:v>
                </c:pt>
                <c:pt idx="3254">
                  <c:v>25663</c:v>
                </c:pt>
                <c:pt idx="3255">
                  <c:v>25671.25</c:v>
                </c:pt>
                <c:pt idx="3256">
                  <c:v>25679.5</c:v>
                </c:pt>
                <c:pt idx="3257">
                  <c:v>25687.75</c:v>
                </c:pt>
                <c:pt idx="3258">
                  <c:v>25696</c:v>
                </c:pt>
                <c:pt idx="3259">
                  <c:v>25704.25</c:v>
                </c:pt>
                <c:pt idx="3260">
                  <c:v>25712.5</c:v>
                </c:pt>
                <c:pt idx="3261">
                  <c:v>25720.75</c:v>
                </c:pt>
                <c:pt idx="3262">
                  <c:v>25729</c:v>
                </c:pt>
                <c:pt idx="3263">
                  <c:v>25737.25</c:v>
                </c:pt>
                <c:pt idx="3264">
                  <c:v>25745.5</c:v>
                </c:pt>
                <c:pt idx="3265">
                  <c:v>25753.75</c:v>
                </c:pt>
                <c:pt idx="3266">
                  <c:v>25762</c:v>
                </c:pt>
                <c:pt idx="3267">
                  <c:v>25770.25</c:v>
                </c:pt>
                <c:pt idx="3268">
                  <c:v>25778.5</c:v>
                </c:pt>
                <c:pt idx="3269">
                  <c:v>25786.75</c:v>
                </c:pt>
                <c:pt idx="3270">
                  <c:v>25795</c:v>
                </c:pt>
                <c:pt idx="3271">
                  <c:v>25803.25</c:v>
                </c:pt>
                <c:pt idx="3272">
                  <c:v>25811.5</c:v>
                </c:pt>
                <c:pt idx="3273">
                  <c:v>25819.75</c:v>
                </c:pt>
                <c:pt idx="3274">
                  <c:v>25828</c:v>
                </c:pt>
                <c:pt idx="3275">
                  <c:v>25836.25</c:v>
                </c:pt>
                <c:pt idx="3276">
                  <c:v>25844.5</c:v>
                </c:pt>
                <c:pt idx="3277">
                  <c:v>25852.75</c:v>
                </c:pt>
                <c:pt idx="3278">
                  <c:v>25861</c:v>
                </c:pt>
                <c:pt idx="3279">
                  <c:v>25869.25</c:v>
                </c:pt>
                <c:pt idx="3280">
                  <c:v>25877.5</c:v>
                </c:pt>
                <c:pt idx="3281">
                  <c:v>25885.75</c:v>
                </c:pt>
                <c:pt idx="3282">
                  <c:v>25894</c:v>
                </c:pt>
                <c:pt idx="3283">
                  <c:v>25902.25</c:v>
                </c:pt>
                <c:pt idx="3284">
                  <c:v>25910.5</c:v>
                </c:pt>
                <c:pt idx="3285">
                  <c:v>25918.75</c:v>
                </c:pt>
                <c:pt idx="3286">
                  <c:v>25927</c:v>
                </c:pt>
                <c:pt idx="3287">
                  <c:v>25935.25</c:v>
                </c:pt>
                <c:pt idx="3288">
                  <c:v>25943.5</c:v>
                </c:pt>
                <c:pt idx="3289">
                  <c:v>25951.75</c:v>
                </c:pt>
                <c:pt idx="3290">
                  <c:v>25960</c:v>
                </c:pt>
                <c:pt idx="3291">
                  <c:v>25968.25</c:v>
                </c:pt>
                <c:pt idx="3292">
                  <c:v>25976.5</c:v>
                </c:pt>
                <c:pt idx="3293">
                  <c:v>25984.75</c:v>
                </c:pt>
                <c:pt idx="3294">
                  <c:v>25993</c:v>
                </c:pt>
                <c:pt idx="3295">
                  <c:v>26001.25</c:v>
                </c:pt>
                <c:pt idx="3296">
                  <c:v>26009.5</c:v>
                </c:pt>
                <c:pt idx="3297">
                  <c:v>26017.75</c:v>
                </c:pt>
                <c:pt idx="3298">
                  <c:v>26026</c:v>
                </c:pt>
                <c:pt idx="3299">
                  <c:v>26034.25</c:v>
                </c:pt>
                <c:pt idx="3300">
                  <c:v>26042.5</c:v>
                </c:pt>
                <c:pt idx="3301">
                  <c:v>26050.75</c:v>
                </c:pt>
                <c:pt idx="3302">
                  <c:v>26059</c:v>
                </c:pt>
                <c:pt idx="3303">
                  <c:v>26067.25</c:v>
                </c:pt>
                <c:pt idx="3304">
                  <c:v>26075.5</c:v>
                </c:pt>
                <c:pt idx="3305">
                  <c:v>26083.75</c:v>
                </c:pt>
                <c:pt idx="3306">
                  <c:v>26092</c:v>
                </c:pt>
                <c:pt idx="3307">
                  <c:v>26100.25</c:v>
                </c:pt>
                <c:pt idx="3308">
                  <c:v>26108.5</c:v>
                </c:pt>
                <c:pt idx="3309">
                  <c:v>26116.75</c:v>
                </c:pt>
                <c:pt idx="3310">
                  <c:v>26125</c:v>
                </c:pt>
                <c:pt idx="3311">
                  <c:v>26133.25</c:v>
                </c:pt>
                <c:pt idx="3312">
                  <c:v>26141.5</c:v>
                </c:pt>
                <c:pt idx="3313">
                  <c:v>26149.75</c:v>
                </c:pt>
                <c:pt idx="3314">
                  <c:v>26158</c:v>
                </c:pt>
                <c:pt idx="3315">
                  <c:v>26166.25</c:v>
                </c:pt>
                <c:pt idx="3316">
                  <c:v>26174.5</c:v>
                </c:pt>
                <c:pt idx="3317">
                  <c:v>26182.75</c:v>
                </c:pt>
                <c:pt idx="3318">
                  <c:v>26191</c:v>
                </c:pt>
                <c:pt idx="3319">
                  <c:v>26199.25</c:v>
                </c:pt>
                <c:pt idx="3320">
                  <c:v>26207.5</c:v>
                </c:pt>
                <c:pt idx="3321">
                  <c:v>26215.75</c:v>
                </c:pt>
                <c:pt idx="3322">
                  <c:v>26224</c:v>
                </c:pt>
                <c:pt idx="3323">
                  <c:v>26232.25</c:v>
                </c:pt>
                <c:pt idx="3324">
                  <c:v>26240.5</c:v>
                </c:pt>
                <c:pt idx="3325">
                  <c:v>26248.75</c:v>
                </c:pt>
                <c:pt idx="3326">
                  <c:v>26257</c:v>
                </c:pt>
                <c:pt idx="3327">
                  <c:v>26265.25</c:v>
                </c:pt>
                <c:pt idx="3328">
                  <c:v>26273.5</c:v>
                </c:pt>
                <c:pt idx="3329">
                  <c:v>26281.75</c:v>
                </c:pt>
                <c:pt idx="3330">
                  <c:v>26290</c:v>
                </c:pt>
                <c:pt idx="3331">
                  <c:v>26298.25</c:v>
                </c:pt>
                <c:pt idx="3332">
                  <c:v>26306.5</c:v>
                </c:pt>
                <c:pt idx="3333">
                  <c:v>26314.75</c:v>
                </c:pt>
                <c:pt idx="3334">
                  <c:v>26323</c:v>
                </c:pt>
                <c:pt idx="3335">
                  <c:v>26331.25</c:v>
                </c:pt>
                <c:pt idx="3336">
                  <c:v>26339.5</c:v>
                </c:pt>
                <c:pt idx="3337">
                  <c:v>26347.75</c:v>
                </c:pt>
                <c:pt idx="3338">
                  <c:v>26356</c:v>
                </c:pt>
                <c:pt idx="3339">
                  <c:v>26364.25</c:v>
                </c:pt>
                <c:pt idx="3340">
                  <c:v>26372.5</c:v>
                </c:pt>
                <c:pt idx="3341">
                  <c:v>26380.75</c:v>
                </c:pt>
                <c:pt idx="3342">
                  <c:v>26389</c:v>
                </c:pt>
                <c:pt idx="3343">
                  <c:v>26397.25</c:v>
                </c:pt>
                <c:pt idx="3344">
                  <c:v>26405.5</c:v>
                </c:pt>
                <c:pt idx="3345">
                  <c:v>26413.75</c:v>
                </c:pt>
                <c:pt idx="3346">
                  <c:v>26422</c:v>
                </c:pt>
                <c:pt idx="3347">
                  <c:v>26430.25</c:v>
                </c:pt>
                <c:pt idx="3348">
                  <c:v>26438.5</c:v>
                </c:pt>
                <c:pt idx="3349">
                  <c:v>26446.75</c:v>
                </c:pt>
                <c:pt idx="3350">
                  <c:v>26455</c:v>
                </c:pt>
                <c:pt idx="3351">
                  <c:v>26463.25</c:v>
                </c:pt>
                <c:pt idx="3352">
                  <c:v>26471.5</c:v>
                </c:pt>
                <c:pt idx="3353">
                  <c:v>26479.75</c:v>
                </c:pt>
                <c:pt idx="3354">
                  <c:v>26488</c:v>
                </c:pt>
                <c:pt idx="3355">
                  <c:v>26496.25</c:v>
                </c:pt>
                <c:pt idx="3356">
                  <c:v>26504.5</c:v>
                </c:pt>
                <c:pt idx="3357">
                  <c:v>26512.75</c:v>
                </c:pt>
                <c:pt idx="3358">
                  <c:v>26521</c:v>
                </c:pt>
                <c:pt idx="3359">
                  <c:v>26529.25</c:v>
                </c:pt>
                <c:pt idx="3360">
                  <c:v>26537.5</c:v>
                </c:pt>
                <c:pt idx="3361">
                  <c:v>26545.75</c:v>
                </c:pt>
                <c:pt idx="3362">
                  <c:v>26554</c:v>
                </c:pt>
                <c:pt idx="3363">
                  <c:v>26562.25</c:v>
                </c:pt>
                <c:pt idx="3364">
                  <c:v>26570.5</c:v>
                </c:pt>
                <c:pt idx="3365">
                  <c:v>26578.75</c:v>
                </c:pt>
                <c:pt idx="3366">
                  <c:v>26587</c:v>
                </c:pt>
                <c:pt idx="3367">
                  <c:v>26595.25</c:v>
                </c:pt>
                <c:pt idx="3368">
                  <c:v>26603.5</c:v>
                </c:pt>
                <c:pt idx="3369">
                  <c:v>26611.75</c:v>
                </c:pt>
                <c:pt idx="3370">
                  <c:v>26620</c:v>
                </c:pt>
                <c:pt idx="3371">
                  <c:v>26628.25</c:v>
                </c:pt>
                <c:pt idx="3372">
                  <c:v>26636.5</c:v>
                </c:pt>
                <c:pt idx="3373">
                  <c:v>26644.75</c:v>
                </c:pt>
                <c:pt idx="3374">
                  <c:v>26653</c:v>
                </c:pt>
                <c:pt idx="3375">
                  <c:v>26661.25</c:v>
                </c:pt>
                <c:pt idx="3376">
                  <c:v>26669.5</c:v>
                </c:pt>
                <c:pt idx="3377">
                  <c:v>26677.75</c:v>
                </c:pt>
                <c:pt idx="3378">
                  <c:v>26686</c:v>
                </c:pt>
                <c:pt idx="3379">
                  <c:v>26694.25</c:v>
                </c:pt>
                <c:pt idx="3380">
                  <c:v>26702.5</c:v>
                </c:pt>
                <c:pt idx="3381">
                  <c:v>26710.75</c:v>
                </c:pt>
                <c:pt idx="3382">
                  <c:v>26719</c:v>
                </c:pt>
                <c:pt idx="3383">
                  <c:v>26727.25</c:v>
                </c:pt>
                <c:pt idx="3384">
                  <c:v>26735.5</c:v>
                </c:pt>
                <c:pt idx="3385">
                  <c:v>26743.75</c:v>
                </c:pt>
                <c:pt idx="3386">
                  <c:v>26752</c:v>
                </c:pt>
                <c:pt idx="3387">
                  <c:v>26760.25</c:v>
                </c:pt>
                <c:pt idx="3388">
                  <c:v>26768.5</c:v>
                </c:pt>
                <c:pt idx="3389">
                  <c:v>26776.75</c:v>
                </c:pt>
                <c:pt idx="3390">
                  <c:v>26785</c:v>
                </c:pt>
                <c:pt idx="3391">
                  <c:v>26793.25</c:v>
                </c:pt>
                <c:pt idx="3392">
                  <c:v>26801.5</c:v>
                </c:pt>
                <c:pt idx="3393">
                  <c:v>26809.75</c:v>
                </c:pt>
                <c:pt idx="3394">
                  <c:v>26818</c:v>
                </c:pt>
                <c:pt idx="3395">
                  <c:v>26826.25</c:v>
                </c:pt>
                <c:pt idx="3396">
                  <c:v>26834.5</c:v>
                </c:pt>
                <c:pt idx="3397">
                  <c:v>26842.75</c:v>
                </c:pt>
                <c:pt idx="3398">
                  <c:v>26851</c:v>
                </c:pt>
                <c:pt idx="3399">
                  <c:v>26859.25</c:v>
                </c:pt>
                <c:pt idx="3400">
                  <c:v>26867.5</c:v>
                </c:pt>
                <c:pt idx="3401">
                  <c:v>26875.75</c:v>
                </c:pt>
                <c:pt idx="3402">
                  <c:v>26884</c:v>
                </c:pt>
                <c:pt idx="3403">
                  <c:v>26892.25</c:v>
                </c:pt>
                <c:pt idx="3404">
                  <c:v>26900.5</c:v>
                </c:pt>
                <c:pt idx="3405">
                  <c:v>26908.75</c:v>
                </c:pt>
                <c:pt idx="3406">
                  <c:v>26917</c:v>
                </c:pt>
                <c:pt idx="3407">
                  <c:v>26925.25</c:v>
                </c:pt>
                <c:pt idx="3408">
                  <c:v>26933.5</c:v>
                </c:pt>
                <c:pt idx="3409">
                  <c:v>26941.75</c:v>
                </c:pt>
                <c:pt idx="3410">
                  <c:v>26950</c:v>
                </c:pt>
                <c:pt idx="3411">
                  <c:v>26958.25</c:v>
                </c:pt>
                <c:pt idx="3412">
                  <c:v>26966.5</c:v>
                </c:pt>
                <c:pt idx="3413">
                  <c:v>26974.75</c:v>
                </c:pt>
                <c:pt idx="3414">
                  <c:v>26983</c:v>
                </c:pt>
                <c:pt idx="3415">
                  <c:v>26991.25</c:v>
                </c:pt>
                <c:pt idx="3416">
                  <c:v>26999.5</c:v>
                </c:pt>
                <c:pt idx="3417">
                  <c:v>27007.75</c:v>
                </c:pt>
                <c:pt idx="3418">
                  <c:v>27016</c:v>
                </c:pt>
                <c:pt idx="3419">
                  <c:v>27024.25</c:v>
                </c:pt>
                <c:pt idx="3420">
                  <c:v>27032.5</c:v>
                </c:pt>
                <c:pt idx="3421">
                  <c:v>27040.75</c:v>
                </c:pt>
                <c:pt idx="3422">
                  <c:v>27049</c:v>
                </c:pt>
                <c:pt idx="3423">
                  <c:v>27057.25</c:v>
                </c:pt>
                <c:pt idx="3424">
                  <c:v>27065.5</c:v>
                </c:pt>
                <c:pt idx="3425">
                  <c:v>27073.75</c:v>
                </c:pt>
                <c:pt idx="3426">
                  <c:v>27082</c:v>
                </c:pt>
                <c:pt idx="3427">
                  <c:v>27090.25</c:v>
                </c:pt>
                <c:pt idx="3428">
                  <c:v>27098.5</c:v>
                </c:pt>
                <c:pt idx="3429">
                  <c:v>27106.75</c:v>
                </c:pt>
                <c:pt idx="3430">
                  <c:v>27115</c:v>
                </c:pt>
                <c:pt idx="3431">
                  <c:v>27123.25</c:v>
                </c:pt>
                <c:pt idx="3432">
                  <c:v>27131.5</c:v>
                </c:pt>
                <c:pt idx="3433">
                  <c:v>27139.75</c:v>
                </c:pt>
                <c:pt idx="3434">
                  <c:v>27148</c:v>
                </c:pt>
                <c:pt idx="3435">
                  <c:v>27156.25</c:v>
                </c:pt>
                <c:pt idx="3436">
                  <c:v>27164.5</c:v>
                </c:pt>
                <c:pt idx="3437">
                  <c:v>27172.75</c:v>
                </c:pt>
                <c:pt idx="3438">
                  <c:v>27181</c:v>
                </c:pt>
                <c:pt idx="3439">
                  <c:v>27189.25</c:v>
                </c:pt>
                <c:pt idx="3440">
                  <c:v>27197.5</c:v>
                </c:pt>
                <c:pt idx="3441">
                  <c:v>27205.75</c:v>
                </c:pt>
                <c:pt idx="3442">
                  <c:v>27214</c:v>
                </c:pt>
                <c:pt idx="3443">
                  <c:v>27222.25</c:v>
                </c:pt>
                <c:pt idx="3444">
                  <c:v>27230.5</c:v>
                </c:pt>
                <c:pt idx="3445">
                  <c:v>27238.75</c:v>
                </c:pt>
                <c:pt idx="3446">
                  <c:v>27247</c:v>
                </c:pt>
                <c:pt idx="3447">
                  <c:v>27255.25</c:v>
                </c:pt>
                <c:pt idx="3448">
                  <c:v>27263.5</c:v>
                </c:pt>
                <c:pt idx="3449">
                  <c:v>27271.75</c:v>
                </c:pt>
                <c:pt idx="3450">
                  <c:v>27280</c:v>
                </c:pt>
                <c:pt idx="3451">
                  <c:v>27288.25</c:v>
                </c:pt>
                <c:pt idx="3452">
                  <c:v>27296.5</c:v>
                </c:pt>
                <c:pt idx="3453">
                  <c:v>27304.75</c:v>
                </c:pt>
                <c:pt idx="3454">
                  <c:v>27313</c:v>
                </c:pt>
                <c:pt idx="3455">
                  <c:v>27321.25</c:v>
                </c:pt>
                <c:pt idx="3456">
                  <c:v>27329.5</c:v>
                </c:pt>
                <c:pt idx="3457">
                  <c:v>27337.75</c:v>
                </c:pt>
                <c:pt idx="3458">
                  <c:v>27346</c:v>
                </c:pt>
                <c:pt idx="3459">
                  <c:v>27354.25</c:v>
                </c:pt>
                <c:pt idx="3460">
                  <c:v>27362.5</c:v>
                </c:pt>
                <c:pt idx="3461">
                  <c:v>27370.75</c:v>
                </c:pt>
                <c:pt idx="3462">
                  <c:v>27379</c:v>
                </c:pt>
                <c:pt idx="3463">
                  <c:v>27387.25</c:v>
                </c:pt>
                <c:pt idx="3464">
                  <c:v>27395.5</c:v>
                </c:pt>
                <c:pt idx="3465">
                  <c:v>27403.75</c:v>
                </c:pt>
                <c:pt idx="3466">
                  <c:v>27412</c:v>
                </c:pt>
                <c:pt idx="3467">
                  <c:v>27420.25</c:v>
                </c:pt>
                <c:pt idx="3468">
                  <c:v>27428.5</c:v>
                </c:pt>
                <c:pt idx="3469">
                  <c:v>27436.75</c:v>
                </c:pt>
                <c:pt idx="3470">
                  <c:v>27445</c:v>
                </c:pt>
                <c:pt idx="3471">
                  <c:v>27453.25</c:v>
                </c:pt>
                <c:pt idx="3472">
                  <c:v>27461.5</c:v>
                </c:pt>
                <c:pt idx="3473">
                  <c:v>27469.75</c:v>
                </c:pt>
                <c:pt idx="3474">
                  <c:v>27478</c:v>
                </c:pt>
                <c:pt idx="3475">
                  <c:v>27486.25</c:v>
                </c:pt>
                <c:pt idx="3476">
                  <c:v>27494.5</c:v>
                </c:pt>
                <c:pt idx="3477">
                  <c:v>27502.75</c:v>
                </c:pt>
                <c:pt idx="3478">
                  <c:v>27511</c:v>
                </c:pt>
                <c:pt idx="3479">
                  <c:v>27519.25</c:v>
                </c:pt>
                <c:pt idx="3480">
                  <c:v>27527.5</c:v>
                </c:pt>
                <c:pt idx="3481">
                  <c:v>27535.75</c:v>
                </c:pt>
                <c:pt idx="3482">
                  <c:v>27544</c:v>
                </c:pt>
                <c:pt idx="3483">
                  <c:v>27552.25</c:v>
                </c:pt>
                <c:pt idx="3484">
                  <c:v>27560.5</c:v>
                </c:pt>
                <c:pt idx="3485">
                  <c:v>27568.75</c:v>
                </c:pt>
                <c:pt idx="3486">
                  <c:v>27577</c:v>
                </c:pt>
                <c:pt idx="3487">
                  <c:v>27585.25</c:v>
                </c:pt>
                <c:pt idx="3488">
                  <c:v>27593.5</c:v>
                </c:pt>
                <c:pt idx="3489">
                  <c:v>27601.75</c:v>
                </c:pt>
                <c:pt idx="3490">
                  <c:v>27610</c:v>
                </c:pt>
                <c:pt idx="3491">
                  <c:v>27618.25</c:v>
                </c:pt>
                <c:pt idx="3492">
                  <c:v>27626.5</c:v>
                </c:pt>
                <c:pt idx="3493">
                  <c:v>27634.75</c:v>
                </c:pt>
                <c:pt idx="3494">
                  <c:v>27643</c:v>
                </c:pt>
                <c:pt idx="3495">
                  <c:v>27651.25</c:v>
                </c:pt>
                <c:pt idx="3496">
                  <c:v>27659.5</c:v>
                </c:pt>
                <c:pt idx="3497">
                  <c:v>27667.75</c:v>
                </c:pt>
                <c:pt idx="3498">
                  <c:v>27676</c:v>
                </c:pt>
                <c:pt idx="3499">
                  <c:v>27684.25</c:v>
                </c:pt>
                <c:pt idx="3500">
                  <c:v>27692.5</c:v>
                </c:pt>
                <c:pt idx="3501">
                  <c:v>27700.75</c:v>
                </c:pt>
                <c:pt idx="3502">
                  <c:v>27709</c:v>
                </c:pt>
                <c:pt idx="3503">
                  <c:v>27717.25</c:v>
                </c:pt>
                <c:pt idx="3504">
                  <c:v>27725.5</c:v>
                </c:pt>
                <c:pt idx="3505">
                  <c:v>27733.75</c:v>
                </c:pt>
                <c:pt idx="3506">
                  <c:v>27742</c:v>
                </c:pt>
                <c:pt idx="3507">
                  <c:v>27750.25</c:v>
                </c:pt>
                <c:pt idx="3508">
                  <c:v>27758.5</c:v>
                </c:pt>
                <c:pt idx="3509">
                  <c:v>27766.75</c:v>
                </c:pt>
                <c:pt idx="3510">
                  <c:v>27775</c:v>
                </c:pt>
                <c:pt idx="3511">
                  <c:v>27783.25</c:v>
                </c:pt>
                <c:pt idx="3512">
                  <c:v>27791.5</c:v>
                </c:pt>
                <c:pt idx="3513">
                  <c:v>27799.75</c:v>
                </c:pt>
                <c:pt idx="3514">
                  <c:v>27808</c:v>
                </c:pt>
                <c:pt idx="3515">
                  <c:v>27816.25</c:v>
                </c:pt>
                <c:pt idx="3516">
                  <c:v>27824.5</c:v>
                </c:pt>
                <c:pt idx="3517">
                  <c:v>27832.75</c:v>
                </c:pt>
                <c:pt idx="3518">
                  <c:v>27841</c:v>
                </c:pt>
                <c:pt idx="3519">
                  <c:v>27849.25</c:v>
                </c:pt>
                <c:pt idx="3520">
                  <c:v>27857.5</c:v>
                </c:pt>
                <c:pt idx="3521">
                  <c:v>27865.75</c:v>
                </c:pt>
                <c:pt idx="3522">
                  <c:v>27874</c:v>
                </c:pt>
                <c:pt idx="3523">
                  <c:v>27882.25</c:v>
                </c:pt>
                <c:pt idx="3524">
                  <c:v>27890.5</c:v>
                </c:pt>
                <c:pt idx="3525">
                  <c:v>27898.75</c:v>
                </c:pt>
                <c:pt idx="3526">
                  <c:v>27907</c:v>
                </c:pt>
                <c:pt idx="3527">
                  <c:v>27915.25</c:v>
                </c:pt>
                <c:pt idx="3528">
                  <c:v>27923.5</c:v>
                </c:pt>
                <c:pt idx="3529">
                  <c:v>27931.75</c:v>
                </c:pt>
                <c:pt idx="3530">
                  <c:v>27940</c:v>
                </c:pt>
                <c:pt idx="3531">
                  <c:v>27948.25</c:v>
                </c:pt>
                <c:pt idx="3532">
                  <c:v>27956.5</c:v>
                </c:pt>
                <c:pt idx="3533">
                  <c:v>27964.75</c:v>
                </c:pt>
                <c:pt idx="3534">
                  <c:v>27973</c:v>
                </c:pt>
                <c:pt idx="3535">
                  <c:v>27981.25</c:v>
                </c:pt>
                <c:pt idx="3536">
                  <c:v>27989.5</c:v>
                </c:pt>
                <c:pt idx="3537">
                  <c:v>27997.75</c:v>
                </c:pt>
                <c:pt idx="3538">
                  <c:v>28006</c:v>
                </c:pt>
                <c:pt idx="3539">
                  <c:v>28014.25</c:v>
                </c:pt>
                <c:pt idx="3540">
                  <c:v>28022.5</c:v>
                </c:pt>
                <c:pt idx="3541">
                  <c:v>28030.75</c:v>
                </c:pt>
                <c:pt idx="3542">
                  <c:v>28039</c:v>
                </c:pt>
                <c:pt idx="3543">
                  <c:v>28047.25</c:v>
                </c:pt>
                <c:pt idx="3544">
                  <c:v>28055.5</c:v>
                </c:pt>
                <c:pt idx="3545">
                  <c:v>28063.75</c:v>
                </c:pt>
                <c:pt idx="3546">
                  <c:v>28072</c:v>
                </c:pt>
                <c:pt idx="3547">
                  <c:v>28080.25</c:v>
                </c:pt>
                <c:pt idx="3548">
                  <c:v>28088.5</c:v>
                </c:pt>
                <c:pt idx="3549">
                  <c:v>28096.75</c:v>
                </c:pt>
                <c:pt idx="3550">
                  <c:v>28105</c:v>
                </c:pt>
                <c:pt idx="3551">
                  <c:v>28113.25</c:v>
                </c:pt>
                <c:pt idx="3552">
                  <c:v>28121.5</c:v>
                </c:pt>
                <c:pt idx="3553">
                  <c:v>28129.75</c:v>
                </c:pt>
                <c:pt idx="3554">
                  <c:v>28138</c:v>
                </c:pt>
                <c:pt idx="3555">
                  <c:v>28146.25</c:v>
                </c:pt>
                <c:pt idx="3556">
                  <c:v>28154.5</c:v>
                </c:pt>
                <c:pt idx="3557">
                  <c:v>28162.75</c:v>
                </c:pt>
                <c:pt idx="3558">
                  <c:v>28171</c:v>
                </c:pt>
                <c:pt idx="3559">
                  <c:v>28179.25</c:v>
                </c:pt>
                <c:pt idx="3560">
                  <c:v>28187.5</c:v>
                </c:pt>
                <c:pt idx="3561">
                  <c:v>28195.75</c:v>
                </c:pt>
                <c:pt idx="3562">
                  <c:v>28204</c:v>
                </c:pt>
                <c:pt idx="3563">
                  <c:v>28212.25</c:v>
                </c:pt>
                <c:pt idx="3564">
                  <c:v>28220.5</c:v>
                </c:pt>
                <c:pt idx="3565">
                  <c:v>28228.75</c:v>
                </c:pt>
                <c:pt idx="3566">
                  <c:v>28237</c:v>
                </c:pt>
                <c:pt idx="3567">
                  <c:v>28245.25</c:v>
                </c:pt>
                <c:pt idx="3568">
                  <c:v>28253.5</c:v>
                </c:pt>
                <c:pt idx="3569">
                  <c:v>28261.75</c:v>
                </c:pt>
                <c:pt idx="3570">
                  <c:v>28270</c:v>
                </c:pt>
                <c:pt idx="3571">
                  <c:v>28278.25</c:v>
                </c:pt>
                <c:pt idx="3572">
                  <c:v>28286.5</c:v>
                </c:pt>
                <c:pt idx="3573">
                  <c:v>28294.75</c:v>
                </c:pt>
                <c:pt idx="3574">
                  <c:v>28303</c:v>
                </c:pt>
                <c:pt idx="3575">
                  <c:v>28311.25</c:v>
                </c:pt>
                <c:pt idx="3576">
                  <c:v>28319.5</c:v>
                </c:pt>
                <c:pt idx="3577">
                  <c:v>28327.75</c:v>
                </c:pt>
                <c:pt idx="3578">
                  <c:v>28336</c:v>
                </c:pt>
                <c:pt idx="3579">
                  <c:v>28344.25</c:v>
                </c:pt>
                <c:pt idx="3580">
                  <c:v>28352.5</c:v>
                </c:pt>
                <c:pt idx="3581">
                  <c:v>28360.75</c:v>
                </c:pt>
                <c:pt idx="3582">
                  <c:v>28369</c:v>
                </c:pt>
                <c:pt idx="3583">
                  <c:v>28377.25</c:v>
                </c:pt>
                <c:pt idx="3584">
                  <c:v>28385.5</c:v>
                </c:pt>
                <c:pt idx="3585">
                  <c:v>28393.75</c:v>
                </c:pt>
                <c:pt idx="3586">
                  <c:v>28402</c:v>
                </c:pt>
                <c:pt idx="3587">
                  <c:v>28410.25</c:v>
                </c:pt>
                <c:pt idx="3588">
                  <c:v>28418.5</c:v>
                </c:pt>
                <c:pt idx="3589">
                  <c:v>28426.75</c:v>
                </c:pt>
                <c:pt idx="3590">
                  <c:v>28435</c:v>
                </c:pt>
                <c:pt idx="3591">
                  <c:v>28443.25</c:v>
                </c:pt>
                <c:pt idx="3592">
                  <c:v>28451.5</c:v>
                </c:pt>
                <c:pt idx="3593">
                  <c:v>28459.75</c:v>
                </c:pt>
                <c:pt idx="3594">
                  <c:v>28468</c:v>
                </c:pt>
                <c:pt idx="3595">
                  <c:v>28476.25</c:v>
                </c:pt>
                <c:pt idx="3596">
                  <c:v>28484.5</c:v>
                </c:pt>
                <c:pt idx="3597">
                  <c:v>28492.75</c:v>
                </c:pt>
                <c:pt idx="3598">
                  <c:v>28501</c:v>
                </c:pt>
                <c:pt idx="3599">
                  <c:v>28509.25</c:v>
                </c:pt>
                <c:pt idx="3600">
                  <c:v>28517.5</c:v>
                </c:pt>
                <c:pt idx="3601">
                  <c:v>28525.75</c:v>
                </c:pt>
                <c:pt idx="3602">
                  <c:v>28534</c:v>
                </c:pt>
                <c:pt idx="3603">
                  <c:v>28542.25</c:v>
                </c:pt>
                <c:pt idx="3604">
                  <c:v>28550.5</c:v>
                </c:pt>
                <c:pt idx="3605">
                  <c:v>28558.75</c:v>
                </c:pt>
                <c:pt idx="3606">
                  <c:v>28567</c:v>
                </c:pt>
                <c:pt idx="3607">
                  <c:v>28575.25</c:v>
                </c:pt>
                <c:pt idx="3608">
                  <c:v>28583.5</c:v>
                </c:pt>
                <c:pt idx="3609">
                  <c:v>28591.75</c:v>
                </c:pt>
                <c:pt idx="3610">
                  <c:v>28600</c:v>
                </c:pt>
                <c:pt idx="3611">
                  <c:v>28608.25</c:v>
                </c:pt>
                <c:pt idx="3612">
                  <c:v>28616.5</c:v>
                </c:pt>
                <c:pt idx="3613">
                  <c:v>28624.75</c:v>
                </c:pt>
                <c:pt idx="3614">
                  <c:v>28633</c:v>
                </c:pt>
                <c:pt idx="3615">
                  <c:v>28641.25</c:v>
                </c:pt>
                <c:pt idx="3616">
                  <c:v>28649.5</c:v>
                </c:pt>
                <c:pt idx="3617">
                  <c:v>28657.75</c:v>
                </c:pt>
                <c:pt idx="3618">
                  <c:v>28666</c:v>
                </c:pt>
                <c:pt idx="3619">
                  <c:v>28674.25</c:v>
                </c:pt>
                <c:pt idx="3620">
                  <c:v>28682.5</c:v>
                </c:pt>
                <c:pt idx="3621">
                  <c:v>28690.75</c:v>
                </c:pt>
                <c:pt idx="3622">
                  <c:v>28699</c:v>
                </c:pt>
                <c:pt idx="3623">
                  <c:v>28707.25</c:v>
                </c:pt>
                <c:pt idx="3624">
                  <c:v>28715.5</c:v>
                </c:pt>
                <c:pt idx="3625">
                  <c:v>28723.75</c:v>
                </c:pt>
                <c:pt idx="3626">
                  <c:v>28732</c:v>
                </c:pt>
                <c:pt idx="3627">
                  <c:v>28740.25</c:v>
                </c:pt>
                <c:pt idx="3628">
                  <c:v>28748.5</c:v>
                </c:pt>
                <c:pt idx="3629">
                  <c:v>28756.75</c:v>
                </c:pt>
                <c:pt idx="3630">
                  <c:v>28765</c:v>
                </c:pt>
                <c:pt idx="3631">
                  <c:v>28773.25</c:v>
                </c:pt>
                <c:pt idx="3632">
                  <c:v>28781.5</c:v>
                </c:pt>
                <c:pt idx="3633">
                  <c:v>28789.75</c:v>
                </c:pt>
                <c:pt idx="3634">
                  <c:v>28798</c:v>
                </c:pt>
                <c:pt idx="3635">
                  <c:v>28806.25</c:v>
                </c:pt>
                <c:pt idx="3636">
                  <c:v>28814.5</c:v>
                </c:pt>
                <c:pt idx="3637">
                  <c:v>28822.75</c:v>
                </c:pt>
                <c:pt idx="3638">
                  <c:v>28831</c:v>
                </c:pt>
                <c:pt idx="3639">
                  <c:v>28839.25</c:v>
                </c:pt>
                <c:pt idx="3640">
                  <c:v>28847.5</c:v>
                </c:pt>
                <c:pt idx="3641">
                  <c:v>28855.75</c:v>
                </c:pt>
                <c:pt idx="3642">
                  <c:v>28864</c:v>
                </c:pt>
                <c:pt idx="3643">
                  <c:v>28872.25</c:v>
                </c:pt>
                <c:pt idx="3644">
                  <c:v>28880.5</c:v>
                </c:pt>
                <c:pt idx="3645">
                  <c:v>28888.75</c:v>
                </c:pt>
                <c:pt idx="3646">
                  <c:v>28897</c:v>
                </c:pt>
                <c:pt idx="3647">
                  <c:v>28905.25</c:v>
                </c:pt>
                <c:pt idx="3648">
                  <c:v>28913.5</c:v>
                </c:pt>
                <c:pt idx="3649">
                  <c:v>28921.75</c:v>
                </c:pt>
                <c:pt idx="3650">
                  <c:v>28930</c:v>
                </c:pt>
                <c:pt idx="3651">
                  <c:v>28938.25</c:v>
                </c:pt>
                <c:pt idx="3652">
                  <c:v>28946.5</c:v>
                </c:pt>
                <c:pt idx="3653">
                  <c:v>28954.75</c:v>
                </c:pt>
                <c:pt idx="3654">
                  <c:v>28963</c:v>
                </c:pt>
                <c:pt idx="3655">
                  <c:v>28971.25</c:v>
                </c:pt>
                <c:pt idx="3656">
                  <c:v>28979.5</c:v>
                </c:pt>
                <c:pt idx="3657">
                  <c:v>28987.75</c:v>
                </c:pt>
                <c:pt idx="3658">
                  <c:v>28996</c:v>
                </c:pt>
                <c:pt idx="3659">
                  <c:v>29004.25</c:v>
                </c:pt>
                <c:pt idx="3660">
                  <c:v>29012.5</c:v>
                </c:pt>
                <c:pt idx="3661">
                  <c:v>29020.75</c:v>
                </c:pt>
                <c:pt idx="3662">
                  <c:v>29029</c:v>
                </c:pt>
                <c:pt idx="3663">
                  <c:v>29037.25</c:v>
                </c:pt>
                <c:pt idx="3664">
                  <c:v>29045.5</c:v>
                </c:pt>
                <c:pt idx="3665">
                  <c:v>29053.75</c:v>
                </c:pt>
                <c:pt idx="3666">
                  <c:v>29062</c:v>
                </c:pt>
                <c:pt idx="3667">
                  <c:v>29070.25</c:v>
                </c:pt>
                <c:pt idx="3668">
                  <c:v>29078.5</c:v>
                </c:pt>
                <c:pt idx="3669">
                  <c:v>29086.75</c:v>
                </c:pt>
                <c:pt idx="3670">
                  <c:v>29095</c:v>
                </c:pt>
                <c:pt idx="3671">
                  <c:v>29103.25</c:v>
                </c:pt>
                <c:pt idx="3672">
                  <c:v>29111.5</c:v>
                </c:pt>
                <c:pt idx="3673">
                  <c:v>29119.75</c:v>
                </c:pt>
                <c:pt idx="3674">
                  <c:v>29128</c:v>
                </c:pt>
                <c:pt idx="3675">
                  <c:v>29136.25</c:v>
                </c:pt>
                <c:pt idx="3676">
                  <c:v>29144.5</c:v>
                </c:pt>
                <c:pt idx="3677">
                  <c:v>29152.75</c:v>
                </c:pt>
                <c:pt idx="3678">
                  <c:v>29161</c:v>
                </c:pt>
                <c:pt idx="3679">
                  <c:v>29169.25</c:v>
                </c:pt>
                <c:pt idx="3680">
                  <c:v>29177.5</c:v>
                </c:pt>
                <c:pt idx="3681">
                  <c:v>29185.75</c:v>
                </c:pt>
                <c:pt idx="3682">
                  <c:v>29194</c:v>
                </c:pt>
                <c:pt idx="3683">
                  <c:v>29202.25</c:v>
                </c:pt>
                <c:pt idx="3684">
                  <c:v>29210.5</c:v>
                </c:pt>
                <c:pt idx="3685">
                  <c:v>29218.75</c:v>
                </c:pt>
                <c:pt idx="3686">
                  <c:v>29227</c:v>
                </c:pt>
                <c:pt idx="3687">
                  <c:v>29235.25</c:v>
                </c:pt>
                <c:pt idx="3688">
                  <c:v>29243.5</c:v>
                </c:pt>
                <c:pt idx="3689">
                  <c:v>29251.75</c:v>
                </c:pt>
                <c:pt idx="3690">
                  <c:v>29260</c:v>
                </c:pt>
                <c:pt idx="3691">
                  <c:v>29268.25</c:v>
                </c:pt>
                <c:pt idx="3692">
                  <c:v>29276.5</c:v>
                </c:pt>
                <c:pt idx="3693">
                  <c:v>29284.75</c:v>
                </c:pt>
                <c:pt idx="3694">
                  <c:v>29293</c:v>
                </c:pt>
                <c:pt idx="3695">
                  <c:v>29301.25</c:v>
                </c:pt>
                <c:pt idx="3696">
                  <c:v>29309.5</c:v>
                </c:pt>
                <c:pt idx="3697">
                  <c:v>29317.75</c:v>
                </c:pt>
                <c:pt idx="3698">
                  <c:v>29326</c:v>
                </c:pt>
                <c:pt idx="3699">
                  <c:v>29334.25</c:v>
                </c:pt>
                <c:pt idx="3700">
                  <c:v>29342.5</c:v>
                </c:pt>
                <c:pt idx="3701">
                  <c:v>29350.75</c:v>
                </c:pt>
                <c:pt idx="3702">
                  <c:v>29359</c:v>
                </c:pt>
                <c:pt idx="3703">
                  <c:v>29367.25</c:v>
                </c:pt>
                <c:pt idx="3704">
                  <c:v>29375.5</c:v>
                </c:pt>
                <c:pt idx="3705">
                  <c:v>29383.75</c:v>
                </c:pt>
                <c:pt idx="3706">
                  <c:v>29392</c:v>
                </c:pt>
                <c:pt idx="3707">
                  <c:v>29400.25</c:v>
                </c:pt>
                <c:pt idx="3708">
                  <c:v>29408.5</c:v>
                </c:pt>
                <c:pt idx="3709">
                  <c:v>29416.75</c:v>
                </c:pt>
                <c:pt idx="3710">
                  <c:v>29425</c:v>
                </c:pt>
                <c:pt idx="3711">
                  <c:v>29433.25</c:v>
                </c:pt>
                <c:pt idx="3712">
                  <c:v>29441.5</c:v>
                </c:pt>
                <c:pt idx="3713">
                  <c:v>29449.75</c:v>
                </c:pt>
                <c:pt idx="3714">
                  <c:v>29458</c:v>
                </c:pt>
                <c:pt idx="3715">
                  <c:v>29466.25</c:v>
                </c:pt>
                <c:pt idx="3716">
                  <c:v>29474.5</c:v>
                </c:pt>
                <c:pt idx="3717">
                  <c:v>29482.75</c:v>
                </c:pt>
                <c:pt idx="3718">
                  <c:v>29491</c:v>
                </c:pt>
                <c:pt idx="3719">
                  <c:v>29499.25</c:v>
                </c:pt>
                <c:pt idx="3720">
                  <c:v>29507.5</c:v>
                </c:pt>
                <c:pt idx="3721">
                  <c:v>29515.75</c:v>
                </c:pt>
                <c:pt idx="3722">
                  <c:v>29524</c:v>
                </c:pt>
                <c:pt idx="3723">
                  <c:v>29532.25</c:v>
                </c:pt>
                <c:pt idx="3724">
                  <c:v>29540.5</c:v>
                </c:pt>
                <c:pt idx="3725">
                  <c:v>29548.75</c:v>
                </c:pt>
                <c:pt idx="3726">
                  <c:v>29557</c:v>
                </c:pt>
                <c:pt idx="3727">
                  <c:v>29565.25</c:v>
                </c:pt>
                <c:pt idx="3728">
                  <c:v>29573.5</c:v>
                </c:pt>
                <c:pt idx="3729">
                  <c:v>29581.75</c:v>
                </c:pt>
                <c:pt idx="3730">
                  <c:v>29590</c:v>
                </c:pt>
                <c:pt idx="3731">
                  <c:v>29598.25</c:v>
                </c:pt>
                <c:pt idx="3732">
                  <c:v>29606.5</c:v>
                </c:pt>
                <c:pt idx="3733">
                  <c:v>29614.75</c:v>
                </c:pt>
                <c:pt idx="3734">
                  <c:v>29623</c:v>
                </c:pt>
                <c:pt idx="3735">
                  <c:v>29631.25</c:v>
                </c:pt>
                <c:pt idx="3736">
                  <c:v>29639.5</c:v>
                </c:pt>
                <c:pt idx="3737">
                  <c:v>29647.75</c:v>
                </c:pt>
                <c:pt idx="3738">
                  <c:v>29656</c:v>
                </c:pt>
                <c:pt idx="3739">
                  <c:v>29664.25</c:v>
                </c:pt>
                <c:pt idx="3740">
                  <c:v>29672.5</c:v>
                </c:pt>
                <c:pt idx="3741">
                  <c:v>29680.75</c:v>
                </c:pt>
                <c:pt idx="3742">
                  <c:v>29689</c:v>
                </c:pt>
                <c:pt idx="3743">
                  <c:v>29697.25</c:v>
                </c:pt>
                <c:pt idx="3744">
                  <c:v>29705.5</c:v>
                </c:pt>
                <c:pt idx="3745">
                  <c:v>29713.75</c:v>
                </c:pt>
                <c:pt idx="3746">
                  <c:v>29722</c:v>
                </c:pt>
                <c:pt idx="3747">
                  <c:v>29730.25</c:v>
                </c:pt>
                <c:pt idx="3748">
                  <c:v>29738.5</c:v>
                </c:pt>
                <c:pt idx="3749">
                  <c:v>29746.75</c:v>
                </c:pt>
                <c:pt idx="3750">
                  <c:v>29755</c:v>
                </c:pt>
                <c:pt idx="3751">
                  <c:v>29763.25</c:v>
                </c:pt>
                <c:pt idx="3752">
                  <c:v>29771.5</c:v>
                </c:pt>
                <c:pt idx="3753">
                  <c:v>29779.75</c:v>
                </c:pt>
                <c:pt idx="3754">
                  <c:v>29788</c:v>
                </c:pt>
                <c:pt idx="3755">
                  <c:v>29796.25</c:v>
                </c:pt>
                <c:pt idx="3756">
                  <c:v>29804.5</c:v>
                </c:pt>
                <c:pt idx="3757">
                  <c:v>29812.75</c:v>
                </c:pt>
                <c:pt idx="3758">
                  <c:v>29821</c:v>
                </c:pt>
                <c:pt idx="3759">
                  <c:v>29829.25</c:v>
                </c:pt>
                <c:pt idx="3760">
                  <c:v>29837.5</c:v>
                </c:pt>
                <c:pt idx="3761">
                  <c:v>29845.75</c:v>
                </c:pt>
                <c:pt idx="3762">
                  <c:v>29854</c:v>
                </c:pt>
                <c:pt idx="3763">
                  <c:v>29862.25</c:v>
                </c:pt>
                <c:pt idx="3764">
                  <c:v>29870.5</c:v>
                </c:pt>
                <c:pt idx="3765">
                  <c:v>29878.75</c:v>
                </c:pt>
                <c:pt idx="3766">
                  <c:v>29887</c:v>
                </c:pt>
                <c:pt idx="3767">
                  <c:v>29895.25</c:v>
                </c:pt>
                <c:pt idx="3768">
                  <c:v>29903.5</c:v>
                </c:pt>
                <c:pt idx="3769">
                  <c:v>29911.75</c:v>
                </c:pt>
                <c:pt idx="3770">
                  <c:v>29920</c:v>
                </c:pt>
                <c:pt idx="3771">
                  <c:v>29928.25</c:v>
                </c:pt>
                <c:pt idx="3772">
                  <c:v>29936.5</c:v>
                </c:pt>
                <c:pt idx="3773">
                  <c:v>29944.75</c:v>
                </c:pt>
                <c:pt idx="3774">
                  <c:v>29953</c:v>
                </c:pt>
                <c:pt idx="3775">
                  <c:v>29961.25</c:v>
                </c:pt>
                <c:pt idx="3776">
                  <c:v>29969.5</c:v>
                </c:pt>
                <c:pt idx="3777">
                  <c:v>29977.75</c:v>
                </c:pt>
                <c:pt idx="3778">
                  <c:v>29986</c:v>
                </c:pt>
                <c:pt idx="3779">
                  <c:v>29994.25</c:v>
                </c:pt>
                <c:pt idx="3780">
                  <c:v>30002.5</c:v>
                </c:pt>
                <c:pt idx="3781">
                  <c:v>30010.75</c:v>
                </c:pt>
                <c:pt idx="3782">
                  <c:v>30019</c:v>
                </c:pt>
                <c:pt idx="3783">
                  <c:v>30027.25</c:v>
                </c:pt>
                <c:pt idx="3784">
                  <c:v>30035.5</c:v>
                </c:pt>
                <c:pt idx="3785">
                  <c:v>30043.75</c:v>
                </c:pt>
                <c:pt idx="3786">
                  <c:v>30052</c:v>
                </c:pt>
                <c:pt idx="3787">
                  <c:v>30060.25</c:v>
                </c:pt>
                <c:pt idx="3788">
                  <c:v>30068.5</c:v>
                </c:pt>
                <c:pt idx="3789">
                  <c:v>30076.75</c:v>
                </c:pt>
                <c:pt idx="3790">
                  <c:v>30085</c:v>
                </c:pt>
                <c:pt idx="3791">
                  <c:v>30093.25</c:v>
                </c:pt>
                <c:pt idx="3792">
                  <c:v>30101.5</c:v>
                </c:pt>
                <c:pt idx="3793">
                  <c:v>30109.75</c:v>
                </c:pt>
                <c:pt idx="3794">
                  <c:v>30118</c:v>
                </c:pt>
                <c:pt idx="3795">
                  <c:v>30126.25</c:v>
                </c:pt>
                <c:pt idx="3796">
                  <c:v>30134.5</c:v>
                </c:pt>
                <c:pt idx="3797">
                  <c:v>30142.75</c:v>
                </c:pt>
                <c:pt idx="3798">
                  <c:v>30151</c:v>
                </c:pt>
                <c:pt idx="3799">
                  <c:v>30159.25</c:v>
                </c:pt>
                <c:pt idx="3800">
                  <c:v>30167.5</c:v>
                </c:pt>
                <c:pt idx="3801">
                  <c:v>30175.75</c:v>
                </c:pt>
                <c:pt idx="3802">
                  <c:v>30184</c:v>
                </c:pt>
                <c:pt idx="3803">
                  <c:v>30192.25</c:v>
                </c:pt>
                <c:pt idx="3804">
                  <c:v>30200.5</c:v>
                </c:pt>
                <c:pt idx="3805">
                  <c:v>30208.75</c:v>
                </c:pt>
                <c:pt idx="3806">
                  <c:v>30217</c:v>
                </c:pt>
                <c:pt idx="3807">
                  <c:v>30225.25</c:v>
                </c:pt>
                <c:pt idx="3808">
                  <c:v>30233.5</c:v>
                </c:pt>
                <c:pt idx="3809">
                  <c:v>30241.75</c:v>
                </c:pt>
                <c:pt idx="3810">
                  <c:v>30250</c:v>
                </c:pt>
                <c:pt idx="3811">
                  <c:v>30258.25</c:v>
                </c:pt>
                <c:pt idx="3812">
                  <c:v>30266.5</c:v>
                </c:pt>
                <c:pt idx="3813">
                  <c:v>30274.75</c:v>
                </c:pt>
                <c:pt idx="3814">
                  <c:v>30283</c:v>
                </c:pt>
                <c:pt idx="3815">
                  <c:v>30291.25</c:v>
                </c:pt>
                <c:pt idx="3816">
                  <c:v>30299.5</c:v>
                </c:pt>
                <c:pt idx="3817">
                  <c:v>30307.75</c:v>
                </c:pt>
                <c:pt idx="3818">
                  <c:v>30316</c:v>
                </c:pt>
                <c:pt idx="3819">
                  <c:v>30324.25</c:v>
                </c:pt>
                <c:pt idx="3820">
                  <c:v>30332.5</c:v>
                </c:pt>
                <c:pt idx="3821">
                  <c:v>30340.75</c:v>
                </c:pt>
                <c:pt idx="3822">
                  <c:v>30349</c:v>
                </c:pt>
                <c:pt idx="3823">
                  <c:v>30357.25</c:v>
                </c:pt>
                <c:pt idx="3824">
                  <c:v>30365.5</c:v>
                </c:pt>
                <c:pt idx="3825">
                  <c:v>30373.75</c:v>
                </c:pt>
                <c:pt idx="3826">
                  <c:v>30382</c:v>
                </c:pt>
                <c:pt idx="3827">
                  <c:v>30390.25</c:v>
                </c:pt>
                <c:pt idx="3828">
                  <c:v>30398.5</c:v>
                </c:pt>
                <c:pt idx="3829">
                  <c:v>30406.75</c:v>
                </c:pt>
                <c:pt idx="3830">
                  <c:v>30415</c:v>
                </c:pt>
                <c:pt idx="3831">
                  <c:v>30423.25</c:v>
                </c:pt>
                <c:pt idx="3832">
                  <c:v>30431.5</c:v>
                </c:pt>
                <c:pt idx="3833">
                  <c:v>30439.75</c:v>
                </c:pt>
                <c:pt idx="3834">
                  <c:v>30448</c:v>
                </c:pt>
                <c:pt idx="3835">
                  <c:v>30456.25</c:v>
                </c:pt>
                <c:pt idx="3836">
                  <c:v>30464.5</c:v>
                </c:pt>
                <c:pt idx="3837">
                  <c:v>30472.75</c:v>
                </c:pt>
                <c:pt idx="3838">
                  <c:v>30481</c:v>
                </c:pt>
                <c:pt idx="3839">
                  <c:v>30489.25</c:v>
                </c:pt>
                <c:pt idx="3840">
                  <c:v>30497.5</c:v>
                </c:pt>
                <c:pt idx="3841">
                  <c:v>30505.75</c:v>
                </c:pt>
                <c:pt idx="3842">
                  <c:v>30514</c:v>
                </c:pt>
                <c:pt idx="3843">
                  <c:v>30522.25</c:v>
                </c:pt>
                <c:pt idx="3844">
                  <c:v>30530.5</c:v>
                </c:pt>
                <c:pt idx="3845">
                  <c:v>30538.75</c:v>
                </c:pt>
                <c:pt idx="3846">
                  <c:v>30547</c:v>
                </c:pt>
                <c:pt idx="3847">
                  <c:v>30555.25</c:v>
                </c:pt>
                <c:pt idx="3848">
                  <c:v>30563.5</c:v>
                </c:pt>
                <c:pt idx="3849">
                  <c:v>30571.75</c:v>
                </c:pt>
                <c:pt idx="3850">
                  <c:v>30580</c:v>
                </c:pt>
                <c:pt idx="3851">
                  <c:v>30588.25</c:v>
                </c:pt>
                <c:pt idx="3852">
                  <c:v>30596.5</c:v>
                </c:pt>
                <c:pt idx="3853">
                  <c:v>30604.75</c:v>
                </c:pt>
                <c:pt idx="3854">
                  <c:v>30613</c:v>
                </c:pt>
                <c:pt idx="3855">
                  <c:v>30621.25</c:v>
                </c:pt>
                <c:pt idx="3856">
                  <c:v>30629.5</c:v>
                </c:pt>
                <c:pt idx="3857">
                  <c:v>30637.75</c:v>
                </c:pt>
                <c:pt idx="3858">
                  <c:v>30646</c:v>
                </c:pt>
                <c:pt idx="3859">
                  <c:v>30654.25</c:v>
                </c:pt>
                <c:pt idx="3860">
                  <c:v>30662.5</c:v>
                </c:pt>
                <c:pt idx="3861">
                  <c:v>30670.75</c:v>
                </c:pt>
                <c:pt idx="3862">
                  <c:v>30679</c:v>
                </c:pt>
                <c:pt idx="3863">
                  <c:v>30687.25</c:v>
                </c:pt>
                <c:pt idx="3864">
                  <c:v>30695.5</c:v>
                </c:pt>
                <c:pt idx="3865">
                  <c:v>30703.75</c:v>
                </c:pt>
                <c:pt idx="3866">
                  <c:v>30712</c:v>
                </c:pt>
                <c:pt idx="3867">
                  <c:v>30720.25</c:v>
                </c:pt>
                <c:pt idx="3868">
                  <c:v>30728.5</c:v>
                </c:pt>
                <c:pt idx="3869">
                  <c:v>30736.75</c:v>
                </c:pt>
                <c:pt idx="3870">
                  <c:v>30745</c:v>
                </c:pt>
                <c:pt idx="3871">
                  <c:v>30753.25</c:v>
                </c:pt>
                <c:pt idx="3872">
                  <c:v>30761.5</c:v>
                </c:pt>
                <c:pt idx="3873">
                  <c:v>30769.75</c:v>
                </c:pt>
                <c:pt idx="3874">
                  <c:v>30778</c:v>
                </c:pt>
                <c:pt idx="3875">
                  <c:v>30786.25</c:v>
                </c:pt>
                <c:pt idx="3876">
                  <c:v>30794.5</c:v>
                </c:pt>
                <c:pt idx="3877">
                  <c:v>30802.75</c:v>
                </c:pt>
                <c:pt idx="3878">
                  <c:v>30811</c:v>
                </c:pt>
                <c:pt idx="3879">
                  <c:v>30819.25</c:v>
                </c:pt>
                <c:pt idx="3880">
                  <c:v>30827.5</c:v>
                </c:pt>
                <c:pt idx="3881">
                  <c:v>30835.75</c:v>
                </c:pt>
                <c:pt idx="3882">
                  <c:v>30844</c:v>
                </c:pt>
                <c:pt idx="3883">
                  <c:v>30852.25</c:v>
                </c:pt>
                <c:pt idx="3884">
                  <c:v>30860.5</c:v>
                </c:pt>
                <c:pt idx="3885">
                  <c:v>30868.75</c:v>
                </c:pt>
                <c:pt idx="3886">
                  <c:v>30877</c:v>
                </c:pt>
                <c:pt idx="3887">
                  <c:v>30885.25</c:v>
                </c:pt>
                <c:pt idx="3888">
                  <c:v>30893.5</c:v>
                </c:pt>
                <c:pt idx="3889">
                  <c:v>30901.75</c:v>
                </c:pt>
                <c:pt idx="3890">
                  <c:v>30910</c:v>
                </c:pt>
                <c:pt idx="3891">
                  <c:v>30918.25</c:v>
                </c:pt>
                <c:pt idx="3892">
                  <c:v>30926.5</c:v>
                </c:pt>
                <c:pt idx="3893">
                  <c:v>30934.75</c:v>
                </c:pt>
                <c:pt idx="3894">
                  <c:v>30943</c:v>
                </c:pt>
                <c:pt idx="3895">
                  <c:v>30951.25</c:v>
                </c:pt>
                <c:pt idx="3896">
                  <c:v>30959.5</c:v>
                </c:pt>
                <c:pt idx="3897">
                  <c:v>30967.75</c:v>
                </c:pt>
                <c:pt idx="3898">
                  <c:v>30976</c:v>
                </c:pt>
                <c:pt idx="3899">
                  <c:v>30984.25</c:v>
                </c:pt>
                <c:pt idx="3900">
                  <c:v>30992.5</c:v>
                </c:pt>
                <c:pt idx="3901">
                  <c:v>31000.75</c:v>
                </c:pt>
                <c:pt idx="3902">
                  <c:v>31009</c:v>
                </c:pt>
                <c:pt idx="3903">
                  <c:v>31017.25</c:v>
                </c:pt>
                <c:pt idx="3904">
                  <c:v>31025.5</c:v>
                </c:pt>
                <c:pt idx="3905">
                  <c:v>31033.75</c:v>
                </c:pt>
                <c:pt idx="3906">
                  <c:v>31042</c:v>
                </c:pt>
                <c:pt idx="3907">
                  <c:v>31050.25</c:v>
                </c:pt>
                <c:pt idx="3908">
                  <c:v>31058.5</c:v>
                </c:pt>
                <c:pt idx="3909">
                  <c:v>31066.75</c:v>
                </c:pt>
                <c:pt idx="3910">
                  <c:v>31075</c:v>
                </c:pt>
                <c:pt idx="3911">
                  <c:v>31083.25</c:v>
                </c:pt>
                <c:pt idx="3912">
                  <c:v>31091.5</c:v>
                </c:pt>
                <c:pt idx="3913">
                  <c:v>31099.75</c:v>
                </c:pt>
                <c:pt idx="3914">
                  <c:v>31108</c:v>
                </c:pt>
                <c:pt idx="3915">
                  <c:v>31116.25</c:v>
                </c:pt>
                <c:pt idx="3916">
                  <c:v>31124.5</c:v>
                </c:pt>
                <c:pt idx="3917">
                  <c:v>31132.75</c:v>
                </c:pt>
                <c:pt idx="3918">
                  <c:v>31141</c:v>
                </c:pt>
                <c:pt idx="3919">
                  <c:v>31149.25</c:v>
                </c:pt>
                <c:pt idx="3920">
                  <c:v>31157.5</c:v>
                </c:pt>
                <c:pt idx="3921">
                  <c:v>31165.75</c:v>
                </c:pt>
                <c:pt idx="3922">
                  <c:v>31174</c:v>
                </c:pt>
                <c:pt idx="3923">
                  <c:v>31182.25</c:v>
                </c:pt>
                <c:pt idx="3924">
                  <c:v>31190.5</c:v>
                </c:pt>
                <c:pt idx="3925">
                  <c:v>31198.75</c:v>
                </c:pt>
                <c:pt idx="3926">
                  <c:v>31207</c:v>
                </c:pt>
                <c:pt idx="3927">
                  <c:v>31215.25</c:v>
                </c:pt>
                <c:pt idx="3928">
                  <c:v>31223.5</c:v>
                </c:pt>
                <c:pt idx="3929">
                  <c:v>31231.75</c:v>
                </c:pt>
                <c:pt idx="3930">
                  <c:v>31240</c:v>
                </c:pt>
                <c:pt idx="3931">
                  <c:v>31248.25</c:v>
                </c:pt>
                <c:pt idx="3932">
                  <c:v>31256.5</c:v>
                </c:pt>
                <c:pt idx="3933">
                  <c:v>31264.75</c:v>
                </c:pt>
                <c:pt idx="3934">
                  <c:v>31273</c:v>
                </c:pt>
                <c:pt idx="3935">
                  <c:v>31281.25</c:v>
                </c:pt>
                <c:pt idx="3936">
                  <c:v>31289.5</c:v>
                </c:pt>
                <c:pt idx="3937">
                  <c:v>31297.75</c:v>
                </c:pt>
                <c:pt idx="3938">
                  <c:v>31306</c:v>
                </c:pt>
                <c:pt idx="3939">
                  <c:v>31314.25</c:v>
                </c:pt>
                <c:pt idx="3940">
                  <c:v>31322.5</c:v>
                </c:pt>
                <c:pt idx="3941">
                  <c:v>31330.75</c:v>
                </c:pt>
                <c:pt idx="3942">
                  <c:v>31339</c:v>
                </c:pt>
                <c:pt idx="3943">
                  <c:v>31347.25</c:v>
                </c:pt>
                <c:pt idx="3944">
                  <c:v>31355.5</c:v>
                </c:pt>
                <c:pt idx="3945">
                  <c:v>31363.75</c:v>
                </c:pt>
                <c:pt idx="3946">
                  <c:v>31372</c:v>
                </c:pt>
                <c:pt idx="3947">
                  <c:v>31380.25</c:v>
                </c:pt>
                <c:pt idx="3948">
                  <c:v>31388.5</c:v>
                </c:pt>
                <c:pt idx="3949">
                  <c:v>31396.75</c:v>
                </c:pt>
                <c:pt idx="3950">
                  <c:v>31405</c:v>
                </c:pt>
                <c:pt idx="3951">
                  <c:v>31413.25</c:v>
                </c:pt>
                <c:pt idx="3952">
                  <c:v>31421.5</c:v>
                </c:pt>
                <c:pt idx="3953">
                  <c:v>31429.75</c:v>
                </c:pt>
                <c:pt idx="3954">
                  <c:v>31438</c:v>
                </c:pt>
                <c:pt idx="3955">
                  <c:v>31446.25</c:v>
                </c:pt>
                <c:pt idx="3956">
                  <c:v>31454.5</c:v>
                </c:pt>
                <c:pt idx="3957">
                  <c:v>31462.75</c:v>
                </c:pt>
                <c:pt idx="3958">
                  <c:v>31471</c:v>
                </c:pt>
                <c:pt idx="3959">
                  <c:v>31479.25</c:v>
                </c:pt>
                <c:pt idx="3960">
                  <c:v>31487.5</c:v>
                </c:pt>
                <c:pt idx="3961">
                  <c:v>31495.75</c:v>
                </c:pt>
                <c:pt idx="3962">
                  <c:v>31504</c:v>
                </c:pt>
                <c:pt idx="3963">
                  <c:v>31512.25</c:v>
                </c:pt>
                <c:pt idx="3964">
                  <c:v>31520.5</c:v>
                </c:pt>
                <c:pt idx="3965">
                  <c:v>31528.75</c:v>
                </c:pt>
                <c:pt idx="3966">
                  <c:v>31537</c:v>
                </c:pt>
                <c:pt idx="3967">
                  <c:v>31545.25</c:v>
                </c:pt>
                <c:pt idx="3968">
                  <c:v>31553.5</c:v>
                </c:pt>
                <c:pt idx="3969">
                  <c:v>31561.75</c:v>
                </c:pt>
                <c:pt idx="3970">
                  <c:v>31570</c:v>
                </c:pt>
                <c:pt idx="3971">
                  <c:v>31578.25</c:v>
                </c:pt>
                <c:pt idx="3972">
                  <c:v>31586.5</c:v>
                </c:pt>
                <c:pt idx="3973">
                  <c:v>31594.75</c:v>
                </c:pt>
                <c:pt idx="3974">
                  <c:v>31603</c:v>
                </c:pt>
                <c:pt idx="3975">
                  <c:v>31611.25</c:v>
                </c:pt>
                <c:pt idx="3976">
                  <c:v>31619.5</c:v>
                </c:pt>
                <c:pt idx="3977">
                  <c:v>31627.75</c:v>
                </c:pt>
                <c:pt idx="3978">
                  <c:v>31636</c:v>
                </c:pt>
                <c:pt idx="3979">
                  <c:v>31644.25</c:v>
                </c:pt>
                <c:pt idx="3980">
                  <c:v>31652.5</c:v>
                </c:pt>
                <c:pt idx="3981">
                  <c:v>31660.75</c:v>
                </c:pt>
                <c:pt idx="3982">
                  <c:v>31669</c:v>
                </c:pt>
                <c:pt idx="3983">
                  <c:v>31677.25</c:v>
                </c:pt>
                <c:pt idx="3984">
                  <c:v>31685.5</c:v>
                </c:pt>
                <c:pt idx="3985">
                  <c:v>31693.75</c:v>
                </c:pt>
                <c:pt idx="3986">
                  <c:v>31702</c:v>
                </c:pt>
                <c:pt idx="3987">
                  <c:v>31710.25</c:v>
                </c:pt>
                <c:pt idx="3988">
                  <c:v>31718.5</c:v>
                </c:pt>
                <c:pt idx="3989">
                  <c:v>31726.75</c:v>
                </c:pt>
                <c:pt idx="3990">
                  <c:v>31735</c:v>
                </c:pt>
                <c:pt idx="3991">
                  <c:v>31743.25</c:v>
                </c:pt>
                <c:pt idx="3992">
                  <c:v>31751.5</c:v>
                </c:pt>
                <c:pt idx="3993">
                  <c:v>31759.75</c:v>
                </c:pt>
                <c:pt idx="3994">
                  <c:v>31768</c:v>
                </c:pt>
                <c:pt idx="3995">
                  <c:v>31776.25</c:v>
                </c:pt>
                <c:pt idx="3996">
                  <c:v>31784.5</c:v>
                </c:pt>
                <c:pt idx="3997">
                  <c:v>31792.75</c:v>
                </c:pt>
                <c:pt idx="3998">
                  <c:v>31801</c:v>
                </c:pt>
                <c:pt idx="3999">
                  <c:v>31809.25</c:v>
                </c:pt>
                <c:pt idx="4000">
                  <c:v>31817.5</c:v>
                </c:pt>
                <c:pt idx="4001">
                  <c:v>31825.75</c:v>
                </c:pt>
                <c:pt idx="4002">
                  <c:v>31834</c:v>
                </c:pt>
                <c:pt idx="4003">
                  <c:v>31842.25</c:v>
                </c:pt>
                <c:pt idx="4004">
                  <c:v>31850.5</c:v>
                </c:pt>
                <c:pt idx="4005">
                  <c:v>31858.75</c:v>
                </c:pt>
                <c:pt idx="4006">
                  <c:v>31867</c:v>
                </c:pt>
                <c:pt idx="4007">
                  <c:v>31875.25</c:v>
                </c:pt>
                <c:pt idx="4008">
                  <c:v>31883.5</c:v>
                </c:pt>
                <c:pt idx="4009">
                  <c:v>31891.75</c:v>
                </c:pt>
                <c:pt idx="4010">
                  <c:v>31900</c:v>
                </c:pt>
                <c:pt idx="4011">
                  <c:v>31908.25</c:v>
                </c:pt>
                <c:pt idx="4012">
                  <c:v>31916.5</c:v>
                </c:pt>
                <c:pt idx="4013">
                  <c:v>31924.75</c:v>
                </c:pt>
                <c:pt idx="4014">
                  <c:v>31933</c:v>
                </c:pt>
                <c:pt idx="4015">
                  <c:v>31941.25</c:v>
                </c:pt>
                <c:pt idx="4016">
                  <c:v>31949.5</c:v>
                </c:pt>
                <c:pt idx="4017">
                  <c:v>31957.75</c:v>
                </c:pt>
                <c:pt idx="4018">
                  <c:v>31966</c:v>
                </c:pt>
                <c:pt idx="4019">
                  <c:v>31974.25</c:v>
                </c:pt>
                <c:pt idx="4020">
                  <c:v>31982.5</c:v>
                </c:pt>
                <c:pt idx="4021">
                  <c:v>31990.75</c:v>
                </c:pt>
                <c:pt idx="4022">
                  <c:v>31999</c:v>
                </c:pt>
                <c:pt idx="4023">
                  <c:v>32007.25</c:v>
                </c:pt>
                <c:pt idx="4024">
                  <c:v>32015.5</c:v>
                </c:pt>
                <c:pt idx="4025">
                  <c:v>32023.75</c:v>
                </c:pt>
                <c:pt idx="4026">
                  <c:v>32032</c:v>
                </c:pt>
                <c:pt idx="4027">
                  <c:v>32040.25</c:v>
                </c:pt>
                <c:pt idx="4028">
                  <c:v>32048.5</c:v>
                </c:pt>
                <c:pt idx="4029">
                  <c:v>32056.75</c:v>
                </c:pt>
                <c:pt idx="4030">
                  <c:v>32065</c:v>
                </c:pt>
                <c:pt idx="4031">
                  <c:v>32073.25</c:v>
                </c:pt>
                <c:pt idx="4032">
                  <c:v>32081.5</c:v>
                </c:pt>
                <c:pt idx="4033">
                  <c:v>32089.75</c:v>
                </c:pt>
                <c:pt idx="4034">
                  <c:v>32098</c:v>
                </c:pt>
                <c:pt idx="4035">
                  <c:v>32106.25</c:v>
                </c:pt>
                <c:pt idx="4036">
                  <c:v>32114.5</c:v>
                </c:pt>
                <c:pt idx="4037">
                  <c:v>32122.75</c:v>
                </c:pt>
                <c:pt idx="4038">
                  <c:v>32131</c:v>
                </c:pt>
                <c:pt idx="4039">
                  <c:v>32139.25</c:v>
                </c:pt>
                <c:pt idx="4040">
                  <c:v>32147.5</c:v>
                </c:pt>
                <c:pt idx="4041">
                  <c:v>32155.75</c:v>
                </c:pt>
                <c:pt idx="4042">
                  <c:v>32164</c:v>
                </c:pt>
                <c:pt idx="4043">
                  <c:v>32172.25</c:v>
                </c:pt>
                <c:pt idx="4044">
                  <c:v>32180.5</c:v>
                </c:pt>
                <c:pt idx="4045">
                  <c:v>32188.75</c:v>
                </c:pt>
                <c:pt idx="4046">
                  <c:v>32197</c:v>
                </c:pt>
                <c:pt idx="4047">
                  <c:v>32205.25</c:v>
                </c:pt>
                <c:pt idx="4048">
                  <c:v>32213.5</c:v>
                </c:pt>
                <c:pt idx="4049">
                  <c:v>32221.75</c:v>
                </c:pt>
                <c:pt idx="4050">
                  <c:v>32230</c:v>
                </c:pt>
                <c:pt idx="4051">
                  <c:v>32238.25</c:v>
                </c:pt>
                <c:pt idx="4052">
                  <c:v>32246.5</c:v>
                </c:pt>
                <c:pt idx="4053">
                  <c:v>32254.75</c:v>
                </c:pt>
                <c:pt idx="4054">
                  <c:v>32263</c:v>
                </c:pt>
                <c:pt idx="4055">
                  <c:v>32271.25</c:v>
                </c:pt>
                <c:pt idx="4056">
                  <c:v>32279.5</c:v>
                </c:pt>
                <c:pt idx="4057">
                  <c:v>32287.75</c:v>
                </c:pt>
                <c:pt idx="4058">
                  <c:v>32296</c:v>
                </c:pt>
                <c:pt idx="4059">
                  <c:v>32304.25</c:v>
                </c:pt>
                <c:pt idx="4060">
                  <c:v>32312.5</c:v>
                </c:pt>
                <c:pt idx="4061">
                  <c:v>32320.75</c:v>
                </c:pt>
                <c:pt idx="4062">
                  <c:v>32329</c:v>
                </c:pt>
                <c:pt idx="4063">
                  <c:v>32337.25</c:v>
                </c:pt>
                <c:pt idx="4064">
                  <c:v>32345.5</c:v>
                </c:pt>
                <c:pt idx="4065">
                  <c:v>32353.75</c:v>
                </c:pt>
                <c:pt idx="4066">
                  <c:v>32362</c:v>
                </c:pt>
                <c:pt idx="4067">
                  <c:v>32370.25</c:v>
                </c:pt>
                <c:pt idx="4068">
                  <c:v>32378.5</c:v>
                </c:pt>
                <c:pt idx="4069">
                  <c:v>32386.75</c:v>
                </c:pt>
                <c:pt idx="4070">
                  <c:v>32395</c:v>
                </c:pt>
                <c:pt idx="4071">
                  <c:v>32403.25</c:v>
                </c:pt>
                <c:pt idx="4072">
                  <c:v>32411.5</c:v>
                </c:pt>
                <c:pt idx="4073">
                  <c:v>32419.75</c:v>
                </c:pt>
                <c:pt idx="4074">
                  <c:v>32428</c:v>
                </c:pt>
                <c:pt idx="4075">
                  <c:v>32436.25</c:v>
                </c:pt>
                <c:pt idx="4076">
                  <c:v>32444.5</c:v>
                </c:pt>
                <c:pt idx="4077">
                  <c:v>32452.75</c:v>
                </c:pt>
                <c:pt idx="4078">
                  <c:v>32461</c:v>
                </c:pt>
                <c:pt idx="4079">
                  <c:v>32469.25</c:v>
                </c:pt>
                <c:pt idx="4080">
                  <c:v>32477.5</c:v>
                </c:pt>
                <c:pt idx="4081">
                  <c:v>32485.75</c:v>
                </c:pt>
                <c:pt idx="4082">
                  <c:v>32494</c:v>
                </c:pt>
                <c:pt idx="4083">
                  <c:v>32502.25</c:v>
                </c:pt>
                <c:pt idx="4084">
                  <c:v>32510.5</c:v>
                </c:pt>
                <c:pt idx="4085">
                  <c:v>32518.75</c:v>
                </c:pt>
                <c:pt idx="4086">
                  <c:v>32527</c:v>
                </c:pt>
                <c:pt idx="4087">
                  <c:v>32535.25</c:v>
                </c:pt>
                <c:pt idx="4088">
                  <c:v>32543.5</c:v>
                </c:pt>
                <c:pt idx="4089">
                  <c:v>32551.75</c:v>
                </c:pt>
                <c:pt idx="4090">
                  <c:v>32560</c:v>
                </c:pt>
                <c:pt idx="4091">
                  <c:v>32568.25</c:v>
                </c:pt>
                <c:pt idx="4092">
                  <c:v>32576.5</c:v>
                </c:pt>
                <c:pt idx="4093">
                  <c:v>32584.75</c:v>
                </c:pt>
                <c:pt idx="4094">
                  <c:v>32593</c:v>
                </c:pt>
                <c:pt idx="4095">
                  <c:v>32601.25</c:v>
                </c:pt>
                <c:pt idx="4096">
                  <c:v>32609.5</c:v>
                </c:pt>
                <c:pt idx="4097">
                  <c:v>32617.75</c:v>
                </c:pt>
                <c:pt idx="4098">
                  <c:v>32626</c:v>
                </c:pt>
                <c:pt idx="4099">
                  <c:v>32634.25</c:v>
                </c:pt>
                <c:pt idx="4100">
                  <c:v>32642.5</c:v>
                </c:pt>
                <c:pt idx="4101">
                  <c:v>32650.75</c:v>
                </c:pt>
                <c:pt idx="4102">
                  <c:v>32659</c:v>
                </c:pt>
                <c:pt idx="4103">
                  <c:v>32667.25</c:v>
                </c:pt>
                <c:pt idx="4104">
                  <c:v>32675.5</c:v>
                </c:pt>
                <c:pt idx="4105">
                  <c:v>32683.75</c:v>
                </c:pt>
                <c:pt idx="4106">
                  <c:v>32692</c:v>
                </c:pt>
                <c:pt idx="4107">
                  <c:v>32700.25</c:v>
                </c:pt>
                <c:pt idx="4108">
                  <c:v>32708.5</c:v>
                </c:pt>
                <c:pt idx="4109">
                  <c:v>32716.75</c:v>
                </c:pt>
                <c:pt idx="4110">
                  <c:v>32725</c:v>
                </c:pt>
                <c:pt idx="4111">
                  <c:v>32733.25</c:v>
                </c:pt>
                <c:pt idx="4112">
                  <c:v>32741.5</c:v>
                </c:pt>
                <c:pt idx="4113">
                  <c:v>32749.75</c:v>
                </c:pt>
                <c:pt idx="4114">
                  <c:v>32758</c:v>
                </c:pt>
                <c:pt idx="4115">
                  <c:v>32766.25</c:v>
                </c:pt>
                <c:pt idx="4116">
                  <c:v>32774.5</c:v>
                </c:pt>
                <c:pt idx="4117">
                  <c:v>32782.75</c:v>
                </c:pt>
                <c:pt idx="4118">
                  <c:v>32791</c:v>
                </c:pt>
                <c:pt idx="4119">
                  <c:v>32799.25</c:v>
                </c:pt>
                <c:pt idx="4120">
                  <c:v>32807.5</c:v>
                </c:pt>
                <c:pt idx="4121">
                  <c:v>32815.75</c:v>
                </c:pt>
                <c:pt idx="4122">
                  <c:v>32824</c:v>
                </c:pt>
                <c:pt idx="4123">
                  <c:v>32832.25</c:v>
                </c:pt>
                <c:pt idx="4124">
                  <c:v>32840.5</c:v>
                </c:pt>
                <c:pt idx="4125">
                  <c:v>32848.75</c:v>
                </c:pt>
                <c:pt idx="4126">
                  <c:v>32857</c:v>
                </c:pt>
                <c:pt idx="4127">
                  <c:v>32865.25</c:v>
                </c:pt>
                <c:pt idx="4128">
                  <c:v>32873.5</c:v>
                </c:pt>
                <c:pt idx="4129">
                  <c:v>32881.75</c:v>
                </c:pt>
                <c:pt idx="4130">
                  <c:v>32890</c:v>
                </c:pt>
                <c:pt idx="4131">
                  <c:v>32898.25</c:v>
                </c:pt>
                <c:pt idx="4132">
                  <c:v>32906.5</c:v>
                </c:pt>
                <c:pt idx="4133">
                  <c:v>32914.75</c:v>
                </c:pt>
                <c:pt idx="4134">
                  <c:v>32923</c:v>
                </c:pt>
                <c:pt idx="4135">
                  <c:v>32931.25</c:v>
                </c:pt>
                <c:pt idx="4136">
                  <c:v>32939.5</c:v>
                </c:pt>
                <c:pt idx="4137">
                  <c:v>32947.75</c:v>
                </c:pt>
                <c:pt idx="4138">
                  <c:v>32956</c:v>
                </c:pt>
                <c:pt idx="4139">
                  <c:v>32964.25</c:v>
                </c:pt>
                <c:pt idx="4140">
                  <c:v>32972.5</c:v>
                </c:pt>
                <c:pt idx="4141">
                  <c:v>32980.75</c:v>
                </c:pt>
                <c:pt idx="4142">
                  <c:v>32989</c:v>
                </c:pt>
                <c:pt idx="4143">
                  <c:v>32997.25</c:v>
                </c:pt>
                <c:pt idx="4144">
                  <c:v>33005.5</c:v>
                </c:pt>
                <c:pt idx="4145">
                  <c:v>33013.75</c:v>
                </c:pt>
                <c:pt idx="4146">
                  <c:v>33022</c:v>
                </c:pt>
                <c:pt idx="4147">
                  <c:v>33030.25</c:v>
                </c:pt>
                <c:pt idx="4148">
                  <c:v>33038.5</c:v>
                </c:pt>
                <c:pt idx="4149">
                  <c:v>33046.75</c:v>
                </c:pt>
                <c:pt idx="4150">
                  <c:v>33055</c:v>
                </c:pt>
                <c:pt idx="4151">
                  <c:v>33063.25</c:v>
                </c:pt>
                <c:pt idx="4152">
                  <c:v>33071.5</c:v>
                </c:pt>
                <c:pt idx="4153">
                  <c:v>33079.75</c:v>
                </c:pt>
                <c:pt idx="4154">
                  <c:v>33088</c:v>
                </c:pt>
                <c:pt idx="4155">
                  <c:v>33096.25</c:v>
                </c:pt>
                <c:pt idx="4156">
                  <c:v>33104.5</c:v>
                </c:pt>
                <c:pt idx="4157">
                  <c:v>33112.75</c:v>
                </c:pt>
                <c:pt idx="4158">
                  <c:v>33121</c:v>
                </c:pt>
                <c:pt idx="4159">
                  <c:v>33129.25</c:v>
                </c:pt>
                <c:pt idx="4160">
                  <c:v>33137.5</c:v>
                </c:pt>
                <c:pt idx="4161">
                  <c:v>33145.75</c:v>
                </c:pt>
                <c:pt idx="4162">
                  <c:v>33154</c:v>
                </c:pt>
                <c:pt idx="4163">
                  <c:v>33162.25</c:v>
                </c:pt>
                <c:pt idx="4164">
                  <c:v>33170.5</c:v>
                </c:pt>
                <c:pt idx="4165">
                  <c:v>33178.75</c:v>
                </c:pt>
                <c:pt idx="4166">
                  <c:v>33187</c:v>
                </c:pt>
                <c:pt idx="4167">
                  <c:v>33195.25</c:v>
                </c:pt>
                <c:pt idx="4168">
                  <c:v>33203.5</c:v>
                </c:pt>
                <c:pt idx="4169">
                  <c:v>33211.75</c:v>
                </c:pt>
                <c:pt idx="4170">
                  <c:v>33220</c:v>
                </c:pt>
                <c:pt idx="4171">
                  <c:v>33228.25</c:v>
                </c:pt>
                <c:pt idx="4172">
                  <c:v>33236.5</c:v>
                </c:pt>
                <c:pt idx="4173">
                  <c:v>33244.75</c:v>
                </c:pt>
                <c:pt idx="4174">
                  <c:v>33253</c:v>
                </c:pt>
                <c:pt idx="4175">
                  <c:v>33261.25</c:v>
                </c:pt>
                <c:pt idx="4176">
                  <c:v>33269.5</c:v>
                </c:pt>
                <c:pt idx="4177">
                  <c:v>33277.75</c:v>
                </c:pt>
                <c:pt idx="4178">
                  <c:v>33286</c:v>
                </c:pt>
                <c:pt idx="4179">
                  <c:v>33294.25</c:v>
                </c:pt>
                <c:pt idx="4180">
                  <c:v>33302.5</c:v>
                </c:pt>
                <c:pt idx="4181">
                  <c:v>33310.75</c:v>
                </c:pt>
                <c:pt idx="4182">
                  <c:v>33319</c:v>
                </c:pt>
                <c:pt idx="4183">
                  <c:v>33327.25</c:v>
                </c:pt>
                <c:pt idx="4184">
                  <c:v>33335.5</c:v>
                </c:pt>
                <c:pt idx="4185">
                  <c:v>33343.75</c:v>
                </c:pt>
                <c:pt idx="4186">
                  <c:v>33352</c:v>
                </c:pt>
                <c:pt idx="4187">
                  <c:v>33360.25</c:v>
                </c:pt>
                <c:pt idx="4188">
                  <c:v>33368.5</c:v>
                </c:pt>
                <c:pt idx="4189">
                  <c:v>33376.75</c:v>
                </c:pt>
                <c:pt idx="4190">
                  <c:v>33385</c:v>
                </c:pt>
                <c:pt idx="4191">
                  <c:v>33393.25</c:v>
                </c:pt>
                <c:pt idx="4192">
                  <c:v>33401.5</c:v>
                </c:pt>
                <c:pt idx="4193">
                  <c:v>33409.75</c:v>
                </c:pt>
                <c:pt idx="4194">
                  <c:v>33418</c:v>
                </c:pt>
                <c:pt idx="4195">
                  <c:v>33426.25</c:v>
                </c:pt>
                <c:pt idx="4196">
                  <c:v>33434.5</c:v>
                </c:pt>
                <c:pt idx="4197">
                  <c:v>33442.75</c:v>
                </c:pt>
                <c:pt idx="4198">
                  <c:v>33451</c:v>
                </c:pt>
                <c:pt idx="4199">
                  <c:v>33459.25</c:v>
                </c:pt>
                <c:pt idx="4200">
                  <c:v>33467.5</c:v>
                </c:pt>
                <c:pt idx="4201">
                  <c:v>33475.75</c:v>
                </c:pt>
                <c:pt idx="4202">
                  <c:v>33484</c:v>
                </c:pt>
                <c:pt idx="4203">
                  <c:v>33492.25</c:v>
                </c:pt>
                <c:pt idx="4204">
                  <c:v>33500.5</c:v>
                </c:pt>
                <c:pt idx="4205">
                  <c:v>33508.75</c:v>
                </c:pt>
                <c:pt idx="4206">
                  <c:v>33517</c:v>
                </c:pt>
                <c:pt idx="4207">
                  <c:v>33525.25</c:v>
                </c:pt>
                <c:pt idx="4208">
                  <c:v>33533.5</c:v>
                </c:pt>
                <c:pt idx="4209">
                  <c:v>33541.75</c:v>
                </c:pt>
                <c:pt idx="4210">
                  <c:v>33550</c:v>
                </c:pt>
                <c:pt idx="4211">
                  <c:v>33558.25</c:v>
                </c:pt>
                <c:pt idx="4212">
                  <c:v>33566.5</c:v>
                </c:pt>
                <c:pt idx="4213">
                  <c:v>33574.75</c:v>
                </c:pt>
                <c:pt idx="4214">
                  <c:v>33583</c:v>
                </c:pt>
                <c:pt idx="4215">
                  <c:v>33591.25</c:v>
                </c:pt>
                <c:pt idx="4216">
                  <c:v>33599.5</c:v>
                </c:pt>
                <c:pt idx="4217">
                  <c:v>33607.75</c:v>
                </c:pt>
                <c:pt idx="4218">
                  <c:v>33616</c:v>
                </c:pt>
                <c:pt idx="4219">
                  <c:v>33624.25</c:v>
                </c:pt>
                <c:pt idx="4220">
                  <c:v>33632.5</c:v>
                </c:pt>
                <c:pt idx="4221">
                  <c:v>33640.75</c:v>
                </c:pt>
                <c:pt idx="4222">
                  <c:v>33649</c:v>
                </c:pt>
                <c:pt idx="4223">
                  <c:v>33657.25</c:v>
                </c:pt>
                <c:pt idx="4224">
                  <c:v>33665.5</c:v>
                </c:pt>
                <c:pt idx="4225">
                  <c:v>33673.75</c:v>
                </c:pt>
                <c:pt idx="4226">
                  <c:v>33682</c:v>
                </c:pt>
                <c:pt idx="4227">
                  <c:v>33690.25</c:v>
                </c:pt>
                <c:pt idx="4228">
                  <c:v>33698.5</c:v>
                </c:pt>
                <c:pt idx="4229">
                  <c:v>33706.75</c:v>
                </c:pt>
                <c:pt idx="4230">
                  <c:v>33715</c:v>
                </c:pt>
                <c:pt idx="4231">
                  <c:v>33723.25</c:v>
                </c:pt>
                <c:pt idx="4232">
                  <c:v>33731.5</c:v>
                </c:pt>
                <c:pt idx="4233">
                  <c:v>33739.75</c:v>
                </c:pt>
                <c:pt idx="4234">
                  <c:v>33748</c:v>
                </c:pt>
                <c:pt idx="4235">
                  <c:v>33756.25</c:v>
                </c:pt>
                <c:pt idx="4236">
                  <c:v>33764.5</c:v>
                </c:pt>
                <c:pt idx="4237">
                  <c:v>33772.75</c:v>
                </c:pt>
                <c:pt idx="4238">
                  <c:v>33781</c:v>
                </c:pt>
                <c:pt idx="4239">
                  <c:v>33789.25</c:v>
                </c:pt>
                <c:pt idx="4240">
                  <c:v>33797.5</c:v>
                </c:pt>
                <c:pt idx="4241">
                  <c:v>33805.75</c:v>
                </c:pt>
                <c:pt idx="4242">
                  <c:v>33814</c:v>
                </c:pt>
                <c:pt idx="4243">
                  <c:v>33822.25</c:v>
                </c:pt>
                <c:pt idx="4244">
                  <c:v>33830.5</c:v>
                </c:pt>
                <c:pt idx="4245">
                  <c:v>33838.75</c:v>
                </c:pt>
                <c:pt idx="4246">
                  <c:v>33847</c:v>
                </c:pt>
                <c:pt idx="4247">
                  <c:v>33855.25</c:v>
                </c:pt>
                <c:pt idx="4248">
                  <c:v>33863.5</c:v>
                </c:pt>
                <c:pt idx="4249">
                  <c:v>33871.75</c:v>
                </c:pt>
                <c:pt idx="4250">
                  <c:v>33880</c:v>
                </c:pt>
                <c:pt idx="4251">
                  <c:v>33888.25</c:v>
                </c:pt>
                <c:pt idx="4252">
                  <c:v>33896.5</c:v>
                </c:pt>
                <c:pt idx="4253">
                  <c:v>33904.75</c:v>
                </c:pt>
                <c:pt idx="4254">
                  <c:v>33913</c:v>
                </c:pt>
                <c:pt idx="4255">
                  <c:v>33921.25</c:v>
                </c:pt>
                <c:pt idx="4256">
                  <c:v>33929.5</c:v>
                </c:pt>
                <c:pt idx="4257">
                  <c:v>33937.75</c:v>
                </c:pt>
                <c:pt idx="4258">
                  <c:v>33946</c:v>
                </c:pt>
                <c:pt idx="4259">
                  <c:v>33954.25</c:v>
                </c:pt>
                <c:pt idx="4260">
                  <c:v>33962.5</c:v>
                </c:pt>
                <c:pt idx="4261">
                  <c:v>33970.75</c:v>
                </c:pt>
                <c:pt idx="4262">
                  <c:v>33979</c:v>
                </c:pt>
                <c:pt idx="4263">
                  <c:v>33987.25</c:v>
                </c:pt>
                <c:pt idx="4264">
                  <c:v>33995.5</c:v>
                </c:pt>
                <c:pt idx="4265">
                  <c:v>34003.75</c:v>
                </c:pt>
                <c:pt idx="4266">
                  <c:v>34012</c:v>
                </c:pt>
                <c:pt idx="4267">
                  <c:v>34020.25</c:v>
                </c:pt>
                <c:pt idx="4268">
                  <c:v>34028.5</c:v>
                </c:pt>
                <c:pt idx="4269">
                  <c:v>34036.75</c:v>
                </c:pt>
                <c:pt idx="4270">
                  <c:v>34045</c:v>
                </c:pt>
                <c:pt idx="4271">
                  <c:v>34053.25</c:v>
                </c:pt>
                <c:pt idx="4272">
                  <c:v>34061.5</c:v>
                </c:pt>
                <c:pt idx="4273">
                  <c:v>34069.75</c:v>
                </c:pt>
                <c:pt idx="4274">
                  <c:v>34078</c:v>
                </c:pt>
                <c:pt idx="4275">
                  <c:v>34086.25</c:v>
                </c:pt>
                <c:pt idx="4276">
                  <c:v>34094.5</c:v>
                </c:pt>
                <c:pt idx="4277">
                  <c:v>34102.75</c:v>
                </c:pt>
                <c:pt idx="4278">
                  <c:v>34111</c:v>
                </c:pt>
                <c:pt idx="4279">
                  <c:v>34119.25</c:v>
                </c:pt>
                <c:pt idx="4280">
                  <c:v>34127.5</c:v>
                </c:pt>
                <c:pt idx="4281">
                  <c:v>34135.75</c:v>
                </c:pt>
                <c:pt idx="4282">
                  <c:v>34144</c:v>
                </c:pt>
                <c:pt idx="4283">
                  <c:v>34152.25</c:v>
                </c:pt>
                <c:pt idx="4284">
                  <c:v>34160.5</c:v>
                </c:pt>
                <c:pt idx="4285">
                  <c:v>34168.75</c:v>
                </c:pt>
                <c:pt idx="4286">
                  <c:v>34177</c:v>
                </c:pt>
                <c:pt idx="4287">
                  <c:v>34185.25</c:v>
                </c:pt>
                <c:pt idx="4288">
                  <c:v>34193.5</c:v>
                </c:pt>
                <c:pt idx="4289">
                  <c:v>34201.75</c:v>
                </c:pt>
                <c:pt idx="4290">
                  <c:v>34210</c:v>
                </c:pt>
                <c:pt idx="4291">
                  <c:v>34218.25</c:v>
                </c:pt>
                <c:pt idx="4292">
                  <c:v>34226.5</c:v>
                </c:pt>
                <c:pt idx="4293">
                  <c:v>34234.75</c:v>
                </c:pt>
                <c:pt idx="4294">
                  <c:v>34243</c:v>
                </c:pt>
                <c:pt idx="4295">
                  <c:v>34251.25</c:v>
                </c:pt>
                <c:pt idx="4296">
                  <c:v>34259.5</c:v>
                </c:pt>
                <c:pt idx="4297">
                  <c:v>34267.75</c:v>
                </c:pt>
                <c:pt idx="4298">
                  <c:v>34276</c:v>
                </c:pt>
                <c:pt idx="4299">
                  <c:v>34284.25</c:v>
                </c:pt>
                <c:pt idx="4300">
                  <c:v>34292.5</c:v>
                </c:pt>
                <c:pt idx="4301">
                  <c:v>34300.75</c:v>
                </c:pt>
                <c:pt idx="4302">
                  <c:v>34309</c:v>
                </c:pt>
                <c:pt idx="4303">
                  <c:v>34317.25</c:v>
                </c:pt>
                <c:pt idx="4304">
                  <c:v>34325.5</c:v>
                </c:pt>
                <c:pt idx="4305">
                  <c:v>34333.75</c:v>
                </c:pt>
                <c:pt idx="4306">
                  <c:v>34342</c:v>
                </c:pt>
                <c:pt idx="4307">
                  <c:v>34350.25</c:v>
                </c:pt>
                <c:pt idx="4308">
                  <c:v>34358.5</c:v>
                </c:pt>
                <c:pt idx="4309">
                  <c:v>34366.75</c:v>
                </c:pt>
                <c:pt idx="4310">
                  <c:v>34375</c:v>
                </c:pt>
                <c:pt idx="4311">
                  <c:v>34383.25</c:v>
                </c:pt>
                <c:pt idx="4312">
                  <c:v>34391.5</c:v>
                </c:pt>
                <c:pt idx="4313">
                  <c:v>34399.75</c:v>
                </c:pt>
                <c:pt idx="4314">
                  <c:v>34408</c:v>
                </c:pt>
                <c:pt idx="4315">
                  <c:v>34416.25</c:v>
                </c:pt>
                <c:pt idx="4316">
                  <c:v>34424.5</c:v>
                </c:pt>
                <c:pt idx="4317">
                  <c:v>34432.75</c:v>
                </c:pt>
                <c:pt idx="4318">
                  <c:v>34441</c:v>
                </c:pt>
                <c:pt idx="4319">
                  <c:v>34449.25</c:v>
                </c:pt>
                <c:pt idx="4320">
                  <c:v>34457.5</c:v>
                </c:pt>
                <c:pt idx="4321">
                  <c:v>34465.75</c:v>
                </c:pt>
                <c:pt idx="4322">
                  <c:v>34474</c:v>
                </c:pt>
                <c:pt idx="4323">
                  <c:v>34482.25</c:v>
                </c:pt>
                <c:pt idx="4324">
                  <c:v>34490.5</c:v>
                </c:pt>
                <c:pt idx="4325">
                  <c:v>34498.75</c:v>
                </c:pt>
                <c:pt idx="4326">
                  <c:v>34507</c:v>
                </c:pt>
                <c:pt idx="4327">
                  <c:v>34515.25</c:v>
                </c:pt>
                <c:pt idx="4328">
                  <c:v>34523.5</c:v>
                </c:pt>
                <c:pt idx="4329">
                  <c:v>34531.75</c:v>
                </c:pt>
                <c:pt idx="4330">
                  <c:v>34540</c:v>
                </c:pt>
                <c:pt idx="4331">
                  <c:v>34548.25</c:v>
                </c:pt>
                <c:pt idx="4332">
                  <c:v>34556.5</c:v>
                </c:pt>
                <c:pt idx="4333">
                  <c:v>34564.75</c:v>
                </c:pt>
                <c:pt idx="4334">
                  <c:v>34573</c:v>
                </c:pt>
                <c:pt idx="4335">
                  <c:v>34581.25</c:v>
                </c:pt>
                <c:pt idx="4336">
                  <c:v>34589.5</c:v>
                </c:pt>
                <c:pt idx="4337">
                  <c:v>34597.75</c:v>
                </c:pt>
                <c:pt idx="4338">
                  <c:v>34606</c:v>
                </c:pt>
                <c:pt idx="4339">
                  <c:v>34614.25</c:v>
                </c:pt>
                <c:pt idx="4340">
                  <c:v>34622.5</c:v>
                </c:pt>
                <c:pt idx="4341">
                  <c:v>34630.75</c:v>
                </c:pt>
                <c:pt idx="4342">
                  <c:v>34639</c:v>
                </c:pt>
                <c:pt idx="4343">
                  <c:v>34647.25</c:v>
                </c:pt>
                <c:pt idx="4344">
                  <c:v>34655.5</c:v>
                </c:pt>
                <c:pt idx="4345">
                  <c:v>34663.75</c:v>
                </c:pt>
                <c:pt idx="4346">
                  <c:v>34672</c:v>
                </c:pt>
                <c:pt idx="4347">
                  <c:v>34680.25</c:v>
                </c:pt>
                <c:pt idx="4348">
                  <c:v>34688.5</c:v>
                </c:pt>
                <c:pt idx="4349">
                  <c:v>34696.75</c:v>
                </c:pt>
                <c:pt idx="4350">
                  <c:v>34705</c:v>
                </c:pt>
                <c:pt idx="4351">
                  <c:v>34713.25</c:v>
                </c:pt>
                <c:pt idx="4352">
                  <c:v>34721.5</c:v>
                </c:pt>
                <c:pt idx="4353">
                  <c:v>34729.75</c:v>
                </c:pt>
                <c:pt idx="4354">
                  <c:v>34738</c:v>
                </c:pt>
                <c:pt idx="4355">
                  <c:v>34746.25</c:v>
                </c:pt>
                <c:pt idx="4356">
                  <c:v>34754.5</c:v>
                </c:pt>
                <c:pt idx="4357">
                  <c:v>34762.75</c:v>
                </c:pt>
                <c:pt idx="4358">
                  <c:v>34771</c:v>
                </c:pt>
                <c:pt idx="4359">
                  <c:v>34779.25</c:v>
                </c:pt>
                <c:pt idx="4360">
                  <c:v>34787.5</c:v>
                </c:pt>
                <c:pt idx="4361">
                  <c:v>34795.75</c:v>
                </c:pt>
                <c:pt idx="4362">
                  <c:v>34804</c:v>
                </c:pt>
                <c:pt idx="4363">
                  <c:v>34812.25</c:v>
                </c:pt>
                <c:pt idx="4364">
                  <c:v>34820.5</c:v>
                </c:pt>
                <c:pt idx="4365">
                  <c:v>34828.75</c:v>
                </c:pt>
                <c:pt idx="4366">
                  <c:v>34837</c:v>
                </c:pt>
                <c:pt idx="4367">
                  <c:v>34845.25</c:v>
                </c:pt>
                <c:pt idx="4368">
                  <c:v>34853.5</c:v>
                </c:pt>
                <c:pt idx="4369">
                  <c:v>34861.75</c:v>
                </c:pt>
                <c:pt idx="4370">
                  <c:v>34870</c:v>
                </c:pt>
                <c:pt idx="4371">
                  <c:v>34878.25</c:v>
                </c:pt>
                <c:pt idx="4372">
                  <c:v>34886.5</c:v>
                </c:pt>
                <c:pt idx="4373">
                  <c:v>34894.75</c:v>
                </c:pt>
                <c:pt idx="4374">
                  <c:v>34903</c:v>
                </c:pt>
                <c:pt idx="4375">
                  <c:v>34911.25</c:v>
                </c:pt>
                <c:pt idx="4376">
                  <c:v>34919.5</c:v>
                </c:pt>
                <c:pt idx="4377">
                  <c:v>34927.75</c:v>
                </c:pt>
                <c:pt idx="4378">
                  <c:v>34936</c:v>
                </c:pt>
                <c:pt idx="4379">
                  <c:v>34944.25</c:v>
                </c:pt>
                <c:pt idx="4380">
                  <c:v>34952.5</c:v>
                </c:pt>
                <c:pt idx="4381">
                  <c:v>34960.75</c:v>
                </c:pt>
                <c:pt idx="4382">
                  <c:v>34969</c:v>
                </c:pt>
                <c:pt idx="4383">
                  <c:v>34977.25</c:v>
                </c:pt>
                <c:pt idx="4384">
                  <c:v>34985.5</c:v>
                </c:pt>
                <c:pt idx="4385">
                  <c:v>34993.75</c:v>
                </c:pt>
                <c:pt idx="4386">
                  <c:v>35002</c:v>
                </c:pt>
                <c:pt idx="4387">
                  <c:v>35010.25</c:v>
                </c:pt>
                <c:pt idx="4388">
                  <c:v>35018.5</c:v>
                </c:pt>
                <c:pt idx="4389">
                  <c:v>35026.75</c:v>
                </c:pt>
                <c:pt idx="4390">
                  <c:v>35035</c:v>
                </c:pt>
                <c:pt idx="4391">
                  <c:v>35043.25</c:v>
                </c:pt>
                <c:pt idx="4392">
                  <c:v>35051.5</c:v>
                </c:pt>
                <c:pt idx="4393">
                  <c:v>35059.75</c:v>
                </c:pt>
                <c:pt idx="4394">
                  <c:v>35068</c:v>
                </c:pt>
                <c:pt idx="4395">
                  <c:v>35076.25</c:v>
                </c:pt>
                <c:pt idx="4396">
                  <c:v>35084.5</c:v>
                </c:pt>
                <c:pt idx="4397">
                  <c:v>35092.75</c:v>
                </c:pt>
                <c:pt idx="4398">
                  <c:v>35101</c:v>
                </c:pt>
                <c:pt idx="4399">
                  <c:v>35109.25</c:v>
                </c:pt>
                <c:pt idx="4400">
                  <c:v>35117.5</c:v>
                </c:pt>
                <c:pt idx="4401">
                  <c:v>35125.75</c:v>
                </c:pt>
                <c:pt idx="4402">
                  <c:v>35134</c:v>
                </c:pt>
                <c:pt idx="4403">
                  <c:v>35142.25</c:v>
                </c:pt>
                <c:pt idx="4404">
                  <c:v>35150.5</c:v>
                </c:pt>
                <c:pt idx="4405">
                  <c:v>35158.75</c:v>
                </c:pt>
                <c:pt idx="4406">
                  <c:v>35167</c:v>
                </c:pt>
                <c:pt idx="4407">
                  <c:v>35175.25</c:v>
                </c:pt>
                <c:pt idx="4408">
                  <c:v>35183.5</c:v>
                </c:pt>
                <c:pt idx="4409">
                  <c:v>35191.75</c:v>
                </c:pt>
                <c:pt idx="4410">
                  <c:v>35200</c:v>
                </c:pt>
                <c:pt idx="4411">
                  <c:v>35208.25</c:v>
                </c:pt>
                <c:pt idx="4412">
                  <c:v>35216.5</c:v>
                </c:pt>
                <c:pt idx="4413">
                  <c:v>35224.75</c:v>
                </c:pt>
                <c:pt idx="4414">
                  <c:v>35233</c:v>
                </c:pt>
                <c:pt idx="4415">
                  <c:v>35241.25</c:v>
                </c:pt>
                <c:pt idx="4416">
                  <c:v>35249.5</c:v>
                </c:pt>
                <c:pt idx="4417">
                  <c:v>35257.75</c:v>
                </c:pt>
                <c:pt idx="4418">
                  <c:v>35266</c:v>
                </c:pt>
                <c:pt idx="4419">
                  <c:v>35274.25</c:v>
                </c:pt>
                <c:pt idx="4420">
                  <c:v>35282.5</c:v>
                </c:pt>
                <c:pt idx="4421">
                  <c:v>35290.75</c:v>
                </c:pt>
                <c:pt idx="4422">
                  <c:v>35299</c:v>
                </c:pt>
                <c:pt idx="4423">
                  <c:v>35307.25</c:v>
                </c:pt>
                <c:pt idx="4424">
                  <c:v>35315.5</c:v>
                </c:pt>
                <c:pt idx="4425">
                  <c:v>35323.75</c:v>
                </c:pt>
                <c:pt idx="4426">
                  <c:v>35332</c:v>
                </c:pt>
                <c:pt idx="4427">
                  <c:v>35340.25</c:v>
                </c:pt>
                <c:pt idx="4428">
                  <c:v>35348.5</c:v>
                </c:pt>
                <c:pt idx="4429">
                  <c:v>35356.75</c:v>
                </c:pt>
                <c:pt idx="4430">
                  <c:v>35365</c:v>
                </c:pt>
                <c:pt idx="4431">
                  <c:v>35373.25</c:v>
                </c:pt>
                <c:pt idx="4432">
                  <c:v>35381.5</c:v>
                </c:pt>
                <c:pt idx="4433">
                  <c:v>35389.75</c:v>
                </c:pt>
                <c:pt idx="4434">
                  <c:v>35398</c:v>
                </c:pt>
                <c:pt idx="4435">
                  <c:v>35406.25</c:v>
                </c:pt>
                <c:pt idx="4436">
                  <c:v>35414.5</c:v>
                </c:pt>
                <c:pt idx="4437">
                  <c:v>35422.75</c:v>
                </c:pt>
                <c:pt idx="4438">
                  <c:v>35431</c:v>
                </c:pt>
                <c:pt idx="4439">
                  <c:v>35439.25</c:v>
                </c:pt>
                <c:pt idx="4440">
                  <c:v>35447.5</c:v>
                </c:pt>
                <c:pt idx="4441">
                  <c:v>35455.75</c:v>
                </c:pt>
                <c:pt idx="4442">
                  <c:v>35464</c:v>
                </c:pt>
                <c:pt idx="4443">
                  <c:v>35472.25</c:v>
                </c:pt>
                <c:pt idx="4444">
                  <c:v>35480.5</c:v>
                </c:pt>
                <c:pt idx="4445">
                  <c:v>35488.75</c:v>
                </c:pt>
                <c:pt idx="4446">
                  <c:v>35497</c:v>
                </c:pt>
                <c:pt idx="4447">
                  <c:v>35505.25</c:v>
                </c:pt>
                <c:pt idx="4448">
                  <c:v>35513.5</c:v>
                </c:pt>
                <c:pt idx="4449">
                  <c:v>35521.75</c:v>
                </c:pt>
                <c:pt idx="4450">
                  <c:v>35530</c:v>
                </c:pt>
                <c:pt idx="4451">
                  <c:v>35538.25</c:v>
                </c:pt>
                <c:pt idx="4452">
                  <c:v>35546.5</c:v>
                </c:pt>
                <c:pt idx="4453">
                  <c:v>35554.75</c:v>
                </c:pt>
                <c:pt idx="4454">
                  <c:v>35563</c:v>
                </c:pt>
                <c:pt idx="4455">
                  <c:v>35571.25</c:v>
                </c:pt>
                <c:pt idx="4456">
                  <c:v>35579.5</c:v>
                </c:pt>
                <c:pt idx="4457">
                  <c:v>35587.75</c:v>
                </c:pt>
                <c:pt idx="4458">
                  <c:v>35596</c:v>
                </c:pt>
                <c:pt idx="4459">
                  <c:v>35604.25</c:v>
                </c:pt>
                <c:pt idx="4460">
                  <c:v>35612.5</c:v>
                </c:pt>
                <c:pt idx="4461">
                  <c:v>35620.75</c:v>
                </c:pt>
                <c:pt idx="4462">
                  <c:v>35629</c:v>
                </c:pt>
                <c:pt idx="4463">
                  <c:v>35637.25</c:v>
                </c:pt>
                <c:pt idx="4464">
                  <c:v>35645.5</c:v>
                </c:pt>
                <c:pt idx="4465">
                  <c:v>35653.75</c:v>
                </c:pt>
                <c:pt idx="4466">
                  <c:v>35662</c:v>
                </c:pt>
                <c:pt idx="4467">
                  <c:v>35670.25</c:v>
                </c:pt>
                <c:pt idx="4468">
                  <c:v>35678.5</c:v>
                </c:pt>
                <c:pt idx="4469">
                  <c:v>35686.75</c:v>
                </c:pt>
                <c:pt idx="4470">
                  <c:v>35695</c:v>
                </c:pt>
                <c:pt idx="4471">
                  <c:v>35703.25</c:v>
                </c:pt>
                <c:pt idx="4472">
                  <c:v>35711.5</c:v>
                </c:pt>
                <c:pt idx="4473">
                  <c:v>35719.75</c:v>
                </c:pt>
                <c:pt idx="4474">
                  <c:v>35728</c:v>
                </c:pt>
                <c:pt idx="4475">
                  <c:v>35736.25</c:v>
                </c:pt>
                <c:pt idx="4476">
                  <c:v>35744.5</c:v>
                </c:pt>
                <c:pt idx="4477">
                  <c:v>35752.75</c:v>
                </c:pt>
                <c:pt idx="4478">
                  <c:v>35761</c:v>
                </c:pt>
                <c:pt idx="4479">
                  <c:v>35769.25</c:v>
                </c:pt>
                <c:pt idx="4480">
                  <c:v>35777.5</c:v>
                </c:pt>
                <c:pt idx="4481">
                  <c:v>35785.75</c:v>
                </c:pt>
                <c:pt idx="4482">
                  <c:v>35794</c:v>
                </c:pt>
                <c:pt idx="4483">
                  <c:v>35802.25</c:v>
                </c:pt>
                <c:pt idx="4484">
                  <c:v>35810.5</c:v>
                </c:pt>
                <c:pt idx="4485">
                  <c:v>35818.75</c:v>
                </c:pt>
                <c:pt idx="4486">
                  <c:v>35827</c:v>
                </c:pt>
                <c:pt idx="4487">
                  <c:v>35835.25</c:v>
                </c:pt>
                <c:pt idx="4488">
                  <c:v>35843.5</c:v>
                </c:pt>
                <c:pt idx="4489">
                  <c:v>35851.75</c:v>
                </c:pt>
                <c:pt idx="4490">
                  <c:v>35860</c:v>
                </c:pt>
                <c:pt idx="4491">
                  <c:v>35868.25</c:v>
                </c:pt>
                <c:pt idx="4492">
                  <c:v>35876.5</c:v>
                </c:pt>
                <c:pt idx="4493">
                  <c:v>35884.75</c:v>
                </c:pt>
                <c:pt idx="4494">
                  <c:v>35893</c:v>
                </c:pt>
                <c:pt idx="4495">
                  <c:v>35901.25</c:v>
                </c:pt>
                <c:pt idx="4496">
                  <c:v>35909.5</c:v>
                </c:pt>
                <c:pt idx="4497">
                  <c:v>35917.75</c:v>
                </c:pt>
                <c:pt idx="4498">
                  <c:v>35926</c:v>
                </c:pt>
                <c:pt idx="4499">
                  <c:v>35934.25</c:v>
                </c:pt>
                <c:pt idx="4500">
                  <c:v>35942.5</c:v>
                </c:pt>
                <c:pt idx="4501">
                  <c:v>35950.75</c:v>
                </c:pt>
                <c:pt idx="4502">
                  <c:v>35959</c:v>
                </c:pt>
                <c:pt idx="4503">
                  <c:v>35967.25</c:v>
                </c:pt>
                <c:pt idx="4504">
                  <c:v>35975.5</c:v>
                </c:pt>
                <c:pt idx="4505">
                  <c:v>35983.75</c:v>
                </c:pt>
                <c:pt idx="4506">
                  <c:v>35992</c:v>
                </c:pt>
                <c:pt idx="4507">
                  <c:v>36000.25</c:v>
                </c:pt>
                <c:pt idx="4508">
                  <c:v>36008.5</c:v>
                </c:pt>
                <c:pt idx="4509">
                  <c:v>36016.75</c:v>
                </c:pt>
                <c:pt idx="4510">
                  <c:v>36025</c:v>
                </c:pt>
                <c:pt idx="4511">
                  <c:v>36033.25</c:v>
                </c:pt>
                <c:pt idx="4512">
                  <c:v>36041.5</c:v>
                </c:pt>
                <c:pt idx="4513">
                  <c:v>36049.75</c:v>
                </c:pt>
                <c:pt idx="4514">
                  <c:v>36058</c:v>
                </c:pt>
                <c:pt idx="4515">
                  <c:v>36066.25</c:v>
                </c:pt>
                <c:pt idx="4516">
                  <c:v>36074.5</c:v>
                </c:pt>
                <c:pt idx="4517">
                  <c:v>36082.75</c:v>
                </c:pt>
                <c:pt idx="4518">
                  <c:v>36091</c:v>
                </c:pt>
                <c:pt idx="4519">
                  <c:v>36099.25</c:v>
                </c:pt>
                <c:pt idx="4520">
                  <c:v>36107.5</c:v>
                </c:pt>
                <c:pt idx="4521">
                  <c:v>36115.75</c:v>
                </c:pt>
                <c:pt idx="4522">
                  <c:v>36124</c:v>
                </c:pt>
                <c:pt idx="4523">
                  <c:v>36132.25</c:v>
                </c:pt>
                <c:pt idx="4524">
                  <c:v>36140.5</c:v>
                </c:pt>
                <c:pt idx="4525">
                  <c:v>36148.75</c:v>
                </c:pt>
                <c:pt idx="4526">
                  <c:v>36157</c:v>
                </c:pt>
                <c:pt idx="4527">
                  <c:v>36165.25</c:v>
                </c:pt>
                <c:pt idx="4528">
                  <c:v>36173.5</c:v>
                </c:pt>
                <c:pt idx="4529">
                  <c:v>36181.75</c:v>
                </c:pt>
                <c:pt idx="4530">
                  <c:v>36190</c:v>
                </c:pt>
                <c:pt idx="4531">
                  <c:v>36198.25</c:v>
                </c:pt>
                <c:pt idx="4532">
                  <c:v>36206.5</c:v>
                </c:pt>
                <c:pt idx="4533">
                  <c:v>36214.75</c:v>
                </c:pt>
                <c:pt idx="4534">
                  <c:v>36223</c:v>
                </c:pt>
                <c:pt idx="4535">
                  <c:v>36231.25</c:v>
                </c:pt>
                <c:pt idx="4536">
                  <c:v>36239.5</c:v>
                </c:pt>
                <c:pt idx="4537">
                  <c:v>36247.75</c:v>
                </c:pt>
                <c:pt idx="4538">
                  <c:v>36256</c:v>
                </c:pt>
                <c:pt idx="4539">
                  <c:v>36264.25</c:v>
                </c:pt>
                <c:pt idx="4540">
                  <c:v>36272.5</c:v>
                </c:pt>
                <c:pt idx="4541">
                  <c:v>36280.75</c:v>
                </c:pt>
                <c:pt idx="4542">
                  <c:v>36289</c:v>
                </c:pt>
                <c:pt idx="4543">
                  <c:v>36297.25</c:v>
                </c:pt>
                <c:pt idx="4544">
                  <c:v>36305.5</c:v>
                </c:pt>
                <c:pt idx="4545">
                  <c:v>36313.75</c:v>
                </c:pt>
                <c:pt idx="4546">
                  <c:v>36322</c:v>
                </c:pt>
                <c:pt idx="4547">
                  <c:v>36330.25</c:v>
                </c:pt>
                <c:pt idx="4548">
                  <c:v>36338.5</c:v>
                </c:pt>
                <c:pt idx="4549">
                  <c:v>36346.75</c:v>
                </c:pt>
                <c:pt idx="4550">
                  <c:v>36355</c:v>
                </c:pt>
                <c:pt idx="4551">
                  <c:v>36363.25</c:v>
                </c:pt>
                <c:pt idx="4552">
                  <c:v>36371.5</c:v>
                </c:pt>
                <c:pt idx="4553">
                  <c:v>36379.75</c:v>
                </c:pt>
                <c:pt idx="4554">
                  <c:v>36388</c:v>
                </c:pt>
                <c:pt idx="4555">
                  <c:v>36396.25</c:v>
                </c:pt>
                <c:pt idx="4556">
                  <c:v>36404.5</c:v>
                </c:pt>
                <c:pt idx="4557">
                  <c:v>36412.75</c:v>
                </c:pt>
                <c:pt idx="4558">
                  <c:v>36421</c:v>
                </c:pt>
                <c:pt idx="4559">
                  <c:v>36429.25</c:v>
                </c:pt>
                <c:pt idx="4560">
                  <c:v>36437.5</c:v>
                </c:pt>
                <c:pt idx="4561">
                  <c:v>36445.75</c:v>
                </c:pt>
                <c:pt idx="4562">
                  <c:v>36454</c:v>
                </c:pt>
                <c:pt idx="4563">
                  <c:v>36462.25</c:v>
                </c:pt>
                <c:pt idx="4564">
                  <c:v>36470.5</c:v>
                </c:pt>
                <c:pt idx="4565">
                  <c:v>36478.75</c:v>
                </c:pt>
                <c:pt idx="4566">
                  <c:v>36487</c:v>
                </c:pt>
                <c:pt idx="4567">
                  <c:v>36495.25</c:v>
                </c:pt>
                <c:pt idx="4568">
                  <c:v>36503.5</c:v>
                </c:pt>
                <c:pt idx="4569">
                  <c:v>36511.75</c:v>
                </c:pt>
                <c:pt idx="4570">
                  <c:v>36520</c:v>
                </c:pt>
                <c:pt idx="4571">
                  <c:v>36528.25</c:v>
                </c:pt>
                <c:pt idx="4572">
                  <c:v>36536.5</c:v>
                </c:pt>
                <c:pt idx="4573">
                  <c:v>36544.75</c:v>
                </c:pt>
                <c:pt idx="4574">
                  <c:v>36553</c:v>
                </c:pt>
                <c:pt idx="4575">
                  <c:v>36561.25</c:v>
                </c:pt>
                <c:pt idx="4576">
                  <c:v>36569.5</c:v>
                </c:pt>
                <c:pt idx="4577">
                  <c:v>36577.75</c:v>
                </c:pt>
                <c:pt idx="4578">
                  <c:v>36586</c:v>
                </c:pt>
                <c:pt idx="4579">
                  <c:v>36594.25</c:v>
                </c:pt>
                <c:pt idx="4580">
                  <c:v>36602.5</c:v>
                </c:pt>
                <c:pt idx="4581">
                  <c:v>36610.75</c:v>
                </c:pt>
                <c:pt idx="4582">
                  <c:v>36619</c:v>
                </c:pt>
                <c:pt idx="4583">
                  <c:v>36627.25</c:v>
                </c:pt>
                <c:pt idx="4584">
                  <c:v>36635.5</c:v>
                </c:pt>
                <c:pt idx="4585">
                  <c:v>36643.75</c:v>
                </c:pt>
                <c:pt idx="4586">
                  <c:v>36652</c:v>
                </c:pt>
                <c:pt idx="4587">
                  <c:v>36660.25</c:v>
                </c:pt>
                <c:pt idx="4588">
                  <c:v>36668.5</c:v>
                </c:pt>
                <c:pt idx="4589">
                  <c:v>36676.75</c:v>
                </c:pt>
                <c:pt idx="4590">
                  <c:v>36685</c:v>
                </c:pt>
                <c:pt idx="4591">
                  <c:v>36693.25</c:v>
                </c:pt>
                <c:pt idx="4592">
                  <c:v>36701.5</c:v>
                </c:pt>
                <c:pt idx="4593">
                  <c:v>36709.75</c:v>
                </c:pt>
                <c:pt idx="4594">
                  <c:v>36718</c:v>
                </c:pt>
                <c:pt idx="4595">
                  <c:v>36726.25</c:v>
                </c:pt>
                <c:pt idx="4596">
                  <c:v>36734.5</c:v>
                </c:pt>
                <c:pt idx="4597">
                  <c:v>36742.75</c:v>
                </c:pt>
                <c:pt idx="4598">
                  <c:v>36751</c:v>
                </c:pt>
                <c:pt idx="4599">
                  <c:v>36759.25</c:v>
                </c:pt>
                <c:pt idx="4600">
                  <c:v>36767.5</c:v>
                </c:pt>
                <c:pt idx="4601">
                  <c:v>36775.75</c:v>
                </c:pt>
                <c:pt idx="4602">
                  <c:v>36784</c:v>
                </c:pt>
                <c:pt idx="4603">
                  <c:v>36792.25</c:v>
                </c:pt>
                <c:pt idx="4604">
                  <c:v>36800.5</c:v>
                </c:pt>
                <c:pt idx="4605">
                  <c:v>36808.75</c:v>
                </c:pt>
                <c:pt idx="4606">
                  <c:v>36817</c:v>
                </c:pt>
                <c:pt idx="4607">
                  <c:v>36825.25</c:v>
                </c:pt>
                <c:pt idx="4608">
                  <c:v>36833.5</c:v>
                </c:pt>
                <c:pt idx="4609">
                  <c:v>36841.75</c:v>
                </c:pt>
                <c:pt idx="4610">
                  <c:v>36850</c:v>
                </c:pt>
                <c:pt idx="4611">
                  <c:v>36858.25</c:v>
                </c:pt>
                <c:pt idx="4612">
                  <c:v>36866.5</c:v>
                </c:pt>
                <c:pt idx="4613">
                  <c:v>36874.75</c:v>
                </c:pt>
                <c:pt idx="4614">
                  <c:v>36883</c:v>
                </c:pt>
                <c:pt idx="4615">
                  <c:v>36891.25</c:v>
                </c:pt>
                <c:pt idx="4616">
                  <c:v>36899.5</c:v>
                </c:pt>
                <c:pt idx="4617">
                  <c:v>36907.75</c:v>
                </c:pt>
                <c:pt idx="4618">
                  <c:v>36916</c:v>
                </c:pt>
                <c:pt idx="4619">
                  <c:v>36924.25</c:v>
                </c:pt>
                <c:pt idx="4620">
                  <c:v>36932.5</c:v>
                </c:pt>
                <c:pt idx="4621">
                  <c:v>36940.75</c:v>
                </c:pt>
                <c:pt idx="4622">
                  <c:v>36949</c:v>
                </c:pt>
                <c:pt idx="4623">
                  <c:v>36957.25</c:v>
                </c:pt>
                <c:pt idx="4624">
                  <c:v>36965.5</c:v>
                </c:pt>
                <c:pt idx="4625">
                  <c:v>36973.75</c:v>
                </c:pt>
                <c:pt idx="4626">
                  <c:v>36982</c:v>
                </c:pt>
                <c:pt idx="4627">
                  <c:v>36990.25</c:v>
                </c:pt>
                <c:pt idx="4628">
                  <c:v>36998.5</c:v>
                </c:pt>
                <c:pt idx="4629">
                  <c:v>37006.75</c:v>
                </c:pt>
                <c:pt idx="4630">
                  <c:v>37015</c:v>
                </c:pt>
                <c:pt idx="4631">
                  <c:v>37023.25</c:v>
                </c:pt>
                <c:pt idx="4632">
                  <c:v>37031.5</c:v>
                </c:pt>
                <c:pt idx="4633">
                  <c:v>37039.75</c:v>
                </c:pt>
                <c:pt idx="4634">
                  <c:v>37048</c:v>
                </c:pt>
                <c:pt idx="4635">
                  <c:v>37056.25</c:v>
                </c:pt>
                <c:pt idx="4636">
                  <c:v>37064.5</c:v>
                </c:pt>
                <c:pt idx="4637">
                  <c:v>37072.75</c:v>
                </c:pt>
                <c:pt idx="4638">
                  <c:v>37081</c:v>
                </c:pt>
                <c:pt idx="4639">
                  <c:v>37089.25</c:v>
                </c:pt>
                <c:pt idx="4640">
                  <c:v>37097.5</c:v>
                </c:pt>
                <c:pt idx="4641">
                  <c:v>37105.75</c:v>
                </c:pt>
                <c:pt idx="4642">
                  <c:v>37114</c:v>
                </c:pt>
                <c:pt idx="4643">
                  <c:v>37122.25</c:v>
                </c:pt>
                <c:pt idx="4644">
                  <c:v>37130.5</c:v>
                </c:pt>
                <c:pt idx="4645">
                  <c:v>37138.75</c:v>
                </c:pt>
                <c:pt idx="4646">
                  <c:v>37147</c:v>
                </c:pt>
                <c:pt idx="4647">
                  <c:v>37155.25</c:v>
                </c:pt>
                <c:pt idx="4648">
                  <c:v>37163.5</c:v>
                </c:pt>
                <c:pt idx="4649">
                  <c:v>37171.75</c:v>
                </c:pt>
                <c:pt idx="4650">
                  <c:v>37180</c:v>
                </c:pt>
                <c:pt idx="4651">
                  <c:v>37188.25</c:v>
                </c:pt>
                <c:pt idx="4652">
                  <c:v>37196.5</c:v>
                </c:pt>
                <c:pt idx="4653">
                  <c:v>37204.75</c:v>
                </c:pt>
                <c:pt idx="4654">
                  <c:v>37213</c:v>
                </c:pt>
                <c:pt idx="4655">
                  <c:v>37221.25</c:v>
                </c:pt>
                <c:pt idx="4656">
                  <c:v>37229.5</c:v>
                </c:pt>
                <c:pt idx="4657">
                  <c:v>37237.75</c:v>
                </c:pt>
                <c:pt idx="4658">
                  <c:v>37246</c:v>
                </c:pt>
                <c:pt idx="4659">
                  <c:v>37254.25</c:v>
                </c:pt>
                <c:pt idx="4660">
                  <c:v>37262.5</c:v>
                </c:pt>
                <c:pt idx="4661">
                  <c:v>37270.75</c:v>
                </c:pt>
                <c:pt idx="4662">
                  <c:v>37279</c:v>
                </c:pt>
                <c:pt idx="4663">
                  <c:v>37287.25</c:v>
                </c:pt>
                <c:pt idx="4664">
                  <c:v>37295.5</c:v>
                </c:pt>
                <c:pt idx="4665">
                  <c:v>37303.75</c:v>
                </c:pt>
                <c:pt idx="4666">
                  <c:v>37312</c:v>
                </c:pt>
                <c:pt idx="4667">
                  <c:v>37320.25</c:v>
                </c:pt>
                <c:pt idx="4668">
                  <c:v>37328.5</c:v>
                </c:pt>
                <c:pt idx="4669">
                  <c:v>37336.75</c:v>
                </c:pt>
                <c:pt idx="4670">
                  <c:v>37345</c:v>
                </c:pt>
                <c:pt idx="4671">
                  <c:v>37353.25</c:v>
                </c:pt>
                <c:pt idx="4672">
                  <c:v>37361.5</c:v>
                </c:pt>
                <c:pt idx="4673">
                  <c:v>37369.75</c:v>
                </c:pt>
                <c:pt idx="4674">
                  <c:v>37378</c:v>
                </c:pt>
                <c:pt idx="4675">
                  <c:v>37386.25</c:v>
                </c:pt>
                <c:pt idx="4676">
                  <c:v>37394.5</c:v>
                </c:pt>
                <c:pt idx="4677">
                  <c:v>37402.75</c:v>
                </c:pt>
                <c:pt idx="4678">
                  <c:v>37411</c:v>
                </c:pt>
                <c:pt idx="4679">
                  <c:v>37419.25</c:v>
                </c:pt>
                <c:pt idx="4680">
                  <c:v>37427.5</c:v>
                </c:pt>
                <c:pt idx="4681">
                  <c:v>37435.75</c:v>
                </c:pt>
                <c:pt idx="4682">
                  <c:v>37444</c:v>
                </c:pt>
                <c:pt idx="4683">
                  <c:v>37452.25</c:v>
                </c:pt>
                <c:pt idx="4684">
                  <c:v>37460.5</c:v>
                </c:pt>
                <c:pt idx="4685">
                  <c:v>37468.75</c:v>
                </c:pt>
                <c:pt idx="4686">
                  <c:v>37477</c:v>
                </c:pt>
                <c:pt idx="4687">
                  <c:v>37485.25</c:v>
                </c:pt>
                <c:pt idx="4688">
                  <c:v>37493.5</c:v>
                </c:pt>
                <c:pt idx="4689">
                  <c:v>37501.75</c:v>
                </c:pt>
                <c:pt idx="4690">
                  <c:v>37510</c:v>
                </c:pt>
                <c:pt idx="4691">
                  <c:v>37518.25</c:v>
                </c:pt>
                <c:pt idx="4692">
                  <c:v>37526.5</c:v>
                </c:pt>
                <c:pt idx="4693">
                  <c:v>37534.75</c:v>
                </c:pt>
                <c:pt idx="4694">
                  <c:v>37543</c:v>
                </c:pt>
                <c:pt idx="4695">
                  <c:v>37551.25</c:v>
                </c:pt>
                <c:pt idx="4696">
                  <c:v>37559.5</c:v>
                </c:pt>
                <c:pt idx="4697">
                  <c:v>37567.75</c:v>
                </c:pt>
                <c:pt idx="4698">
                  <c:v>37576</c:v>
                </c:pt>
                <c:pt idx="4699">
                  <c:v>37584.25</c:v>
                </c:pt>
                <c:pt idx="4700">
                  <c:v>37592.5</c:v>
                </c:pt>
                <c:pt idx="4701">
                  <c:v>37600.75</c:v>
                </c:pt>
                <c:pt idx="4702">
                  <c:v>37609</c:v>
                </c:pt>
                <c:pt idx="4703">
                  <c:v>37617.25</c:v>
                </c:pt>
                <c:pt idx="4704">
                  <c:v>37625.5</c:v>
                </c:pt>
                <c:pt idx="4705">
                  <c:v>37633.75</c:v>
                </c:pt>
                <c:pt idx="4706">
                  <c:v>37642</c:v>
                </c:pt>
                <c:pt idx="4707">
                  <c:v>37650.25</c:v>
                </c:pt>
                <c:pt idx="4708">
                  <c:v>37658.5</c:v>
                </c:pt>
                <c:pt idx="4709">
                  <c:v>37666.75</c:v>
                </c:pt>
                <c:pt idx="4710">
                  <c:v>37675</c:v>
                </c:pt>
                <c:pt idx="4711">
                  <c:v>37683.25</c:v>
                </c:pt>
                <c:pt idx="4712">
                  <c:v>37691.5</c:v>
                </c:pt>
                <c:pt idx="4713">
                  <c:v>37699.75</c:v>
                </c:pt>
                <c:pt idx="4714">
                  <c:v>37708</c:v>
                </c:pt>
                <c:pt idx="4715">
                  <c:v>37716.25</c:v>
                </c:pt>
                <c:pt idx="4716">
                  <c:v>37724.5</c:v>
                </c:pt>
                <c:pt idx="4717">
                  <c:v>37732.75</c:v>
                </c:pt>
                <c:pt idx="4718">
                  <c:v>37741</c:v>
                </c:pt>
                <c:pt idx="4719">
                  <c:v>37749.25</c:v>
                </c:pt>
                <c:pt idx="4720">
                  <c:v>37757.5</c:v>
                </c:pt>
                <c:pt idx="4721">
                  <c:v>37765.75</c:v>
                </c:pt>
                <c:pt idx="4722">
                  <c:v>37774</c:v>
                </c:pt>
                <c:pt idx="4723">
                  <c:v>37782.25</c:v>
                </c:pt>
                <c:pt idx="4724">
                  <c:v>37790.5</c:v>
                </c:pt>
                <c:pt idx="4725">
                  <c:v>37798.75</c:v>
                </c:pt>
                <c:pt idx="4726">
                  <c:v>37807</c:v>
                </c:pt>
                <c:pt idx="4727">
                  <c:v>37815.25</c:v>
                </c:pt>
                <c:pt idx="4728">
                  <c:v>37823.5</c:v>
                </c:pt>
                <c:pt idx="4729">
                  <c:v>37831.75</c:v>
                </c:pt>
                <c:pt idx="4730">
                  <c:v>37840</c:v>
                </c:pt>
                <c:pt idx="4731">
                  <c:v>37848.25</c:v>
                </c:pt>
                <c:pt idx="4732">
                  <c:v>37856.5</c:v>
                </c:pt>
                <c:pt idx="4733">
                  <c:v>37864.75</c:v>
                </c:pt>
                <c:pt idx="4734">
                  <c:v>37873</c:v>
                </c:pt>
                <c:pt idx="4735">
                  <c:v>37881.25</c:v>
                </c:pt>
                <c:pt idx="4736">
                  <c:v>37889.5</c:v>
                </c:pt>
                <c:pt idx="4737">
                  <c:v>37897.75</c:v>
                </c:pt>
                <c:pt idx="4738">
                  <c:v>37906</c:v>
                </c:pt>
                <c:pt idx="4739">
                  <c:v>37914.25</c:v>
                </c:pt>
                <c:pt idx="4740">
                  <c:v>37922.5</c:v>
                </c:pt>
                <c:pt idx="4741">
                  <c:v>37930.75</c:v>
                </c:pt>
                <c:pt idx="4742">
                  <c:v>37939</c:v>
                </c:pt>
                <c:pt idx="4743">
                  <c:v>37947.25</c:v>
                </c:pt>
                <c:pt idx="4744">
                  <c:v>37955.5</c:v>
                </c:pt>
                <c:pt idx="4745">
                  <c:v>37963.75</c:v>
                </c:pt>
                <c:pt idx="4746">
                  <c:v>37972</c:v>
                </c:pt>
                <c:pt idx="4747">
                  <c:v>37980.25</c:v>
                </c:pt>
                <c:pt idx="4748">
                  <c:v>37988.5</c:v>
                </c:pt>
                <c:pt idx="4749">
                  <c:v>37996.75</c:v>
                </c:pt>
                <c:pt idx="4750">
                  <c:v>38005</c:v>
                </c:pt>
                <c:pt idx="4751">
                  <c:v>38013.25</c:v>
                </c:pt>
                <c:pt idx="4752">
                  <c:v>38021.5</c:v>
                </c:pt>
                <c:pt idx="4753">
                  <c:v>38029.75</c:v>
                </c:pt>
                <c:pt idx="4754">
                  <c:v>38038</c:v>
                </c:pt>
                <c:pt idx="4755">
                  <c:v>38046.25</c:v>
                </c:pt>
                <c:pt idx="4756">
                  <c:v>38054.5</c:v>
                </c:pt>
                <c:pt idx="4757">
                  <c:v>38062.75</c:v>
                </c:pt>
                <c:pt idx="4758">
                  <c:v>38071</c:v>
                </c:pt>
                <c:pt idx="4759">
                  <c:v>38079.25</c:v>
                </c:pt>
                <c:pt idx="4760">
                  <c:v>38087.5</c:v>
                </c:pt>
                <c:pt idx="4761">
                  <c:v>38095.75</c:v>
                </c:pt>
                <c:pt idx="4762">
                  <c:v>38104</c:v>
                </c:pt>
                <c:pt idx="4763">
                  <c:v>38112.25</c:v>
                </c:pt>
                <c:pt idx="4764">
                  <c:v>38120.5</c:v>
                </c:pt>
                <c:pt idx="4765">
                  <c:v>38128.75</c:v>
                </c:pt>
                <c:pt idx="4766">
                  <c:v>38137</c:v>
                </c:pt>
                <c:pt idx="4767">
                  <c:v>38145.25</c:v>
                </c:pt>
                <c:pt idx="4768">
                  <c:v>38153.5</c:v>
                </c:pt>
                <c:pt idx="4769">
                  <c:v>38161.75</c:v>
                </c:pt>
                <c:pt idx="4770">
                  <c:v>38170</c:v>
                </c:pt>
                <c:pt idx="4771">
                  <c:v>38178.25</c:v>
                </c:pt>
                <c:pt idx="4772">
                  <c:v>38186.5</c:v>
                </c:pt>
                <c:pt idx="4773">
                  <c:v>38194.75</c:v>
                </c:pt>
                <c:pt idx="4774">
                  <c:v>38203</c:v>
                </c:pt>
                <c:pt idx="4775">
                  <c:v>38211.25</c:v>
                </c:pt>
                <c:pt idx="4776">
                  <c:v>38219.5</c:v>
                </c:pt>
                <c:pt idx="4777">
                  <c:v>38227.75</c:v>
                </c:pt>
                <c:pt idx="4778">
                  <c:v>38236</c:v>
                </c:pt>
                <c:pt idx="4779">
                  <c:v>38244.25</c:v>
                </c:pt>
                <c:pt idx="4780">
                  <c:v>38252.5</c:v>
                </c:pt>
                <c:pt idx="4781">
                  <c:v>38260.75</c:v>
                </c:pt>
                <c:pt idx="4782">
                  <c:v>38269</c:v>
                </c:pt>
                <c:pt idx="4783">
                  <c:v>38277.25</c:v>
                </c:pt>
                <c:pt idx="4784">
                  <c:v>38285.5</c:v>
                </c:pt>
                <c:pt idx="4785">
                  <c:v>38293.75</c:v>
                </c:pt>
                <c:pt idx="4786">
                  <c:v>38302</c:v>
                </c:pt>
                <c:pt idx="4787">
                  <c:v>38310.25</c:v>
                </c:pt>
                <c:pt idx="4788">
                  <c:v>38318.5</c:v>
                </c:pt>
                <c:pt idx="4789">
                  <c:v>38326.75</c:v>
                </c:pt>
                <c:pt idx="4790">
                  <c:v>38335</c:v>
                </c:pt>
                <c:pt idx="4791">
                  <c:v>38343.25</c:v>
                </c:pt>
                <c:pt idx="4792">
                  <c:v>38351.5</c:v>
                </c:pt>
                <c:pt idx="4793">
                  <c:v>38359.75</c:v>
                </c:pt>
                <c:pt idx="4794">
                  <c:v>38368</c:v>
                </c:pt>
                <c:pt idx="4795">
                  <c:v>38376.25</c:v>
                </c:pt>
                <c:pt idx="4796">
                  <c:v>38384.5</c:v>
                </c:pt>
                <c:pt idx="4797">
                  <c:v>38392.75</c:v>
                </c:pt>
                <c:pt idx="4798">
                  <c:v>38401</c:v>
                </c:pt>
                <c:pt idx="4799">
                  <c:v>38409.25</c:v>
                </c:pt>
                <c:pt idx="4800">
                  <c:v>38417.5</c:v>
                </c:pt>
                <c:pt idx="4801">
                  <c:v>38425.75</c:v>
                </c:pt>
                <c:pt idx="4802">
                  <c:v>38434</c:v>
                </c:pt>
                <c:pt idx="4803">
                  <c:v>38442.25</c:v>
                </c:pt>
                <c:pt idx="4804">
                  <c:v>38450.5</c:v>
                </c:pt>
                <c:pt idx="4805">
                  <c:v>38458.75</c:v>
                </c:pt>
                <c:pt idx="4806">
                  <c:v>38467</c:v>
                </c:pt>
                <c:pt idx="4807">
                  <c:v>38475.25</c:v>
                </c:pt>
                <c:pt idx="4808">
                  <c:v>38483.5</c:v>
                </c:pt>
                <c:pt idx="4809">
                  <c:v>38491.75</c:v>
                </c:pt>
                <c:pt idx="4810">
                  <c:v>38500</c:v>
                </c:pt>
                <c:pt idx="4811">
                  <c:v>38508.25</c:v>
                </c:pt>
                <c:pt idx="4812">
                  <c:v>38516.5</c:v>
                </c:pt>
                <c:pt idx="4813">
                  <c:v>38524.75</c:v>
                </c:pt>
                <c:pt idx="4814">
                  <c:v>38533</c:v>
                </c:pt>
                <c:pt idx="4815">
                  <c:v>38541.25</c:v>
                </c:pt>
                <c:pt idx="4816">
                  <c:v>38549.5</c:v>
                </c:pt>
                <c:pt idx="4817">
                  <c:v>38557.75</c:v>
                </c:pt>
                <c:pt idx="4818">
                  <c:v>38566</c:v>
                </c:pt>
                <c:pt idx="4819">
                  <c:v>38574.25</c:v>
                </c:pt>
                <c:pt idx="4820">
                  <c:v>38582.5</c:v>
                </c:pt>
                <c:pt idx="4821">
                  <c:v>38590.75</c:v>
                </c:pt>
                <c:pt idx="4822">
                  <c:v>38599</c:v>
                </c:pt>
                <c:pt idx="4823">
                  <c:v>38607.25</c:v>
                </c:pt>
                <c:pt idx="4824">
                  <c:v>38615.5</c:v>
                </c:pt>
                <c:pt idx="4825">
                  <c:v>38623.75</c:v>
                </c:pt>
                <c:pt idx="4826">
                  <c:v>38632</c:v>
                </c:pt>
                <c:pt idx="4827">
                  <c:v>38640.25</c:v>
                </c:pt>
                <c:pt idx="4828">
                  <c:v>38648.5</c:v>
                </c:pt>
                <c:pt idx="4829">
                  <c:v>38656.75</c:v>
                </c:pt>
                <c:pt idx="4830">
                  <c:v>38665</c:v>
                </c:pt>
                <c:pt idx="4831">
                  <c:v>38673.25</c:v>
                </c:pt>
                <c:pt idx="4832">
                  <c:v>38681.5</c:v>
                </c:pt>
                <c:pt idx="4833">
                  <c:v>38689.75</c:v>
                </c:pt>
                <c:pt idx="4834">
                  <c:v>38698</c:v>
                </c:pt>
                <c:pt idx="4835">
                  <c:v>38706.25</c:v>
                </c:pt>
                <c:pt idx="4836">
                  <c:v>38714.5</c:v>
                </c:pt>
                <c:pt idx="4837">
                  <c:v>38722.75</c:v>
                </c:pt>
                <c:pt idx="4838">
                  <c:v>38731</c:v>
                </c:pt>
                <c:pt idx="4839">
                  <c:v>38739.25</c:v>
                </c:pt>
                <c:pt idx="4840">
                  <c:v>38747.5</c:v>
                </c:pt>
                <c:pt idx="4841">
                  <c:v>38755.75</c:v>
                </c:pt>
                <c:pt idx="4842">
                  <c:v>38764</c:v>
                </c:pt>
                <c:pt idx="4843">
                  <c:v>38772.25</c:v>
                </c:pt>
                <c:pt idx="4844">
                  <c:v>38780.5</c:v>
                </c:pt>
                <c:pt idx="4845">
                  <c:v>38788.75</c:v>
                </c:pt>
                <c:pt idx="4846">
                  <c:v>38797</c:v>
                </c:pt>
                <c:pt idx="4847">
                  <c:v>38805.25</c:v>
                </c:pt>
                <c:pt idx="4848">
                  <c:v>38813.5</c:v>
                </c:pt>
                <c:pt idx="4849">
                  <c:v>38821.75</c:v>
                </c:pt>
                <c:pt idx="4850">
                  <c:v>38830</c:v>
                </c:pt>
                <c:pt idx="4851">
                  <c:v>38838.25</c:v>
                </c:pt>
                <c:pt idx="4852">
                  <c:v>38846.5</c:v>
                </c:pt>
                <c:pt idx="4853">
                  <c:v>38854.75</c:v>
                </c:pt>
                <c:pt idx="4854">
                  <c:v>38863</c:v>
                </c:pt>
                <c:pt idx="4855">
                  <c:v>38871.25</c:v>
                </c:pt>
                <c:pt idx="4856">
                  <c:v>38879.5</c:v>
                </c:pt>
                <c:pt idx="4857">
                  <c:v>38887.75</c:v>
                </c:pt>
                <c:pt idx="4858">
                  <c:v>38896</c:v>
                </c:pt>
                <c:pt idx="4859">
                  <c:v>38904.25</c:v>
                </c:pt>
                <c:pt idx="4860">
                  <c:v>38912.5</c:v>
                </c:pt>
                <c:pt idx="4861">
                  <c:v>38920.75</c:v>
                </c:pt>
                <c:pt idx="4862">
                  <c:v>38929</c:v>
                </c:pt>
                <c:pt idx="4863">
                  <c:v>38937.25</c:v>
                </c:pt>
                <c:pt idx="4864">
                  <c:v>38945.5</c:v>
                </c:pt>
                <c:pt idx="4865">
                  <c:v>38953.75</c:v>
                </c:pt>
                <c:pt idx="4866">
                  <c:v>38962</c:v>
                </c:pt>
                <c:pt idx="4867">
                  <c:v>38970.25</c:v>
                </c:pt>
                <c:pt idx="4868">
                  <c:v>38978.5</c:v>
                </c:pt>
                <c:pt idx="4869">
                  <c:v>38986.75</c:v>
                </c:pt>
                <c:pt idx="4870">
                  <c:v>38995</c:v>
                </c:pt>
                <c:pt idx="4871">
                  <c:v>39003.25</c:v>
                </c:pt>
                <c:pt idx="4872">
                  <c:v>39011.5</c:v>
                </c:pt>
                <c:pt idx="4873">
                  <c:v>39019.75</c:v>
                </c:pt>
                <c:pt idx="4874">
                  <c:v>39028</c:v>
                </c:pt>
                <c:pt idx="4875">
                  <c:v>39036.25</c:v>
                </c:pt>
                <c:pt idx="4876">
                  <c:v>39044.5</c:v>
                </c:pt>
                <c:pt idx="4877">
                  <c:v>39052.75</c:v>
                </c:pt>
                <c:pt idx="4878">
                  <c:v>39061</c:v>
                </c:pt>
                <c:pt idx="4879">
                  <c:v>39069.25</c:v>
                </c:pt>
                <c:pt idx="4880">
                  <c:v>39077.5</c:v>
                </c:pt>
                <c:pt idx="4881">
                  <c:v>39085.75</c:v>
                </c:pt>
                <c:pt idx="4882">
                  <c:v>39094</c:v>
                </c:pt>
                <c:pt idx="4883">
                  <c:v>39102.25</c:v>
                </c:pt>
                <c:pt idx="4884">
                  <c:v>39110.5</c:v>
                </c:pt>
                <c:pt idx="4885">
                  <c:v>39118.75</c:v>
                </c:pt>
                <c:pt idx="4886">
                  <c:v>39127</c:v>
                </c:pt>
                <c:pt idx="4887">
                  <c:v>39135.25</c:v>
                </c:pt>
                <c:pt idx="4888">
                  <c:v>39143.5</c:v>
                </c:pt>
                <c:pt idx="4889">
                  <c:v>39151.75</c:v>
                </c:pt>
                <c:pt idx="4890">
                  <c:v>39160</c:v>
                </c:pt>
                <c:pt idx="4891">
                  <c:v>39168.25</c:v>
                </c:pt>
                <c:pt idx="4892">
                  <c:v>39176.5</c:v>
                </c:pt>
                <c:pt idx="4893">
                  <c:v>39184.75</c:v>
                </c:pt>
                <c:pt idx="4894">
                  <c:v>39193</c:v>
                </c:pt>
                <c:pt idx="4895">
                  <c:v>39201.25</c:v>
                </c:pt>
                <c:pt idx="4896">
                  <c:v>39209.5</c:v>
                </c:pt>
                <c:pt idx="4897">
                  <c:v>39217.75</c:v>
                </c:pt>
                <c:pt idx="4898">
                  <c:v>39226</c:v>
                </c:pt>
                <c:pt idx="4899">
                  <c:v>39234.25</c:v>
                </c:pt>
                <c:pt idx="4900">
                  <c:v>39242.5</c:v>
                </c:pt>
                <c:pt idx="4901">
                  <c:v>39250.75</c:v>
                </c:pt>
                <c:pt idx="4902">
                  <c:v>39259</c:v>
                </c:pt>
                <c:pt idx="4903">
                  <c:v>39267.25</c:v>
                </c:pt>
                <c:pt idx="4904">
                  <c:v>39275.5</c:v>
                </c:pt>
                <c:pt idx="4905">
                  <c:v>39283.75</c:v>
                </c:pt>
                <c:pt idx="4906">
                  <c:v>39292</c:v>
                </c:pt>
                <c:pt idx="4907">
                  <c:v>39300.25</c:v>
                </c:pt>
                <c:pt idx="4908">
                  <c:v>39308.5</c:v>
                </c:pt>
                <c:pt idx="4909">
                  <c:v>39316.75</c:v>
                </c:pt>
                <c:pt idx="4910">
                  <c:v>39325</c:v>
                </c:pt>
                <c:pt idx="4911">
                  <c:v>39333.25</c:v>
                </c:pt>
                <c:pt idx="4912">
                  <c:v>39341.5</c:v>
                </c:pt>
                <c:pt idx="4913">
                  <c:v>39349.75</c:v>
                </c:pt>
                <c:pt idx="4914">
                  <c:v>39358</c:v>
                </c:pt>
                <c:pt idx="4915">
                  <c:v>39366.25</c:v>
                </c:pt>
                <c:pt idx="4916">
                  <c:v>39374.5</c:v>
                </c:pt>
                <c:pt idx="4917">
                  <c:v>39382.75</c:v>
                </c:pt>
                <c:pt idx="4918">
                  <c:v>39391</c:v>
                </c:pt>
                <c:pt idx="4919">
                  <c:v>39399.25</c:v>
                </c:pt>
                <c:pt idx="4920">
                  <c:v>39407.5</c:v>
                </c:pt>
                <c:pt idx="4921">
                  <c:v>39415.75</c:v>
                </c:pt>
                <c:pt idx="4922">
                  <c:v>39424</c:v>
                </c:pt>
                <c:pt idx="4923">
                  <c:v>39432.25</c:v>
                </c:pt>
                <c:pt idx="4924">
                  <c:v>39440.5</c:v>
                </c:pt>
                <c:pt idx="4925">
                  <c:v>39448.75</c:v>
                </c:pt>
                <c:pt idx="4926">
                  <c:v>39457</c:v>
                </c:pt>
                <c:pt idx="4927">
                  <c:v>39465.25</c:v>
                </c:pt>
                <c:pt idx="4928">
                  <c:v>39473.5</c:v>
                </c:pt>
                <c:pt idx="4929">
                  <c:v>39481.75</c:v>
                </c:pt>
                <c:pt idx="4930">
                  <c:v>39490</c:v>
                </c:pt>
                <c:pt idx="4931">
                  <c:v>39498.25</c:v>
                </c:pt>
                <c:pt idx="4932">
                  <c:v>39506.5</c:v>
                </c:pt>
                <c:pt idx="4933">
                  <c:v>39514.75</c:v>
                </c:pt>
                <c:pt idx="4934">
                  <c:v>39523</c:v>
                </c:pt>
                <c:pt idx="4935">
                  <c:v>39531.25</c:v>
                </c:pt>
                <c:pt idx="4936">
                  <c:v>39539.5</c:v>
                </c:pt>
                <c:pt idx="4937">
                  <c:v>39547.75</c:v>
                </c:pt>
                <c:pt idx="4938">
                  <c:v>39556</c:v>
                </c:pt>
                <c:pt idx="4939">
                  <c:v>39564.25</c:v>
                </c:pt>
                <c:pt idx="4940">
                  <c:v>39572.5</c:v>
                </c:pt>
                <c:pt idx="4941">
                  <c:v>39580.75</c:v>
                </c:pt>
                <c:pt idx="4942">
                  <c:v>39589</c:v>
                </c:pt>
                <c:pt idx="4943">
                  <c:v>39597.25</c:v>
                </c:pt>
                <c:pt idx="4944">
                  <c:v>39605.5</c:v>
                </c:pt>
                <c:pt idx="4945">
                  <c:v>39613.75</c:v>
                </c:pt>
                <c:pt idx="4946">
                  <c:v>39622</c:v>
                </c:pt>
                <c:pt idx="4947">
                  <c:v>39630.25</c:v>
                </c:pt>
                <c:pt idx="4948">
                  <c:v>39638.5</c:v>
                </c:pt>
                <c:pt idx="4949">
                  <c:v>39646.75</c:v>
                </c:pt>
                <c:pt idx="4950">
                  <c:v>39655</c:v>
                </c:pt>
                <c:pt idx="4951">
                  <c:v>39663.25</c:v>
                </c:pt>
                <c:pt idx="4952">
                  <c:v>39671.5</c:v>
                </c:pt>
                <c:pt idx="4953">
                  <c:v>39679.75</c:v>
                </c:pt>
                <c:pt idx="4954">
                  <c:v>39688</c:v>
                </c:pt>
                <c:pt idx="4955">
                  <c:v>39696.25</c:v>
                </c:pt>
                <c:pt idx="4956">
                  <c:v>39704.5</c:v>
                </c:pt>
                <c:pt idx="4957">
                  <c:v>39712.75</c:v>
                </c:pt>
                <c:pt idx="4958">
                  <c:v>39721</c:v>
                </c:pt>
                <c:pt idx="4959">
                  <c:v>39729.25</c:v>
                </c:pt>
                <c:pt idx="4960">
                  <c:v>39737.5</c:v>
                </c:pt>
                <c:pt idx="4961">
                  <c:v>39745.75</c:v>
                </c:pt>
                <c:pt idx="4962">
                  <c:v>39754</c:v>
                </c:pt>
                <c:pt idx="4963">
                  <c:v>39762.25</c:v>
                </c:pt>
                <c:pt idx="4964">
                  <c:v>39770.5</c:v>
                </c:pt>
                <c:pt idx="4965">
                  <c:v>39778.75</c:v>
                </c:pt>
                <c:pt idx="4966">
                  <c:v>39787</c:v>
                </c:pt>
                <c:pt idx="4967">
                  <c:v>39795.25</c:v>
                </c:pt>
                <c:pt idx="4968">
                  <c:v>39803.5</c:v>
                </c:pt>
                <c:pt idx="4969">
                  <c:v>39811.75</c:v>
                </c:pt>
                <c:pt idx="4970">
                  <c:v>39820</c:v>
                </c:pt>
                <c:pt idx="4971">
                  <c:v>39828.25</c:v>
                </c:pt>
                <c:pt idx="4972">
                  <c:v>39836.5</c:v>
                </c:pt>
                <c:pt idx="4973">
                  <c:v>39844.75</c:v>
                </c:pt>
                <c:pt idx="4974">
                  <c:v>39853</c:v>
                </c:pt>
                <c:pt idx="4975">
                  <c:v>39861.25</c:v>
                </c:pt>
                <c:pt idx="4976">
                  <c:v>39869.5</c:v>
                </c:pt>
                <c:pt idx="4977">
                  <c:v>39877.75</c:v>
                </c:pt>
                <c:pt idx="4978">
                  <c:v>39886</c:v>
                </c:pt>
                <c:pt idx="4979">
                  <c:v>39894.25</c:v>
                </c:pt>
                <c:pt idx="4980">
                  <c:v>39902.5</c:v>
                </c:pt>
                <c:pt idx="4981">
                  <c:v>39910.75</c:v>
                </c:pt>
                <c:pt idx="4982">
                  <c:v>39919</c:v>
                </c:pt>
                <c:pt idx="4983">
                  <c:v>39927.25</c:v>
                </c:pt>
                <c:pt idx="4984">
                  <c:v>39935.5</c:v>
                </c:pt>
                <c:pt idx="4985">
                  <c:v>39943.75</c:v>
                </c:pt>
                <c:pt idx="4986">
                  <c:v>39952</c:v>
                </c:pt>
                <c:pt idx="4987">
                  <c:v>39960.25</c:v>
                </c:pt>
                <c:pt idx="4988">
                  <c:v>39968.5</c:v>
                </c:pt>
                <c:pt idx="4989">
                  <c:v>39976.75</c:v>
                </c:pt>
                <c:pt idx="4990">
                  <c:v>39985</c:v>
                </c:pt>
                <c:pt idx="4991">
                  <c:v>39993.25</c:v>
                </c:pt>
                <c:pt idx="4992">
                  <c:v>40001.5</c:v>
                </c:pt>
                <c:pt idx="4993">
                  <c:v>40009.75</c:v>
                </c:pt>
                <c:pt idx="4994">
                  <c:v>40018</c:v>
                </c:pt>
                <c:pt idx="4995">
                  <c:v>40026.25</c:v>
                </c:pt>
                <c:pt idx="4996">
                  <c:v>40034.5</c:v>
                </c:pt>
                <c:pt idx="4997">
                  <c:v>40042.75</c:v>
                </c:pt>
                <c:pt idx="4998">
                  <c:v>40051</c:v>
                </c:pt>
                <c:pt idx="4999">
                  <c:v>40059.25</c:v>
                </c:pt>
                <c:pt idx="5000">
                  <c:v>40067.5</c:v>
                </c:pt>
                <c:pt idx="5001">
                  <c:v>40075.75</c:v>
                </c:pt>
                <c:pt idx="5002">
                  <c:v>40084</c:v>
                </c:pt>
                <c:pt idx="5003">
                  <c:v>40092.25</c:v>
                </c:pt>
                <c:pt idx="5004">
                  <c:v>40100.5</c:v>
                </c:pt>
                <c:pt idx="5005">
                  <c:v>40108.75</c:v>
                </c:pt>
                <c:pt idx="5006">
                  <c:v>40117</c:v>
                </c:pt>
                <c:pt idx="5007">
                  <c:v>40125.25</c:v>
                </c:pt>
                <c:pt idx="5008">
                  <c:v>40133.5</c:v>
                </c:pt>
                <c:pt idx="5009">
                  <c:v>40141.75</c:v>
                </c:pt>
                <c:pt idx="5010">
                  <c:v>40150</c:v>
                </c:pt>
                <c:pt idx="5011">
                  <c:v>40158.25</c:v>
                </c:pt>
                <c:pt idx="5012">
                  <c:v>40166.5</c:v>
                </c:pt>
                <c:pt idx="5013">
                  <c:v>40174.75</c:v>
                </c:pt>
                <c:pt idx="5014">
                  <c:v>40183</c:v>
                </c:pt>
                <c:pt idx="5015">
                  <c:v>40191.25</c:v>
                </c:pt>
                <c:pt idx="5016">
                  <c:v>40199.5</c:v>
                </c:pt>
                <c:pt idx="5017">
                  <c:v>40207.75</c:v>
                </c:pt>
                <c:pt idx="5018">
                  <c:v>40216</c:v>
                </c:pt>
                <c:pt idx="5019">
                  <c:v>40224.25</c:v>
                </c:pt>
                <c:pt idx="5020">
                  <c:v>40232.5</c:v>
                </c:pt>
                <c:pt idx="5021">
                  <c:v>40240.75</c:v>
                </c:pt>
                <c:pt idx="5022">
                  <c:v>40249</c:v>
                </c:pt>
                <c:pt idx="5023">
                  <c:v>40257.25</c:v>
                </c:pt>
                <c:pt idx="5024">
                  <c:v>40265.5</c:v>
                </c:pt>
                <c:pt idx="5025">
                  <c:v>40273.75</c:v>
                </c:pt>
                <c:pt idx="5026">
                  <c:v>40282</c:v>
                </c:pt>
                <c:pt idx="5027">
                  <c:v>40290.25</c:v>
                </c:pt>
                <c:pt idx="5028">
                  <c:v>40298.5</c:v>
                </c:pt>
                <c:pt idx="5029">
                  <c:v>40306.75</c:v>
                </c:pt>
                <c:pt idx="5030">
                  <c:v>40315</c:v>
                </c:pt>
                <c:pt idx="5031">
                  <c:v>40323.25</c:v>
                </c:pt>
                <c:pt idx="5032">
                  <c:v>40331.5</c:v>
                </c:pt>
                <c:pt idx="5033">
                  <c:v>40339.75</c:v>
                </c:pt>
                <c:pt idx="5034">
                  <c:v>40348</c:v>
                </c:pt>
                <c:pt idx="5035">
                  <c:v>40356.25</c:v>
                </c:pt>
                <c:pt idx="5036">
                  <c:v>40364.5</c:v>
                </c:pt>
                <c:pt idx="5037">
                  <c:v>40372.75</c:v>
                </c:pt>
                <c:pt idx="5038">
                  <c:v>40381</c:v>
                </c:pt>
                <c:pt idx="5039">
                  <c:v>40389.25</c:v>
                </c:pt>
                <c:pt idx="5040">
                  <c:v>40397.5</c:v>
                </c:pt>
                <c:pt idx="5041">
                  <c:v>40405.75</c:v>
                </c:pt>
                <c:pt idx="5042">
                  <c:v>40414</c:v>
                </c:pt>
                <c:pt idx="5043">
                  <c:v>40422.25</c:v>
                </c:pt>
                <c:pt idx="5044">
                  <c:v>40430.5</c:v>
                </c:pt>
                <c:pt idx="5045">
                  <c:v>40438.75</c:v>
                </c:pt>
                <c:pt idx="5046">
                  <c:v>40447</c:v>
                </c:pt>
                <c:pt idx="5047">
                  <c:v>40455.25</c:v>
                </c:pt>
                <c:pt idx="5048">
                  <c:v>40463.5</c:v>
                </c:pt>
                <c:pt idx="5049">
                  <c:v>40471.75</c:v>
                </c:pt>
                <c:pt idx="5050">
                  <c:v>40480</c:v>
                </c:pt>
                <c:pt idx="5051">
                  <c:v>40488.25</c:v>
                </c:pt>
                <c:pt idx="5052">
                  <c:v>40496.5</c:v>
                </c:pt>
                <c:pt idx="5053">
                  <c:v>40504.75</c:v>
                </c:pt>
                <c:pt idx="5054">
                  <c:v>40513</c:v>
                </c:pt>
                <c:pt idx="5055">
                  <c:v>40521.25</c:v>
                </c:pt>
                <c:pt idx="5056">
                  <c:v>40529.5</c:v>
                </c:pt>
                <c:pt idx="5057">
                  <c:v>40537.75</c:v>
                </c:pt>
                <c:pt idx="5058">
                  <c:v>40546</c:v>
                </c:pt>
                <c:pt idx="5059">
                  <c:v>40554.25</c:v>
                </c:pt>
                <c:pt idx="5060">
                  <c:v>40562.5</c:v>
                </c:pt>
                <c:pt idx="5061">
                  <c:v>40570.75</c:v>
                </c:pt>
                <c:pt idx="5062">
                  <c:v>40579</c:v>
                </c:pt>
                <c:pt idx="5063">
                  <c:v>40587.25</c:v>
                </c:pt>
                <c:pt idx="5064">
                  <c:v>40595.5</c:v>
                </c:pt>
                <c:pt idx="5065">
                  <c:v>40603.75</c:v>
                </c:pt>
                <c:pt idx="5066">
                  <c:v>40612</c:v>
                </c:pt>
                <c:pt idx="5067">
                  <c:v>40620.25</c:v>
                </c:pt>
                <c:pt idx="5068">
                  <c:v>40628.5</c:v>
                </c:pt>
                <c:pt idx="5069">
                  <c:v>40636.75</c:v>
                </c:pt>
                <c:pt idx="5070">
                  <c:v>40645</c:v>
                </c:pt>
                <c:pt idx="5071">
                  <c:v>40653.25</c:v>
                </c:pt>
                <c:pt idx="5072">
                  <c:v>40661.5</c:v>
                </c:pt>
                <c:pt idx="5073">
                  <c:v>40669.75</c:v>
                </c:pt>
                <c:pt idx="5074">
                  <c:v>40678</c:v>
                </c:pt>
                <c:pt idx="5075">
                  <c:v>40686.25</c:v>
                </c:pt>
                <c:pt idx="5076">
                  <c:v>40694.5</c:v>
                </c:pt>
                <c:pt idx="5077">
                  <c:v>40702.75</c:v>
                </c:pt>
                <c:pt idx="5078">
                  <c:v>40711</c:v>
                </c:pt>
                <c:pt idx="5079">
                  <c:v>40719.25</c:v>
                </c:pt>
                <c:pt idx="5080">
                  <c:v>40727.5</c:v>
                </c:pt>
                <c:pt idx="5081">
                  <c:v>40735.75</c:v>
                </c:pt>
                <c:pt idx="5082">
                  <c:v>40744</c:v>
                </c:pt>
                <c:pt idx="5083">
                  <c:v>40752.25</c:v>
                </c:pt>
                <c:pt idx="5084">
                  <c:v>40760.5</c:v>
                </c:pt>
                <c:pt idx="5085">
                  <c:v>40768.75</c:v>
                </c:pt>
                <c:pt idx="5086">
                  <c:v>40777</c:v>
                </c:pt>
                <c:pt idx="5087">
                  <c:v>40785.25</c:v>
                </c:pt>
                <c:pt idx="5088">
                  <c:v>40793.5</c:v>
                </c:pt>
                <c:pt idx="5089">
                  <c:v>40801.75</c:v>
                </c:pt>
                <c:pt idx="5090">
                  <c:v>40810</c:v>
                </c:pt>
                <c:pt idx="5091">
                  <c:v>40818.25</c:v>
                </c:pt>
                <c:pt idx="5092">
                  <c:v>40826.5</c:v>
                </c:pt>
                <c:pt idx="5093">
                  <c:v>40834.75</c:v>
                </c:pt>
                <c:pt idx="5094">
                  <c:v>40843</c:v>
                </c:pt>
                <c:pt idx="5095">
                  <c:v>40851.25</c:v>
                </c:pt>
                <c:pt idx="5096">
                  <c:v>40859.5</c:v>
                </c:pt>
                <c:pt idx="5097">
                  <c:v>40867.75</c:v>
                </c:pt>
                <c:pt idx="5098">
                  <c:v>40876</c:v>
                </c:pt>
                <c:pt idx="5099">
                  <c:v>40884.25</c:v>
                </c:pt>
                <c:pt idx="5100">
                  <c:v>40892.5</c:v>
                </c:pt>
                <c:pt idx="5101">
                  <c:v>40900.75</c:v>
                </c:pt>
                <c:pt idx="5102">
                  <c:v>40909</c:v>
                </c:pt>
                <c:pt idx="5103">
                  <c:v>40917.25</c:v>
                </c:pt>
                <c:pt idx="5104">
                  <c:v>40925.5</c:v>
                </c:pt>
                <c:pt idx="5105">
                  <c:v>40933.75</c:v>
                </c:pt>
                <c:pt idx="5106">
                  <c:v>40942</c:v>
                </c:pt>
                <c:pt idx="5107">
                  <c:v>40950.25</c:v>
                </c:pt>
                <c:pt idx="5108">
                  <c:v>40958.5</c:v>
                </c:pt>
                <c:pt idx="5109">
                  <c:v>40966.75</c:v>
                </c:pt>
                <c:pt idx="5110">
                  <c:v>40975</c:v>
                </c:pt>
                <c:pt idx="5111">
                  <c:v>40983.25</c:v>
                </c:pt>
                <c:pt idx="5112">
                  <c:v>40991.5</c:v>
                </c:pt>
                <c:pt idx="5113">
                  <c:v>40999.75</c:v>
                </c:pt>
                <c:pt idx="5114">
                  <c:v>41008</c:v>
                </c:pt>
                <c:pt idx="5115">
                  <c:v>41016.25</c:v>
                </c:pt>
                <c:pt idx="5116">
                  <c:v>41024.5</c:v>
                </c:pt>
                <c:pt idx="5117">
                  <c:v>41032.75</c:v>
                </c:pt>
                <c:pt idx="5118">
                  <c:v>41041</c:v>
                </c:pt>
                <c:pt idx="5119">
                  <c:v>41049.25</c:v>
                </c:pt>
                <c:pt idx="5120">
                  <c:v>41057.5</c:v>
                </c:pt>
                <c:pt idx="5121">
                  <c:v>41065.75</c:v>
                </c:pt>
                <c:pt idx="5122">
                  <c:v>41074</c:v>
                </c:pt>
                <c:pt idx="5123">
                  <c:v>41082.25</c:v>
                </c:pt>
                <c:pt idx="5124">
                  <c:v>41090.5</c:v>
                </c:pt>
                <c:pt idx="5125">
                  <c:v>41098.75</c:v>
                </c:pt>
                <c:pt idx="5126">
                  <c:v>41107</c:v>
                </c:pt>
                <c:pt idx="5127">
                  <c:v>41115.25</c:v>
                </c:pt>
                <c:pt idx="5128">
                  <c:v>41123.5</c:v>
                </c:pt>
                <c:pt idx="5129">
                  <c:v>41131.75</c:v>
                </c:pt>
                <c:pt idx="5130">
                  <c:v>41140</c:v>
                </c:pt>
                <c:pt idx="5131">
                  <c:v>41148.25</c:v>
                </c:pt>
                <c:pt idx="5132">
                  <c:v>41156.5</c:v>
                </c:pt>
                <c:pt idx="5133">
                  <c:v>41164.75</c:v>
                </c:pt>
                <c:pt idx="5134">
                  <c:v>41173</c:v>
                </c:pt>
                <c:pt idx="5135">
                  <c:v>41181.25</c:v>
                </c:pt>
                <c:pt idx="5136">
                  <c:v>41189.5</c:v>
                </c:pt>
                <c:pt idx="5137">
                  <c:v>41197.75</c:v>
                </c:pt>
                <c:pt idx="5138">
                  <c:v>41206</c:v>
                </c:pt>
                <c:pt idx="5139">
                  <c:v>41214.25</c:v>
                </c:pt>
                <c:pt idx="5140">
                  <c:v>41222.5</c:v>
                </c:pt>
                <c:pt idx="5141">
                  <c:v>41230.75</c:v>
                </c:pt>
                <c:pt idx="5142">
                  <c:v>41239</c:v>
                </c:pt>
                <c:pt idx="5143">
                  <c:v>41247.25</c:v>
                </c:pt>
                <c:pt idx="5144">
                  <c:v>41255.5</c:v>
                </c:pt>
                <c:pt idx="5145">
                  <c:v>41263.75</c:v>
                </c:pt>
                <c:pt idx="5146">
                  <c:v>41272</c:v>
                </c:pt>
                <c:pt idx="5147">
                  <c:v>41280.25</c:v>
                </c:pt>
                <c:pt idx="5148">
                  <c:v>41288.5</c:v>
                </c:pt>
                <c:pt idx="5149">
                  <c:v>41296.75</c:v>
                </c:pt>
                <c:pt idx="5150">
                  <c:v>41305</c:v>
                </c:pt>
                <c:pt idx="5151">
                  <c:v>41313.25</c:v>
                </c:pt>
                <c:pt idx="5152">
                  <c:v>41321.5</c:v>
                </c:pt>
                <c:pt idx="5153">
                  <c:v>41329.75</c:v>
                </c:pt>
                <c:pt idx="5154">
                  <c:v>41338</c:v>
                </c:pt>
                <c:pt idx="5155">
                  <c:v>41346.25</c:v>
                </c:pt>
                <c:pt idx="5156">
                  <c:v>41354.5</c:v>
                </c:pt>
                <c:pt idx="5157">
                  <c:v>41362.75</c:v>
                </c:pt>
                <c:pt idx="5158">
                  <c:v>41371</c:v>
                </c:pt>
                <c:pt idx="5159">
                  <c:v>41379.25</c:v>
                </c:pt>
                <c:pt idx="5160">
                  <c:v>41387.5</c:v>
                </c:pt>
                <c:pt idx="5161">
                  <c:v>41395.75</c:v>
                </c:pt>
                <c:pt idx="5162">
                  <c:v>41404</c:v>
                </c:pt>
                <c:pt idx="5163">
                  <c:v>41412.25</c:v>
                </c:pt>
                <c:pt idx="5164">
                  <c:v>41420.5</c:v>
                </c:pt>
                <c:pt idx="5165">
                  <c:v>41428.75</c:v>
                </c:pt>
                <c:pt idx="5166">
                  <c:v>41437</c:v>
                </c:pt>
                <c:pt idx="5167">
                  <c:v>41445.25</c:v>
                </c:pt>
                <c:pt idx="5168">
                  <c:v>41453.5</c:v>
                </c:pt>
                <c:pt idx="5169">
                  <c:v>41461.75</c:v>
                </c:pt>
                <c:pt idx="5170">
                  <c:v>41470</c:v>
                </c:pt>
                <c:pt idx="5171">
                  <c:v>41478.25</c:v>
                </c:pt>
                <c:pt idx="5172">
                  <c:v>41486.5</c:v>
                </c:pt>
                <c:pt idx="5173">
                  <c:v>41494.75</c:v>
                </c:pt>
                <c:pt idx="5174">
                  <c:v>41503</c:v>
                </c:pt>
                <c:pt idx="5175">
                  <c:v>41511.25</c:v>
                </c:pt>
                <c:pt idx="5176">
                  <c:v>41519.5</c:v>
                </c:pt>
                <c:pt idx="5177">
                  <c:v>41527.75</c:v>
                </c:pt>
                <c:pt idx="5178">
                  <c:v>41536</c:v>
                </c:pt>
                <c:pt idx="5179">
                  <c:v>41544.25</c:v>
                </c:pt>
                <c:pt idx="5180">
                  <c:v>41552.5</c:v>
                </c:pt>
                <c:pt idx="5181">
                  <c:v>41560.75</c:v>
                </c:pt>
                <c:pt idx="5182">
                  <c:v>41569</c:v>
                </c:pt>
                <c:pt idx="5183">
                  <c:v>41577.25</c:v>
                </c:pt>
                <c:pt idx="5184">
                  <c:v>41585.5</c:v>
                </c:pt>
                <c:pt idx="5185">
                  <c:v>41593.75</c:v>
                </c:pt>
                <c:pt idx="5186">
                  <c:v>41602</c:v>
                </c:pt>
                <c:pt idx="5187">
                  <c:v>41610.25</c:v>
                </c:pt>
                <c:pt idx="5188">
                  <c:v>41618.5</c:v>
                </c:pt>
                <c:pt idx="5189">
                  <c:v>41626.75</c:v>
                </c:pt>
                <c:pt idx="5190">
                  <c:v>41635</c:v>
                </c:pt>
                <c:pt idx="5191">
                  <c:v>41643.25</c:v>
                </c:pt>
                <c:pt idx="5192">
                  <c:v>41651.5</c:v>
                </c:pt>
                <c:pt idx="5193">
                  <c:v>41659.75</c:v>
                </c:pt>
                <c:pt idx="5194">
                  <c:v>41668</c:v>
                </c:pt>
                <c:pt idx="5195">
                  <c:v>41676.25</c:v>
                </c:pt>
                <c:pt idx="5196">
                  <c:v>41684.5</c:v>
                </c:pt>
                <c:pt idx="5197">
                  <c:v>41692.75</c:v>
                </c:pt>
                <c:pt idx="5198">
                  <c:v>41701</c:v>
                </c:pt>
                <c:pt idx="5199">
                  <c:v>41709.25</c:v>
                </c:pt>
                <c:pt idx="5200">
                  <c:v>41717.5</c:v>
                </c:pt>
                <c:pt idx="5201">
                  <c:v>41725.75</c:v>
                </c:pt>
                <c:pt idx="5202">
                  <c:v>41734</c:v>
                </c:pt>
                <c:pt idx="5203">
                  <c:v>41742.25</c:v>
                </c:pt>
                <c:pt idx="5204">
                  <c:v>41750.5</c:v>
                </c:pt>
                <c:pt idx="5205">
                  <c:v>41758.75</c:v>
                </c:pt>
                <c:pt idx="5206">
                  <c:v>41767</c:v>
                </c:pt>
                <c:pt idx="5207">
                  <c:v>41775.25</c:v>
                </c:pt>
                <c:pt idx="5208">
                  <c:v>41783.5</c:v>
                </c:pt>
                <c:pt idx="5209">
                  <c:v>41791.75</c:v>
                </c:pt>
                <c:pt idx="5210">
                  <c:v>41800</c:v>
                </c:pt>
                <c:pt idx="5211">
                  <c:v>41808.25</c:v>
                </c:pt>
                <c:pt idx="5212">
                  <c:v>41816.5</c:v>
                </c:pt>
                <c:pt idx="5213">
                  <c:v>41824.75</c:v>
                </c:pt>
                <c:pt idx="5214">
                  <c:v>41833</c:v>
                </c:pt>
                <c:pt idx="5215">
                  <c:v>41841.25</c:v>
                </c:pt>
                <c:pt idx="5216">
                  <c:v>41849.5</c:v>
                </c:pt>
                <c:pt idx="5217">
                  <c:v>41857.75</c:v>
                </c:pt>
                <c:pt idx="5218">
                  <c:v>41866</c:v>
                </c:pt>
                <c:pt idx="5219">
                  <c:v>41874.25</c:v>
                </c:pt>
                <c:pt idx="5220">
                  <c:v>41882.5</c:v>
                </c:pt>
                <c:pt idx="5221">
                  <c:v>41890.75</c:v>
                </c:pt>
                <c:pt idx="5222">
                  <c:v>41899</c:v>
                </c:pt>
                <c:pt idx="5223">
                  <c:v>41907.25</c:v>
                </c:pt>
                <c:pt idx="5224">
                  <c:v>41915.5</c:v>
                </c:pt>
                <c:pt idx="5225">
                  <c:v>41923.75</c:v>
                </c:pt>
                <c:pt idx="5226">
                  <c:v>41932</c:v>
                </c:pt>
                <c:pt idx="5227">
                  <c:v>41940.25</c:v>
                </c:pt>
                <c:pt idx="5228">
                  <c:v>41948.5</c:v>
                </c:pt>
                <c:pt idx="5229">
                  <c:v>41956.75</c:v>
                </c:pt>
                <c:pt idx="5230">
                  <c:v>41965</c:v>
                </c:pt>
                <c:pt idx="5231">
                  <c:v>41973.25</c:v>
                </c:pt>
                <c:pt idx="5232">
                  <c:v>41981.5</c:v>
                </c:pt>
                <c:pt idx="5233">
                  <c:v>41989.75</c:v>
                </c:pt>
                <c:pt idx="5234">
                  <c:v>41998</c:v>
                </c:pt>
                <c:pt idx="5235">
                  <c:v>42006.25</c:v>
                </c:pt>
                <c:pt idx="5236">
                  <c:v>42014.5</c:v>
                </c:pt>
                <c:pt idx="5237">
                  <c:v>42022.75</c:v>
                </c:pt>
                <c:pt idx="5238">
                  <c:v>42031</c:v>
                </c:pt>
                <c:pt idx="5239">
                  <c:v>42039.25</c:v>
                </c:pt>
                <c:pt idx="5240">
                  <c:v>42047.5</c:v>
                </c:pt>
                <c:pt idx="5241">
                  <c:v>42055.75</c:v>
                </c:pt>
                <c:pt idx="5242">
                  <c:v>42064</c:v>
                </c:pt>
                <c:pt idx="5243">
                  <c:v>42072.25</c:v>
                </c:pt>
                <c:pt idx="5244">
                  <c:v>42080.5</c:v>
                </c:pt>
                <c:pt idx="5245">
                  <c:v>42088.75</c:v>
                </c:pt>
                <c:pt idx="5246">
                  <c:v>42097</c:v>
                </c:pt>
                <c:pt idx="5247">
                  <c:v>42105.25</c:v>
                </c:pt>
                <c:pt idx="5248">
                  <c:v>42113.5</c:v>
                </c:pt>
                <c:pt idx="5249">
                  <c:v>42121.75</c:v>
                </c:pt>
                <c:pt idx="5250">
                  <c:v>42130</c:v>
                </c:pt>
                <c:pt idx="5251">
                  <c:v>42138.25</c:v>
                </c:pt>
                <c:pt idx="5252">
                  <c:v>42146.5</c:v>
                </c:pt>
                <c:pt idx="5253">
                  <c:v>42154.75</c:v>
                </c:pt>
                <c:pt idx="5254">
                  <c:v>42163</c:v>
                </c:pt>
                <c:pt idx="5255">
                  <c:v>42171.25</c:v>
                </c:pt>
                <c:pt idx="5256">
                  <c:v>42179.5</c:v>
                </c:pt>
                <c:pt idx="5257">
                  <c:v>42187.75</c:v>
                </c:pt>
                <c:pt idx="5258">
                  <c:v>42196</c:v>
                </c:pt>
                <c:pt idx="5259">
                  <c:v>42204.25</c:v>
                </c:pt>
                <c:pt idx="5260">
                  <c:v>42212.5</c:v>
                </c:pt>
                <c:pt idx="5261">
                  <c:v>42220.75</c:v>
                </c:pt>
                <c:pt idx="5262">
                  <c:v>42229</c:v>
                </c:pt>
                <c:pt idx="5263">
                  <c:v>42237.25</c:v>
                </c:pt>
                <c:pt idx="5264">
                  <c:v>42245.5</c:v>
                </c:pt>
                <c:pt idx="5265">
                  <c:v>42253.75</c:v>
                </c:pt>
                <c:pt idx="5266">
                  <c:v>42262</c:v>
                </c:pt>
                <c:pt idx="5267">
                  <c:v>42270.25</c:v>
                </c:pt>
                <c:pt idx="5268">
                  <c:v>42278.5</c:v>
                </c:pt>
                <c:pt idx="5269">
                  <c:v>42286.75</c:v>
                </c:pt>
                <c:pt idx="5270">
                  <c:v>42295</c:v>
                </c:pt>
                <c:pt idx="5271">
                  <c:v>42303.25</c:v>
                </c:pt>
                <c:pt idx="5272">
                  <c:v>42311.5</c:v>
                </c:pt>
                <c:pt idx="5273">
                  <c:v>42319.75</c:v>
                </c:pt>
                <c:pt idx="5274">
                  <c:v>42328</c:v>
                </c:pt>
                <c:pt idx="5275">
                  <c:v>42336.25</c:v>
                </c:pt>
                <c:pt idx="5276">
                  <c:v>42344.5</c:v>
                </c:pt>
                <c:pt idx="5277">
                  <c:v>42352.75</c:v>
                </c:pt>
                <c:pt idx="5278">
                  <c:v>42361</c:v>
                </c:pt>
                <c:pt idx="5279">
                  <c:v>42369.25</c:v>
                </c:pt>
                <c:pt idx="5280">
                  <c:v>42377.5</c:v>
                </c:pt>
                <c:pt idx="5281">
                  <c:v>42385.75</c:v>
                </c:pt>
                <c:pt idx="5282">
                  <c:v>42394</c:v>
                </c:pt>
                <c:pt idx="5283">
                  <c:v>42402.25</c:v>
                </c:pt>
                <c:pt idx="5284">
                  <c:v>42410.5</c:v>
                </c:pt>
                <c:pt idx="5285">
                  <c:v>42418.75</c:v>
                </c:pt>
                <c:pt idx="5286">
                  <c:v>42427</c:v>
                </c:pt>
                <c:pt idx="5287">
                  <c:v>42435.25</c:v>
                </c:pt>
                <c:pt idx="5288">
                  <c:v>42443.5</c:v>
                </c:pt>
                <c:pt idx="5289">
                  <c:v>42451.75</c:v>
                </c:pt>
                <c:pt idx="5290">
                  <c:v>42460</c:v>
                </c:pt>
                <c:pt idx="5291">
                  <c:v>42468.25</c:v>
                </c:pt>
                <c:pt idx="5292">
                  <c:v>42476.5</c:v>
                </c:pt>
                <c:pt idx="5293">
                  <c:v>42484.75</c:v>
                </c:pt>
                <c:pt idx="5294">
                  <c:v>42493</c:v>
                </c:pt>
                <c:pt idx="5295">
                  <c:v>42501.25</c:v>
                </c:pt>
                <c:pt idx="5296">
                  <c:v>42509.5</c:v>
                </c:pt>
                <c:pt idx="5297">
                  <c:v>42517.75</c:v>
                </c:pt>
                <c:pt idx="5298">
                  <c:v>42526</c:v>
                </c:pt>
                <c:pt idx="5299">
                  <c:v>42534.25</c:v>
                </c:pt>
                <c:pt idx="5300">
                  <c:v>42542.5</c:v>
                </c:pt>
                <c:pt idx="5301">
                  <c:v>42550.75</c:v>
                </c:pt>
                <c:pt idx="5302">
                  <c:v>42559</c:v>
                </c:pt>
                <c:pt idx="5303">
                  <c:v>42567.25</c:v>
                </c:pt>
                <c:pt idx="5304">
                  <c:v>42575.5</c:v>
                </c:pt>
                <c:pt idx="5305">
                  <c:v>42583.75</c:v>
                </c:pt>
                <c:pt idx="5306">
                  <c:v>42592</c:v>
                </c:pt>
                <c:pt idx="5307">
                  <c:v>42600.25</c:v>
                </c:pt>
                <c:pt idx="5308">
                  <c:v>42608.5</c:v>
                </c:pt>
                <c:pt idx="5309">
                  <c:v>42616.75</c:v>
                </c:pt>
                <c:pt idx="5310">
                  <c:v>42625</c:v>
                </c:pt>
                <c:pt idx="5311">
                  <c:v>42633.25</c:v>
                </c:pt>
                <c:pt idx="5312">
                  <c:v>42641.5</c:v>
                </c:pt>
                <c:pt idx="5313">
                  <c:v>42649.75</c:v>
                </c:pt>
                <c:pt idx="5314">
                  <c:v>42658</c:v>
                </c:pt>
                <c:pt idx="5315">
                  <c:v>42666.25</c:v>
                </c:pt>
                <c:pt idx="5316">
                  <c:v>42674.5</c:v>
                </c:pt>
                <c:pt idx="5317">
                  <c:v>42682.75</c:v>
                </c:pt>
                <c:pt idx="5318">
                  <c:v>42691</c:v>
                </c:pt>
                <c:pt idx="5319">
                  <c:v>42699.25</c:v>
                </c:pt>
                <c:pt idx="5320">
                  <c:v>42707.5</c:v>
                </c:pt>
                <c:pt idx="5321">
                  <c:v>42715.75</c:v>
                </c:pt>
                <c:pt idx="5322">
                  <c:v>42724</c:v>
                </c:pt>
                <c:pt idx="5323">
                  <c:v>42732.25</c:v>
                </c:pt>
                <c:pt idx="5324">
                  <c:v>42740.5</c:v>
                </c:pt>
                <c:pt idx="5325">
                  <c:v>42748.75</c:v>
                </c:pt>
                <c:pt idx="5326">
                  <c:v>42757</c:v>
                </c:pt>
                <c:pt idx="5327">
                  <c:v>42765.25</c:v>
                </c:pt>
                <c:pt idx="5328">
                  <c:v>42773.5</c:v>
                </c:pt>
                <c:pt idx="5329">
                  <c:v>42781.75</c:v>
                </c:pt>
                <c:pt idx="5330">
                  <c:v>42790</c:v>
                </c:pt>
                <c:pt idx="5331">
                  <c:v>42798.25</c:v>
                </c:pt>
                <c:pt idx="5332">
                  <c:v>42806.5</c:v>
                </c:pt>
                <c:pt idx="5333">
                  <c:v>42814.75</c:v>
                </c:pt>
                <c:pt idx="5334">
                  <c:v>42823</c:v>
                </c:pt>
                <c:pt idx="5335">
                  <c:v>42831.25</c:v>
                </c:pt>
                <c:pt idx="5336">
                  <c:v>42839.5</c:v>
                </c:pt>
                <c:pt idx="5337">
                  <c:v>42847.75</c:v>
                </c:pt>
                <c:pt idx="5338">
                  <c:v>42856</c:v>
                </c:pt>
                <c:pt idx="5339">
                  <c:v>42864.25</c:v>
                </c:pt>
                <c:pt idx="5340">
                  <c:v>42872.5</c:v>
                </c:pt>
                <c:pt idx="5341">
                  <c:v>42880.75</c:v>
                </c:pt>
                <c:pt idx="5342">
                  <c:v>42889</c:v>
                </c:pt>
                <c:pt idx="5343">
                  <c:v>42897.25</c:v>
                </c:pt>
                <c:pt idx="5344">
                  <c:v>42905.5</c:v>
                </c:pt>
                <c:pt idx="5345">
                  <c:v>42913.75</c:v>
                </c:pt>
                <c:pt idx="5346">
                  <c:v>42922</c:v>
                </c:pt>
                <c:pt idx="5347">
                  <c:v>42930.25</c:v>
                </c:pt>
                <c:pt idx="5348">
                  <c:v>42938.5</c:v>
                </c:pt>
                <c:pt idx="5349">
                  <c:v>42946.75</c:v>
                </c:pt>
                <c:pt idx="5350">
                  <c:v>42955</c:v>
                </c:pt>
                <c:pt idx="5351">
                  <c:v>42963.25</c:v>
                </c:pt>
                <c:pt idx="5352">
                  <c:v>42971.5</c:v>
                </c:pt>
                <c:pt idx="5353">
                  <c:v>42979.75</c:v>
                </c:pt>
                <c:pt idx="5354">
                  <c:v>42988</c:v>
                </c:pt>
                <c:pt idx="5355">
                  <c:v>42996.25</c:v>
                </c:pt>
                <c:pt idx="5356">
                  <c:v>43004.5</c:v>
                </c:pt>
                <c:pt idx="5357">
                  <c:v>43012.75</c:v>
                </c:pt>
                <c:pt idx="5358">
                  <c:v>43021</c:v>
                </c:pt>
                <c:pt idx="5359">
                  <c:v>43029.25</c:v>
                </c:pt>
                <c:pt idx="5360">
                  <c:v>43037.5</c:v>
                </c:pt>
                <c:pt idx="5361">
                  <c:v>43045.75</c:v>
                </c:pt>
                <c:pt idx="5362">
                  <c:v>43054</c:v>
                </c:pt>
                <c:pt idx="5363">
                  <c:v>43062.25</c:v>
                </c:pt>
                <c:pt idx="5364">
                  <c:v>43070.5</c:v>
                </c:pt>
                <c:pt idx="5365">
                  <c:v>43078.75</c:v>
                </c:pt>
                <c:pt idx="5366">
                  <c:v>43087</c:v>
                </c:pt>
                <c:pt idx="5367">
                  <c:v>43095.25</c:v>
                </c:pt>
                <c:pt idx="5368">
                  <c:v>43103.5</c:v>
                </c:pt>
                <c:pt idx="5369">
                  <c:v>43111.75</c:v>
                </c:pt>
                <c:pt idx="5370">
                  <c:v>43120</c:v>
                </c:pt>
                <c:pt idx="5371">
                  <c:v>43128.25</c:v>
                </c:pt>
                <c:pt idx="5372">
                  <c:v>43136.5</c:v>
                </c:pt>
                <c:pt idx="5373">
                  <c:v>43144.75</c:v>
                </c:pt>
                <c:pt idx="5374">
                  <c:v>43153</c:v>
                </c:pt>
                <c:pt idx="5375">
                  <c:v>43161.25</c:v>
                </c:pt>
                <c:pt idx="5376">
                  <c:v>43169.5</c:v>
                </c:pt>
                <c:pt idx="5377">
                  <c:v>43177.75</c:v>
                </c:pt>
                <c:pt idx="5378">
                  <c:v>43186</c:v>
                </c:pt>
                <c:pt idx="5379">
                  <c:v>43194.25</c:v>
                </c:pt>
                <c:pt idx="5380">
                  <c:v>43202.5</c:v>
                </c:pt>
                <c:pt idx="5381">
                  <c:v>43210.75</c:v>
                </c:pt>
                <c:pt idx="5382">
                  <c:v>43219</c:v>
                </c:pt>
                <c:pt idx="5383">
                  <c:v>43227.25</c:v>
                </c:pt>
                <c:pt idx="5384">
                  <c:v>43235.5</c:v>
                </c:pt>
                <c:pt idx="5385">
                  <c:v>43243.75</c:v>
                </c:pt>
                <c:pt idx="5386">
                  <c:v>43252</c:v>
                </c:pt>
                <c:pt idx="5387">
                  <c:v>43260.25</c:v>
                </c:pt>
                <c:pt idx="5388">
                  <c:v>43268.5</c:v>
                </c:pt>
                <c:pt idx="5389">
                  <c:v>43276.75</c:v>
                </c:pt>
                <c:pt idx="5390">
                  <c:v>43285</c:v>
                </c:pt>
                <c:pt idx="5391">
                  <c:v>43293.25</c:v>
                </c:pt>
                <c:pt idx="5392">
                  <c:v>43301.5</c:v>
                </c:pt>
                <c:pt idx="5393">
                  <c:v>43309.75</c:v>
                </c:pt>
                <c:pt idx="5394">
                  <c:v>43318</c:v>
                </c:pt>
                <c:pt idx="5395">
                  <c:v>43326.25</c:v>
                </c:pt>
                <c:pt idx="5396">
                  <c:v>43334.5</c:v>
                </c:pt>
                <c:pt idx="5397">
                  <c:v>43342.75</c:v>
                </c:pt>
                <c:pt idx="5398">
                  <c:v>43351</c:v>
                </c:pt>
                <c:pt idx="5399">
                  <c:v>43359.25</c:v>
                </c:pt>
                <c:pt idx="5400">
                  <c:v>43367.5</c:v>
                </c:pt>
                <c:pt idx="5401">
                  <c:v>43375.75</c:v>
                </c:pt>
                <c:pt idx="5402">
                  <c:v>43384</c:v>
                </c:pt>
                <c:pt idx="5403">
                  <c:v>43392.25</c:v>
                </c:pt>
                <c:pt idx="5404">
                  <c:v>43400.5</c:v>
                </c:pt>
                <c:pt idx="5405">
                  <c:v>43408.75</c:v>
                </c:pt>
                <c:pt idx="5406">
                  <c:v>43417</c:v>
                </c:pt>
                <c:pt idx="5407">
                  <c:v>43425.25</c:v>
                </c:pt>
                <c:pt idx="5408">
                  <c:v>43433.5</c:v>
                </c:pt>
                <c:pt idx="5409">
                  <c:v>43441.75</c:v>
                </c:pt>
                <c:pt idx="5410">
                  <c:v>43450</c:v>
                </c:pt>
                <c:pt idx="5411">
                  <c:v>43458.25</c:v>
                </c:pt>
                <c:pt idx="5412">
                  <c:v>43466.5</c:v>
                </c:pt>
                <c:pt idx="5413">
                  <c:v>43474.75</c:v>
                </c:pt>
                <c:pt idx="5414">
                  <c:v>43483</c:v>
                </c:pt>
                <c:pt idx="5415">
                  <c:v>43491.25</c:v>
                </c:pt>
                <c:pt idx="5416">
                  <c:v>43499.5</c:v>
                </c:pt>
                <c:pt idx="5417">
                  <c:v>43507.75</c:v>
                </c:pt>
                <c:pt idx="5418">
                  <c:v>43516</c:v>
                </c:pt>
                <c:pt idx="5419">
                  <c:v>43524.25</c:v>
                </c:pt>
                <c:pt idx="5420">
                  <c:v>43532.5</c:v>
                </c:pt>
                <c:pt idx="5421">
                  <c:v>43540.75</c:v>
                </c:pt>
                <c:pt idx="5422">
                  <c:v>43549</c:v>
                </c:pt>
                <c:pt idx="5423">
                  <c:v>43557.25</c:v>
                </c:pt>
                <c:pt idx="5424">
                  <c:v>43565.5</c:v>
                </c:pt>
                <c:pt idx="5425">
                  <c:v>43573.75</c:v>
                </c:pt>
                <c:pt idx="5426">
                  <c:v>43582</c:v>
                </c:pt>
                <c:pt idx="5427">
                  <c:v>43590.25</c:v>
                </c:pt>
                <c:pt idx="5428">
                  <c:v>43598.5</c:v>
                </c:pt>
                <c:pt idx="5429">
                  <c:v>43606.75</c:v>
                </c:pt>
                <c:pt idx="5430">
                  <c:v>43615</c:v>
                </c:pt>
                <c:pt idx="5431">
                  <c:v>43623.25</c:v>
                </c:pt>
                <c:pt idx="5432">
                  <c:v>43631.5</c:v>
                </c:pt>
                <c:pt idx="5433">
                  <c:v>43639.75</c:v>
                </c:pt>
                <c:pt idx="5434">
                  <c:v>43648</c:v>
                </c:pt>
                <c:pt idx="5435">
                  <c:v>43656.25</c:v>
                </c:pt>
                <c:pt idx="5436">
                  <c:v>43664.5</c:v>
                </c:pt>
                <c:pt idx="5437">
                  <c:v>43672.75</c:v>
                </c:pt>
                <c:pt idx="5438">
                  <c:v>43681</c:v>
                </c:pt>
                <c:pt idx="5439">
                  <c:v>43689.25</c:v>
                </c:pt>
                <c:pt idx="5440">
                  <c:v>43697.5</c:v>
                </c:pt>
                <c:pt idx="5441">
                  <c:v>43705.75</c:v>
                </c:pt>
                <c:pt idx="5442">
                  <c:v>43714</c:v>
                </c:pt>
                <c:pt idx="5443">
                  <c:v>43722.25</c:v>
                </c:pt>
                <c:pt idx="5444">
                  <c:v>43730.5</c:v>
                </c:pt>
                <c:pt idx="5445">
                  <c:v>43738.75</c:v>
                </c:pt>
                <c:pt idx="5446">
                  <c:v>43747</c:v>
                </c:pt>
                <c:pt idx="5447">
                  <c:v>43755.25</c:v>
                </c:pt>
                <c:pt idx="5448">
                  <c:v>43763.5</c:v>
                </c:pt>
                <c:pt idx="5449">
                  <c:v>43771.75</c:v>
                </c:pt>
                <c:pt idx="5450">
                  <c:v>43780</c:v>
                </c:pt>
                <c:pt idx="5451">
                  <c:v>43788.25</c:v>
                </c:pt>
                <c:pt idx="5452">
                  <c:v>43796.5</c:v>
                </c:pt>
                <c:pt idx="5453">
                  <c:v>43804.75</c:v>
                </c:pt>
                <c:pt idx="5454">
                  <c:v>43813</c:v>
                </c:pt>
                <c:pt idx="5455">
                  <c:v>43821.25</c:v>
                </c:pt>
                <c:pt idx="5456">
                  <c:v>43829.5</c:v>
                </c:pt>
                <c:pt idx="5457">
                  <c:v>43837.75</c:v>
                </c:pt>
                <c:pt idx="5458">
                  <c:v>43846</c:v>
                </c:pt>
                <c:pt idx="5459">
                  <c:v>43854.25</c:v>
                </c:pt>
                <c:pt idx="5460">
                  <c:v>43862.5</c:v>
                </c:pt>
                <c:pt idx="5461">
                  <c:v>43870.75</c:v>
                </c:pt>
                <c:pt idx="5462">
                  <c:v>43879</c:v>
                </c:pt>
                <c:pt idx="5463">
                  <c:v>43887.25</c:v>
                </c:pt>
                <c:pt idx="5464">
                  <c:v>43895.5</c:v>
                </c:pt>
                <c:pt idx="5465">
                  <c:v>43903.75</c:v>
                </c:pt>
                <c:pt idx="5466">
                  <c:v>43912</c:v>
                </c:pt>
                <c:pt idx="5467">
                  <c:v>43920.25</c:v>
                </c:pt>
                <c:pt idx="5468">
                  <c:v>43928.5</c:v>
                </c:pt>
                <c:pt idx="5469">
                  <c:v>43936.75</c:v>
                </c:pt>
                <c:pt idx="5470">
                  <c:v>43945</c:v>
                </c:pt>
                <c:pt idx="5471">
                  <c:v>43953.25</c:v>
                </c:pt>
                <c:pt idx="5472">
                  <c:v>43961.5</c:v>
                </c:pt>
                <c:pt idx="5473">
                  <c:v>43969.75</c:v>
                </c:pt>
                <c:pt idx="5474">
                  <c:v>43978</c:v>
                </c:pt>
                <c:pt idx="5475">
                  <c:v>43986.25</c:v>
                </c:pt>
                <c:pt idx="5476">
                  <c:v>43994.5</c:v>
                </c:pt>
                <c:pt idx="5477">
                  <c:v>44002.75</c:v>
                </c:pt>
                <c:pt idx="5478">
                  <c:v>44011</c:v>
                </c:pt>
                <c:pt idx="5479">
                  <c:v>44019.25</c:v>
                </c:pt>
                <c:pt idx="5480">
                  <c:v>44027.5</c:v>
                </c:pt>
                <c:pt idx="5481">
                  <c:v>44035.75</c:v>
                </c:pt>
                <c:pt idx="5482">
                  <c:v>44044</c:v>
                </c:pt>
                <c:pt idx="5483">
                  <c:v>44052.25</c:v>
                </c:pt>
                <c:pt idx="5484">
                  <c:v>44060.5</c:v>
                </c:pt>
                <c:pt idx="5485">
                  <c:v>44068.75</c:v>
                </c:pt>
                <c:pt idx="5486">
                  <c:v>44077</c:v>
                </c:pt>
                <c:pt idx="5487">
                  <c:v>44085.25</c:v>
                </c:pt>
                <c:pt idx="5488">
                  <c:v>44093.5</c:v>
                </c:pt>
                <c:pt idx="5489">
                  <c:v>44101.75</c:v>
                </c:pt>
                <c:pt idx="5490">
                  <c:v>44110</c:v>
                </c:pt>
                <c:pt idx="5491">
                  <c:v>44118.25</c:v>
                </c:pt>
                <c:pt idx="5492">
                  <c:v>44126.5</c:v>
                </c:pt>
                <c:pt idx="5493">
                  <c:v>44134.75</c:v>
                </c:pt>
                <c:pt idx="5494">
                  <c:v>44143</c:v>
                </c:pt>
                <c:pt idx="5495">
                  <c:v>44151.25</c:v>
                </c:pt>
                <c:pt idx="5496">
                  <c:v>44159.5</c:v>
                </c:pt>
                <c:pt idx="5497">
                  <c:v>44167.75</c:v>
                </c:pt>
                <c:pt idx="5498">
                  <c:v>44176</c:v>
                </c:pt>
                <c:pt idx="5499">
                  <c:v>44184.25</c:v>
                </c:pt>
                <c:pt idx="5500">
                  <c:v>44192.5</c:v>
                </c:pt>
                <c:pt idx="5501">
                  <c:v>44200.75</c:v>
                </c:pt>
                <c:pt idx="5502">
                  <c:v>44209</c:v>
                </c:pt>
                <c:pt idx="5503">
                  <c:v>44217.25</c:v>
                </c:pt>
                <c:pt idx="5504">
                  <c:v>44225.5</c:v>
                </c:pt>
                <c:pt idx="5505">
                  <c:v>44233.75</c:v>
                </c:pt>
                <c:pt idx="5506">
                  <c:v>44242</c:v>
                </c:pt>
                <c:pt idx="5507">
                  <c:v>44250.25</c:v>
                </c:pt>
                <c:pt idx="5508">
                  <c:v>44258.5</c:v>
                </c:pt>
                <c:pt idx="5509">
                  <c:v>44266.75</c:v>
                </c:pt>
                <c:pt idx="5510">
                  <c:v>44275</c:v>
                </c:pt>
                <c:pt idx="5511">
                  <c:v>44283.25</c:v>
                </c:pt>
                <c:pt idx="5512">
                  <c:v>44291.5</c:v>
                </c:pt>
                <c:pt idx="5513">
                  <c:v>44299.75</c:v>
                </c:pt>
                <c:pt idx="5514">
                  <c:v>44308</c:v>
                </c:pt>
                <c:pt idx="5515">
                  <c:v>44316.25</c:v>
                </c:pt>
                <c:pt idx="5516">
                  <c:v>44324.5</c:v>
                </c:pt>
                <c:pt idx="5517">
                  <c:v>44332.75</c:v>
                </c:pt>
                <c:pt idx="5518">
                  <c:v>44341</c:v>
                </c:pt>
                <c:pt idx="5519">
                  <c:v>44349.25</c:v>
                </c:pt>
                <c:pt idx="5520">
                  <c:v>44357.5</c:v>
                </c:pt>
                <c:pt idx="5521">
                  <c:v>44365.75</c:v>
                </c:pt>
                <c:pt idx="5522">
                  <c:v>44374</c:v>
                </c:pt>
                <c:pt idx="5523">
                  <c:v>44382.25</c:v>
                </c:pt>
                <c:pt idx="5524">
                  <c:v>44390.5</c:v>
                </c:pt>
                <c:pt idx="5525">
                  <c:v>44398.75</c:v>
                </c:pt>
                <c:pt idx="5526">
                  <c:v>44407</c:v>
                </c:pt>
                <c:pt idx="5527">
                  <c:v>44415.25</c:v>
                </c:pt>
                <c:pt idx="5528">
                  <c:v>44423.5</c:v>
                </c:pt>
                <c:pt idx="5529">
                  <c:v>44431.75</c:v>
                </c:pt>
                <c:pt idx="5530">
                  <c:v>44440</c:v>
                </c:pt>
                <c:pt idx="5531">
                  <c:v>44448.25</c:v>
                </c:pt>
                <c:pt idx="5532">
                  <c:v>44456.5</c:v>
                </c:pt>
                <c:pt idx="5533">
                  <c:v>44464.75</c:v>
                </c:pt>
                <c:pt idx="5534">
                  <c:v>44473</c:v>
                </c:pt>
                <c:pt idx="5535">
                  <c:v>44481.25</c:v>
                </c:pt>
                <c:pt idx="5536">
                  <c:v>44489.5</c:v>
                </c:pt>
                <c:pt idx="5537">
                  <c:v>44497.75</c:v>
                </c:pt>
                <c:pt idx="5538">
                  <c:v>44506</c:v>
                </c:pt>
                <c:pt idx="5539">
                  <c:v>44514.25</c:v>
                </c:pt>
                <c:pt idx="5540">
                  <c:v>44522.5</c:v>
                </c:pt>
                <c:pt idx="5541">
                  <c:v>44530.75</c:v>
                </c:pt>
                <c:pt idx="5542">
                  <c:v>44539</c:v>
                </c:pt>
                <c:pt idx="5543">
                  <c:v>44547.25</c:v>
                </c:pt>
                <c:pt idx="5544">
                  <c:v>44555.5</c:v>
                </c:pt>
                <c:pt idx="5545">
                  <c:v>44563.75</c:v>
                </c:pt>
                <c:pt idx="5546">
                  <c:v>44572</c:v>
                </c:pt>
                <c:pt idx="5547">
                  <c:v>44580.25</c:v>
                </c:pt>
                <c:pt idx="5548">
                  <c:v>44588.5</c:v>
                </c:pt>
                <c:pt idx="5549">
                  <c:v>44596.75</c:v>
                </c:pt>
                <c:pt idx="5550">
                  <c:v>44605</c:v>
                </c:pt>
                <c:pt idx="5551">
                  <c:v>44613.25</c:v>
                </c:pt>
                <c:pt idx="5552">
                  <c:v>44621.5</c:v>
                </c:pt>
                <c:pt idx="5553">
                  <c:v>44629.75</c:v>
                </c:pt>
                <c:pt idx="5554">
                  <c:v>44638</c:v>
                </c:pt>
                <c:pt idx="5555">
                  <c:v>44646.25</c:v>
                </c:pt>
                <c:pt idx="5556">
                  <c:v>44654.5</c:v>
                </c:pt>
                <c:pt idx="5557">
                  <c:v>44662.75</c:v>
                </c:pt>
                <c:pt idx="5558">
                  <c:v>44671</c:v>
                </c:pt>
                <c:pt idx="5559">
                  <c:v>44679.25</c:v>
                </c:pt>
                <c:pt idx="5560">
                  <c:v>44687.5</c:v>
                </c:pt>
                <c:pt idx="5561">
                  <c:v>44695.75</c:v>
                </c:pt>
                <c:pt idx="5562">
                  <c:v>44704</c:v>
                </c:pt>
                <c:pt idx="5563">
                  <c:v>44712.25</c:v>
                </c:pt>
                <c:pt idx="5564">
                  <c:v>44720.5</c:v>
                </c:pt>
                <c:pt idx="5565">
                  <c:v>44728.75</c:v>
                </c:pt>
                <c:pt idx="5566">
                  <c:v>44737</c:v>
                </c:pt>
                <c:pt idx="5567">
                  <c:v>44745.25</c:v>
                </c:pt>
                <c:pt idx="5568">
                  <c:v>44753.5</c:v>
                </c:pt>
                <c:pt idx="5569">
                  <c:v>44761.75</c:v>
                </c:pt>
                <c:pt idx="5570">
                  <c:v>44770</c:v>
                </c:pt>
                <c:pt idx="5571">
                  <c:v>44778.25</c:v>
                </c:pt>
                <c:pt idx="5572">
                  <c:v>44786.5</c:v>
                </c:pt>
                <c:pt idx="5573">
                  <c:v>44794.75</c:v>
                </c:pt>
                <c:pt idx="5574">
                  <c:v>44803</c:v>
                </c:pt>
                <c:pt idx="5575">
                  <c:v>44811.25</c:v>
                </c:pt>
                <c:pt idx="5576">
                  <c:v>44819.5</c:v>
                </c:pt>
                <c:pt idx="5577">
                  <c:v>44827.75</c:v>
                </c:pt>
                <c:pt idx="5578">
                  <c:v>44836</c:v>
                </c:pt>
                <c:pt idx="5579">
                  <c:v>44844.25</c:v>
                </c:pt>
                <c:pt idx="5580">
                  <c:v>44852.5</c:v>
                </c:pt>
                <c:pt idx="5581">
                  <c:v>44860.75</c:v>
                </c:pt>
                <c:pt idx="5582">
                  <c:v>44869</c:v>
                </c:pt>
                <c:pt idx="5583">
                  <c:v>44877.25</c:v>
                </c:pt>
                <c:pt idx="5584">
                  <c:v>44885.5</c:v>
                </c:pt>
                <c:pt idx="5585">
                  <c:v>44893.75</c:v>
                </c:pt>
                <c:pt idx="5586">
                  <c:v>44902</c:v>
                </c:pt>
                <c:pt idx="5587">
                  <c:v>44910.25</c:v>
                </c:pt>
                <c:pt idx="5588">
                  <c:v>44918.5</c:v>
                </c:pt>
                <c:pt idx="5589">
                  <c:v>44926.75</c:v>
                </c:pt>
                <c:pt idx="5590">
                  <c:v>44935</c:v>
                </c:pt>
                <c:pt idx="5591">
                  <c:v>44943.25</c:v>
                </c:pt>
                <c:pt idx="5592">
                  <c:v>44951.5</c:v>
                </c:pt>
                <c:pt idx="5593">
                  <c:v>44959.75</c:v>
                </c:pt>
                <c:pt idx="5594">
                  <c:v>44968</c:v>
                </c:pt>
                <c:pt idx="5595">
                  <c:v>44976.25</c:v>
                </c:pt>
                <c:pt idx="5596">
                  <c:v>44984.5</c:v>
                </c:pt>
                <c:pt idx="5597">
                  <c:v>44992.75</c:v>
                </c:pt>
                <c:pt idx="5598">
                  <c:v>45001</c:v>
                </c:pt>
                <c:pt idx="5599">
                  <c:v>45009.25</c:v>
                </c:pt>
                <c:pt idx="5600">
                  <c:v>45017.5</c:v>
                </c:pt>
                <c:pt idx="5601">
                  <c:v>45025.75</c:v>
                </c:pt>
                <c:pt idx="5602">
                  <c:v>45034</c:v>
                </c:pt>
                <c:pt idx="5603">
                  <c:v>45042.25</c:v>
                </c:pt>
                <c:pt idx="5604">
                  <c:v>45050.5</c:v>
                </c:pt>
                <c:pt idx="5605">
                  <c:v>45058.75</c:v>
                </c:pt>
                <c:pt idx="5606">
                  <c:v>45067</c:v>
                </c:pt>
                <c:pt idx="5607">
                  <c:v>45075.25</c:v>
                </c:pt>
                <c:pt idx="5608">
                  <c:v>45083.5</c:v>
                </c:pt>
                <c:pt idx="5609">
                  <c:v>45091.75</c:v>
                </c:pt>
                <c:pt idx="5610">
                  <c:v>45100</c:v>
                </c:pt>
                <c:pt idx="5611">
                  <c:v>45108.25</c:v>
                </c:pt>
                <c:pt idx="5612">
                  <c:v>45116.5</c:v>
                </c:pt>
                <c:pt idx="5613">
                  <c:v>45124.75</c:v>
                </c:pt>
                <c:pt idx="5614">
                  <c:v>45133</c:v>
                </c:pt>
                <c:pt idx="5615">
                  <c:v>45141.25</c:v>
                </c:pt>
                <c:pt idx="5616">
                  <c:v>45149.5</c:v>
                </c:pt>
                <c:pt idx="5617">
                  <c:v>45157.75</c:v>
                </c:pt>
                <c:pt idx="5618">
                  <c:v>45166</c:v>
                </c:pt>
                <c:pt idx="5619">
                  <c:v>45174.25</c:v>
                </c:pt>
                <c:pt idx="5620">
                  <c:v>45182.5</c:v>
                </c:pt>
                <c:pt idx="5621">
                  <c:v>45190.75</c:v>
                </c:pt>
                <c:pt idx="5622">
                  <c:v>45199</c:v>
                </c:pt>
                <c:pt idx="5623">
                  <c:v>45207.25</c:v>
                </c:pt>
                <c:pt idx="5624">
                  <c:v>45215.5</c:v>
                </c:pt>
                <c:pt idx="5625">
                  <c:v>45223.75</c:v>
                </c:pt>
                <c:pt idx="5626">
                  <c:v>45232</c:v>
                </c:pt>
                <c:pt idx="5627">
                  <c:v>45240.25</c:v>
                </c:pt>
                <c:pt idx="5628">
                  <c:v>45248.5</c:v>
                </c:pt>
                <c:pt idx="5629">
                  <c:v>45256.75</c:v>
                </c:pt>
                <c:pt idx="5630">
                  <c:v>45265</c:v>
                </c:pt>
                <c:pt idx="5631">
                  <c:v>45273.25</c:v>
                </c:pt>
                <c:pt idx="5632">
                  <c:v>45281.5</c:v>
                </c:pt>
                <c:pt idx="5633">
                  <c:v>45289.75</c:v>
                </c:pt>
                <c:pt idx="5634">
                  <c:v>45298</c:v>
                </c:pt>
                <c:pt idx="5635">
                  <c:v>45306.25</c:v>
                </c:pt>
                <c:pt idx="5636">
                  <c:v>45314.5</c:v>
                </c:pt>
                <c:pt idx="5637">
                  <c:v>45322.75</c:v>
                </c:pt>
                <c:pt idx="5638">
                  <c:v>45331</c:v>
                </c:pt>
                <c:pt idx="5639">
                  <c:v>45339.25</c:v>
                </c:pt>
                <c:pt idx="5640">
                  <c:v>45347.5</c:v>
                </c:pt>
                <c:pt idx="5641">
                  <c:v>45355.75</c:v>
                </c:pt>
                <c:pt idx="5642">
                  <c:v>45364</c:v>
                </c:pt>
                <c:pt idx="5643">
                  <c:v>45372.25</c:v>
                </c:pt>
                <c:pt idx="5644">
                  <c:v>45380.5</c:v>
                </c:pt>
                <c:pt idx="5645">
                  <c:v>45388.75</c:v>
                </c:pt>
                <c:pt idx="5646">
                  <c:v>45397</c:v>
                </c:pt>
                <c:pt idx="5647">
                  <c:v>45405.25</c:v>
                </c:pt>
                <c:pt idx="5648">
                  <c:v>45413.5</c:v>
                </c:pt>
                <c:pt idx="5649">
                  <c:v>45421.75</c:v>
                </c:pt>
                <c:pt idx="5650">
                  <c:v>45430</c:v>
                </c:pt>
                <c:pt idx="5651">
                  <c:v>45438.25</c:v>
                </c:pt>
                <c:pt idx="5652">
                  <c:v>45446.5</c:v>
                </c:pt>
                <c:pt idx="5653">
                  <c:v>45454.75</c:v>
                </c:pt>
                <c:pt idx="5654">
                  <c:v>45463</c:v>
                </c:pt>
                <c:pt idx="5655">
                  <c:v>45471.25</c:v>
                </c:pt>
                <c:pt idx="5656">
                  <c:v>45479.5</c:v>
                </c:pt>
                <c:pt idx="5657">
                  <c:v>45487.75</c:v>
                </c:pt>
                <c:pt idx="5658">
                  <c:v>45496</c:v>
                </c:pt>
                <c:pt idx="5659">
                  <c:v>45504.25</c:v>
                </c:pt>
                <c:pt idx="5660">
                  <c:v>45512.5</c:v>
                </c:pt>
                <c:pt idx="5661">
                  <c:v>45520.75</c:v>
                </c:pt>
                <c:pt idx="5662">
                  <c:v>45529</c:v>
                </c:pt>
                <c:pt idx="5663">
                  <c:v>45537.25</c:v>
                </c:pt>
                <c:pt idx="5664">
                  <c:v>45545.5</c:v>
                </c:pt>
                <c:pt idx="5665">
                  <c:v>45553.75</c:v>
                </c:pt>
                <c:pt idx="5666">
                  <c:v>45562</c:v>
                </c:pt>
                <c:pt idx="5667">
                  <c:v>45570.25</c:v>
                </c:pt>
                <c:pt idx="5668">
                  <c:v>45578.5</c:v>
                </c:pt>
                <c:pt idx="5669">
                  <c:v>45586.75</c:v>
                </c:pt>
                <c:pt idx="5670">
                  <c:v>45595</c:v>
                </c:pt>
                <c:pt idx="5671">
                  <c:v>45603.25</c:v>
                </c:pt>
                <c:pt idx="5672">
                  <c:v>45611.5</c:v>
                </c:pt>
                <c:pt idx="5673">
                  <c:v>45619.75</c:v>
                </c:pt>
                <c:pt idx="5674">
                  <c:v>45628</c:v>
                </c:pt>
                <c:pt idx="5675">
                  <c:v>45636.25</c:v>
                </c:pt>
                <c:pt idx="5676">
                  <c:v>45644.5</c:v>
                </c:pt>
                <c:pt idx="5677">
                  <c:v>45652.75</c:v>
                </c:pt>
                <c:pt idx="5678">
                  <c:v>45661</c:v>
                </c:pt>
                <c:pt idx="5679">
                  <c:v>45669.25</c:v>
                </c:pt>
                <c:pt idx="5680">
                  <c:v>45677.5</c:v>
                </c:pt>
                <c:pt idx="5681">
                  <c:v>45685.75</c:v>
                </c:pt>
                <c:pt idx="5682">
                  <c:v>45694</c:v>
                </c:pt>
                <c:pt idx="5683">
                  <c:v>45702.25</c:v>
                </c:pt>
                <c:pt idx="5684">
                  <c:v>45710.5</c:v>
                </c:pt>
                <c:pt idx="5685">
                  <c:v>45718.75</c:v>
                </c:pt>
                <c:pt idx="5686">
                  <c:v>45727</c:v>
                </c:pt>
                <c:pt idx="5687">
                  <c:v>45735.25</c:v>
                </c:pt>
                <c:pt idx="5688">
                  <c:v>45743.5</c:v>
                </c:pt>
                <c:pt idx="5689">
                  <c:v>45751.75</c:v>
                </c:pt>
                <c:pt idx="5690">
                  <c:v>45760</c:v>
                </c:pt>
                <c:pt idx="5691">
                  <c:v>45768.25</c:v>
                </c:pt>
                <c:pt idx="5692">
                  <c:v>45776.5</c:v>
                </c:pt>
                <c:pt idx="5693">
                  <c:v>45784.75</c:v>
                </c:pt>
                <c:pt idx="5694">
                  <c:v>45793</c:v>
                </c:pt>
                <c:pt idx="5695">
                  <c:v>45801.25</c:v>
                </c:pt>
                <c:pt idx="5696">
                  <c:v>45809.5</c:v>
                </c:pt>
                <c:pt idx="5697">
                  <c:v>45817.75</c:v>
                </c:pt>
                <c:pt idx="5698">
                  <c:v>45826</c:v>
                </c:pt>
                <c:pt idx="5699">
                  <c:v>45834.25</c:v>
                </c:pt>
                <c:pt idx="5700">
                  <c:v>45842.5</c:v>
                </c:pt>
                <c:pt idx="5701">
                  <c:v>45850.75</c:v>
                </c:pt>
                <c:pt idx="5702">
                  <c:v>45859</c:v>
                </c:pt>
                <c:pt idx="5703">
                  <c:v>45867.25</c:v>
                </c:pt>
                <c:pt idx="5704">
                  <c:v>45875.5</c:v>
                </c:pt>
                <c:pt idx="5705">
                  <c:v>45883.75</c:v>
                </c:pt>
                <c:pt idx="5706">
                  <c:v>45892</c:v>
                </c:pt>
                <c:pt idx="5707">
                  <c:v>45900.25</c:v>
                </c:pt>
                <c:pt idx="5708">
                  <c:v>45908.5</c:v>
                </c:pt>
                <c:pt idx="5709">
                  <c:v>45916.75</c:v>
                </c:pt>
                <c:pt idx="5710">
                  <c:v>45925</c:v>
                </c:pt>
                <c:pt idx="5711">
                  <c:v>45933.25</c:v>
                </c:pt>
                <c:pt idx="5712">
                  <c:v>45941.5</c:v>
                </c:pt>
                <c:pt idx="5713">
                  <c:v>45949.75</c:v>
                </c:pt>
                <c:pt idx="5714">
                  <c:v>45958</c:v>
                </c:pt>
                <c:pt idx="5715">
                  <c:v>45966.25</c:v>
                </c:pt>
                <c:pt idx="5716">
                  <c:v>45974.5</c:v>
                </c:pt>
                <c:pt idx="5717">
                  <c:v>45982.75</c:v>
                </c:pt>
                <c:pt idx="5718">
                  <c:v>45991</c:v>
                </c:pt>
                <c:pt idx="5719">
                  <c:v>45999.25</c:v>
                </c:pt>
                <c:pt idx="5720">
                  <c:v>46007.5</c:v>
                </c:pt>
                <c:pt idx="5721">
                  <c:v>46015.75</c:v>
                </c:pt>
                <c:pt idx="5722">
                  <c:v>46024</c:v>
                </c:pt>
                <c:pt idx="5723">
                  <c:v>46032.25</c:v>
                </c:pt>
                <c:pt idx="5724">
                  <c:v>46040.5</c:v>
                </c:pt>
                <c:pt idx="5725">
                  <c:v>46048.75</c:v>
                </c:pt>
                <c:pt idx="5726">
                  <c:v>46057</c:v>
                </c:pt>
                <c:pt idx="5727">
                  <c:v>46065.25</c:v>
                </c:pt>
                <c:pt idx="5728">
                  <c:v>46073.5</c:v>
                </c:pt>
                <c:pt idx="5729">
                  <c:v>46081.75</c:v>
                </c:pt>
                <c:pt idx="5730">
                  <c:v>46090</c:v>
                </c:pt>
                <c:pt idx="5731">
                  <c:v>46098.25</c:v>
                </c:pt>
                <c:pt idx="5732">
                  <c:v>46106.5</c:v>
                </c:pt>
                <c:pt idx="5733">
                  <c:v>46114.75</c:v>
                </c:pt>
                <c:pt idx="5734">
                  <c:v>46123</c:v>
                </c:pt>
                <c:pt idx="5735">
                  <c:v>46131.25</c:v>
                </c:pt>
                <c:pt idx="5736">
                  <c:v>46139.5</c:v>
                </c:pt>
                <c:pt idx="5737">
                  <c:v>46147.75</c:v>
                </c:pt>
                <c:pt idx="5738">
                  <c:v>46156</c:v>
                </c:pt>
                <c:pt idx="5739">
                  <c:v>46164.25</c:v>
                </c:pt>
                <c:pt idx="5740">
                  <c:v>46172.5</c:v>
                </c:pt>
                <c:pt idx="5741">
                  <c:v>46180.75</c:v>
                </c:pt>
                <c:pt idx="5742">
                  <c:v>46189</c:v>
                </c:pt>
                <c:pt idx="5743">
                  <c:v>46197.25</c:v>
                </c:pt>
                <c:pt idx="5744">
                  <c:v>46205.5</c:v>
                </c:pt>
                <c:pt idx="5745">
                  <c:v>46213.75</c:v>
                </c:pt>
                <c:pt idx="5746">
                  <c:v>46222</c:v>
                </c:pt>
                <c:pt idx="5747">
                  <c:v>46230.25</c:v>
                </c:pt>
                <c:pt idx="5748">
                  <c:v>46238.5</c:v>
                </c:pt>
                <c:pt idx="5749">
                  <c:v>46246.75</c:v>
                </c:pt>
                <c:pt idx="5750">
                  <c:v>46255</c:v>
                </c:pt>
                <c:pt idx="5751">
                  <c:v>46263.25</c:v>
                </c:pt>
                <c:pt idx="5752">
                  <c:v>46271.5</c:v>
                </c:pt>
                <c:pt idx="5753">
                  <c:v>46279.75</c:v>
                </c:pt>
                <c:pt idx="5754">
                  <c:v>46288</c:v>
                </c:pt>
                <c:pt idx="5755">
                  <c:v>46296.25</c:v>
                </c:pt>
                <c:pt idx="5756">
                  <c:v>46304.5</c:v>
                </c:pt>
                <c:pt idx="5757">
                  <c:v>46312.75</c:v>
                </c:pt>
                <c:pt idx="5758">
                  <c:v>46321</c:v>
                </c:pt>
                <c:pt idx="5759">
                  <c:v>46329.25</c:v>
                </c:pt>
                <c:pt idx="5760">
                  <c:v>46337.5</c:v>
                </c:pt>
                <c:pt idx="5761">
                  <c:v>46345.75</c:v>
                </c:pt>
                <c:pt idx="5762">
                  <c:v>46354</c:v>
                </c:pt>
                <c:pt idx="5763">
                  <c:v>46362.25</c:v>
                </c:pt>
                <c:pt idx="5764">
                  <c:v>46370.5</c:v>
                </c:pt>
                <c:pt idx="5765">
                  <c:v>46378.75</c:v>
                </c:pt>
                <c:pt idx="5766">
                  <c:v>46387</c:v>
                </c:pt>
                <c:pt idx="5767">
                  <c:v>46395.25</c:v>
                </c:pt>
                <c:pt idx="5768">
                  <c:v>46403.5</c:v>
                </c:pt>
                <c:pt idx="5769">
                  <c:v>46411.75</c:v>
                </c:pt>
                <c:pt idx="5770">
                  <c:v>46420</c:v>
                </c:pt>
                <c:pt idx="5771">
                  <c:v>46428.25</c:v>
                </c:pt>
                <c:pt idx="5772">
                  <c:v>46436.5</c:v>
                </c:pt>
                <c:pt idx="5773">
                  <c:v>46444.75</c:v>
                </c:pt>
                <c:pt idx="5774">
                  <c:v>46453</c:v>
                </c:pt>
                <c:pt idx="5775">
                  <c:v>46461.25</c:v>
                </c:pt>
                <c:pt idx="5776">
                  <c:v>46469.5</c:v>
                </c:pt>
                <c:pt idx="5777">
                  <c:v>46477.75</c:v>
                </c:pt>
                <c:pt idx="5778">
                  <c:v>46486</c:v>
                </c:pt>
                <c:pt idx="5779">
                  <c:v>46494.25</c:v>
                </c:pt>
                <c:pt idx="5780">
                  <c:v>46502.5</c:v>
                </c:pt>
                <c:pt idx="5781">
                  <c:v>46510.75</c:v>
                </c:pt>
                <c:pt idx="5782">
                  <c:v>46519</c:v>
                </c:pt>
                <c:pt idx="5783">
                  <c:v>46527.25</c:v>
                </c:pt>
                <c:pt idx="5784">
                  <c:v>46535.5</c:v>
                </c:pt>
                <c:pt idx="5785">
                  <c:v>46543.75</c:v>
                </c:pt>
                <c:pt idx="5786">
                  <c:v>46552</c:v>
                </c:pt>
                <c:pt idx="5787">
                  <c:v>46560.25</c:v>
                </c:pt>
                <c:pt idx="5788">
                  <c:v>46568.5</c:v>
                </c:pt>
                <c:pt idx="5789">
                  <c:v>46576.75</c:v>
                </c:pt>
                <c:pt idx="5790">
                  <c:v>46585</c:v>
                </c:pt>
                <c:pt idx="5791">
                  <c:v>46593.25</c:v>
                </c:pt>
                <c:pt idx="5792">
                  <c:v>46601.5</c:v>
                </c:pt>
                <c:pt idx="5793">
                  <c:v>46609.75</c:v>
                </c:pt>
                <c:pt idx="5794">
                  <c:v>46618</c:v>
                </c:pt>
                <c:pt idx="5795">
                  <c:v>46626.25</c:v>
                </c:pt>
                <c:pt idx="5796">
                  <c:v>46634.5</c:v>
                </c:pt>
                <c:pt idx="5797">
                  <c:v>46642.75</c:v>
                </c:pt>
                <c:pt idx="5798">
                  <c:v>46651</c:v>
                </c:pt>
                <c:pt idx="5799">
                  <c:v>46659.25</c:v>
                </c:pt>
                <c:pt idx="5800">
                  <c:v>46667.5</c:v>
                </c:pt>
                <c:pt idx="5801">
                  <c:v>46675.75</c:v>
                </c:pt>
                <c:pt idx="5802">
                  <c:v>46684</c:v>
                </c:pt>
                <c:pt idx="5803">
                  <c:v>46692.25</c:v>
                </c:pt>
                <c:pt idx="5804">
                  <c:v>46700.5</c:v>
                </c:pt>
                <c:pt idx="5805">
                  <c:v>46708.75</c:v>
                </c:pt>
                <c:pt idx="5806">
                  <c:v>46717</c:v>
                </c:pt>
                <c:pt idx="5807">
                  <c:v>46725.25</c:v>
                </c:pt>
                <c:pt idx="5808">
                  <c:v>46733.5</c:v>
                </c:pt>
                <c:pt idx="5809">
                  <c:v>46741.75</c:v>
                </c:pt>
                <c:pt idx="5810">
                  <c:v>46750</c:v>
                </c:pt>
                <c:pt idx="5811">
                  <c:v>46758.25</c:v>
                </c:pt>
                <c:pt idx="5812">
                  <c:v>46766.5</c:v>
                </c:pt>
                <c:pt idx="5813">
                  <c:v>46774.75</c:v>
                </c:pt>
                <c:pt idx="5814">
                  <c:v>46783</c:v>
                </c:pt>
                <c:pt idx="5815">
                  <c:v>46791.25</c:v>
                </c:pt>
                <c:pt idx="5816">
                  <c:v>46799.5</c:v>
                </c:pt>
                <c:pt idx="5817">
                  <c:v>46807.75</c:v>
                </c:pt>
                <c:pt idx="5818">
                  <c:v>46816</c:v>
                </c:pt>
                <c:pt idx="5819">
                  <c:v>46824.25</c:v>
                </c:pt>
                <c:pt idx="5820">
                  <c:v>46832.5</c:v>
                </c:pt>
                <c:pt idx="5821">
                  <c:v>46840.75</c:v>
                </c:pt>
                <c:pt idx="5822">
                  <c:v>46849</c:v>
                </c:pt>
                <c:pt idx="5823">
                  <c:v>46857.25</c:v>
                </c:pt>
                <c:pt idx="5824">
                  <c:v>46865.5</c:v>
                </c:pt>
                <c:pt idx="5825">
                  <c:v>46873.75</c:v>
                </c:pt>
                <c:pt idx="5826">
                  <c:v>46882</c:v>
                </c:pt>
                <c:pt idx="5827">
                  <c:v>46890.25</c:v>
                </c:pt>
                <c:pt idx="5828">
                  <c:v>46898.5</c:v>
                </c:pt>
                <c:pt idx="5829">
                  <c:v>46906.75</c:v>
                </c:pt>
                <c:pt idx="5830">
                  <c:v>46915</c:v>
                </c:pt>
                <c:pt idx="5831">
                  <c:v>46923.25</c:v>
                </c:pt>
                <c:pt idx="5832">
                  <c:v>46931.5</c:v>
                </c:pt>
                <c:pt idx="5833">
                  <c:v>46939.75</c:v>
                </c:pt>
                <c:pt idx="5834">
                  <c:v>46948</c:v>
                </c:pt>
                <c:pt idx="5835">
                  <c:v>46956.25</c:v>
                </c:pt>
                <c:pt idx="5836">
                  <c:v>46964.5</c:v>
                </c:pt>
                <c:pt idx="5837">
                  <c:v>46972.75</c:v>
                </c:pt>
                <c:pt idx="5838">
                  <c:v>46981</c:v>
                </c:pt>
                <c:pt idx="5839">
                  <c:v>46989.25</c:v>
                </c:pt>
                <c:pt idx="5840">
                  <c:v>46997.5</c:v>
                </c:pt>
                <c:pt idx="5841">
                  <c:v>47005.75</c:v>
                </c:pt>
                <c:pt idx="5842">
                  <c:v>47014</c:v>
                </c:pt>
                <c:pt idx="5843">
                  <c:v>47022.25</c:v>
                </c:pt>
                <c:pt idx="5844">
                  <c:v>47030.5</c:v>
                </c:pt>
                <c:pt idx="5845">
                  <c:v>47038.75</c:v>
                </c:pt>
                <c:pt idx="5846">
                  <c:v>47047</c:v>
                </c:pt>
                <c:pt idx="5847">
                  <c:v>47055.25</c:v>
                </c:pt>
                <c:pt idx="5848">
                  <c:v>47063.5</c:v>
                </c:pt>
                <c:pt idx="5849">
                  <c:v>47071.75</c:v>
                </c:pt>
                <c:pt idx="5850">
                  <c:v>47080</c:v>
                </c:pt>
                <c:pt idx="5851">
                  <c:v>47088.25</c:v>
                </c:pt>
                <c:pt idx="5852">
                  <c:v>47096.5</c:v>
                </c:pt>
                <c:pt idx="5853">
                  <c:v>47104.75</c:v>
                </c:pt>
                <c:pt idx="5854">
                  <c:v>47113</c:v>
                </c:pt>
                <c:pt idx="5855">
                  <c:v>47121.25</c:v>
                </c:pt>
                <c:pt idx="5856">
                  <c:v>47129.5</c:v>
                </c:pt>
                <c:pt idx="5857">
                  <c:v>47137.75</c:v>
                </c:pt>
                <c:pt idx="5858">
                  <c:v>47146</c:v>
                </c:pt>
                <c:pt idx="5859">
                  <c:v>47154.25</c:v>
                </c:pt>
                <c:pt idx="5860">
                  <c:v>47162.5</c:v>
                </c:pt>
                <c:pt idx="5861">
                  <c:v>47170.75</c:v>
                </c:pt>
                <c:pt idx="5862">
                  <c:v>47179</c:v>
                </c:pt>
                <c:pt idx="5863">
                  <c:v>47187.25</c:v>
                </c:pt>
                <c:pt idx="5864">
                  <c:v>47195.5</c:v>
                </c:pt>
                <c:pt idx="5865">
                  <c:v>47203.75</c:v>
                </c:pt>
                <c:pt idx="5866">
                  <c:v>47212</c:v>
                </c:pt>
                <c:pt idx="5867">
                  <c:v>47220.25</c:v>
                </c:pt>
                <c:pt idx="5868">
                  <c:v>47228.5</c:v>
                </c:pt>
                <c:pt idx="5869">
                  <c:v>47236.75</c:v>
                </c:pt>
                <c:pt idx="5870">
                  <c:v>47245</c:v>
                </c:pt>
                <c:pt idx="5871">
                  <c:v>47253.25</c:v>
                </c:pt>
                <c:pt idx="5872">
                  <c:v>47261.5</c:v>
                </c:pt>
                <c:pt idx="5873">
                  <c:v>47269.75</c:v>
                </c:pt>
                <c:pt idx="5874">
                  <c:v>47278</c:v>
                </c:pt>
                <c:pt idx="5875">
                  <c:v>47286.25</c:v>
                </c:pt>
                <c:pt idx="5876">
                  <c:v>47294.5</c:v>
                </c:pt>
                <c:pt idx="5877">
                  <c:v>47302.75</c:v>
                </c:pt>
                <c:pt idx="5878">
                  <c:v>47311</c:v>
                </c:pt>
                <c:pt idx="5879">
                  <c:v>47319.25</c:v>
                </c:pt>
                <c:pt idx="5880">
                  <c:v>47327.5</c:v>
                </c:pt>
                <c:pt idx="5881">
                  <c:v>47335.75</c:v>
                </c:pt>
                <c:pt idx="5882">
                  <c:v>47344</c:v>
                </c:pt>
                <c:pt idx="5883">
                  <c:v>47352.25</c:v>
                </c:pt>
                <c:pt idx="5884">
                  <c:v>47360.5</c:v>
                </c:pt>
                <c:pt idx="5885">
                  <c:v>47368.75</c:v>
                </c:pt>
                <c:pt idx="5886">
                  <c:v>47377</c:v>
                </c:pt>
                <c:pt idx="5887">
                  <c:v>47385.25</c:v>
                </c:pt>
                <c:pt idx="5888">
                  <c:v>47393.5</c:v>
                </c:pt>
                <c:pt idx="5889">
                  <c:v>47401.75</c:v>
                </c:pt>
                <c:pt idx="5890">
                  <c:v>47410</c:v>
                </c:pt>
                <c:pt idx="5891">
                  <c:v>47418.25</c:v>
                </c:pt>
                <c:pt idx="5892">
                  <c:v>47426.5</c:v>
                </c:pt>
                <c:pt idx="5893">
                  <c:v>47434.75</c:v>
                </c:pt>
                <c:pt idx="5894">
                  <c:v>47443</c:v>
                </c:pt>
                <c:pt idx="5895">
                  <c:v>47451.25</c:v>
                </c:pt>
                <c:pt idx="5896">
                  <c:v>47459.5</c:v>
                </c:pt>
                <c:pt idx="5897">
                  <c:v>47467.75</c:v>
                </c:pt>
                <c:pt idx="5898">
                  <c:v>47476</c:v>
                </c:pt>
                <c:pt idx="5899">
                  <c:v>47484.25</c:v>
                </c:pt>
                <c:pt idx="5900">
                  <c:v>47492.5</c:v>
                </c:pt>
                <c:pt idx="5901">
                  <c:v>47500.75</c:v>
                </c:pt>
                <c:pt idx="5902">
                  <c:v>47509</c:v>
                </c:pt>
                <c:pt idx="5903">
                  <c:v>47517.25</c:v>
                </c:pt>
                <c:pt idx="5904">
                  <c:v>47525.5</c:v>
                </c:pt>
                <c:pt idx="5905">
                  <c:v>47533.75</c:v>
                </c:pt>
                <c:pt idx="5906">
                  <c:v>47542</c:v>
                </c:pt>
                <c:pt idx="5907">
                  <c:v>47550.25</c:v>
                </c:pt>
                <c:pt idx="5908">
                  <c:v>47558.5</c:v>
                </c:pt>
                <c:pt idx="5909">
                  <c:v>47566.75</c:v>
                </c:pt>
                <c:pt idx="5910">
                  <c:v>47575</c:v>
                </c:pt>
                <c:pt idx="5911">
                  <c:v>47583.25</c:v>
                </c:pt>
                <c:pt idx="5912">
                  <c:v>47591.5</c:v>
                </c:pt>
                <c:pt idx="5913">
                  <c:v>47599.75</c:v>
                </c:pt>
                <c:pt idx="5914">
                  <c:v>47608</c:v>
                </c:pt>
                <c:pt idx="5915">
                  <c:v>47616.25</c:v>
                </c:pt>
                <c:pt idx="5916">
                  <c:v>47624.5</c:v>
                </c:pt>
                <c:pt idx="5917">
                  <c:v>47632.75</c:v>
                </c:pt>
                <c:pt idx="5918">
                  <c:v>47641</c:v>
                </c:pt>
                <c:pt idx="5919">
                  <c:v>47649.25</c:v>
                </c:pt>
                <c:pt idx="5920">
                  <c:v>47657.5</c:v>
                </c:pt>
                <c:pt idx="5921">
                  <c:v>47665.75</c:v>
                </c:pt>
                <c:pt idx="5922">
                  <c:v>47674</c:v>
                </c:pt>
                <c:pt idx="5923">
                  <c:v>47682.25</c:v>
                </c:pt>
                <c:pt idx="5924">
                  <c:v>47690.5</c:v>
                </c:pt>
                <c:pt idx="5925">
                  <c:v>47698.75</c:v>
                </c:pt>
                <c:pt idx="5926">
                  <c:v>47707</c:v>
                </c:pt>
                <c:pt idx="5927">
                  <c:v>47715.25</c:v>
                </c:pt>
                <c:pt idx="5928">
                  <c:v>47723.5</c:v>
                </c:pt>
                <c:pt idx="5929">
                  <c:v>47731.75</c:v>
                </c:pt>
                <c:pt idx="5930">
                  <c:v>47740</c:v>
                </c:pt>
                <c:pt idx="5931">
                  <c:v>47748.25</c:v>
                </c:pt>
                <c:pt idx="5932">
                  <c:v>47756.5</c:v>
                </c:pt>
                <c:pt idx="5933">
                  <c:v>47764.75</c:v>
                </c:pt>
                <c:pt idx="5934">
                  <c:v>47773</c:v>
                </c:pt>
                <c:pt idx="5935">
                  <c:v>47781.25</c:v>
                </c:pt>
                <c:pt idx="5936">
                  <c:v>47789.5</c:v>
                </c:pt>
                <c:pt idx="5937">
                  <c:v>47797.75</c:v>
                </c:pt>
                <c:pt idx="5938">
                  <c:v>47806</c:v>
                </c:pt>
                <c:pt idx="5939">
                  <c:v>47814.25</c:v>
                </c:pt>
                <c:pt idx="5940">
                  <c:v>47822.5</c:v>
                </c:pt>
                <c:pt idx="5941">
                  <c:v>47830.75</c:v>
                </c:pt>
                <c:pt idx="5942">
                  <c:v>47839</c:v>
                </c:pt>
                <c:pt idx="5943">
                  <c:v>47847.25</c:v>
                </c:pt>
                <c:pt idx="5944">
                  <c:v>47855.5</c:v>
                </c:pt>
                <c:pt idx="5945">
                  <c:v>47863.75</c:v>
                </c:pt>
                <c:pt idx="5946">
                  <c:v>47872</c:v>
                </c:pt>
                <c:pt idx="5947">
                  <c:v>47880.25</c:v>
                </c:pt>
                <c:pt idx="5948">
                  <c:v>47888.5</c:v>
                </c:pt>
                <c:pt idx="5949">
                  <c:v>47896.75</c:v>
                </c:pt>
                <c:pt idx="5950">
                  <c:v>47905</c:v>
                </c:pt>
                <c:pt idx="5951">
                  <c:v>47913.25</c:v>
                </c:pt>
                <c:pt idx="5952">
                  <c:v>47921.5</c:v>
                </c:pt>
                <c:pt idx="5953">
                  <c:v>47929.75</c:v>
                </c:pt>
                <c:pt idx="5954">
                  <c:v>47938</c:v>
                </c:pt>
                <c:pt idx="5955">
                  <c:v>47946.25</c:v>
                </c:pt>
                <c:pt idx="5956">
                  <c:v>47954.5</c:v>
                </c:pt>
                <c:pt idx="5957">
                  <c:v>47962.75</c:v>
                </c:pt>
                <c:pt idx="5958">
                  <c:v>47971</c:v>
                </c:pt>
                <c:pt idx="5959">
                  <c:v>47979.25</c:v>
                </c:pt>
                <c:pt idx="5960">
                  <c:v>47987.5</c:v>
                </c:pt>
                <c:pt idx="5961">
                  <c:v>47995.75</c:v>
                </c:pt>
                <c:pt idx="5962">
                  <c:v>48004</c:v>
                </c:pt>
                <c:pt idx="5963">
                  <c:v>48012.25</c:v>
                </c:pt>
                <c:pt idx="5964">
                  <c:v>48020.5</c:v>
                </c:pt>
                <c:pt idx="5965">
                  <c:v>48028.75</c:v>
                </c:pt>
                <c:pt idx="5966">
                  <c:v>48037</c:v>
                </c:pt>
                <c:pt idx="5967">
                  <c:v>48045.25</c:v>
                </c:pt>
                <c:pt idx="5968">
                  <c:v>48053.5</c:v>
                </c:pt>
                <c:pt idx="5969">
                  <c:v>48061.75</c:v>
                </c:pt>
                <c:pt idx="5970">
                  <c:v>48070</c:v>
                </c:pt>
                <c:pt idx="5971">
                  <c:v>48078.25</c:v>
                </c:pt>
                <c:pt idx="5972">
                  <c:v>48086.5</c:v>
                </c:pt>
                <c:pt idx="5973">
                  <c:v>48094.75</c:v>
                </c:pt>
                <c:pt idx="5974">
                  <c:v>48103</c:v>
                </c:pt>
                <c:pt idx="5975">
                  <c:v>48111.25</c:v>
                </c:pt>
                <c:pt idx="5976">
                  <c:v>48119.5</c:v>
                </c:pt>
                <c:pt idx="5977">
                  <c:v>48127.75</c:v>
                </c:pt>
                <c:pt idx="5978">
                  <c:v>48136</c:v>
                </c:pt>
                <c:pt idx="5979">
                  <c:v>48144.25</c:v>
                </c:pt>
                <c:pt idx="5980">
                  <c:v>48152.5</c:v>
                </c:pt>
                <c:pt idx="5981">
                  <c:v>48160.75</c:v>
                </c:pt>
                <c:pt idx="5982">
                  <c:v>48169</c:v>
                </c:pt>
                <c:pt idx="5983">
                  <c:v>48177.25</c:v>
                </c:pt>
                <c:pt idx="5984">
                  <c:v>48185.5</c:v>
                </c:pt>
                <c:pt idx="5985">
                  <c:v>48193.75</c:v>
                </c:pt>
                <c:pt idx="5986">
                  <c:v>48202</c:v>
                </c:pt>
                <c:pt idx="5987">
                  <c:v>48210.25</c:v>
                </c:pt>
                <c:pt idx="5988">
                  <c:v>48218.5</c:v>
                </c:pt>
                <c:pt idx="5989">
                  <c:v>48226.75</c:v>
                </c:pt>
                <c:pt idx="5990">
                  <c:v>48235</c:v>
                </c:pt>
                <c:pt idx="5991">
                  <c:v>48243.25</c:v>
                </c:pt>
                <c:pt idx="5992">
                  <c:v>48251.5</c:v>
                </c:pt>
                <c:pt idx="5993">
                  <c:v>48259.75</c:v>
                </c:pt>
                <c:pt idx="5994">
                  <c:v>48268</c:v>
                </c:pt>
                <c:pt idx="5995">
                  <c:v>48276.25</c:v>
                </c:pt>
                <c:pt idx="5996">
                  <c:v>48284.5</c:v>
                </c:pt>
                <c:pt idx="5997">
                  <c:v>48292.75</c:v>
                </c:pt>
                <c:pt idx="5998">
                  <c:v>48301</c:v>
                </c:pt>
                <c:pt idx="5999">
                  <c:v>48309.25</c:v>
                </c:pt>
                <c:pt idx="6000">
                  <c:v>48317.5</c:v>
                </c:pt>
                <c:pt idx="6001">
                  <c:v>48325.75</c:v>
                </c:pt>
                <c:pt idx="6002">
                  <c:v>48334</c:v>
                </c:pt>
                <c:pt idx="6003">
                  <c:v>48342.25</c:v>
                </c:pt>
                <c:pt idx="6004">
                  <c:v>48350.5</c:v>
                </c:pt>
                <c:pt idx="6005">
                  <c:v>48358.75</c:v>
                </c:pt>
                <c:pt idx="6006">
                  <c:v>48367</c:v>
                </c:pt>
                <c:pt idx="6007">
                  <c:v>48375.25</c:v>
                </c:pt>
                <c:pt idx="6008">
                  <c:v>48383.5</c:v>
                </c:pt>
                <c:pt idx="6009">
                  <c:v>48391.75</c:v>
                </c:pt>
                <c:pt idx="6010">
                  <c:v>48400</c:v>
                </c:pt>
                <c:pt idx="6011">
                  <c:v>48408.25</c:v>
                </c:pt>
                <c:pt idx="6012">
                  <c:v>48416.5</c:v>
                </c:pt>
                <c:pt idx="6013">
                  <c:v>48424.75</c:v>
                </c:pt>
                <c:pt idx="6014">
                  <c:v>48433</c:v>
                </c:pt>
                <c:pt idx="6015">
                  <c:v>48441.25</c:v>
                </c:pt>
                <c:pt idx="6016">
                  <c:v>48449.5</c:v>
                </c:pt>
                <c:pt idx="6017">
                  <c:v>48457.75</c:v>
                </c:pt>
                <c:pt idx="6018">
                  <c:v>48466</c:v>
                </c:pt>
                <c:pt idx="6019">
                  <c:v>48474.25</c:v>
                </c:pt>
                <c:pt idx="6020">
                  <c:v>48482.5</c:v>
                </c:pt>
                <c:pt idx="6021">
                  <c:v>48490.75</c:v>
                </c:pt>
                <c:pt idx="6022">
                  <c:v>48499</c:v>
                </c:pt>
                <c:pt idx="6023">
                  <c:v>48507.25</c:v>
                </c:pt>
                <c:pt idx="6024">
                  <c:v>48515.5</c:v>
                </c:pt>
                <c:pt idx="6025">
                  <c:v>48523.75</c:v>
                </c:pt>
                <c:pt idx="6026">
                  <c:v>48532</c:v>
                </c:pt>
                <c:pt idx="6027">
                  <c:v>48540.25</c:v>
                </c:pt>
                <c:pt idx="6028">
                  <c:v>48548.5</c:v>
                </c:pt>
                <c:pt idx="6029">
                  <c:v>48556.75</c:v>
                </c:pt>
                <c:pt idx="6030">
                  <c:v>48565</c:v>
                </c:pt>
                <c:pt idx="6031">
                  <c:v>48573.25</c:v>
                </c:pt>
                <c:pt idx="6032">
                  <c:v>48581.5</c:v>
                </c:pt>
                <c:pt idx="6033">
                  <c:v>48589.75</c:v>
                </c:pt>
                <c:pt idx="6034">
                  <c:v>48598</c:v>
                </c:pt>
                <c:pt idx="6035">
                  <c:v>48606.25</c:v>
                </c:pt>
                <c:pt idx="6036">
                  <c:v>48614.5</c:v>
                </c:pt>
                <c:pt idx="6037">
                  <c:v>48622.75</c:v>
                </c:pt>
                <c:pt idx="6038">
                  <c:v>48631</c:v>
                </c:pt>
                <c:pt idx="6039">
                  <c:v>48639.25</c:v>
                </c:pt>
                <c:pt idx="6040">
                  <c:v>48647.5</c:v>
                </c:pt>
                <c:pt idx="6041">
                  <c:v>48655.75</c:v>
                </c:pt>
                <c:pt idx="6042">
                  <c:v>48664</c:v>
                </c:pt>
                <c:pt idx="6043">
                  <c:v>48672.25</c:v>
                </c:pt>
                <c:pt idx="6044">
                  <c:v>48680.5</c:v>
                </c:pt>
                <c:pt idx="6045">
                  <c:v>48688.75</c:v>
                </c:pt>
                <c:pt idx="6046">
                  <c:v>48697</c:v>
                </c:pt>
                <c:pt idx="6047">
                  <c:v>48705.25</c:v>
                </c:pt>
                <c:pt idx="6048">
                  <c:v>48713.5</c:v>
                </c:pt>
                <c:pt idx="6049">
                  <c:v>48721.75</c:v>
                </c:pt>
                <c:pt idx="6050">
                  <c:v>48730</c:v>
                </c:pt>
                <c:pt idx="6051">
                  <c:v>48738.25</c:v>
                </c:pt>
                <c:pt idx="6052">
                  <c:v>48746.5</c:v>
                </c:pt>
                <c:pt idx="6053">
                  <c:v>48754.75</c:v>
                </c:pt>
                <c:pt idx="6054">
                  <c:v>48763</c:v>
                </c:pt>
                <c:pt idx="6055">
                  <c:v>48771.25</c:v>
                </c:pt>
                <c:pt idx="6056">
                  <c:v>48779.5</c:v>
                </c:pt>
                <c:pt idx="6057">
                  <c:v>48787.75</c:v>
                </c:pt>
                <c:pt idx="6058">
                  <c:v>48796</c:v>
                </c:pt>
                <c:pt idx="6059">
                  <c:v>48804.25</c:v>
                </c:pt>
                <c:pt idx="6060">
                  <c:v>48812.5</c:v>
                </c:pt>
                <c:pt idx="6061">
                  <c:v>48820.75</c:v>
                </c:pt>
                <c:pt idx="6062">
                  <c:v>48829</c:v>
                </c:pt>
                <c:pt idx="6063">
                  <c:v>48837.25</c:v>
                </c:pt>
                <c:pt idx="6064">
                  <c:v>48845.5</c:v>
                </c:pt>
                <c:pt idx="6065">
                  <c:v>48853.75</c:v>
                </c:pt>
                <c:pt idx="6066">
                  <c:v>48862</c:v>
                </c:pt>
                <c:pt idx="6067">
                  <c:v>48870.25</c:v>
                </c:pt>
                <c:pt idx="6068">
                  <c:v>48878.5</c:v>
                </c:pt>
                <c:pt idx="6069">
                  <c:v>48886.75</c:v>
                </c:pt>
                <c:pt idx="6070">
                  <c:v>48895</c:v>
                </c:pt>
                <c:pt idx="6071">
                  <c:v>48903.25</c:v>
                </c:pt>
                <c:pt idx="6072">
                  <c:v>48911.5</c:v>
                </c:pt>
                <c:pt idx="6073">
                  <c:v>48919.75</c:v>
                </c:pt>
                <c:pt idx="6074">
                  <c:v>48928</c:v>
                </c:pt>
                <c:pt idx="6075">
                  <c:v>48936.25</c:v>
                </c:pt>
                <c:pt idx="6076">
                  <c:v>48944.5</c:v>
                </c:pt>
                <c:pt idx="6077">
                  <c:v>48952.75</c:v>
                </c:pt>
                <c:pt idx="6078">
                  <c:v>48961</c:v>
                </c:pt>
                <c:pt idx="6079">
                  <c:v>48969.25</c:v>
                </c:pt>
                <c:pt idx="6080">
                  <c:v>48977.5</c:v>
                </c:pt>
                <c:pt idx="6081">
                  <c:v>48985.75</c:v>
                </c:pt>
                <c:pt idx="6082">
                  <c:v>48994</c:v>
                </c:pt>
                <c:pt idx="6083">
                  <c:v>49002.25</c:v>
                </c:pt>
                <c:pt idx="6084">
                  <c:v>49010.5</c:v>
                </c:pt>
                <c:pt idx="6085">
                  <c:v>49018.75</c:v>
                </c:pt>
                <c:pt idx="6086">
                  <c:v>49027</c:v>
                </c:pt>
                <c:pt idx="6087">
                  <c:v>49035.25</c:v>
                </c:pt>
                <c:pt idx="6088">
                  <c:v>49043.5</c:v>
                </c:pt>
                <c:pt idx="6089">
                  <c:v>49051.75</c:v>
                </c:pt>
                <c:pt idx="6090">
                  <c:v>49060</c:v>
                </c:pt>
                <c:pt idx="6091">
                  <c:v>49068.25</c:v>
                </c:pt>
                <c:pt idx="6092">
                  <c:v>49076.5</c:v>
                </c:pt>
                <c:pt idx="6093">
                  <c:v>49084.75</c:v>
                </c:pt>
                <c:pt idx="6094">
                  <c:v>49093</c:v>
                </c:pt>
                <c:pt idx="6095">
                  <c:v>49101.25</c:v>
                </c:pt>
                <c:pt idx="6096">
                  <c:v>49109.5</c:v>
                </c:pt>
                <c:pt idx="6097">
                  <c:v>49117.75</c:v>
                </c:pt>
                <c:pt idx="6098">
                  <c:v>49126</c:v>
                </c:pt>
                <c:pt idx="6099">
                  <c:v>49134.25</c:v>
                </c:pt>
                <c:pt idx="6100">
                  <c:v>49142.5</c:v>
                </c:pt>
                <c:pt idx="6101">
                  <c:v>49150.75</c:v>
                </c:pt>
                <c:pt idx="6102">
                  <c:v>49159</c:v>
                </c:pt>
                <c:pt idx="6103">
                  <c:v>49167.25</c:v>
                </c:pt>
                <c:pt idx="6104">
                  <c:v>49175.5</c:v>
                </c:pt>
                <c:pt idx="6105">
                  <c:v>49183.75</c:v>
                </c:pt>
                <c:pt idx="6106">
                  <c:v>49192</c:v>
                </c:pt>
                <c:pt idx="6107">
                  <c:v>49200.25</c:v>
                </c:pt>
                <c:pt idx="6108">
                  <c:v>49208.5</c:v>
                </c:pt>
                <c:pt idx="6109">
                  <c:v>49216.75</c:v>
                </c:pt>
                <c:pt idx="6110">
                  <c:v>49225</c:v>
                </c:pt>
                <c:pt idx="6111">
                  <c:v>49233.25</c:v>
                </c:pt>
                <c:pt idx="6112">
                  <c:v>49241.5</c:v>
                </c:pt>
                <c:pt idx="6113">
                  <c:v>49249.75</c:v>
                </c:pt>
                <c:pt idx="6114">
                  <c:v>49258</c:v>
                </c:pt>
                <c:pt idx="6115">
                  <c:v>49266.25</c:v>
                </c:pt>
                <c:pt idx="6116">
                  <c:v>49274.5</c:v>
                </c:pt>
                <c:pt idx="6117">
                  <c:v>49282.75</c:v>
                </c:pt>
                <c:pt idx="6118">
                  <c:v>49291</c:v>
                </c:pt>
                <c:pt idx="6119">
                  <c:v>49299.25</c:v>
                </c:pt>
                <c:pt idx="6120">
                  <c:v>49307.5</c:v>
                </c:pt>
                <c:pt idx="6121">
                  <c:v>49315.75</c:v>
                </c:pt>
                <c:pt idx="6122">
                  <c:v>49324</c:v>
                </c:pt>
                <c:pt idx="6123">
                  <c:v>49332.25</c:v>
                </c:pt>
                <c:pt idx="6124">
                  <c:v>49340.5</c:v>
                </c:pt>
                <c:pt idx="6125">
                  <c:v>49348.75</c:v>
                </c:pt>
                <c:pt idx="6126">
                  <c:v>49357</c:v>
                </c:pt>
                <c:pt idx="6127">
                  <c:v>49365.25</c:v>
                </c:pt>
                <c:pt idx="6128">
                  <c:v>49373.5</c:v>
                </c:pt>
                <c:pt idx="6129">
                  <c:v>49381.75</c:v>
                </c:pt>
                <c:pt idx="6130">
                  <c:v>49390</c:v>
                </c:pt>
                <c:pt idx="6131">
                  <c:v>49398.25</c:v>
                </c:pt>
                <c:pt idx="6132">
                  <c:v>49406.5</c:v>
                </c:pt>
                <c:pt idx="6133">
                  <c:v>49414.75</c:v>
                </c:pt>
                <c:pt idx="6134">
                  <c:v>49423</c:v>
                </c:pt>
                <c:pt idx="6135">
                  <c:v>49431.25</c:v>
                </c:pt>
                <c:pt idx="6136">
                  <c:v>49439.5</c:v>
                </c:pt>
                <c:pt idx="6137">
                  <c:v>49447.75</c:v>
                </c:pt>
                <c:pt idx="6138">
                  <c:v>49456</c:v>
                </c:pt>
                <c:pt idx="6139">
                  <c:v>49464.25</c:v>
                </c:pt>
                <c:pt idx="6140">
                  <c:v>49472.5</c:v>
                </c:pt>
                <c:pt idx="6141">
                  <c:v>49480.75</c:v>
                </c:pt>
                <c:pt idx="6142">
                  <c:v>49489</c:v>
                </c:pt>
                <c:pt idx="6143">
                  <c:v>49497.25</c:v>
                </c:pt>
                <c:pt idx="6144">
                  <c:v>49505.5</c:v>
                </c:pt>
                <c:pt idx="6145">
                  <c:v>49513.75</c:v>
                </c:pt>
                <c:pt idx="6146">
                  <c:v>49522</c:v>
                </c:pt>
                <c:pt idx="6147">
                  <c:v>49530.25</c:v>
                </c:pt>
                <c:pt idx="6148">
                  <c:v>49538.5</c:v>
                </c:pt>
                <c:pt idx="6149">
                  <c:v>49546.75</c:v>
                </c:pt>
                <c:pt idx="6150">
                  <c:v>49555</c:v>
                </c:pt>
                <c:pt idx="6151">
                  <c:v>49563.25</c:v>
                </c:pt>
                <c:pt idx="6152">
                  <c:v>49571.5</c:v>
                </c:pt>
                <c:pt idx="6153">
                  <c:v>49579.75</c:v>
                </c:pt>
                <c:pt idx="6154">
                  <c:v>49588</c:v>
                </c:pt>
                <c:pt idx="6155">
                  <c:v>49596.25</c:v>
                </c:pt>
                <c:pt idx="6156">
                  <c:v>49604.5</c:v>
                </c:pt>
                <c:pt idx="6157">
                  <c:v>49612.75</c:v>
                </c:pt>
                <c:pt idx="6158">
                  <c:v>49621</c:v>
                </c:pt>
                <c:pt idx="6159">
                  <c:v>49629.25</c:v>
                </c:pt>
                <c:pt idx="6160">
                  <c:v>49637.5</c:v>
                </c:pt>
                <c:pt idx="6161">
                  <c:v>49645.75</c:v>
                </c:pt>
                <c:pt idx="6162">
                  <c:v>49654</c:v>
                </c:pt>
                <c:pt idx="6163">
                  <c:v>49662.25</c:v>
                </c:pt>
                <c:pt idx="6164">
                  <c:v>49670.5</c:v>
                </c:pt>
                <c:pt idx="6165">
                  <c:v>49678.75</c:v>
                </c:pt>
                <c:pt idx="6166">
                  <c:v>49687</c:v>
                </c:pt>
                <c:pt idx="6167">
                  <c:v>49695.25</c:v>
                </c:pt>
                <c:pt idx="6168">
                  <c:v>49703.5</c:v>
                </c:pt>
                <c:pt idx="6169">
                  <c:v>49711.75</c:v>
                </c:pt>
                <c:pt idx="6170">
                  <c:v>49720</c:v>
                </c:pt>
                <c:pt idx="6171">
                  <c:v>49728.25</c:v>
                </c:pt>
                <c:pt idx="6172">
                  <c:v>49736.5</c:v>
                </c:pt>
                <c:pt idx="6173">
                  <c:v>49744.75</c:v>
                </c:pt>
                <c:pt idx="6174">
                  <c:v>49753</c:v>
                </c:pt>
                <c:pt idx="6175">
                  <c:v>49761.25</c:v>
                </c:pt>
                <c:pt idx="6176">
                  <c:v>49769.5</c:v>
                </c:pt>
                <c:pt idx="6177">
                  <c:v>49777.75</c:v>
                </c:pt>
                <c:pt idx="6178">
                  <c:v>49786</c:v>
                </c:pt>
                <c:pt idx="6179">
                  <c:v>49794.25</c:v>
                </c:pt>
                <c:pt idx="6180">
                  <c:v>49802.5</c:v>
                </c:pt>
                <c:pt idx="6181">
                  <c:v>49810.75</c:v>
                </c:pt>
                <c:pt idx="6182">
                  <c:v>49819</c:v>
                </c:pt>
                <c:pt idx="6183">
                  <c:v>49827.25</c:v>
                </c:pt>
                <c:pt idx="6184">
                  <c:v>49835.5</c:v>
                </c:pt>
                <c:pt idx="6185">
                  <c:v>49843.75</c:v>
                </c:pt>
                <c:pt idx="6186">
                  <c:v>49852</c:v>
                </c:pt>
                <c:pt idx="6187">
                  <c:v>49860.25</c:v>
                </c:pt>
                <c:pt idx="6188">
                  <c:v>49868.5</c:v>
                </c:pt>
                <c:pt idx="6189">
                  <c:v>49876.75</c:v>
                </c:pt>
                <c:pt idx="6190">
                  <c:v>49885</c:v>
                </c:pt>
                <c:pt idx="6191">
                  <c:v>49893.25</c:v>
                </c:pt>
                <c:pt idx="6192">
                  <c:v>49901.5</c:v>
                </c:pt>
                <c:pt idx="6193">
                  <c:v>49909.75</c:v>
                </c:pt>
                <c:pt idx="6194">
                  <c:v>49918</c:v>
                </c:pt>
                <c:pt idx="6195">
                  <c:v>49926.25</c:v>
                </c:pt>
                <c:pt idx="6196">
                  <c:v>49934.5</c:v>
                </c:pt>
                <c:pt idx="6197">
                  <c:v>49942.75</c:v>
                </c:pt>
                <c:pt idx="6198">
                  <c:v>49951</c:v>
                </c:pt>
                <c:pt idx="6199">
                  <c:v>49959.25</c:v>
                </c:pt>
                <c:pt idx="6200">
                  <c:v>49967.5</c:v>
                </c:pt>
                <c:pt idx="6201">
                  <c:v>49975.75</c:v>
                </c:pt>
                <c:pt idx="6202">
                  <c:v>49984</c:v>
                </c:pt>
                <c:pt idx="6203">
                  <c:v>49992.25</c:v>
                </c:pt>
                <c:pt idx="6204">
                  <c:v>50000.5</c:v>
                </c:pt>
                <c:pt idx="6205">
                  <c:v>50008.75</c:v>
                </c:pt>
                <c:pt idx="6206">
                  <c:v>50017</c:v>
                </c:pt>
                <c:pt idx="6207">
                  <c:v>50025.25</c:v>
                </c:pt>
                <c:pt idx="6208">
                  <c:v>50033.5</c:v>
                </c:pt>
                <c:pt idx="6209">
                  <c:v>50041.75</c:v>
                </c:pt>
                <c:pt idx="6210">
                  <c:v>50050</c:v>
                </c:pt>
                <c:pt idx="6211">
                  <c:v>50058.25</c:v>
                </c:pt>
                <c:pt idx="6212">
                  <c:v>50066.5</c:v>
                </c:pt>
                <c:pt idx="6213">
                  <c:v>50074.75</c:v>
                </c:pt>
                <c:pt idx="6214">
                  <c:v>50083</c:v>
                </c:pt>
                <c:pt idx="6215">
                  <c:v>50091.25</c:v>
                </c:pt>
                <c:pt idx="6216">
                  <c:v>50099.5</c:v>
                </c:pt>
                <c:pt idx="6217">
                  <c:v>50107.75</c:v>
                </c:pt>
                <c:pt idx="6218">
                  <c:v>50116</c:v>
                </c:pt>
                <c:pt idx="6219">
                  <c:v>50124.25</c:v>
                </c:pt>
                <c:pt idx="6220">
                  <c:v>50132.5</c:v>
                </c:pt>
                <c:pt idx="6221">
                  <c:v>50140.75</c:v>
                </c:pt>
                <c:pt idx="6222">
                  <c:v>50149</c:v>
                </c:pt>
                <c:pt idx="6223">
                  <c:v>50157.25</c:v>
                </c:pt>
                <c:pt idx="6224">
                  <c:v>50165.5</c:v>
                </c:pt>
                <c:pt idx="6225">
                  <c:v>50173.75</c:v>
                </c:pt>
                <c:pt idx="6226">
                  <c:v>50182</c:v>
                </c:pt>
                <c:pt idx="6227">
                  <c:v>50190.25</c:v>
                </c:pt>
                <c:pt idx="6228">
                  <c:v>50198.5</c:v>
                </c:pt>
                <c:pt idx="6229">
                  <c:v>50206.75</c:v>
                </c:pt>
                <c:pt idx="6230">
                  <c:v>50215</c:v>
                </c:pt>
                <c:pt idx="6231">
                  <c:v>50223.25</c:v>
                </c:pt>
                <c:pt idx="6232">
                  <c:v>50231.5</c:v>
                </c:pt>
                <c:pt idx="6233">
                  <c:v>50239.75</c:v>
                </c:pt>
                <c:pt idx="6234">
                  <c:v>50248</c:v>
                </c:pt>
                <c:pt idx="6235">
                  <c:v>50256.25</c:v>
                </c:pt>
                <c:pt idx="6236">
                  <c:v>50264.5</c:v>
                </c:pt>
                <c:pt idx="6237">
                  <c:v>50272.75</c:v>
                </c:pt>
                <c:pt idx="6238">
                  <c:v>50281</c:v>
                </c:pt>
                <c:pt idx="6239">
                  <c:v>50289.25</c:v>
                </c:pt>
                <c:pt idx="6240">
                  <c:v>50297.5</c:v>
                </c:pt>
                <c:pt idx="6241">
                  <c:v>50305.75</c:v>
                </c:pt>
                <c:pt idx="6242">
                  <c:v>50314</c:v>
                </c:pt>
                <c:pt idx="6243">
                  <c:v>50322.25</c:v>
                </c:pt>
                <c:pt idx="6244">
                  <c:v>50330.5</c:v>
                </c:pt>
                <c:pt idx="6245">
                  <c:v>50338.75</c:v>
                </c:pt>
                <c:pt idx="6246">
                  <c:v>50347</c:v>
                </c:pt>
                <c:pt idx="6247">
                  <c:v>50355.25</c:v>
                </c:pt>
                <c:pt idx="6248">
                  <c:v>50363.5</c:v>
                </c:pt>
                <c:pt idx="6249">
                  <c:v>50371.75</c:v>
                </c:pt>
                <c:pt idx="6250">
                  <c:v>50380</c:v>
                </c:pt>
                <c:pt idx="6251">
                  <c:v>50388.25</c:v>
                </c:pt>
                <c:pt idx="6252">
                  <c:v>50396.5</c:v>
                </c:pt>
                <c:pt idx="6253">
                  <c:v>50404.75</c:v>
                </c:pt>
                <c:pt idx="6254">
                  <c:v>50413</c:v>
                </c:pt>
                <c:pt idx="6255">
                  <c:v>50421.25</c:v>
                </c:pt>
                <c:pt idx="6256">
                  <c:v>50429.5</c:v>
                </c:pt>
                <c:pt idx="6257">
                  <c:v>50437.75</c:v>
                </c:pt>
                <c:pt idx="6258">
                  <c:v>50446</c:v>
                </c:pt>
                <c:pt idx="6259">
                  <c:v>50454.25</c:v>
                </c:pt>
                <c:pt idx="6260">
                  <c:v>50462.5</c:v>
                </c:pt>
                <c:pt idx="6261">
                  <c:v>50470.75</c:v>
                </c:pt>
                <c:pt idx="6262">
                  <c:v>50479</c:v>
                </c:pt>
                <c:pt idx="6263">
                  <c:v>50487.25</c:v>
                </c:pt>
                <c:pt idx="6264">
                  <c:v>50495.5</c:v>
                </c:pt>
                <c:pt idx="6265">
                  <c:v>50503.75</c:v>
                </c:pt>
                <c:pt idx="6266">
                  <c:v>50512</c:v>
                </c:pt>
                <c:pt idx="6267">
                  <c:v>50520.25</c:v>
                </c:pt>
                <c:pt idx="6268">
                  <c:v>50528.5</c:v>
                </c:pt>
                <c:pt idx="6269">
                  <c:v>50536.75</c:v>
                </c:pt>
                <c:pt idx="6270">
                  <c:v>50545</c:v>
                </c:pt>
                <c:pt idx="6271">
                  <c:v>50553.25</c:v>
                </c:pt>
                <c:pt idx="6272">
                  <c:v>50561.5</c:v>
                </c:pt>
                <c:pt idx="6273">
                  <c:v>50569.75</c:v>
                </c:pt>
                <c:pt idx="6274">
                  <c:v>50578</c:v>
                </c:pt>
                <c:pt idx="6275">
                  <c:v>50586.25</c:v>
                </c:pt>
                <c:pt idx="6276">
                  <c:v>50594.5</c:v>
                </c:pt>
                <c:pt idx="6277">
                  <c:v>50602.75</c:v>
                </c:pt>
                <c:pt idx="6278">
                  <c:v>50611</c:v>
                </c:pt>
                <c:pt idx="6279">
                  <c:v>50619.25</c:v>
                </c:pt>
                <c:pt idx="6280">
                  <c:v>50627.5</c:v>
                </c:pt>
                <c:pt idx="6281">
                  <c:v>50635.75</c:v>
                </c:pt>
                <c:pt idx="6282">
                  <c:v>50644</c:v>
                </c:pt>
                <c:pt idx="6283">
                  <c:v>50652.25</c:v>
                </c:pt>
                <c:pt idx="6284">
                  <c:v>50660.5</c:v>
                </c:pt>
                <c:pt idx="6285">
                  <c:v>50668.75</c:v>
                </c:pt>
                <c:pt idx="6286">
                  <c:v>50677</c:v>
                </c:pt>
                <c:pt idx="6287">
                  <c:v>50685.25</c:v>
                </c:pt>
                <c:pt idx="6288">
                  <c:v>50693.5</c:v>
                </c:pt>
                <c:pt idx="6289">
                  <c:v>50701.75</c:v>
                </c:pt>
                <c:pt idx="6290">
                  <c:v>50710</c:v>
                </c:pt>
                <c:pt idx="6291">
                  <c:v>50718.25</c:v>
                </c:pt>
                <c:pt idx="6292">
                  <c:v>50726.5</c:v>
                </c:pt>
                <c:pt idx="6293">
                  <c:v>50734.75</c:v>
                </c:pt>
                <c:pt idx="6294">
                  <c:v>50743</c:v>
                </c:pt>
                <c:pt idx="6295">
                  <c:v>50751.25</c:v>
                </c:pt>
                <c:pt idx="6296">
                  <c:v>50759.5</c:v>
                </c:pt>
                <c:pt idx="6297">
                  <c:v>50767.75</c:v>
                </c:pt>
                <c:pt idx="6298">
                  <c:v>50776</c:v>
                </c:pt>
                <c:pt idx="6299">
                  <c:v>50784.25</c:v>
                </c:pt>
                <c:pt idx="6300">
                  <c:v>50792.5</c:v>
                </c:pt>
                <c:pt idx="6301">
                  <c:v>50800.75</c:v>
                </c:pt>
                <c:pt idx="6302">
                  <c:v>50809</c:v>
                </c:pt>
                <c:pt idx="6303">
                  <c:v>50817.25</c:v>
                </c:pt>
                <c:pt idx="6304">
                  <c:v>50825.5</c:v>
                </c:pt>
                <c:pt idx="6305">
                  <c:v>50833.75</c:v>
                </c:pt>
                <c:pt idx="6306">
                  <c:v>50842</c:v>
                </c:pt>
                <c:pt idx="6307">
                  <c:v>50850.25</c:v>
                </c:pt>
                <c:pt idx="6308">
                  <c:v>50858.5</c:v>
                </c:pt>
                <c:pt idx="6309">
                  <c:v>50866.75</c:v>
                </c:pt>
                <c:pt idx="6310">
                  <c:v>50875</c:v>
                </c:pt>
                <c:pt idx="6311">
                  <c:v>50883.25</c:v>
                </c:pt>
                <c:pt idx="6312">
                  <c:v>50891.5</c:v>
                </c:pt>
                <c:pt idx="6313">
                  <c:v>50899.75</c:v>
                </c:pt>
                <c:pt idx="6314">
                  <c:v>50908</c:v>
                </c:pt>
                <c:pt idx="6315">
                  <c:v>50916.25</c:v>
                </c:pt>
                <c:pt idx="6316">
                  <c:v>50924.5</c:v>
                </c:pt>
                <c:pt idx="6317">
                  <c:v>50932.75</c:v>
                </c:pt>
                <c:pt idx="6318">
                  <c:v>50941</c:v>
                </c:pt>
                <c:pt idx="6319">
                  <c:v>50949.25</c:v>
                </c:pt>
                <c:pt idx="6320">
                  <c:v>50957.5</c:v>
                </c:pt>
                <c:pt idx="6321">
                  <c:v>50965.75</c:v>
                </c:pt>
                <c:pt idx="6322">
                  <c:v>50974</c:v>
                </c:pt>
                <c:pt idx="6323">
                  <c:v>50982.25</c:v>
                </c:pt>
                <c:pt idx="6324">
                  <c:v>50990.5</c:v>
                </c:pt>
                <c:pt idx="6325">
                  <c:v>50998.75</c:v>
                </c:pt>
                <c:pt idx="6326">
                  <c:v>51007</c:v>
                </c:pt>
                <c:pt idx="6327">
                  <c:v>51015.25</c:v>
                </c:pt>
                <c:pt idx="6328">
                  <c:v>51023.5</c:v>
                </c:pt>
                <c:pt idx="6329">
                  <c:v>51031.75</c:v>
                </c:pt>
                <c:pt idx="6330">
                  <c:v>51040</c:v>
                </c:pt>
                <c:pt idx="6331">
                  <c:v>51048.25</c:v>
                </c:pt>
                <c:pt idx="6332">
                  <c:v>51056.5</c:v>
                </c:pt>
                <c:pt idx="6333">
                  <c:v>51064.75</c:v>
                </c:pt>
                <c:pt idx="6334">
                  <c:v>51073</c:v>
                </c:pt>
                <c:pt idx="6335">
                  <c:v>51081.25</c:v>
                </c:pt>
                <c:pt idx="6336">
                  <c:v>51089.5</c:v>
                </c:pt>
                <c:pt idx="6337">
                  <c:v>51097.75</c:v>
                </c:pt>
                <c:pt idx="6338">
                  <c:v>51106</c:v>
                </c:pt>
                <c:pt idx="6339">
                  <c:v>51114.25</c:v>
                </c:pt>
                <c:pt idx="6340">
                  <c:v>51122.5</c:v>
                </c:pt>
                <c:pt idx="6341">
                  <c:v>51130.75</c:v>
                </c:pt>
                <c:pt idx="6342">
                  <c:v>51139</c:v>
                </c:pt>
                <c:pt idx="6343">
                  <c:v>51147.25</c:v>
                </c:pt>
                <c:pt idx="6344">
                  <c:v>51155.5</c:v>
                </c:pt>
                <c:pt idx="6345">
                  <c:v>51163.75</c:v>
                </c:pt>
                <c:pt idx="6346">
                  <c:v>51172</c:v>
                </c:pt>
                <c:pt idx="6347">
                  <c:v>51180.25</c:v>
                </c:pt>
                <c:pt idx="6348">
                  <c:v>51188.5</c:v>
                </c:pt>
                <c:pt idx="6349">
                  <c:v>51196.75</c:v>
                </c:pt>
                <c:pt idx="6350">
                  <c:v>51205</c:v>
                </c:pt>
                <c:pt idx="6351">
                  <c:v>51213.25</c:v>
                </c:pt>
                <c:pt idx="6352">
                  <c:v>51221.5</c:v>
                </c:pt>
                <c:pt idx="6353">
                  <c:v>51229.75</c:v>
                </c:pt>
                <c:pt idx="6354">
                  <c:v>51238</c:v>
                </c:pt>
                <c:pt idx="6355">
                  <c:v>51246.25</c:v>
                </c:pt>
                <c:pt idx="6356">
                  <c:v>51254.5</c:v>
                </c:pt>
                <c:pt idx="6357">
                  <c:v>51262.75</c:v>
                </c:pt>
                <c:pt idx="6358">
                  <c:v>51271</c:v>
                </c:pt>
                <c:pt idx="6359">
                  <c:v>51279.25</c:v>
                </c:pt>
                <c:pt idx="6360">
                  <c:v>51287.5</c:v>
                </c:pt>
                <c:pt idx="6361">
                  <c:v>51295.75</c:v>
                </c:pt>
                <c:pt idx="6362">
                  <c:v>51304</c:v>
                </c:pt>
                <c:pt idx="6363">
                  <c:v>51312.25</c:v>
                </c:pt>
                <c:pt idx="6364">
                  <c:v>51320.5</c:v>
                </c:pt>
                <c:pt idx="6365">
                  <c:v>51328.75</c:v>
                </c:pt>
                <c:pt idx="6366">
                  <c:v>51337</c:v>
                </c:pt>
                <c:pt idx="6367">
                  <c:v>51345.25</c:v>
                </c:pt>
                <c:pt idx="6368">
                  <c:v>51353.5</c:v>
                </c:pt>
                <c:pt idx="6369">
                  <c:v>51361.75</c:v>
                </c:pt>
                <c:pt idx="6370">
                  <c:v>51370</c:v>
                </c:pt>
                <c:pt idx="6371">
                  <c:v>51378.25</c:v>
                </c:pt>
                <c:pt idx="6372">
                  <c:v>51386.5</c:v>
                </c:pt>
                <c:pt idx="6373">
                  <c:v>51394.75</c:v>
                </c:pt>
                <c:pt idx="6374">
                  <c:v>51403</c:v>
                </c:pt>
                <c:pt idx="6375">
                  <c:v>51411.25</c:v>
                </c:pt>
                <c:pt idx="6376">
                  <c:v>51419.5</c:v>
                </c:pt>
                <c:pt idx="6377">
                  <c:v>51427.75</c:v>
                </c:pt>
                <c:pt idx="6378">
                  <c:v>51436</c:v>
                </c:pt>
                <c:pt idx="6379">
                  <c:v>51444.25</c:v>
                </c:pt>
                <c:pt idx="6380">
                  <c:v>51452.5</c:v>
                </c:pt>
                <c:pt idx="6381">
                  <c:v>51460.75</c:v>
                </c:pt>
                <c:pt idx="6382">
                  <c:v>51469</c:v>
                </c:pt>
                <c:pt idx="6383">
                  <c:v>51477.25</c:v>
                </c:pt>
                <c:pt idx="6384">
                  <c:v>51485.5</c:v>
                </c:pt>
                <c:pt idx="6385">
                  <c:v>51493.75</c:v>
                </c:pt>
                <c:pt idx="6386">
                  <c:v>51502</c:v>
                </c:pt>
                <c:pt idx="6387">
                  <c:v>51510.25</c:v>
                </c:pt>
                <c:pt idx="6388">
                  <c:v>51518.5</c:v>
                </c:pt>
                <c:pt idx="6389">
                  <c:v>51526.75</c:v>
                </c:pt>
                <c:pt idx="6390">
                  <c:v>51535</c:v>
                </c:pt>
                <c:pt idx="6391">
                  <c:v>51543.25</c:v>
                </c:pt>
                <c:pt idx="6392">
                  <c:v>51551.5</c:v>
                </c:pt>
                <c:pt idx="6393">
                  <c:v>51559.75</c:v>
                </c:pt>
                <c:pt idx="6394">
                  <c:v>51568</c:v>
                </c:pt>
                <c:pt idx="6395">
                  <c:v>51576.25</c:v>
                </c:pt>
                <c:pt idx="6396">
                  <c:v>51584.5</c:v>
                </c:pt>
                <c:pt idx="6397">
                  <c:v>51592.75</c:v>
                </c:pt>
                <c:pt idx="6398">
                  <c:v>51601</c:v>
                </c:pt>
                <c:pt idx="6399">
                  <c:v>51609.25</c:v>
                </c:pt>
                <c:pt idx="6400">
                  <c:v>51617.5</c:v>
                </c:pt>
                <c:pt idx="6401">
                  <c:v>51625.75</c:v>
                </c:pt>
                <c:pt idx="6402">
                  <c:v>51634</c:v>
                </c:pt>
                <c:pt idx="6403">
                  <c:v>51642.25</c:v>
                </c:pt>
                <c:pt idx="6404">
                  <c:v>51650.5</c:v>
                </c:pt>
                <c:pt idx="6405">
                  <c:v>51658.75</c:v>
                </c:pt>
                <c:pt idx="6406">
                  <c:v>51667</c:v>
                </c:pt>
                <c:pt idx="6407">
                  <c:v>51675.25</c:v>
                </c:pt>
                <c:pt idx="6408">
                  <c:v>51683.5</c:v>
                </c:pt>
                <c:pt idx="6409">
                  <c:v>51691.75</c:v>
                </c:pt>
                <c:pt idx="6410">
                  <c:v>51700</c:v>
                </c:pt>
                <c:pt idx="6411">
                  <c:v>51708.25</c:v>
                </c:pt>
                <c:pt idx="6412">
                  <c:v>51716.5</c:v>
                </c:pt>
                <c:pt idx="6413">
                  <c:v>51724.75</c:v>
                </c:pt>
                <c:pt idx="6414">
                  <c:v>51733</c:v>
                </c:pt>
                <c:pt idx="6415">
                  <c:v>51741.25</c:v>
                </c:pt>
                <c:pt idx="6416">
                  <c:v>51749.5</c:v>
                </c:pt>
                <c:pt idx="6417">
                  <c:v>51757.75</c:v>
                </c:pt>
                <c:pt idx="6418">
                  <c:v>51766</c:v>
                </c:pt>
                <c:pt idx="6419">
                  <c:v>51774.25</c:v>
                </c:pt>
                <c:pt idx="6420">
                  <c:v>51782.5</c:v>
                </c:pt>
                <c:pt idx="6421">
                  <c:v>51790.75</c:v>
                </c:pt>
                <c:pt idx="6422">
                  <c:v>51799</c:v>
                </c:pt>
                <c:pt idx="6423">
                  <c:v>51807.25</c:v>
                </c:pt>
                <c:pt idx="6424">
                  <c:v>51815.5</c:v>
                </c:pt>
                <c:pt idx="6425">
                  <c:v>51823.75</c:v>
                </c:pt>
                <c:pt idx="6426">
                  <c:v>51832</c:v>
                </c:pt>
                <c:pt idx="6427">
                  <c:v>51840.25</c:v>
                </c:pt>
                <c:pt idx="6428">
                  <c:v>51848.5</c:v>
                </c:pt>
                <c:pt idx="6429">
                  <c:v>51856.75</c:v>
                </c:pt>
                <c:pt idx="6430">
                  <c:v>51865</c:v>
                </c:pt>
                <c:pt idx="6431">
                  <c:v>51873.25</c:v>
                </c:pt>
                <c:pt idx="6432">
                  <c:v>51881.5</c:v>
                </c:pt>
                <c:pt idx="6433">
                  <c:v>51889.75</c:v>
                </c:pt>
                <c:pt idx="6434">
                  <c:v>51898</c:v>
                </c:pt>
                <c:pt idx="6435">
                  <c:v>51906.25</c:v>
                </c:pt>
                <c:pt idx="6436">
                  <c:v>51914.5</c:v>
                </c:pt>
                <c:pt idx="6437">
                  <c:v>51922.75</c:v>
                </c:pt>
                <c:pt idx="6438">
                  <c:v>51931</c:v>
                </c:pt>
                <c:pt idx="6439">
                  <c:v>51939.25</c:v>
                </c:pt>
                <c:pt idx="6440">
                  <c:v>51947.5</c:v>
                </c:pt>
                <c:pt idx="6441">
                  <c:v>51955.75</c:v>
                </c:pt>
                <c:pt idx="6442">
                  <c:v>51964</c:v>
                </c:pt>
                <c:pt idx="6443">
                  <c:v>51972.25</c:v>
                </c:pt>
                <c:pt idx="6444">
                  <c:v>51980.5</c:v>
                </c:pt>
                <c:pt idx="6445">
                  <c:v>51988.75</c:v>
                </c:pt>
                <c:pt idx="6446">
                  <c:v>51997</c:v>
                </c:pt>
                <c:pt idx="6447">
                  <c:v>52005.25</c:v>
                </c:pt>
                <c:pt idx="6448">
                  <c:v>52013.5</c:v>
                </c:pt>
                <c:pt idx="6449">
                  <c:v>52021.75</c:v>
                </c:pt>
                <c:pt idx="6450">
                  <c:v>52030</c:v>
                </c:pt>
                <c:pt idx="6451">
                  <c:v>52038.25</c:v>
                </c:pt>
                <c:pt idx="6452">
                  <c:v>52046.5</c:v>
                </c:pt>
                <c:pt idx="6453">
                  <c:v>52054.75</c:v>
                </c:pt>
                <c:pt idx="6454">
                  <c:v>52063</c:v>
                </c:pt>
                <c:pt idx="6455">
                  <c:v>52071.25</c:v>
                </c:pt>
                <c:pt idx="6456">
                  <c:v>52079.5</c:v>
                </c:pt>
                <c:pt idx="6457">
                  <c:v>52087.75</c:v>
                </c:pt>
                <c:pt idx="6458">
                  <c:v>52096</c:v>
                </c:pt>
                <c:pt idx="6459">
                  <c:v>52104.25</c:v>
                </c:pt>
                <c:pt idx="6460">
                  <c:v>52112.5</c:v>
                </c:pt>
                <c:pt idx="6461">
                  <c:v>52120.75</c:v>
                </c:pt>
                <c:pt idx="6462">
                  <c:v>52129</c:v>
                </c:pt>
                <c:pt idx="6463">
                  <c:v>52137.25</c:v>
                </c:pt>
                <c:pt idx="6464">
                  <c:v>52145.5</c:v>
                </c:pt>
                <c:pt idx="6465">
                  <c:v>52153.75</c:v>
                </c:pt>
                <c:pt idx="6466">
                  <c:v>52162</c:v>
                </c:pt>
                <c:pt idx="6467">
                  <c:v>52170.25</c:v>
                </c:pt>
                <c:pt idx="6468">
                  <c:v>52178.5</c:v>
                </c:pt>
                <c:pt idx="6469">
                  <c:v>52186.75</c:v>
                </c:pt>
                <c:pt idx="6470">
                  <c:v>52195</c:v>
                </c:pt>
                <c:pt idx="6471">
                  <c:v>52203.25</c:v>
                </c:pt>
                <c:pt idx="6472">
                  <c:v>52211.5</c:v>
                </c:pt>
                <c:pt idx="6473">
                  <c:v>52219.75</c:v>
                </c:pt>
                <c:pt idx="6474">
                  <c:v>52228</c:v>
                </c:pt>
                <c:pt idx="6475">
                  <c:v>52236.25</c:v>
                </c:pt>
                <c:pt idx="6476">
                  <c:v>52244.5</c:v>
                </c:pt>
                <c:pt idx="6477">
                  <c:v>52252.75</c:v>
                </c:pt>
                <c:pt idx="6478">
                  <c:v>52261</c:v>
                </c:pt>
                <c:pt idx="6479">
                  <c:v>52269.25</c:v>
                </c:pt>
                <c:pt idx="6480">
                  <c:v>52277.5</c:v>
                </c:pt>
                <c:pt idx="6481">
                  <c:v>52285.75</c:v>
                </c:pt>
                <c:pt idx="6482">
                  <c:v>52294</c:v>
                </c:pt>
                <c:pt idx="6483">
                  <c:v>52302.25</c:v>
                </c:pt>
                <c:pt idx="6484">
                  <c:v>52310.5</c:v>
                </c:pt>
                <c:pt idx="6485">
                  <c:v>52318.75</c:v>
                </c:pt>
                <c:pt idx="6486">
                  <c:v>52327</c:v>
                </c:pt>
                <c:pt idx="6487">
                  <c:v>52335.25</c:v>
                </c:pt>
                <c:pt idx="6488">
                  <c:v>52343.5</c:v>
                </c:pt>
                <c:pt idx="6489">
                  <c:v>52351.75</c:v>
                </c:pt>
                <c:pt idx="6490">
                  <c:v>52360</c:v>
                </c:pt>
                <c:pt idx="6491">
                  <c:v>52368.25</c:v>
                </c:pt>
                <c:pt idx="6492">
                  <c:v>52376.5</c:v>
                </c:pt>
                <c:pt idx="6493">
                  <c:v>52384.75</c:v>
                </c:pt>
                <c:pt idx="6494">
                  <c:v>52393</c:v>
                </c:pt>
                <c:pt idx="6495">
                  <c:v>52401.25</c:v>
                </c:pt>
                <c:pt idx="6496">
                  <c:v>52409.5</c:v>
                </c:pt>
                <c:pt idx="6497">
                  <c:v>52417.75</c:v>
                </c:pt>
                <c:pt idx="6498">
                  <c:v>52426</c:v>
                </c:pt>
                <c:pt idx="6499">
                  <c:v>52434.25</c:v>
                </c:pt>
                <c:pt idx="6500">
                  <c:v>52442.5</c:v>
                </c:pt>
                <c:pt idx="6501">
                  <c:v>52450.75</c:v>
                </c:pt>
                <c:pt idx="6502">
                  <c:v>52459</c:v>
                </c:pt>
                <c:pt idx="6503">
                  <c:v>52467.25</c:v>
                </c:pt>
                <c:pt idx="6504">
                  <c:v>52475.5</c:v>
                </c:pt>
                <c:pt idx="6505">
                  <c:v>52483.75</c:v>
                </c:pt>
                <c:pt idx="6506">
                  <c:v>52492</c:v>
                </c:pt>
                <c:pt idx="6507">
                  <c:v>52500.25</c:v>
                </c:pt>
                <c:pt idx="6508">
                  <c:v>52508.5</c:v>
                </c:pt>
                <c:pt idx="6509">
                  <c:v>52516.75</c:v>
                </c:pt>
                <c:pt idx="6510">
                  <c:v>52525</c:v>
                </c:pt>
                <c:pt idx="6511">
                  <c:v>52533.25</c:v>
                </c:pt>
                <c:pt idx="6512">
                  <c:v>52541.5</c:v>
                </c:pt>
                <c:pt idx="6513">
                  <c:v>52549.75</c:v>
                </c:pt>
                <c:pt idx="6514">
                  <c:v>52558</c:v>
                </c:pt>
                <c:pt idx="6515">
                  <c:v>52566.25</c:v>
                </c:pt>
                <c:pt idx="6516">
                  <c:v>52574.5</c:v>
                </c:pt>
                <c:pt idx="6517">
                  <c:v>52582.75</c:v>
                </c:pt>
                <c:pt idx="6518">
                  <c:v>52591</c:v>
                </c:pt>
                <c:pt idx="6519">
                  <c:v>52599.25</c:v>
                </c:pt>
                <c:pt idx="6520">
                  <c:v>52607.5</c:v>
                </c:pt>
                <c:pt idx="6521">
                  <c:v>52615.75</c:v>
                </c:pt>
                <c:pt idx="6522">
                  <c:v>52624</c:v>
                </c:pt>
                <c:pt idx="6523">
                  <c:v>52632.25</c:v>
                </c:pt>
                <c:pt idx="6524">
                  <c:v>52640.5</c:v>
                </c:pt>
                <c:pt idx="6525">
                  <c:v>52648.75</c:v>
                </c:pt>
                <c:pt idx="6526">
                  <c:v>52657</c:v>
                </c:pt>
                <c:pt idx="6527">
                  <c:v>52665.25</c:v>
                </c:pt>
                <c:pt idx="6528">
                  <c:v>52673.5</c:v>
                </c:pt>
                <c:pt idx="6529">
                  <c:v>52681.75</c:v>
                </c:pt>
                <c:pt idx="6530">
                  <c:v>52690</c:v>
                </c:pt>
                <c:pt idx="6531">
                  <c:v>52698.25</c:v>
                </c:pt>
                <c:pt idx="6532">
                  <c:v>52706.5</c:v>
                </c:pt>
                <c:pt idx="6533">
                  <c:v>52714.75</c:v>
                </c:pt>
                <c:pt idx="6534">
                  <c:v>52723</c:v>
                </c:pt>
                <c:pt idx="6535">
                  <c:v>52731.25</c:v>
                </c:pt>
                <c:pt idx="6536">
                  <c:v>52739.5</c:v>
                </c:pt>
                <c:pt idx="6537">
                  <c:v>52747.75</c:v>
                </c:pt>
                <c:pt idx="6538">
                  <c:v>52756</c:v>
                </c:pt>
                <c:pt idx="6539">
                  <c:v>52764.25</c:v>
                </c:pt>
                <c:pt idx="6540">
                  <c:v>52772.5</c:v>
                </c:pt>
                <c:pt idx="6541">
                  <c:v>52780.75</c:v>
                </c:pt>
                <c:pt idx="6542">
                  <c:v>52789</c:v>
                </c:pt>
                <c:pt idx="6543">
                  <c:v>52797.25</c:v>
                </c:pt>
                <c:pt idx="6544">
                  <c:v>52805.5</c:v>
                </c:pt>
                <c:pt idx="6545">
                  <c:v>52813.75</c:v>
                </c:pt>
                <c:pt idx="6546">
                  <c:v>52822</c:v>
                </c:pt>
                <c:pt idx="6547">
                  <c:v>52830.25</c:v>
                </c:pt>
                <c:pt idx="6548">
                  <c:v>52838.5</c:v>
                </c:pt>
                <c:pt idx="6549">
                  <c:v>52846.75</c:v>
                </c:pt>
                <c:pt idx="6550">
                  <c:v>52855</c:v>
                </c:pt>
                <c:pt idx="6551">
                  <c:v>52863.25</c:v>
                </c:pt>
                <c:pt idx="6552">
                  <c:v>52871.5</c:v>
                </c:pt>
                <c:pt idx="6553">
                  <c:v>52879.75</c:v>
                </c:pt>
                <c:pt idx="6554">
                  <c:v>52888</c:v>
                </c:pt>
                <c:pt idx="6555">
                  <c:v>52896.25</c:v>
                </c:pt>
                <c:pt idx="6556">
                  <c:v>52904.5</c:v>
                </c:pt>
                <c:pt idx="6557">
                  <c:v>52912.75</c:v>
                </c:pt>
                <c:pt idx="6558">
                  <c:v>52921</c:v>
                </c:pt>
                <c:pt idx="6559">
                  <c:v>52929.25</c:v>
                </c:pt>
                <c:pt idx="6560">
                  <c:v>52937.5</c:v>
                </c:pt>
                <c:pt idx="6561">
                  <c:v>52945.75</c:v>
                </c:pt>
                <c:pt idx="6562">
                  <c:v>52954</c:v>
                </c:pt>
                <c:pt idx="6563">
                  <c:v>52962.25</c:v>
                </c:pt>
                <c:pt idx="6564">
                  <c:v>52970.5</c:v>
                </c:pt>
                <c:pt idx="6565">
                  <c:v>52978.75</c:v>
                </c:pt>
                <c:pt idx="6566">
                  <c:v>52987</c:v>
                </c:pt>
                <c:pt idx="6567">
                  <c:v>52995.25</c:v>
                </c:pt>
                <c:pt idx="6568">
                  <c:v>53003.5</c:v>
                </c:pt>
                <c:pt idx="6569">
                  <c:v>53011.75</c:v>
                </c:pt>
                <c:pt idx="6570">
                  <c:v>53020</c:v>
                </c:pt>
                <c:pt idx="6571">
                  <c:v>53028.25</c:v>
                </c:pt>
                <c:pt idx="6572">
                  <c:v>53036.5</c:v>
                </c:pt>
                <c:pt idx="6573">
                  <c:v>53044.75</c:v>
                </c:pt>
                <c:pt idx="6574">
                  <c:v>53053</c:v>
                </c:pt>
                <c:pt idx="6575">
                  <c:v>53061.25</c:v>
                </c:pt>
                <c:pt idx="6576">
                  <c:v>53069.5</c:v>
                </c:pt>
                <c:pt idx="6577">
                  <c:v>53077.75</c:v>
                </c:pt>
                <c:pt idx="6578">
                  <c:v>53086</c:v>
                </c:pt>
                <c:pt idx="6579">
                  <c:v>53094.25</c:v>
                </c:pt>
                <c:pt idx="6580">
                  <c:v>53102.5</c:v>
                </c:pt>
                <c:pt idx="6581">
                  <c:v>53110.75</c:v>
                </c:pt>
                <c:pt idx="6582">
                  <c:v>53119</c:v>
                </c:pt>
                <c:pt idx="6583">
                  <c:v>53127.25</c:v>
                </c:pt>
                <c:pt idx="6584">
                  <c:v>53135.5</c:v>
                </c:pt>
                <c:pt idx="6585">
                  <c:v>53143.75</c:v>
                </c:pt>
                <c:pt idx="6586">
                  <c:v>53152</c:v>
                </c:pt>
                <c:pt idx="6587">
                  <c:v>53160.25</c:v>
                </c:pt>
                <c:pt idx="6588">
                  <c:v>53168.5</c:v>
                </c:pt>
                <c:pt idx="6589">
                  <c:v>53176.75</c:v>
                </c:pt>
                <c:pt idx="6590">
                  <c:v>53185</c:v>
                </c:pt>
                <c:pt idx="6591">
                  <c:v>53193.25</c:v>
                </c:pt>
                <c:pt idx="6592">
                  <c:v>53201.5</c:v>
                </c:pt>
                <c:pt idx="6593">
                  <c:v>53209.75</c:v>
                </c:pt>
                <c:pt idx="6594">
                  <c:v>53218</c:v>
                </c:pt>
                <c:pt idx="6595">
                  <c:v>53226.25</c:v>
                </c:pt>
                <c:pt idx="6596">
                  <c:v>53234.5</c:v>
                </c:pt>
                <c:pt idx="6597">
                  <c:v>53242.75</c:v>
                </c:pt>
                <c:pt idx="6598">
                  <c:v>53251</c:v>
                </c:pt>
                <c:pt idx="6599">
                  <c:v>53259.25</c:v>
                </c:pt>
                <c:pt idx="6600">
                  <c:v>53267.5</c:v>
                </c:pt>
                <c:pt idx="6601">
                  <c:v>53275.75</c:v>
                </c:pt>
                <c:pt idx="6602">
                  <c:v>53284</c:v>
                </c:pt>
                <c:pt idx="6603">
                  <c:v>53292.25</c:v>
                </c:pt>
                <c:pt idx="6604">
                  <c:v>53300.5</c:v>
                </c:pt>
                <c:pt idx="6605">
                  <c:v>53308.75</c:v>
                </c:pt>
                <c:pt idx="6606">
                  <c:v>53317</c:v>
                </c:pt>
                <c:pt idx="6607">
                  <c:v>53325.25</c:v>
                </c:pt>
                <c:pt idx="6608">
                  <c:v>53333.5</c:v>
                </c:pt>
                <c:pt idx="6609">
                  <c:v>53341.75</c:v>
                </c:pt>
                <c:pt idx="6610">
                  <c:v>53350</c:v>
                </c:pt>
                <c:pt idx="6611">
                  <c:v>53358.25</c:v>
                </c:pt>
                <c:pt idx="6612">
                  <c:v>53366.5</c:v>
                </c:pt>
                <c:pt idx="6613">
                  <c:v>53374.75</c:v>
                </c:pt>
                <c:pt idx="6614">
                  <c:v>53383</c:v>
                </c:pt>
                <c:pt idx="6615">
                  <c:v>53391.25</c:v>
                </c:pt>
                <c:pt idx="6616">
                  <c:v>53399.5</c:v>
                </c:pt>
                <c:pt idx="6617">
                  <c:v>53407.75</c:v>
                </c:pt>
                <c:pt idx="6618">
                  <c:v>53416</c:v>
                </c:pt>
                <c:pt idx="6619">
                  <c:v>53424.25</c:v>
                </c:pt>
                <c:pt idx="6620">
                  <c:v>53432.5</c:v>
                </c:pt>
                <c:pt idx="6621">
                  <c:v>53440.75</c:v>
                </c:pt>
                <c:pt idx="6622">
                  <c:v>53449</c:v>
                </c:pt>
                <c:pt idx="6623">
                  <c:v>53457.25</c:v>
                </c:pt>
                <c:pt idx="6624">
                  <c:v>53465.5</c:v>
                </c:pt>
                <c:pt idx="6625">
                  <c:v>53473.75</c:v>
                </c:pt>
                <c:pt idx="6626">
                  <c:v>53482</c:v>
                </c:pt>
                <c:pt idx="6627">
                  <c:v>53490.25</c:v>
                </c:pt>
                <c:pt idx="6628">
                  <c:v>53498.5</c:v>
                </c:pt>
                <c:pt idx="6629">
                  <c:v>53506.75</c:v>
                </c:pt>
                <c:pt idx="6630">
                  <c:v>53515</c:v>
                </c:pt>
                <c:pt idx="6631">
                  <c:v>53523.25</c:v>
                </c:pt>
                <c:pt idx="6632">
                  <c:v>53531.5</c:v>
                </c:pt>
                <c:pt idx="6633">
                  <c:v>53539.75</c:v>
                </c:pt>
                <c:pt idx="6634">
                  <c:v>53548</c:v>
                </c:pt>
                <c:pt idx="6635">
                  <c:v>53556.25</c:v>
                </c:pt>
                <c:pt idx="6636">
                  <c:v>53564.5</c:v>
                </c:pt>
                <c:pt idx="6637">
                  <c:v>53572.75</c:v>
                </c:pt>
                <c:pt idx="6638">
                  <c:v>53581</c:v>
                </c:pt>
                <c:pt idx="6639">
                  <c:v>53589.25</c:v>
                </c:pt>
                <c:pt idx="6640">
                  <c:v>53597.5</c:v>
                </c:pt>
                <c:pt idx="6641">
                  <c:v>53605.75</c:v>
                </c:pt>
                <c:pt idx="6642">
                  <c:v>53614</c:v>
                </c:pt>
                <c:pt idx="6643">
                  <c:v>53622.25</c:v>
                </c:pt>
                <c:pt idx="6644">
                  <c:v>53630.5</c:v>
                </c:pt>
                <c:pt idx="6645">
                  <c:v>53638.75</c:v>
                </c:pt>
                <c:pt idx="6646">
                  <c:v>53647</c:v>
                </c:pt>
                <c:pt idx="6647">
                  <c:v>53655.25</c:v>
                </c:pt>
                <c:pt idx="6648">
                  <c:v>53663.5</c:v>
                </c:pt>
                <c:pt idx="6649">
                  <c:v>53671.75</c:v>
                </c:pt>
                <c:pt idx="6650">
                  <c:v>53680</c:v>
                </c:pt>
                <c:pt idx="6651">
                  <c:v>53688.25</c:v>
                </c:pt>
                <c:pt idx="6652">
                  <c:v>53696.5</c:v>
                </c:pt>
                <c:pt idx="6653">
                  <c:v>53704.75</c:v>
                </c:pt>
                <c:pt idx="6654">
                  <c:v>53713</c:v>
                </c:pt>
                <c:pt idx="6655">
                  <c:v>53721.25</c:v>
                </c:pt>
                <c:pt idx="6656">
                  <c:v>53729.5</c:v>
                </c:pt>
                <c:pt idx="6657">
                  <c:v>53737.75</c:v>
                </c:pt>
                <c:pt idx="6658">
                  <c:v>53746</c:v>
                </c:pt>
                <c:pt idx="6659">
                  <c:v>53754.25</c:v>
                </c:pt>
                <c:pt idx="6660">
                  <c:v>53762.5</c:v>
                </c:pt>
                <c:pt idx="6661">
                  <c:v>53770.75</c:v>
                </c:pt>
                <c:pt idx="6662">
                  <c:v>53779</c:v>
                </c:pt>
                <c:pt idx="6663">
                  <c:v>53787.25</c:v>
                </c:pt>
                <c:pt idx="6664">
                  <c:v>53795.5</c:v>
                </c:pt>
                <c:pt idx="6665">
                  <c:v>53803.75</c:v>
                </c:pt>
                <c:pt idx="6666">
                  <c:v>53812</c:v>
                </c:pt>
                <c:pt idx="6667">
                  <c:v>53820.25</c:v>
                </c:pt>
                <c:pt idx="6668">
                  <c:v>53828.5</c:v>
                </c:pt>
                <c:pt idx="6669">
                  <c:v>53836.75</c:v>
                </c:pt>
                <c:pt idx="6670">
                  <c:v>53845</c:v>
                </c:pt>
                <c:pt idx="6671">
                  <c:v>53853.25</c:v>
                </c:pt>
                <c:pt idx="6672">
                  <c:v>53861.5</c:v>
                </c:pt>
                <c:pt idx="6673">
                  <c:v>53869.75</c:v>
                </c:pt>
                <c:pt idx="6674">
                  <c:v>53878</c:v>
                </c:pt>
                <c:pt idx="6675">
                  <c:v>53886.25</c:v>
                </c:pt>
                <c:pt idx="6676">
                  <c:v>53894.5</c:v>
                </c:pt>
                <c:pt idx="6677">
                  <c:v>53902.75</c:v>
                </c:pt>
                <c:pt idx="6678">
                  <c:v>53911</c:v>
                </c:pt>
                <c:pt idx="6679">
                  <c:v>53919.25</c:v>
                </c:pt>
                <c:pt idx="6680">
                  <c:v>53927.5</c:v>
                </c:pt>
                <c:pt idx="6681">
                  <c:v>53935.75</c:v>
                </c:pt>
                <c:pt idx="6682">
                  <c:v>53944</c:v>
                </c:pt>
                <c:pt idx="6683">
                  <c:v>53952.25</c:v>
                </c:pt>
                <c:pt idx="6684">
                  <c:v>53960.5</c:v>
                </c:pt>
                <c:pt idx="6685">
                  <c:v>53968.75</c:v>
                </c:pt>
                <c:pt idx="6686">
                  <c:v>53977</c:v>
                </c:pt>
                <c:pt idx="6687">
                  <c:v>53985.25</c:v>
                </c:pt>
                <c:pt idx="6688">
                  <c:v>53993.5</c:v>
                </c:pt>
                <c:pt idx="6689">
                  <c:v>54001.75</c:v>
                </c:pt>
                <c:pt idx="6690">
                  <c:v>54010</c:v>
                </c:pt>
                <c:pt idx="6691">
                  <c:v>54018.25</c:v>
                </c:pt>
                <c:pt idx="6692">
                  <c:v>54026.5</c:v>
                </c:pt>
                <c:pt idx="6693">
                  <c:v>54034.75</c:v>
                </c:pt>
                <c:pt idx="6694">
                  <c:v>54043</c:v>
                </c:pt>
                <c:pt idx="6695">
                  <c:v>54051.25</c:v>
                </c:pt>
                <c:pt idx="6696">
                  <c:v>54059.5</c:v>
                </c:pt>
                <c:pt idx="6697">
                  <c:v>54067.75</c:v>
                </c:pt>
                <c:pt idx="6698">
                  <c:v>54076</c:v>
                </c:pt>
                <c:pt idx="6699">
                  <c:v>54084.25</c:v>
                </c:pt>
                <c:pt idx="6700">
                  <c:v>54092.5</c:v>
                </c:pt>
                <c:pt idx="6701">
                  <c:v>54100.75</c:v>
                </c:pt>
                <c:pt idx="6702">
                  <c:v>54109</c:v>
                </c:pt>
                <c:pt idx="6703">
                  <c:v>54117.25</c:v>
                </c:pt>
                <c:pt idx="6704">
                  <c:v>54125.5</c:v>
                </c:pt>
                <c:pt idx="6705">
                  <c:v>54133.75</c:v>
                </c:pt>
                <c:pt idx="6706">
                  <c:v>54142</c:v>
                </c:pt>
                <c:pt idx="6707">
                  <c:v>54150.25</c:v>
                </c:pt>
                <c:pt idx="6708">
                  <c:v>54158.5</c:v>
                </c:pt>
                <c:pt idx="6709">
                  <c:v>54166.75</c:v>
                </c:pt>
                <c:pt idx="6710">
                  <c:v>54175</c:v>
                </c:pt>
                <c:pt idx="6711">
                  <c:v>54183.25</c:v>
                </c:pt>
                <c:pt idx="6712">
                  <c:v>54191.5</c:v>
                </c:pt>
                <c:pt idx="6713">
                  <c:v>54199.75</c:v>
                </c:pt>
                <c:pt idx="6714">
                  <c:v>54208</c:v>
                </c:pt>
                <c:pt idx="6715">
                  <c:v>54216.25</c:v>
                </c:pt>
                <c:pt idx="6716">
                  <c:v>54224.5</c:v>
                </c:pt>
                <c:pt idx="6717">
                  <c:v>54232.75</c:v>
                </c:pt>
                <c:pt idx="6718">
                  <c:v>54241</c:v>
                </c:pt>
                <c:pt idx="6719">
                  <c:v>54249.25</c:v>
                </c:pt>
                <c:pt idx="6720">
                  <c:v>54257.5</c:v>
                </c:pt>
                <c:pt idx="6721">
                  <c:v>54265.75</c:v>
                </c:pt>
                <c:pt idx="6722">
                  <c:v>54274</c:v>
                </c:pt>
                <c:pt idx="6723">
                  <c:v>54282.25</c:v>
                </c:pt>
                <c:pt idx="6724">
                  <c:v>54290.5</c:v>
                </c:pt>
                <c:pt idx="6725">
                  <c:v>54298.75</c:v>
                </c:pt>
                <c:pt idx="6726">
                  <c:v>54307</c:v>
                </c:pt>
                <c:pt idx="6727">
                  <c:v>54315.25</c:v>
                </c:pt>
                <c:pt idx="6728">
                  <c:v>54323.5</c:v>
                </c:pt>
                <c:pt idx="6729">
                  <c:v>54331.75</c:v>
                </c:pt>
                <c:pt idx="6730">
                  <c:v>54340</c:v>
                </c:pt>
                <c:pt idx="6731">
                  <c:v>54348.25</c:v>
                </c:pt>
                <c:pt idx="6732">
                  <c:v>54356.5</c:v>
                </c:pt>
                <c:pt idx="6733">
                  <c:v>54364.75</c:v>
                </c:pt>
                <c:pt idx="6734">
                  <c:v>54373</c:v>
                </c:pt>
                <c:pt idx="6735">
                  <c:v>54381.25</c:v>
                </c:pt>
                <c:pt idx="6736">
                  <c:v>54389.5</c:v>
                </c:pt>
                <c:pt idx="6737">
                  <c:v>54397.75</c:v>
                </c:pt>
                <c:pt idx="6738">
                  <c:v>54406</c:v>
                </c:pt>
                <c:pt idx="6739">
                  <c:v>54414.25</c:v>
                </c:pt>
                <c:pt idx="6740">
                  <c:v>54422.5</c:v>
                </c:pt>
                <c:pt idx="6741">
                  <c:v>54430.75</c:v>
                </c:pt>
                <c:pt idx="6742">
                  <c:v>54439</c:v>
                </c:pt>
                <c:pt idx="6743">
                  <c:v>54447.25</c:v>
                </c:pt>
                <c:pt idx="6744">
                  <c:v>54455.5</c:v>
                </c:pt>
                <c:pt idx="6745">
                  <c:v>54463.75</c:v>
                </c:pt>
                <c:pt idx="6746">
                  <c:v>54472</c:v>
                </c:pt>
                <c:pt idx="6747">
                  <c:v>54480.25</c:v>
                </c:pt>
                <c:pt idx="6748">
                  <c:v>54488.5</c:v>
                </c:pt>
                <c:pt idx="6749">
                  <c:v>54496.75</c:v>
                </c:pt>
                <c:pt idx="6750">
                  <c:v>54505</c:v>
                </c:pt>
                <c:pt idx="6751">
                  <c:v>54513.25</c:v>
                </c:pt>
                <c:pt idx="6752">
                  <c:v>54521.5</c:v>
                </c:pt>
                <c:pt idx="6753">
                  <c:v>54529.75</c:v>
                </c:pt>
                <c:pt idx="6754">
                  <c:v>54538</c:v>
                </c:pt>
                <c:pt idx="6755">
                  <c:v>54546.25</c:v>
                </c:pt>
                <c:pt idx="6756">
                  <c:v>54554.5</c:v>
                </c:pt>
                <c:pt idx="6757">
                  <c:v>54562.75</c:v>
                </c:pt>
                <c:pt idx="6758">
                  <c:v>54571</c:v>
                </c:pt>
                <c:pt idx="6759">
                  <c:v>54579.25</c:v>
                </c:pt>
                <c:pt idx="6760">
                  <c:v>54587.5</c:v>
                </c:pt>
                <c:pt idx="6761">
                  <c:v>54595.75</c:v>
                </c:pt>
                <c:pt idx="6762">
                  <c:v>54604</c:v>
                </c:pt>
                <c:pt idx="6763">
                  <c:v>54612.25</c:v>
                </c:pt>
                <c:pt idx="6764">
                  <c:v>54620.5</c:v>
                </c:pt>
                <c:pt idx="6765">
                  <c:v>54628.75</c:v>
                </c:pt>
                <c:pt idx="6766">
                  <c:v>54637</c:v>
                </c:pt>
                <c:pt idx="6767">
                  <c:v>54645.25</c:v>
                </c:pt>
                <c:pt idx="6768">
                  <c:v>54653.5</c:v>
                </c:pt>
                <c:pt idx="6769">
                  <c:v>54661.75</c:v>
                </c:pt>
                <c:pt idx="6770">
                  <c:v>54670</c:v>
                </c:pt>
                <c:pt idx="6771">
                  <c:v>54678.25</c:v>
                </c:pt>
                <c:pt idx="6772">
                  <c:v>54686.5</c:v>
                </c:pt>
                <c:pt idx="6773">
                  <c:v>54694.75</c:v>
                </c:pt>
                <c:pt idx="6774">
                  <c:v>54703</c:v>
                </c:pt>
                <c:pt idx="6775">
                  <c:v>54711.25</c:v>
                </c:pt>
                <c:pt idx="6776">
                  <c:v>54719.5</c:v>
                </c:pt>
                <c:pt idx="6777">
                  <c:v>54727.75</c:v>
                </c:pt>
                <c:pt idx="6778">
                  <c:v>54736</c:v>
                </c:pt>
                <c:pt idx="6779">
                  <c:v>54744.25</c:v>
                </c:pt>
                <c:pt idx="6780">
                  <c:v>54752.5</c:v>
                </c:pt>
                <c:pt idx="6781">
                  <c:v>54760.75</c:v>
                </c:pt>
                <c:pt idx="6782">
                  <c:v>54769</c:v>
                </c:pt>
                <c:pt idx="6783">
                  <c:v>54777.25</c:v>
                </c:pt>
                <c:pt idx="6784">
                  <c:v>54785.5</c:v>
                </c:pt>
                <c:pt idx="6785">
                  <c:v>54793.75</c:v>
                </c:pt>
                <c:pt idx="6786">
                  <c:v>54802</c:v>
                </c:pt>
                <c:pt idx="6787">
                  <c:v>54810.25</c:v>
                </c:pt>
                <c:pt idx="6788">
                  <c:v>54818.5</c:v>
                </c:pt>
                <c:pt idx="6789">
                  <c:v>54826.75</c:v>
                </c:pt>
                <c:pt idx="6790">
                  <c:v>54835</c:v>
                </c:pt>
                <c:pt idx="6791">
                  <c:v>54843.25</c:v>
                </c:pt>
                <c:pt idx="6792">
                  <c:v>54851.5</c:v>
                </c:pt>
                <c:pt idx="6793">
                  <c:v>54859.75</c:v>
                </c:pt>
                <c:pt idx="6794">
                  <c:v>54868</c:v>
                </c:pt>
                <c:pt idx="6795">
                  <c:v>54876.25</c:v>
                </c:pt>
                <c:pt idx="6796">
                  <c:v>54884.5</c:v>
                </c:pt>
                <c:pt idx="6797">
                  <c:v>54892.75</c:v>
                </c:pt>
                <c:pt idx="6798">
                  <c:v>54901</c:v>
                </c:pt>
                <c:pt idx="6799">
                  <c:v>54909.25</c:v>
                </c:pt>
                <c:pt idx="6800">
                  <c:v>54917.5</c:v>
                </c:pt>
                <c:pt idx="6801">
                  <c:v>54925.75</c:v>
                </c:pt>
                <c:pt idx="6802">
                  <c:v>54934</c:v>
                </c:pt>
                <c:pt idx="6803">
                  <c:v>54942.25</c:v>
                </c:pt>
                <c:pt idx="6804">
                  <c:v>54950.5</c:v>
                </c:pt>
                <c:pt idx="6805">
                  <c:v>54958.75</c:v>
                </c:pt>
                <c:pt idx="6806">
                  <c:v>54967</c:v>
                </c:pt>
                <c:pt idx="6807">
                  <c:v>54975.25</c:v>
                </c:pt>
                <c:pt idx="6808">
                  <c:v>54983.5</c:v>
                </c:pt>
                <c:pt idx="6809">
                  <c:v>54991.75</c:v>
                </c:pt>
                <c:pt idx="6810">
                  <c:v>55000</c:v>
                </c:pt>
                <c:pt idx="6811">
                  <c:v>55008.25</c:v>
                </c:pt>
                <c:pt idx="6812">
                  <c:v>55016.5</c:v>
                </c:pt>
                <c:pt idx="6813">
                  <c:v>55024.75</c:v>
                </c:pt>
                <c:pt idx="6814">
                  <c:v>55033</c:v>
                </c:pt>
                <c:pt idx="6815">
                  <c:v>55041.25</c:v>
                </c:pt>
                <c:pt idx="6816">
                  <c:v>55049.5</c:v>
                </c:pt>
                <c:pt idx="6817">
                  <c:v>55057.75</c:v>
                </c:pt>
                <c:pt idx="6818">
                  <c:v>55066</c:v>
                </c:pt>
                <c:pt idx="6819">
                  <c:v>55074.25</c:v>
                </c:pt>
                <c:pt idx="6820">
                  <c:v>55082.5</c:v>
                </c:pt>
                <c:pt idx="6821">
                  <c:v>55090.75</c:v>
                </c:pt>
                <c:pt idx="6822">
                  <c:v>55099</c:v>
                </c:pt>
                <c:pt idx="6823">
                  <c:v>55107.25</c:v>
                </c:pt>
                <c:pt idx="6824">
                  <c:v>55115.5</c:v>
                </c:pt>
                <c:pt idx="6825">
                  <c:v>55123.75</c:v>
                </c:pt>
                <c:pt idx="6826">
                  <c:v>55132</c:v>
                </c:pt>
                <c:pt idx="6827">
                  <c:v>55140.25</c:v>
                </c:pt>
                <c:pt idx="6828">
                  <c:v>55148.5</c:v>
                </c:pt>
                <c:pt idx="6829">
                  <c:v>55156.75</c:v>
                </c:pt>
                <c:pt idx="6830">
                  <c:v>55165</c:v>
                </c:pt>
                <c:pt idx="6831">
                  <c:v>55173.25</c:v>
                </c:pt>
                <c:pt idx="6832">
                  <c:v>55181.5</c:v>
                </c:pt>
                <c:pt idx="6833">
                  <c:v>55189.75</c:v>
                </c:pt>
                <c:pt idx="6834">
                  <c:v>55198</c:v>
                </c:pt>
                <c:pt idx="6835">
                  <c:v>55206.25</c:v>
                </c:pt>
                <c:pt idx="6836">
                  <c:v>55214.5</c:v>
                </c:pt>
                <c:pt idx="6837">
                  <c:v>55222.75</c:v>
                </c:pt>
                <c:pt idx="6838">
                  <c:v>55231</c:v>
                </c:pt>
                <c:pt idx="6839">
                  <c:v>55239.25</c:v>
                </c:pt>
                <c:pt idx="6840">
                  <c:v>55247.5</c:v>
                </c:pt>
                <c:pt idx="6841">
                  <c:v>55255.75</c:v>
                </c:pt>
                <c:pt idx="6842">
                  <c:v>55264</c:v>
                </c:pt>
                <c:pt idx="6843">
                  <c:v>55272.25</c:v>
                </c:pt>
                <c:pt idx="6844">
                  <c:v>55280.5</c:v>
                </c:pt>
                <c:pt idx="6845">
                  <c:v>55288.75</c:v>
                </c:pt>
                <c:pt idx="6846">
                  <c:v>55297</c:v>
                </c:pt>
                <c:pt idx="6847">
                  <c:v>55305.25</c:v>
                </c:pt>
                <c:pt idx="6848">
                  <c:v>55313.5</c:v>
                </c:pt>
                <c:pt idx="6849">
                  <c:v>55321.75</c:v>
                </c:pt>
                <c:pt idx="6850">
                  <c:v>55330</c:v>
                </c:pt>
                <c:pt idx="6851">
                  <c:v>55338.25</c:v>
                </c:pt>
                <c:pt idx="6852">
                  <c:v>55346.5</c:v>
                </c:pt>
                <c:pt idx="6853">
                  <c:v>55354.75</c:v>
                </c:pt>
                <c:pt idx="6854">
                  <c:v>55363</c:v>
                </c:pt>
                <c:pt idx="6855">
                  <c:v>55371.25</c:v>
                </c:pt>
                <c:pt idx="6856">
                  <c:v>55379.5</c:v>
                </c:pt>
                <c:pt idx="6857">
                  <c:v>55387.75</c:v>
                </c:pt>
                <c:pt idx="6858">
                  <c:v>55396</c:v>
                </c:pt>
                <c:pt idx="6859">
                  <c:v>55404.25</c:v>
                </c:pt>
                <c:pt idx="6860">
                  <c:v>55412.5</c:v>
                </c:pt>
                <c:pt idx="6861">
                  <c:v>55420.75</c:v>
                </c:pt>
                <c:pt idx="6862">
                  <c:v>55429</c:v>
                </c:pt>
                <c:pt idx="6863">
                  <c:v>55437.25</c:v>
                </c:pt>
                <c:pt idx="6864">
                  <c:v>55445.5</c:v>
                </c:pt>
                <c:pt idx="6865">
                  <c:v>55453.75</c:v>
                </c:pt>
                <c:pt idx="6866">
                  <c:v>55462</c:v>
                </c:pt>
                <c:pt idx="6867">
                  <c:v>55470.25</c:v>
                </c:pt>
                <c:pt idx="6868">
                  <c:v>55478.5</c:v>
                </c:pt>
                <c:pt idx="6869">
                  <c:v>55486.75</c:v>
                </c:pt>
                <c:pt idx="6870">
                  <c:v>55495</c:v>
                </c:pt>
                <c:pt idx="6871">
                  <c:v>55503.25</c:v>
                </c:pt>
                <c:pt idx="6872">
                  <c:v>55511.5</c:v>
                </c:pt>
                <c:pt idx="6873">
                  <c:v>55519.75</c:v>
                </c:pt>
                <c:pt idx="6874">
                  <c:v>55528</c:v>
                </c:pt>
                <c:pt idx="6875">
                  <c:v>55536.25</c:v>
                </c:pt>
                <c:pt idx="6876">
                  <c:v>55544.5</c:v>
                </c:pt>
                <c:pt idx="6877">
                  <c:v>55552.75</c:v>
                </c:pt>
                <c:pt idx="6878">
                  <c:v>55561</c:v>
                </c:pt>
                <c:pt idx="6879">
                  <c:v>55569.25</c:v>
                </c:pt>
                <c:pt idx="6880">
                  <c:v>55577.5</c:v>
                </c:pt>
                <c:pt idx="6881">
                  <c:v>55585.75</c:v>
                </c:pt>
                <c:pt idx="6882">
                  <c:v>55594</c:v>
                </c:pt>
                <c:pt idx="6883">
                  <c:v>55602.25</c:v>
                </c:pt>
                <c:pt idx="6884">
                  <c:v>55610.5</c:v>
                </c:pt>
                <c:pt idx="6885">
                  <c:v>55618.75</c:v>
                </c:pt>
                <c:pt idx="6886">
                  <c:v>55627</c:v>
                </c:pt>
                <c:pt idx="6887">
                  <c:v>55635.25</c:v>
                </c:pt>
                <c:pt idx="6888">
                  <c:v>55643.5</c:v>
                </c:pt>
                <c:pt idx="6889">
                  <c:v>55651.75</c:v>
                </c:pt>
                <c:pt idx="6890">
                  <c:v>55660</c:v>
                </c:pt>
                <c:pt idx="6891">
                  <c:v>55668.25</c:v>
                </c:pt>
                <c:pt idx="6892">
                  <c:v>55676.5</c:v>
                </c:pt>
                <c:pt idx="6893">
                  <c:v>55684.75</c:v>
                </c:pt>
                <c:pt idx="6894">
                  <c:v>55693</c:v>
                </c:pt>
                <c:pt idx="6895">
                  <c:v>55701.25</c:v>
                </c:pt>
                <c:pt idx="6896">
                  <c:v>55709.5</c:v>
                </c:pt>
                <c:pt idx="6897">
                  <c:v>55717.75</c:v>
                </c:pt>
                <c:pt idx="6898">
                  <c:v>55726</c:v>
                </c:pt>
                <c:pt idx="6899">
                  <c:v>55734.25</c:v>
                </c:pt>
                <c:pt idx="6900">
                  <c:v>55742.5</c:v>
                </c:pt>
                <c:pt idx="6901">
                  <c:v>55750.75</c:v>
                </c:pt>
                <c:pt idx="6902">
                  <c:v>55759</c:v>
                </c:pt>
                <c:pt idx="6903">
                  <c:v>55767.25</c:v>
                </c:pt>
                <c:pt idx="6904">
                  <c:v>55775.5</c:v>
                </c:pt>
                <c:pt idx="6905">
                  <c:v>55783.75</c:v>
                </c:pt>
                <c:pt idx="6906">
                  <c:v>55792</c:v>
                </c:pt>
                <c:pt idx="6907">
                  <c:v>55800.25</c:v>
                </c:pt>
                <c:pt idx="6908">
                  <c:v>55808.5</c:v>
                </c:pt>
                <c:pt idx="6909">
                  <c:v>55816.75</c:v>
                </c:pt>
                <c:pt idx="6910">
                  <c:v>55825</c:v>
                </c:pt>
                <c:pt idx="6911">
                  <c:v>55833.25</c:v>
                </c:pt>
                <c:pt idx="6912">
                  <c:v>55841.5</c:v>
                </c:pt>
                <c:pt idx="6913">
                  <c:v>55849.75</c:v>
                </c:pt>
                <c:pt idx="6914">
                  <c:v>55858</c:v>
                </c:pt>
                <c:pt idx="6915">
                  <c:v>55866.25</c:v>
                </c:pt>
                <c:pt idx="6916">
                  <c:v>55874.5</c:v>
                </c:pt>
                <c:pt idx="6917">
                  <c:v>55882.75</c:v>
                </c:pt>
                <c:pt idx="6918">
                  <c:v>55891</c:v>
                </c:pt>
                <c:pt idx="6919">
                  <c:v>55899.25</c:v>
                </c:pt>
                <c:pt idx="6920">
                  <c:v>55907.5</c:v>
                </c:pt>
                <c:pt idx="6921">
                  <c:v>55915.75</c:v>
                </c:pt>
                <c:pt idx="6922">
                  <c:v>55924</c:v>
                </c:pt>
                <c:pt idx="6923">
                  <c:v>55932.25</c:v>
                </c:pt>
                <c:pt idx="6924">
                  <c:v>55940.5</c:v>
                </c:pt>
                <c:pt idx="6925">
                  <c:v>55948.75</c:v>
                </c:pt>
                <c:pt idx="6926">
                  <c:v>55957</c:v>
                </c:pt>
                <c:pt idx="6927">
                  <c:v>55965.25</c:v>
                </c:pt>
                <c:pt idx="6928">
                  <c:v>55973.5</c:v>
                </c:pt>
                <c:pt idx="6929">
                  <c:v>55981.75</c:v>
                </c:pt>
                <c:pt idx="6930">
                  <c:v>55990</c:v>
                </c:pt>
                <c:pt idx="6931">
                  <c:v>55998.25</c:v>
                </c:pt>
                <c:pt idx="6932">
                  <c:v>56006.5</c:v>
                </c:pt>
                <c:pt idx="6933">
                  <c:v>56014.75</c:v>
                </c:pt>
                <c:pt idx="6934">
                  <c:v>56023</c:v>
                </c:pt>
                <c:pt idx="6935">
                  <c:v>56031.25</c:v>
                </c:pt>
                <c:pt idx="6936">
                  <c:v>56039.5</c:v>
                </c:pt>
                <c:pt idx="6937">
                  <c:v>56047.75</c:v>
                </c:pt>
                <c:pt idx="6938">
                  <c:v>56056</c:v>
                </c:pt>
                <c:pt idx="6939">
                  <c:v>56064.25</c:v>
                </c:pt>
                <c:pt idx="6940">
                  <c:v>56072.5</c:v>
                </c:pt>
                <c:pt idx="6941">
                  <c:v>56080.75</c:v>
                </c:pt>
                <c:pt idx="6942">
                  <c:v>56089</c:v>
                </c:pt>
                <c:pt idx="6943">
                  <c:v>56097.25</c:v>
                </c:pt>
                <c:pt idx="6944">
                  <c:v>56105.5</c:v>
                </c:pt>
                <c:pt idx="6945">
                  <c:v>56113.75</c:v>
                </c:pt>
                <c:pt idx="6946">
                  <c:v>56122</c:v>
                </c:pt>
                <c:pt idx="6947">
                  <c:v>56130.25</c:v>
                </c:pt>
                <c:pt idx="6948">
                  <c:v>56138.5</c:v>
                </c:pt>
                <c:pt idx="6949">
                  <c:v>56146.75</c:v>
                </c:pt>
                <c:pt idx="6950">
                  <c:v>56155</c:v>
                </c:pt>
                <c:pt idx="6951">
                  <c:v>56163.25</c:v>
                </c:pt>
                <c:pt idx="6952">
                  <c:v>56171.5</c:v>
                </c:pt>
                <c:pt idx="6953">
                  <c:v>56179.75</c:v>
                </c:pt>
                <c:pt idx="6954">
                  <c:v>56188</c:v>
                </c:pt>
                <c:pt idx="6955">
                  <c:v>56196.25</c:v>
                </c:pt>
                <c:pt idx="6956">
                  <c:v>56204.5</c:v>
                </c:pt>
                <c:pt idx="6957">
                  <c:v>56212.75</c:v>
                </c:pt>
                <c:pt idx="6958">
                  <c:v>56221</c:v>
                </c:pt>
                <c:pt idx="6959">
                  <c:v>56229.25</c:v>
                </c:pt>
                <c:pt idx="6960">
                  <c:v>56237.5</c:v>
                </c:pt>
                <c:pt idx="6961">
                  <c:v>56245.75</c:v>
                </c:pt>
                <c:pt idx="6962">
                  <c:v>56254</c:v>
                </c:pt>
                <c:pt idx="6963">
                  <c:v>56262.25</c:v>
                </c:pt>
                <c:pt idx="6964">
                  <c:v>56270.5</c:v>
                </c:pt>
                <c:pt idx="6965">
                  <c:v>56278.75</c:v>
                </c:pt>
                <c:pt idx="6966">
                  <c:v>56287</c:v>
                </c:pt>
                <c:pt idx="6967">
                  <c:v>56295.25</c:v>
                </c:pt>
                <c:pt idx="6968">
                  <c:v>56303.5</c:v>
                </c:pt>
                <c:pt idx="6969">
                  <c:v>56311.75</c:v>
                </c:pt>
                <c:pt idx="6970">
                  <c:v>56320</c:v>
                </c:pt>
                <c:pt idx="6971">
                  <c:v>56328.25</c:v>
                </c:pt>
                <c:pt idx="6972">
                  <c:v>56336.5</c:v>
                </c:pt>
                <c:pt idx="6973">
                  <c:v>56344.75</c:v>
                </c:pt>
                <c:pt idx="6974">
                  <c:v>56353</c:v>
                </c:pt>
                <c:pt idx="6975">
                  <c:v>56361.25</c:v>
                </c:pt>
                <c:pt idx="6976">
                  <c:v>56369.5</c:v>
                </c:pt>
                <c:pt idx="6977">
                  <c:v>56377.75</c:v>
                </c:pt>
                <c:pt idx="6978">
                  <c:v>56386</c:v>
                </c:pt>
                <c:pt idx="6979">
                  <c:v>56394.25</c:v>
                </c:pt>
                <c:pt idx="6980">
                  <c:v>56402.5</c:v>
                </c:pt>
                <c:pt idx="6981">
                  <c:v>56410.75</c:v>
                </c:pt>
                <c:pt idx="6982">
                  <c:v>56419</c:v>
                </c:pt>
                <c:pt idx="6983">
                  <c:v>56427.25</c:v>
                </c:pt>
                <c:pt idx="6984">
                  <c:v>56435.5</c:v>
                </c:pt>
                <c:pt idx="6985">
                  <c:v>56443.75</c:v>
                </c:pt>
                <c:pt idx="6986">
                  <c:v>56452</c:v>
                </c:pt>
                <c:pt idx="6987">
                  <c:v>56460.25</c:v>
                </c:pt>
                <c:pt idx="6988">
                  <c:v>56468.5</c:v>
                </c:pt>
                <c:pt idx="6989">
                  <c:v>56476.75</c:v>
                </c:pt>
                <c:pt idx="6990">
                  <c:v>56485</c:v>
                </c:pt>
                <c:pt idx="6991">
                  <c:v>56493.25</c:v>
                </c:pt>
                <c:pt idx="6992">
                  <c:v>56501.5</c:v>
                </c:pt>
                <c:pt idx="6993">
                  <c:v>56509.75</c:v>
                </c:pt>
                <c:pt idx="6994">
                  <c:v>56518</c:v>
                </c:pt>
                <c:pt idx="6995">
                  <c:v>56526.25</c:v>
                </c:pt>
                <c:pt idx="6996">
                  <c:v>56534.5</c:v>
                </c:pt>
                <c:pt idx="6997">
                  <c:v>56542.75</c:v>
                </c:pt>
                <c:pt idx="6998">
                  <c:v>56551</c:v>
                </c:pt>
                <c:pt idx="6999">
                  <c:v>56559.25</c:v>
                </c:pt>
                <c:pt idx="7000">
                  <c:v>56567.5</c:v>
                </c:pt>
                <c:pt idx="7001">
                  <c:v>56575.75</c:v>
                </c:pt>
                <c:pt idx="7002">
                  <c:v>56584</c:v>
                </c:pt>
                <c:pt idx="7003">
                  <c:v>56592.25</c:v>
                </c:pt>
                <c:pt idx="7004">
                  <c:v>56600.5</c:v>
                </c:pt>
                <c:pt idx="7005">
                  <c:v>56608.75</c:v>
                </c:pt>
                <c:pt idx="7006">
                  <c:v>56617</c:v>
                </c:pt>
                <c:pt idx="7007">
                  <c:v>56625.25</c:v>
                </c:pt>
                <c:pt idx="7008">
                  <c:v>56633.5</c:v>
                </c:pt>
                <c:pt idx="7009">
                  <c:v>56641.75</c:v>
                </c:pt>
                <c:pt idx="7010">
                  <c:v>56650</c:v>
                </c:pt>
                <c:pt idx="7011">
                  <c:v>56658.25</c:v>
                </c:pt>
                <c:pt idx="7012">
                  <c:v>56666.5</c:v>
                </c:pt>
                <c:pt idx="7013">
                  <c:v>56674.75</c:v>
                </c:pt>
                <c:pt idx="7014">
                  <c:v>56683</c:v>
                </c:pt>
                <c:pt idx="7015">
                  <c:v>56691.25</c:v>
                </c:pt>
                <c:pt idx="7016">
                  <c:v>56699.5</c:v>
                </c:pt>
                <c:pt idx="7017">
                  <c:v>56707.75</c:v>
                </c:pt>
                <c:pt idx="7018">
                  <c:v>56716</c:v>
                </c:pt>
                <c:pt idx="7019">
                  <c:v>56724.25</c:v>
                </c:pt>
                <c:pt idx="7020">
                  <c:v>56732.5</c:v>
                </c:pt>
                <c:pt idx="7021">
                  <c:v>56740.75</c:v>
                </c:pt>
                <c:pt idx="7022">
                  <c:v>56749</c:v>
                </c:pt>
                <c:pt idx="7023">
                  <c:v>56757.25</c:v>
                </c:pt>
                <c:pt idx="7024">
                  <c:v>56765.5</c:v>
                </c:pt>
                <c:pt idx="7025">
                  <c:v>56773.75</c:v>
                </c:pt>
                <c:pt idx="7026">
                  <c:v>56782</c:v>
                </c:pt>
                <c:pt idx="7027">
                  <c:v>56790.25</c:v>
                </c:pt>
                <c:pt idx="7028">
                  <c:v>56798.5</c:v>
                </c:pt>
                <c:pt idx="7029">
                  <c:v>56806.75</c:v>
                </c:pt>
                <c:pt idx="7030">
                  <c:v>56815</c:v>
                </c:pt>
                <c:pt idx="7031">
                  <c:v>56823.25</c:v>
                </c:pt>
                <c:pt idx="7032">
                  <c:v>56831.5</c:v>
                </c:pt>
                <c:pt idx="7033">
                  <c:v>56839.75</c:v>
                </c:pt>
                <c:pt idx="7034">
                  <c:v>56848</c:v>
                </c:pt>
                <c:pt idx="7035">
                  <c:v>56856.25</c:v>
                </c:pt>
                <c:pt idx="7036">
                  <c:v>56864.5</c:v>
                </c:pt>
                <c:pt idx="7037">
                  <c:v>56872.75</c:v>
                </c:pt>
                <c:pt idx="7038">
                  <c:v>56881</c:v>
                </c:pt>
                <c:pt idx="7039">
                  <c:v>56889.25</c:v>
                </c:pt>
                <c:pt idx="7040">
                  <c:v>56897.5</c:v>
                </c:pt>
                <c:pt idx="7041">
                  <c:v>56905.75</c:v>
                </c:pt>
                <c:pt idx="7042">
                  <c:v>56914</c:v>
                </c:pt>
                <c:pt idx="7043">
                  <c:v>56922.25</c:v>
                </c:pt>
                <c:pt idx="7044">
                  <c:v>56930.5</c:v>
                </c:pt>
                <c:pt idx="7045">
                  <c:v>56938.75</c:v>
                </c:pt>
                <c:pt idx="7046">
                  <c:v>56947</c:v>
                </c:pt>
                <c:pt idx="7047">
                  <c:v>56955.25</c:v>
                </c:pt>
                <c:pt idx="7048">
                  <c:v>56963.5</c:v>
                </c:pt>
                <c:pt idx="7049">
                  <c:v>56971.75</c:v>
                </c:pt>
                <c:pt idx="7050">
                  <c:v>56980</c:v>
                </c:pt>
                <c:pt idx="7051">
                  <c:v>56988.25</c:v>
                </c:pt>
                <c:pt idx="7052">
                  <c:v>56996.5</c:v>
                </c:pt>
                <c:pt idx="7053">
                  <c:v>57004.75</c:v>
                </c:pt>
                <c:pt idx="7054">
                  <c:v>57013</c:v>
                </c:pt>
                <c:pt idx="7055">
                  <c:v>57021.25</c:v>
                </c:pt>
                <c:pt idx="7056">
                  <c:v>57029.5</c:v>
                </c:pt>
                <c:pt idx="7057">
                  <c:v>57037.75</c:v>
                </c:pt>
                <c:pt idx="7058">
                  <c:v>57046</c:v>
                </c:pt>
                <c:pt idx="7059">
                  <c:v>57054.25</c:v>
                </c:pt>
                <c:pt idx="7060">
                  <c:v>57062.5</c:v>
                </c:pt>
                <c:pt idx="7061">
                  <c:v>57070.75</c:v>
                </c:pt>
                <c:pt idx="7062">
                  <c:v>57079</c:v>
                </c:pt>
                <c:pt idx="7063">
                  <c:v>57087.25</c:v>
                </c:pt>
                <c:pt idx="7064">
                  <c:v>57095.5</c:v>
                </c:pt>
                <c:pt idx="7065">
                  <c:v>57103.75</c:v>
                </c:pt>
                <c:pt idx="7066">
                  <c:v>57112</c:v>
                </c:pt>
                <c:pt idx="7067">
                  <c:v>57120.25</c:v>
                </c:pt>
                <c:pt idx="7068">
                  <c:v>57128.5</c:v>
                </c:pt>
                <c:pt idx="7069">
                  <c:v>57136.75</c:v>
                </c:pt>
                <c:pt idx="7070">
                  <c:v>57145</c:v>
                </c:pt>
                <c:pt idx="7071">
                  <c:v>57153.25</c:v>
                </c:pt>
                <c:pt idx="7072">
                  <c:v>57161.5</c:v>
                </c:pt>
                <c:pt idx="7073">
                  <c:v>57169.75</c:v>
                </c:pt>
                <c:pt idx="7074">
                  <c:v>57178</c:v>
                </c:pt>
                <c:pt idx="7075">
                  <c:v>57186.25</c:v>
                </c:pt>
                <c:pt idx="7076">
                  <c:v>57194.5</c:v>
                </c:pt>
                <c:pt idx="7077">
                  <c:v>57202.75</c:v>
                </c:pt>
                <c:pt idx="7078">
                  <c:v>57211</c:v>
                </c:pt>
                <c:pt idx="7079">
                  <c:v>57219.25</c:v>
                </c:pt>
                <c:pt idx="7080">
                  <c:v>57227.5</c:v>
                </c:pt>
                <c:pt idx="7081">
                  <c:v>57235.75</c:v>
                </c:pt>
                <c:pt idx="7082">
                  <c:v>57244</c:v>
                </c:pt>
                <c:pt idx="7083">
                  <c:v>57252.25</c:v>
                </c:pt>
                <c:pt idx="7084">
                  <c:v>57260.5</c:v>
                </c:pt>
                <c:pt idx="7085">
                  <c:v>57268.75</c:v>
                </c:pt>
                <c:pt idx="7086">
                  <c:v>57277</c:v>
                </c:pt>
                <c:pt idx="7087">
                  <c:v>57285.25</c:v>
                </c:pt>
                <c:pt idx="7088">
                  <c:v>57293.5</c:v>
                </c:pt>
                <c:pt idx="7089">
                  <c:v>57301.75</c:v>
                </c:pt>
                <c:pt idx="7090">
                  <c:v>57310</c:v>
                </c:pt>
                <c:pt idx="7091">
                  <c:v>57318.25</c:v>
                </c:pt>
                <c:pt idx="7092">
                  <c:v>57326.5</c:v>
                </c:pt>
                <c:pt idx="7093">
                  <c:v>57334.75</c:v>
                </c:pt>
                <c:pt idx="7094">
                  <c:v>57343</c:v>
                </c:pt>
                <c:pt idx="7095">
                  <c:v>57351.25</c:v>
                </c:pt>
                <c:pt idx="7096">
                  <c:v>57359.5</c:v>
                </c:pt>
                <c:pt idx="7097">
                  <c:v>57367.75</c:v>
                </c:pt>
                <c:pt idx="7098">
                  <c:v>57376</c:v>
                </c:pt>
                <c:pt idx="7099">
                  <c:v>57384.25</c:v>
                </c:pt>
                <c:pt idx="7100">
                  <c:v>57392.5</c:v>
                </c:pt>
                <c:pt idx="7101">
                  <c:v>57400.75</c:v>
                </c:pt>
                <c:pt idx="7102">
                  <c:v>57409</c:v>
                </c:pt>
                <c:pt idx="7103">
                  <c:v>57417.25</c:v>
                </c:pt>
                <c:pt idx="7104">
                  <c:v>57425.5</c:v>
                </c:pt>
                <c:pt idx="7105">
                  <c:v>57433.75</c:v>
                </c:pt>
                <c:pt idx="7106">
                  <c:v>57442</c:v>
                </c:pt>
                <c:pt idx="7107">
                  <c:v>57450.25</c:v>
                </c:pt>
                <c:pt idx="7108">
                  <c:v>57458.5</c:v>
                </c:pt>
                <c:pt idx="7109">
                  <c:v>57466.75</c:v>
                </c:pt>
                <c:pt idx="7110">
                  <c:v>57475</c:v>
                </c:pt>
                <c:pt idx="7111">
                  <c:v>57483.25</c:v>
                </c:pt>
                <c:pt idx="7112">
                  <c:v>57491.5</c:v>
                </c:pt>
                <c:pt idx="7113">
                  <c:v>57499.75</c:v>
                </c:pt>
                <c:pt idx="7114">
                  <c:v>57508</c:v>
                </c:pt>
                <c:pt idx="7115">
                  <c:v>57516.25</c:v>
                </c:pt>
                <c:pt idx="7116">
                  <c:v>57524.5</c:v>
                </c:pt>
                <c:pt idx="7117">
                  <c:v>57532.75</c:v>
                </c:pt>
                <c:pt idx="7118">
                  <c:v>57541</c:v>
                </c:pt>
                <c:pt idx="7119">
                  <c:v>57549.25</c:v>
                </c:pt>
                <c:pt idx="7120">
                  <c:v>57557.5</c:v>
                </c:pt>
                <c:pt idx="7121">
                  <c:v>57565.75</c:v>
                </c:pt>
                <c:pt idx="7122">
                  <c:v>57574</c:v>
                </c:pt>
                <c:pt idx="7123">
                  <c:v>57582.25</c:v>
                </c:pt>
                <c:pt idx="7124">
                  <c:v>57590.5</c:v>
                </c:pt>
                <c:pt idx="7125">
                  <c:v>57598.75</c:v>
                </c:pt>
                <c:pt idx="7126">
                  <c:v>57607</c:v>
                </c:pt>
                <c:pt idx="7127">
                  <c:v>57615.25</c:v>
                </c:pt>
                <c:pt idx="7128">
                  <c:v>57623.5</c:v>
                </c:pt>
                <c:pt idx="7129">
                  <c:v>57631.75</c:v>
                </c:pt>
                <c:pt idx="7130">
                  <c:v>57640</c:v>
                </c:pt>
                <c:pt idx="7131">
                  <c:v>57648.25</c:v>
                </c:pt>
                <c:pt idx="7132">
                  <c:v>57656.5</c:v>
                </c:pt>
                <c:pt idx="7133">
                  <c:v>57664.75</c:v>
                </c:pt>
                <c:pt idx="7134">
                  <c:v>57673</c:v>
                </c:pt>
                <c:pt idx="7135">
                  <c:v>57681.25</c:v>
                </c:pt>
                <c:pt idx="7136">
                  <c:v>57689.5</c:v>
                </c:pt>
                <c:pt idx="7137">
                  <c:v>57697.75</c:v>
                </c:pt>
                <c:pt idx="7138">
                  <c:v>57706</c:v>
                </c:pt>
                <c:pt idx="7139">
                  <c:v>57714.25</c:v>
                </c:pt>
                <c:pt idx="7140">
                  <c:v>57722.5</c:v>
                </c:pt>
                <c:pt idx="7141">
                  <c:v>57730.75</c:v>
                </c:pt>
                <c:pt idx="7142">
                  <c:v>57739</c:v>
                </c:pt>
                <c:pt idx="7143">
                  <c:v>57747.25</c:v>
                </c:pt>
                <c:pt idx="7144">
                  <c:v>57755.5</c:v>
                </c:pt>
                <c:pt idx="7145">
                  <c:v>57763.75</c:v>
                </c:pt>
                <c:pt idx="7146">
                  <c:v>57772</c:v>
                </c:pt>
                <c:pt idx="7147">
                  <c:v>57780.25</c:v>
                </c:pt>
                <c:pt idx="7148">
                  <c:v>57788.5</c:v>
                </c:pt>
                <c:pt idx="7149">
                  <c:v>57796.75</c:v>
                </c:pt>
                <c:pt idx="7150">
                  <c:v>57805</c:v>
                </c:pt>
                <c:pt idx="7151">
                  <c:v>57813.25</c:v>
                </c:pt>
                <c:pt idx="7152">
                  <c:v>57821.5</c:v>
                </c:pt>
                <c:pt idx="7153">
                  <c:v>57829.75</c:v>
                </c:pt>
                <c:pt idx="7154">
                  <c:v>57838</c:v>
                </c:pt>
                <c:pt idx="7155">
                  <c:v>57846.25</c:v>
                </c:pt>
                <c:pt idx="7156">
                  <c:v>57854.5</c:v>
                </c:pt>
                <c:pt idx="7157">
                  <c:v>57862.75</c:v>
                </c:pt>
                <c:pt idx="7158">
                  <c:v>57871</c:v>
                </c:pt>
                <c:pt idx="7159">
                  <c:v>57879.25</c:v>
                </c:pt>
                <c:pt idx="7160">
                  <c:v>57887.5</c:v>
                </c:pt>
                <c:pt idx="7161">
                  <c:v>57895.75</c:v>
                </c:pt>
                <c:pt idx="7162">
                  <c:v>57904</c:v>
                </c:pt>
                <c:pt idx="7163">
                  <c:v>57912.25</c:v>
                </c:pt>
                <c:pt idx="7164">
                  <c:v>57920.5</c:v>
                </c:pt>
                <c:pt idx="7165">
                  <c:v>57928.75</c:v>
                </c:pt>
                <c:pt idx="7166">
                  <c:v>57937</c:v>
                </c:pt>
                <c:pt idx="7167">
                  <c:v>57945.25</c:v>
                </c:pt>
                <c:pt idx="7168">
                  <c:v>57953.5</c:v>
                </c:pt>
                <c:pt idx="7169">
                  <c:v>57961.75</c:v>
                </c:pt>
                <c:pt idx="7170">
                  <c:v>57970</c:v>
                </c:pt>
                <c:pt idx="7171">
                  <c:v>57978.25</c:v>
                </c:pt>
                <c:pt idx="7172">
                  <c:v>57986.5</c:v>
                </c:pt>
                <c:pt idx="7173">
                  <c:v>57994.75</c:v>
                </c:pt>
                <c:pt idx="7174">
                  <c:v>58003</c:v>
                </c:pt>
                <c:pt idx="7175">
                  <c:v>58011.25</c:v>
                </c:pt>
                <c:pt idx="7176">
                  <c:v>58019.5</c:v>
                </c:pt>
                <c:pt idx="7177">
                  <c:v>58027.75</c:v>
                </c:pt>
                <c:pt idx="7178">
                  <c:v>58036</c:v>
                </c:pt>
                <c:pt idx="7179">
                  <c:v>58044.25</c:v>
                </c:pt>
                <c:pt idx="7180">
                  <c:v>58052.5</c:v>
                </c:pt>
                <c:pt idx="7181">
                  <c:v>58060.75</c:v>
                </c:pt>
                <c:pt idx="7182">
                  <c:v>58069</c:v>
                </c:pt>
                <c:pt idx="7183">
                  <c:v>58077.25</c:v>
                </c:pt>
                <c:pt idx="7184">
                  <c:v>58085.5</c:v>
                </c:pt>
                <c:pt idx="7185">
                  <c:v>58093.75</c:v>
                </c:pt>
                <c:pt idx="7186">
                  <c:v>58102</c:v>
                </c:pt>
                <c:pt idx="7187">
                  <c:v>58110.25</c:v>
                </c:pt>
                <c:pt idx="7188">
                  <c:v>58118.5</c:v>
                </c:pt>
                <c:pt idx="7189">
                  <c:v>58126.75</c:v>
                </c:pt>
                <c:pt idx="7190">
                  <c:v>58135</c:v>
                </c:pt>
                <c:pt idx="7191">
                  <c:v>58143.25</c:v>
                </c:pt>
                <c:pt idx="7192">
                  <c:v>58151.5</c:v>
                </c:pt>
                <c:pt idx="7193">
                  <c:v>58159.75</c:v>
                </c:pt>
                <c:pt idx="7194">
                  <c:v>58168</c:v>
                </c:pt>
                <c:pt idx="7195">
                  <c:v>58176.25</c:v>
                </c:pt>
                <c:pt idx="7196">
                  <c:v>58184.5</c:v>
                </c:pt>
                <c:pt idx="7197">
                  <c:v>58192.75</c:v>
                </c:pt>
                <c:pt idx="7198">
                  <c:v>58201</c:v>
                </c:pt>
                <c:pt idx="7199">
                  <c:v>58209.25</c:v>
                </c:pt>
                <c:pt idx="7200">
                  <c:v>58217.5</c:v>
                </c:pt>
                <c:pt idx="7201">
                  <c:v>58225.75</c:v>
                </c:pt>
                <c:pt idx="7202">
                  <c:v>58234</c:v>
                </c:pt>
                <c:pt idx="7203">
                  <c:v>58242.25</c:v>
                </c:pt>
                <c:pt idx="7204">
                  <c:v>58250.5</c:v>
                </c:pt>
                <c:pt idx="7205">
                  <c:v>58258.75</c:v>
                </c:pt>
                <c:pt idx="7206">
                  <c:v>58267</c:v>
                </c:pt>
                <c:pt idx="7207">
                  <c:v>58275.25</c:v>
                </c:pt>
                <c:pt idx="7208">
                  <c:v>58283.5</c:v>
                </c:pt>
                <c:pt idx="7209">
                  <c:v>58291.75</c:v>
                </c:pt>
                <c:pt idx="7210">
                  <c:v>58300</c:v>
                </c:pt>
                <c:pt idx="7211">
                  <c:v>58308.25</c:v>
                </c:pt>
                <c:pt idx="7212">
                  <c:v>58316.5</c:v>
                </c:pt>
                <c:pt idx="7213">
                  <c:v>58324.75</c:v>
                </c:pt>
                <c:pt idx="7214">
                  <c:v>58333</c:v>
                </c:pt>
                <c:pt idx="7215">
                  <c:v>58341.25</c:v>
                </c:pt>
                <c:pt idx="7216">
                  <c:v>58349.5</c:v>
                </c:pt>
                <c:pt idx="7217">
                  <c:v>58357.75</c:v>
                </c:pt>
                <c:pt idx="7218">
                  <c:v>58366</c:v>
                </c:pt>
                <c:pt idx="7219">
                  <c:v>58374.25</c:v>
                </c:pt>
                <c:pt idx="7220">
                  <c:v>58382.5</c:v>
                </c:pt>
                <c:pt idx="7221">
                  <c:v>58390.75</c:v>
                </c:pt>
                <c:pt idx="7222">
                  <c:v>58399</c:v>
                </c:pt>
                <c:pt idx="7223">
                  <c:v>58407.25</c:v>
                </c:pt>
                <c:pt idx="7224">
                  <c:v>58415.5</c:v>
                </c:pt>
                <c:pt idx="7225">
                  <c:v>58423.75</c:v>
                </c:pt>
                <c:pt idx="7226">
                  <c:v>58432</c:v>
                </c:pt>
                <c:pt idx="7227">
                  <c:v>58440.25</c:v>
                </c:pt>
                <c:pt idx="7228">
                  <c:v>58448.5</c:v>
                </c:pt>
                <c:pt idx="7229">
                  <c:v>58456.75</c:v>
                </c:pt>
                <c:pt idx="7230">
                  <c:v>58465</c:v>
                </c:pt>
                <c:pt idx="7231">
                  <c:v>58473.25</c:v>
                </c:pt>
                <c:pt idx="7232">
                  <c:v>58481.5</c:v>
                </c:pt>
                <c:pt idx="7233">
                  <c:v>58489.75</c:v>
                </c:pt>
                <c:pt idx="7234">
                  <c:v>58498</c:v>
                </c:pt>
                <c:pt idx="7235">
                  <c:v>58506.25</c:v>
                </c:pt>
                <c:pt idx="7236">
                  <c:v>58514.5</c:v>
                </c:pt>
                <c:pt idx="7237">
                  <c:v>58522.75</c:v>
                </c:pt>
                <c:pt idx="7238">
                  <c:v>58531</c:v>
                </c:pt>
                <c:pt idx="7239">
                  <c:v>58539.25</c:v>
                </c:pt>
                <c:pt idx="7240">
                  <c:v>58547.5</c:v>
                </c:pt>
                <c:pt idx="7241">
                  <c:v>58555.75</c:v>
                </c:pt>
                <c:pt idx="7242">
                  <c:v>58564</c:v>
                </c:pt>
                <c:pt idx="7243">
                  <c:v>58572.25</c:v>
                </c:pt>
                <c:pt idx="7244">
                  <c:v>58580.5</c:v>
                </c:pt>
                <c:pt idx="7245">
                  <c:v>58588.75</c:v>
                </c:pt>
                <c:pt idx="7246">
                  <c:v>58597</c:v>
                </c:pt>
                <c:pt idx="7247">
                  <c:v>58605.25</c:v>
                </c:pt>
                <c:pt idx="7248">
                  <c:v>58613.5</c:v>
                </c:pt>
                <c:pt idx="7249">
                  <c:v>58621.75</c:v>
                </c:pt>
                <c:pt idx="7250">
                  <c:v>58630</c:v>
                </c:pt>
                <c:pt idx="7251">
                  <c:v>58638.25</c:v>
                </c:pt>
                <c:pt idx="7252">
                  <c:v>58646.5</c:v>
                </c:pt>
                <c:pt idx="7253">
                  <c:v>58654.75</c:v>
                </c:pt>
                <c:pt idx="7254">
                  <c:v>58663</c:v>
                </c:pt>
                <c:pt idx="7255">
                  <c:v>58671.25</c:v>
                </c:pt>
                <c:pt idx="7256">
                  <c:v>58679.5</c:v>
                </c:pt>
                <c:pt idx="7257">
                  <c:v>58687.75</c:v>
                </c:pt>
                <c:pt idx="7258">
                  <c:v>58696</c:v>
                </c:pt>
                <c:pt idx="7259">
                  <c:v>58704.25</c:v>
                </c:pt>
                <c:pt idx="7260">
                  <c:v>58712.5</c:v>
                </c:pt>
                <c:pt idx="7261">
                  <c:v>58720.75</c:v>
                </c:pt>
                <c:pt idx="7262">
                  <c:v>58729</c:v>
                </c:pt>
                <c:pt idx="7263">
                  <c:v>58737.25</c:v>
                </c:pt>
                <c:pt idx="7264">
                  <c:v>58745.5</c:v>
                </c:pt>
                <c:pt idx="7265">
                  <c:v>58753.75</c:v>
                </c:pt>
                <c:pt idx="7266">
                  <c:v>58762</c:v>
                </c:pt>
                <c:pt idx="7267">
                  <c:v>58770.25</c:v>
                </c:pt>
                <c:pt idx="7268">
                  <c:v>58778.5</c:v>
                </c:pt>
                <c:pt idx="7269">
                  <c:v>58786.75</c:v>
                </c:pt>
                <c:pt idx="7270">
                  <c:v>58795</c:v>
                </c:pt>
                <c:pt idx="7271">
                  <c:v>58803.25</c:v>
                </c:pt>
                <c:pt idx="7272">
                  <c:v>58811.5</c:v>
                </c:pt>
                <c:pt idx="7273">
                  <c:v>58819.75</c:v>
                </c:pt>
                <c:pt idx="7274">
                  <c:v>58828</c:v>
                </c:pt>
                <c:pt idx="7275">
                  <c:v>58836.25</c:v>
                </c:pt>
                <c:pt idx="7276">
                  <c:v>58844.5</c:v>
                </c:pt>
                <c:pt idx="7277">
                  <c:v>58852.75</c:v>
                </c:pt>
                <c:pt idx="7278">
                  <c:v>58861</c:v>
                </c:pt>
                <c:pt idx="7279">
                  <c:v>58869.25</c:v>
                </c:pt>
                <c:pt idx="7280">
                  <c:v>58877.5</c:v>
                </c:pt>
                <c:pt idx="7281">
                  <c:v>58885.75</c:v>
                </c:pt>
                <c:pt idx="7282">
                  <c:v>58894</c:v>
                </c:pt>
                <c:pt idx="7283">
                  <c:v>58902.25</c:v>
                </c:pt>
                <c:pt idx="7284">
                  <c:v>58910.5</c:v>
                </c:pt>
                <c:pt idx="7285">
                  <c:v>58918.75</c:v>
                </c:pt>
                <c:pt idx="7286">
                  <c:v>58927</c:v>
                </c:pt>
                <c:pt idx="7287">
                  <c:v>58935.25</c:v>
                </c:pt>
                <c:pt idx="7288">
                  <c:v>58943.5</c:v>
                </c:pt>
                <c:pt idx="7289">
                  <c:v>58951.75</c:v>
                </c:pt>
                <c:pt idx="7290">
                  <c:v>58960</c:v>
                </c:pt>
                <c:pt idx="7291">
                  <c:v>58968.25</c:v>
                </c:pt>
                <c:pt idx="7292">
                  <c:v>58976.5</c:v>
                </c:pt>
                <c:pt idx="7293">
                  <c:v>58984.75</c:v>
                </c:pt>
                <c:pt idx="7294">
                  <c:v>58993</c:v>
                </c:pt>
                <c:pt idx="7295">
                  <c:v>59001.25</c:v>
                </c:pt>
                <c:pt idx="7296">
                  <c:v>59009.5</c:v>
                </c:pt>
                <c:pt idx="7297">
                  <c:v>59017.75</c:v>
                </c:pt>
                <c:pt idx="7298">
                  <c:v>59026</c:v>
                </c:pt>
                <c:pt idx="7299">
                  <c:v>59034.25</c:v>
                </c:pt>
                <c:pt idx="7300">
                  <c:v>59042.5</c:v>
                </c:pt>
                <c:pt idx="7301">
                  <c:v>59050.75</c:v>
                </c:pt>
                <c:pt idx="7302">
                  <c:v>59059</c:v>
                </c:pt>
                <c:pt idx="7303">
                  <c:v>59067.25</c:v>
                </c:pt>
                <c:pt idx="7304">
                  <c:v>59075.5</c:v>
                </c:pt>
                <c:pt idx="7305">
                  <c:v>59083.75</c:v>
                </c:pt>
                <c:pt idx="7306">
                  <c:v>59092</c:v>
                </c:pt>
                <c:pt idx="7307">
                  <c:v>59100.25</c:v>
                </c:pt>
                <c:pt idx="7308">
                  <c:v>59108.5</c:v>
                </c:pt>
                <c:pt idx="7309">
                  <c:v>59116.75</c:v>
                </c:pt>
                <c:pt idx="7310">
                  <c:v>59125</c:v>
                </c:pt>
                <c:pt idx="7311">
                  <c:v>59133.25</c:v>
                </c:pt>
                <c:pt idx="7312">
                  <c:v>59141.5</c:v>
                </c:pt>
                <c:pt idx="7313">
                  <c:v>59149.75</c:v>
                </c:pt>
                <c:pt idx="7314">
                  <c:v>59158</c:v>
                </c:pt>
                <c:pt idx="7315">
                  <c:v>59166.25</c:v>
                </c:pt>
                <c:pt idx="7316">
                  <c:v>59174.5</c:v>
                </c:pt>
                <c:pt idx="7317">
                  <c:v>59182.75</c:v>
                </c:pt>
                <c:pt idx="7318">
                  <c:v>59191</c:v>
                </c:pt>
                <c:pt idx="7319">
                  <c:v>59199.25</c:v>
                </c:pt>
                <c:pt idx="7320">
                  <c:v>59207.5</c:v>
                </c:pt>
                <c:pt idx="7321">
                  <c:v>59215.75</c:v>
                </c:pt>
                <c:pt idx="7322">
                  <c:v>59224</c:v>
                </c:pt>
                <c:pt idx="7323">
                  <c:v>59232.25</c:v>
                </c:pt>
                <c:pt idx="7324">
                  <c:v>59240.5</c:v>
                </c:pt>
                <c:pt idx="7325">
                  <c:v>59248.75</c:v>
                </c:pt>
                <c:pt idx="7326">
                  <c:v>59257</c:v>
                </c:pt>
                <c:pt idx="7327">
                  <c:v>59265.25</c:v>
                </c:pt>
                <c:pt idx="7328">
                  <c:v>59273.5</c:v>
                </c:pt>
                <c:pt idx="7329">
                  <c:v>59281.75</c:v>
                </c:pt>
                <c:pt idx="7330">
                  <c:v>59290</c:v>
                </c:pt>
                <c:pt idx="7331">
                  <c:v>59298.25</c:v>
                </c:pt>
                <c:pt idx="7332">
                  <c:v>59306.5</c:v>
                </c:pt>
                <c:pt idx="7333">
                  <c:v>59314.75</c:v>
                </c:pt>
                <c:pt idx="7334">
                  <c:v>59323</c:v>
                </c:pt>
                <c:pt idx="7335">
                  <c:v>59331.25</c:v>
                </c:pt>
                <c:pt idx="7336">
                  <c:v>59339.5</c:v>
                </c:pt>
                <c:pt idx="7337">
                  <c:v>59347.75</c:v>
                </c:pt>
                <c:pt idx="7338">
                  <c:v>59356</c:v>
                </c:pt>
                <c:pt idx="7339">
                  <c:v>59364.25</c:v>
                </c:pt>
                <c:pt idx="7340">
                  <c:v>59372.5</c:v>
                </c:pt>
                <c:pt idx="7341">
                  <c:v>59380.75</c:v>
                </c:pt>
                <c:pt idx="7342">
                  <c:v>59389</c:v>
                </c:pt>
                <c:pt idx="7343">
                  <c:v>59397.25</c:v>
                </c:pt>
                <c:pt idx="7344">
                  <c:v>59405.5</c:v>
                </c:pt>
                <c:pt idx="7345">
                  <c:v>59413.75</c:v>
                </c:pt>
                <c:pt idx="7346">
                  <c:v>59422</c:v>
                </c:pt>
                <c:pt idx="7347">
                  <c:v>59430.25</c:v>
                </c:pt>
                <c:pt idx="7348">
                  <c:v>59438.5</c:v>
                </c:pt>
                <c:pt idx="7349">
                  <c:v>59446.75</c:v>
                </c:pt>
                <c:pt idx="7350">
                  <c:v>59455</c:v>
                </c:pt>
                <c:pt idx="7351">
                  <c:v>59463.25</c:v>
                </c:pt>
                <c:pt idx="7352">
                  <c:v>59471.5</c:v>
                </c:pt>
                <c:pt idx="7353">
                  <c:v>59479.75</c:v>
                </c:pt>
                <c:pt idx="7354">
                  <c:v>59488</c:v>
                </c:pt>
                <c:pt idx="7355">
                  <c:v>59496.25</c:v>
                </c:pt>
                <c:pt idx="7356">
                  <c:v>59504.5</c:v>
                </c:pt>
                <c:pt idx="7357">
                  <c:v>59512.75</c:v>
                </c:pt>
                <c:pt idx="7358">
                  <c:v>59521</c:v>
                </c:pt>
                <c:pt idx="7359">
                  <c:v>59529.25</c:v>
                </c:pt>
                <c:pt idx="7360">
                  <c:v>59537.5</c:v>
                </c:pt>
                <c:pt idx="7361">
                  <c:v>59545.75</c:v>
                </c:pt>
                <c:pt idx="7362">
                  <c:v>59554</c:v>
                </c:pt>
                <c:pt idx="7363">
                  <c:v>59562.25</c:v>
                </c:pt>
                <c:pt idx="7364">
                  <c:v>59570.5</c:v>
                </c:pt>
                <c:pt idx="7365">
                  <c:v>59578.75</c:v>
                </c:pt>
                <c:pt idx="7366">
                  <c:v>59587</c:v>
                </c:pt>
                <c:pt idx="7367">
                  <c:v>59595.25</c:v>
                </c:pt>
                <c:pt idx="7368">
                  <c:v>59603.5</c:v>
                </c:pt>
                <c:pt idx="7369">
                  <c:v>59611.75</c:v>
                </c:pt>
                <c:pt idx="7370">
                  <c:v>59620</c:v>
                </c:pt>
                <c:pt idx="7371">
                  <c:v>59628.25</c:v>
                </c:pt>
                <c:pt idx="7372">
                  <c:v>59636.5</c:v>
                </c:pt>
                <c:pt idx="7373">
                  <c:v>59644.75</c:v>
                </c:pt>
                <c:pt idx="7374">
                  <c:v>59653</c:v>
                </c:pt>
                <c:pt idx="7375">
                  <c:v>59661.25</c:v>
                </c:pt>
                <c:pt idx="7376">
                  <c:v>59669.5</c:v>
                </c:pt>
                <c:pt idx="7377">
                  <c:v>59677.75</c:v>
                </c:pt>
                <c:pt idx="7378">
                  <c:v>59686</c:v>
                </c:pt>
                <c:pt idx="7379">
                  <c:v>59694.25</c:v>
                </c:pt>
                <c:pt idx="7380">
                  <c:v>59702.5</c:v>
                </c:pt>
                <c:pt idx="7381">
                  <c:v>59710.75</c:v>
                </c:pt>
                <c:pt idx="7382">
                  <c:v>59719</c:v>
                </c:pt>
                <c:pt idx="7383">
                  <c:v>59727.25</c:v>
                </c:pt>
                <c:pt idx="7384">
                  <c:v>59735.5</c:v>
                </c:pt>
                <c:pt idx="7385">
                  <c:v>59743.75</c:v>
                </c:pt>
                <c:pt idx="7386">
                  <c:v>59752</c:v>
                </c:pt>
                <c:pt idx="7387">
                  <c:v>59760.25</c:v>
                </c:pt>
                <c:pt idx="7388">
                  <c:v>59768.5</c:v>
                </c:pt>
                <c:pt idx="7389">
                  <c:v>59776.75</c:v>
                </c:pt>
                <c:pt idx="7390">
                  <c:v>59785</c:v>
                </c:pt>
                <c:pt idx="7391">
                  <c:v>59793.25</c:v>
                </c:pt>
                <c:pt idx="7392">
                  <c:v>59801.5</c:v>
                </c:pt>
                <c:pt idx="7393">
                  <c:v>59809.75</c:v>
                </c:pt>
                <c:pt idx="7394">
                  <c:v>59818</c:v>
                </c:pt>
                <c:pt idx="7395">
                  <c:v>59826.25</c:v>
                </c:pt>
                <c:pt idx="7396">
                  <c:v>59834.5</c:v>
                </c:pt>
                <c:pt idx="7397">
                  <c:v>59842.75</c:v>
                </c:pt>
                <c:pt idx="7398">
                  <c:v>59851</c:v>
                </c:pt>
                <c:pt idx="7399">
                  <c:v>59859.25</c:v>
                </c:pt>
                <c:pt idx="7400">
                  <c:v>59867.5</c:v>
                </c:pt>
                <c:pt idx="7401">
                  <c:v>59875.75</c:v>
                </c:pt>
                <c:pt idx="7402">
                  <c:v>59884</c:v>
                </c:pt>
                <c:pt idx="7403">
                  <c:v>59892.25</c:v>
                </c:pt>
                <c:pt idx="7404">
                  <c:v>59900.5</c:v>
                </c:pt>
                <c:pt idx="7405">
                  <c:v>59908.75</c:v>
                </c:pt>
                <c:pt idx="7406">
                  <c:v>59917</c:v>
                </c:pt>
                <c:pt idx="7407">
                  <c:v>59925.25</c:v>
                </c:pt>
                <c:pt idx="7408">
                  <c:v>59933.5</c:v>
                </c:pt>
                <c:pt idx="7409">
                  <c:v>59941.75</c:v>
                </c:pt>
                <c:pt idx="7410">
                  <c:v>59950</c:v>
                </c:pt>
                <c:pt idx="7411">
                  <c:v>59958.25</c:v>
                </c:pt>
                <c:pt idx="7412">
                  <c:v>59966.5</c:v>
                </c:pt>
                <c:pt idx="7413">
                  <c:v>59974.75</c:v>
                </c:pt>
                <c:pt idx="7414">
                  <c:v>59983</c:v>
                </c:pt>
                <c:pt idx="7415">
                  <c:v>59991.25</c:v>
                </c:pt>
                <c:pt idx="7416">
                  <c:v>59999.5</c:v>
                </c:pt>
                <c:pt idx="7417">
                  <c:v>60007.75</c:v>
                </c:pt>
                <c:pt idx="7418">
                  <c:v>60016</c:v>
                </c:pt>
                <c:pt idx="7419">
                  <c:v>60024.25</c:v>
                </c:pt>
                <c:pt idx="7420">
                  <c:v>60032.5</c:v>
                </c:pt>
                <c:pt idx="7421">
                  <c:v>60040.75</c:v>
                </c:pt>
                <c:pt idx="7422">
                  <c:v>60049</c:v>
                </c:pt>
                <c:pt idx="7423">
                  <c:v>60057.25</c:v>
                </c:pt>
                <c:pt idx="7424">
                  <c:v>60065.5</c:v>
                </c:pt>
                <c:pt idx="7425">
                  <c:v>60073.75</c:v>
                </c:pt>
                <c:pt idx="7426">
                  <c:v>60082</c:v>
                </c:pt>
                <c:pt idx="7427">
                  <c:v>60090.25</c:v>
                </c:pt>
                <c:pt idx="7428">
                  <c:v>60098.5</c:v>
                </c:pt>
                <c:pt idx="7429">
                  <c:v>60106.75</c:v>
                </c:pt>
                <c:pt idx="7430">
                  <c:v>60115</c:v>
                </c:pt>
                <c:pt idx="7431">
                  <c:v>60123.25</c:v>
                </c:pt>
                <c:pt idx="7432">
                  <c:v>60131.5</c:v>
                </c:pt>
                <c:pt idx="7433">
                  <c:v>60139.75</c:v>
                </c:pt>
                <c:pt idx="7434">
                  <c:v>60148</c:v>
                </c:pt>
                <c:pt idx="7435">
                  <c:v>60156.25</c:v>
                </c:pt>
                <c:pt idx="7436">
                  <c:v>60164.5</c:v>
                </c:pt>
                <c:pt idx="7437">
                  <c:v>60172.75</c:v>
                </c:pt>
                <c:pt idx="7438">
                  <c:v>60181</c:v>
                </c:pt>
                <c:pt idx="7439">
                  <c:v>60189.25</c:v>
                </c:pt>
                <c:pt idx="7440">
                  <c:v>60197.5</c:v>
                </c:pt>
                <c:pt idx="7441">
                  <c:v>60205.75</c:v>
                </c:pt>
                <c:pt idx="7442">
                  <c:v>60214</c:v>
                </c:pt>
                <c:pt idx="7443">
                  <c:v>60222.25</c:v>
                </c:pt>
                <c:pt idx="7444">
                  <c:v>60230.5</c:v>
                </c:pt>
                <c:pt idx="7445">
                  <c:v>60238.75</c:v>
                </c:pt>
                <c:pt idx="7446">
                  <c:v>60247</c:v>
                </c:pt>
                <c:pt idx="7447">
                  <c:v>60255.25</c:v>
                </c:pt>
                <c:pt idx="7448">
                  <c:v>60263.5</c:v>
                </c:pt>
                <c:pt idx="7449">
                  <c:v>60271.75</c:v>
                </c:pt>
                <c:pt idx="7450">
                  <c:v>60280</c:v>
                </c:pt>
                <c:pt idx="7451">
                  <c:v>60288.25</c:v>
                </c:pt>
                <c:pt idx="7452">
                  <c:v>60296.5</c:v>
                </c:pt>
                <c:pt idx="7453">
                  <c:v>60304.75</c:v>
                </c:pt>
                <c:pt idx="7454">
                  <c:v>60313</c:v>
                </c:pt>
                <c:pt idx="7455">
                  <c:v>60321.25</c:v>
                </c:pt>
                <c:pt idx="7456">
                  <c:v>60329.5</c:v>
                </c:pt>
                <c:pt idx="7457">
                  <c:v>60337.75</c:v>
                </c:pt>
                <c:pt idx="7458">
                  <c:v>60346</c:v>
                </c:pt>
                <c:pt idx="7459">
                  <c:v>60354.25</c:v>
                </c:pt>
                <c:pt idx="7460">
                  <c:v>60362.5</c:v>
                </c:pt>
                <c:pt idx="7461">
                  <c:v>60370.75</c:v>
                </c:pt>
                <c:pt idx="7462">
                  <c:v>60379</c:v>
                </c:pt>
                <c:pt idx="7463">
                  <c:v>60387.25</c:v>
                </c:pt>
                <c:pt idx="7464">
                  <c:v>60395.5</c:v>
                </c:pt>
                <c:pt idx="7465">
                  <c:v>60403.75</c:v>
                </c:pt>
                <c:pt idx="7466">
                  <c:v>60412</c:v>
                </c:pt>
                <c:pt idx="7467">
                  <c:v>60420.25</c:v>
                </c:pt>
                <c:pt idx="7468">
                  <c:v>60428.5</c:v>
                </c:pt>
                <c:pt idx="7469">
                  <c:v>60436.75</c:v>
                </c:pt>
                <c:pt idx="7470">
                  <c:v>60445</c:v>
                </c:pt>
                <c:pt idx="7471">
                  <c:v>60453.25</c:v>
                </c:pt>
                <c:pt idx="7472">
                  <c:v>60461.5</c:v>
                </c:pt>
                <c:pt idx="7473">
                  <c:v>60469.75</c:v>
                </c:pt>
                <c:pt idx="7474">
                  <c:v>60478</c:v>
                </c:pt>
                <c:pt idx="7475">
                  <c:v>60486.25</c:v>
                </c:pt>
                <c:pt idx="7476">
                  <c:v>60494.5</c:v>
                </c:pt>
                <c:pt idx="7477">
                  <c:v>60502.75</c:v>
                </c:pt>
                <c:pt idx="7478">
                  <c:v>60511</c:v>
                </c:pt>
                <c:pt idx="7479">
                  <c:v>60519.25</c:v>
                </c:pt>
                <c:pt idx="7480">
                  <c:v>60527.5</c:v>
                </c:pt>
                <c:pt idx="7481">
                  <c:v>60535.75</c:v>
                </c:pt>
                <c:pt idx="7482">
                  <c:v>60544</c:v>
                </c:pt>
                <c:pt idx="7483">
                  <c:v>60552.25</c:v>
                </c:pt>
                <c:pt idx="7484">
                  <c:v>60560.5</c:v>
                </c:pt>
                <c:pt idx="7485">
                  <c:v>60568.75</c:v>
                </c:pt>
                <c:pt idx="7486">
                  <c:v>60577</c:v>
                </c:pt>
                <c:pt idx="7487">
                  <c:v>60585.25</c:v>
                </c:pt>
                <c:pt idx="7488">
                  <c:v>60593.5</c:v>
                </c:pt>
                <c:pt idx="7489">
                  <c:v>60601.75</c:v>
                </c:pt>
                <c:pt idx="7490">
                  <c:v>60610</c:v>
                </c:pt>
                <c:pt idx="7491">
                  <c:v>60618.25</c:v>
                </c:pt>
                <c:pt idx="7492">
                  <c:v>60626.5</c:v>
                </c:pt>
                <c:pt idx="7493">
                  <c:v>60634.75</c:v>
                </c:pt>
                <c:pt idx="7494">
                  <c:v>60643</c:v>
                </c:pt>
                <c:pt idx="7495">
                  <c:v>60651.25</c:v>
                </c:pt>
                <c:pt idx="7496">
                  <c:v>60659.5</c:v>
                </c:pt>
                <c:pt idx="7497">
                  <c:v>60667.75</c:v>
                </c:pt>
                <c:pt idx="7498">
                  <c:v>60676</c:v>
                </c:pt>
                <c:pt idx="7499">
                  <c:v>60684.25</c:v>
                </c:pt>
                <c:pt idx="7500">
                  <c:v>60692.5</c:v>
                </c:pt>
                <c:pt idx="7501">
                  <c:v>60700.75</c:v>
                </c:pt>
                <c:pt idx="7502">
                  <c:v>60709</c:v>
                </c:pt>
                <c:pt idx="7503">
                  <c:v>60717.25</c:v>
                </c:pt>
                <c:pt idx="7504">
                  <c:v>60725.5</c:v>
                </c:pt>
                <c:pt idx="7505">
                  <c:v>60733.75</c:v>
                </c:pt>
                <c:pt idx="7506">
                  <c:v>60742</c:v>
                </c:pt>
                <c:pt idx="7507">
                  <c:v>60750.25</c:v>
                </c:pt>
                <c:pt idx="7508">
                  <c:v>60758.5</c:v>
                </c:pt>
                <c:pt idx="7509">
                  <c:v>60766.75</c:v>
                </c:pt>
                <c:pt idx="7510">
                  <c:v>60775</c:v>
                </c:pt>
                <c:pt idx="7511">
                  <c:v>60783.25</c:v>
                </c:pt>
                <c:pt idx="7512">
                  <c:v>60791.5</c:v>
                </c:pt>
                <c:pt idx="7513">
                  <c:v>60799.75</c:v>
                </c:pt>
                <c:pt idx="7514">
                  <c:v>60808</c:v>
                </c:pt>
                <c:pt idx="7515">
                  <c:v>60816.25</c:v>
                </c:pt>
                <c:pt idx="7516">
                  <c:v>60824.5</c:v>
                </c:pt>
                <c:pt idx="7517">
                  <c:v>60832.75</c:v>
                </c:pt>
                <c:pt idx="7518">
                  <c:v>60841</c:v>
                </c:pt>
                <c:pt idx="7519">
                  <c:v>60849.25</c:v>
                </c:pt>
                <c:pt idx="7520">
                  <c:v>60857.5</c:v>
                </c:pt>
                <c:pt idx="7521">
                  <c:v>60865.75</c:v>
                </c:pt>
                <c:pt idx="7522">
                  <c:v>60874</c:v>
                </c:pt>
                <c:pt idx="7523">
                  <c:v>60882.25</c:v>
                </c:pt>
                <c:pt idx="7524">
                  <c:v>60890.5</c:v>
                </c:pt>
                <c:pt idx="7525">
                  <c:v>60898.75</c:v>
                </c:pt>
                <c:pt idx="7526">
                  <c:v>60907</c:v>
                </c:pt>
                <c:pt idx="7527">
                  <c:v>60915.25</c:v>
                </c:pt>
                <c:pt idx="7528">
                  <c:v>60923.5</c:v>
                </c:pt>
                <c:pt idx="7529">
                  <c:v>60931.75</c:v>
                </c:pt>
                <c:pt idx="7530">
                  <c:v>60940</c:v>
                </c:pt>
                <c:pt idx="7531">
                  <c:v>60948.25</c:v>
                </c:pt>
                <c:pt idx="7532">
                  <c:v>60956.5</c:v>
                </c:pt>
                <c:pt idx="7533">
                  <c:v>60964.75</c:v>
                </c:pt>
                <c:pt idx="7534">
                  <c:v>60973</c:v>
                </c:pt>
                <c:pt idx="7535">
                  <c:v>60981.25</c:v>
                </c:pt>
                <c:pt idx="7536">
                  <c:v>60989.5</c:v>
                </c:pt>
                <c:pt idx="7537">
                  <c:v>60997.75</c:v>
                </c:pt>
                <c:pt idx="7538">
                  <c:v>61006</c:v>
                </c:pt>
                <c:pt idx="7539">
                  <c:v>61014.25</c:v>
                </c:pt>
                <c:pt idx="7540">
                  <c:v>61022.5</c:v>
                </c:pt>
                <c:pt idx="7541">
                  <c:v>61030.75</c:v>
                </c:pt>
                <c:pt idx="7542">
                  <c:v>61039</c:v>
                </c:pt>
                <c:pt idx="7543">
                  <c:v>61047.25</c:v>
                </c:pt>
                <c:pt idx="7544">
                  <c:v>61055.5</c:v>
                </c:pt>
                <c:pt idx="7545">
                  <c:v>61063.75</c:v>
                </c:pt>
                <c:pt idx="7546">
                  <c:v>61072</c:v>
                </c:pt>
                <c:pt idx="7547">
                  <c:v>61080.25</c:v>
                </c:pt>
                <c:pt idx="7548">
                  <c:v>61088.5</c:v>
                </c:pt>
                <c:pt idx="7549">
                  <c:v>61096.75</c:v>
                </c:pt>
                <c:pt idx="7550">
                  <c:v>61105</c:v>
                </c:pt>
                <c:pt idx="7551">
                  <c:v>61113.25</c:v>
                </c:pt>
                <c:pt idx="7552">
                  <c:v>61121.5</c:v>
                </c:pt>
                <c:pt idx="7553">
                  <c:v>61129.75</c:v>
                </c:pt>
                <c:pt idx="7554">
                  <c:v>61138</c:v>
                </c:pt>
                <c:pt idx="7555">
                  <c:v>61146.25</c:v>
                </c:pt>
                <c:pt idx="7556">
                  <c:v>61154.5</c:v>
                </c:pt>
                <c:pt idx="7557">
                  <c:v>61162.75</c:v>
                </c:pt>
                <c:pt idx="7558">
                  <c:v>61171</c:v>
                </c:pt>
                <c:pt idx="7559">
                  <c:v>61179.25</c:v>
                </c:pt>
                <c:pt idx="7560">
                  <c:v>61187.5</c:v>
                </c:pt>
                <c:pt idx="7561">
                  <c:v>61195.75</c:v>
                </c:pt>
                <c:pt idx="7562">
                  <c:v>61204</c:v>
                </c:pt>
                <c:pt idx="7563">
                  <c:v>61212.25</c:v>
                </c:pt>
                <c:pt idx="7564">
                  <c:v>61220.5</c:v>
                </c:pt>
                <c:pt idx="7565">
                  <c:v>61228.75</c:v>
                </c:pt>
                <c:pt idx="7566">
                  <c:v>61237</c:v>
                </c:pt>
                <c:pt idx="7567">
                  <c:v>61245.25</c:v>
                </c:pt>
                <c:pt idx="7568">
                  <c:v>61253.5</c:v>
                </c:pt>
                <c:pt idx="7569">
                  <c:v>61261.75</c:v>
                </c:pt>
                <c:pt idx="7570">
                  <c:v>61270</c:v>
                </c:pt>
                <c:pt idx="7571">
                  <c:v>61278.25</c:v>
                </c:pt>
                <c:pt idx="7572">
                  <c:v>61286.5</c:v>
                </c:pt>
                <c:pt idx="7573">
                  <c:v>61294.75</c:v>
                </c:pt>
                <c:pt idx="7574">
                  <c:v>61303</c:v>
                </c:pt>
                <c:pt idx="7575">
                  <c:v>61311.25</c:v>
                </c:pt>
                <c:pt idx="7576">
                  <c:v>61319.5</c:v>
                </c:pt>
                <c:pt idx="7577">
                  <c:v>61327.75</c:v>
                </c:pt>
                <c:pt idx="7578">
                  <c:v>61336</c:v>
                </c:pt>
                <c:pt idx="7579">
                  <c:v>61344.25</c:v>
                </c:pt>
                <c:pt idx="7580">
                  <c:v>61352.5</c:v>
                </c:pt>
                <c:pt idx="7581">
                  <c:v>61360.75</c:v>
                </c:pt>
                <c:pt idx="7582">
                  <c:v>61369</c:v>
                </c:pt>
                <c:pt idx="7583">
                  <c:v>61377.25</c:v>
                </c:pt>
                <c:pt idx="7584">
                  <c:v>61385.5</c:v>
                </c:pt>
                <c:pt idx="7585">
                  <c:v>61393.75</c:v>
                </c:pt>
                <c:pt idx="7586">
                  <c:v>61402</c:v>
                </c:pt>
                <c:pt idx="7587">
                  <c:v>61410.25</c:v>
                </c:pt>
                <c:pt idx="7588">
                  <c:v>61418.5</c:v>
                </c:pt>
                <c:pt idx="7589">
                  <c:v>61426.75</c:v>
                </c:pt>
                <c:pt idx="7590">
                  <c:v>61435</c:v>
                </c:pt>
                <c:pt idx="7591">
                  <c:v>61443.25</c:v>
                </c:pt>
                <c:pt idx="7592">
                  <c:v>61451.5</c:v>
                </c:pt>
                <c:pt idx="7593">
                  <c:v>61459.75</c:v>
                </c:pt>
                <c:pt idx="7594">
                  <c:v>61468</c:v>
                </c:pt>
                <c:pt idx="7595">
                  <c:v>61476.25</c:v>
                </c:pt>
                <c:pt idx="7596">
                  <c:v>61484.5</c:v>
                </c:pt>
                <c:pt idx="7597">
                  <c:v>61492.75</c:v>
                </c:pt>
                <c:pt idx="7598">
                  <c:v>61501</c:v>
                </c:pt>
                <c:pt idx="7599">
                  <c:v>61509.25</c:v>
                </c:pt>
                <c:pt idx="7600">
                  <c:v>61517.5</c:v>
                </c:pt>
                <c:pt idx="7601">
                  <c:v>61525.75</c:v>
                </c:pt>
                <c:pt idx="7602">
                  <c:v>61534</c:v>
                </c:pt>
                <c:pt idx="7603">
                  <c:v>61542.25</c:v>
                </c:pt>
                <c:pt idx="7604">
                  <c:v>61550.5</c:v>
                </c:pt>
                <c:pt idx="7605">
                  <c:v>61558.75</c:v>
                </c:pt>
                <c:pt idx="7606">
                  <c:v>61567</c:v>
                </c:pt>
                <c:pt idx="7607">
                  <c:v>61575.25</c:v>
                </c:pt>
                <c:pt idx="7608">
                  <c:v>61583.5</c:v>
                </c:pt>
                <c:pt idx="7609">
                  <c:v>61591.75</c:v>
                </c:pt>
                <c:pt idx="7610">
                  <c:v>61600</c:v>
                </c:pt>
                <c:pt idx="7611">
                  <c:v>61608.25</c:v>
                </c:pt>
                <c:pt idx="7612">
                  <c:v>61616.5</c:v>
                </c:pt>
                <c:pt idx="7613">
                  <c:v>61624.75</c:v>
                </c:pt>
                <c:pt idx="7614">
                  <c:v>61633</c:v>
                </c:pt>
                <c:pt idx="7615">
                  <c:v>61641.25</c:v>
                </c:pt>
                <c:pt idx="7616">
                  <c:v>61649.5</c:v>
                </c:pt>
                <c:pt idx="7617">
                  <c:v>61657.75</c:v>
                </c:pt>
                <c:pt idx="7618">
                  <c:v>61666</c:v>
                </c:pt>
                <c:pt idx="7619">
                  <c:v>61674.25</c:v>
                </c:pt>
                <c:pt idx="7620">
                  <c:v>61682.5</c:v>
                </c:pt>
                <c:pt idx="7621">
                  <c:v>61690.75</c:v>
                </c:pt>
                <c:pt idx="7622">
                  <c:v>61699</c:v>
                </c:pt>
                <c:pt idx="7623">
                  <c:v>61707.25</c:v>
                </c:pt>
                <c:pt idx="7624">
                  <c:v>61715.5</c:v>
                </c:pt>
                <c:pt idx="7625">
                  <c:v>61723.75</c:v>
                </c:pt>
                <c:pt idx="7626">
                  <c:v>61732</c:v>
                </c:pt>
                <c:pt idx="7627">
                  <c:v>61740.25</c:v>
                </c:pt>
                <c:pt idx="7628">
                  <c:v>61748.5</c:v>
                </c:pt>
                <c:pt idx="7629">
                  <c:v>61756.75</c:v>
                </c:pt>
                <c:pt idx="7630">
                  <c:v>61765</c:v>
                </c:pt>
                <c:pt idx="7631">
                  <c:v>61773.25</c:v>
                </c:pt>
                <c:pt idx="7632">
                  <c:v>61781.5</c:v>
                </c:pt>
                <c:pt idx="7633">
                  <c:v>61789.75</c:v>
                </c:pt>
                <c:pt idx="7634">
                  <c:v>61798</c:v>
                </c:pt>
                <c:pt idx="7635">
                  <c:v>61806.25</c:v>
                </c:pt>
                <c:pt idx="7636">
                  <c:v>61814.5</c:v>
                </c:pt>
                <c:pt idx="7637">
                  <c:v>61822.75</c:v>
                </c:pt>
                <c:pt idx="7638">
                  <c:v>61831</c:v>
                </c:pt>
                <c:pt idx="7639">
                  <c:v>61839.25</c:v>
                </c:pt>
                <c:pt idx="7640">
                  <c:v>61847.5</c:v>
                </c:pt>
                <c:pt idx="7641">
                  <c:v>61855.75</c:v>
                </c:pt>
                <c:pt idx="7642">
                  <c:v>61864</c:v>
                </c:pt>
                <c:pt idx="7643">
                  <c:v>61872.25</c:v>
                </c:pt>
                <c:pt idx="7644">
                  <c:v>61880.5</c:v>
                </c:pt>
                <c:pt idx="7645">
                  <c:v>61888.75</c:v>
                </c:pt>
                <c:pt idx="7646">
                  <c:v>61897</c:v>
                </c:pt>
                <c:pt idx="7647">
                  <c:v>61905.25</c:v>
                </c:pt>
                <c:pt idx="7648">
                  <c:v>61913.5</c:v>
                </c:pt>
                <c:pt idx="7649">
                  <c:v>61921.75</c:v>
                </c:pt>
                <c:pt idx="7650">
                  <c:v>61930</c:v>
                </c:pt>
                <c:pt idx="7651">
                  <c:v>61938.25</c:v>
                </c:pt>
                <c:pt idx="7652">
                  <c:v>61946.5</c:v>
                </c:pt>
                <c:pt idx="7653">
                  <c:v>61954.75</c:v>
                </c:pt>
                <c:pt idx="7654">
                  <c:v>61963</c:v>
                </c:pt>
                <c:pt idx="7655">
                  <c:v>61971.25</c:v>
                </c:pt>
                <c:pt idx="7656">
                  <c:v>61979.5</c:v>
                </c:pt>
                <c:pt idx="7657">
                  <c:v>61987.75</c:v>
                </c:pt>
                <c:pt idx="7658">
                  <c:v>61996</c:v>
                </c:pt>
                <c:pt idx="7659">
                  <c:v>62004.25</c:v>
                </c:pt>
                <c:pt idx="7660">
                  <c:v>62012.5</c:v>
                </c:pt>
                <c:pt idx="7661">
                  <c:v>62020.75</c:v>
                </c:pt>
                <c:pt idx="7662">
                  <c:v>62029</c:v>
                </c:pt>
                <c:pt idx="7663">
                  <c:v>62037.25</c:v>
                </c:pt>
                <c:pt idx="7664">
                  <c:v>62045.5</c:v>
                </c:pt>
                <c:pt idx="7665">
                  <c:v>62053.75</c:v>
                </c:pt>
                <c:pt idx="7666">
                  <c:v>62062</c:v>
                </c:pt>
                <c:pt idx="7667">
                  <c:v>62070.25</c:v>
                </c:pt>
                <c:pt idx="7668">
                  <c:v>62078.5</c:v>
                </c:pt>
                <c:pt idx="7669">
                  <c:v>62086.75</c:v>
                </c:pt>
                <c:pt idx="7670">
                  <c:v>62095</c:v>
                </c:pt>
                <c:pt idx="7671">
                  <c:v>62103.25</c:v>
                </c:pt>
                <c:pt idx="7672">
                  <c:v>62111.5</c:v>
                </c:pt>
                <c:pt idx="7673">
                  <c:v>62119.75</c:v>
                </c:pt>
                <c:pt idx="7674">
                  <c:v>62128</c:v>
                </c:pt>
                <c:pt idx="7675">
                  <c:v>62136.25</c:v>
                </c:pt>
                <c:pt idx="7676">
                  <c:v>62144.5</c:v>
                </c:pt>
                <c:pt idx="7677">
                  <c:v>62152.75</c:v>
                </c:pt>
                <c:pt idx="7678">
                  <c:v>62161</c:v>
                </c:pt>
                <c:pt idx="7679">
                  <c:v>62169.25</c:v>
                </c:pt>
                <c:pt idx="7680">
                  <c:v>62177.5</c:v>
                </c:pt>
                <c:pt idx="7681">
                  <c:v>62185.75</c:v>
                </c:pt>
                <c:pt idx="7682">
                  <c:v>62194</c:v>
                </c:pt>
                <c:pt idx="7683">
                  <c:v>62202.25</c:v>
                </c:pt>
                <c:pt idx="7684">
                  <c:v>62210.5</c:v>
                </c:pt>
                <c:pt idx="7685">
                  <c:v>62218.75</c:v>
                </c:pt>
                <c:pt idx="7686">
                  <c:v>62227</c:v>
                </c:pt>
                <c:pt idx="7687">
                  <c:v>62235.25</c:v>
                </c:pt>
                <c:pt idx="7688">
                  <c:v>62243.5</c:v>
                </c:pt>
                <c:pt idx="7689">
                  <c:v>62251.75</c:v>
                </c:pt>
                <c:pt idx="7690">
                  <c:v>62260</c:v>
                </c:pt>
                <c:pt idx="7691">
                  <c:v>62268.25</c:v>
                </c:pt>
                <c:pt idx="7692">
                  <c:v>62276.5</c:v>
                </c:pt>
                <c:pt idx="7693">
                  <c:v>62284.75</c:v>
                </c:pt>
                <c:pt idx="7694">
                  <c:v>62293</c:v>
                </c:pt>
                <c:pt idx="7695">
                  <c:v>62301.25</c:v>
                </c:pt>
                <c:pt idx="7696">
                  <c:v>62309.5</c:v>
                </c:pt>
                <c:pt idx="7697">
                  <c:v>62317.75</c:v>
                </c:pt>
                <c:pt idx="7698">
                  <c:v>62326</c:v>
                </c:pt>
                <c:pt idx="7699">
                  <c:v>62334.25</c:v>
                </c:pt>
                <c:pt idx="7700">
                  <c:v>62342.5</c:v>
                </c:pt>
                <c:pt idx="7701">
                  <c:v>62350.75</c:v>
                </c:pt>
                <c:pt idx="7702">
                  <c:v>62359</c:v>
                </c:pt>
                <c:pt idx="7703">
                  <c:v>62367.25</c:v>
                </c:pt>
                <c:pt idx="7704">
                  <c:v>62375.5</c:v>
                </c:pt>
                <c:pt idx="7705">
                  <c:v>62383.75</c:v>
                </c:pt>
                <c:pt idx="7706">
                  <c:v>62392</c:v>
                </c:pt>
                <c:pt idx="7707">
                  <c:v>62400.25</c:v>
                </c:pt>
                <c:pt idx="7708">
                  <c:v>62408.5</c:v>
                </c:pt>
                <c:pt idx="7709">
                  <c:v>62416.75</c:v>
                </c:pt>
                <c:pt idx="7710">
                  <c:v>62425</c:v>
                </c:pt>
                <c:pt idx="7711">
                  <c:v>62433.25</c:v>
                </c:pt>
                <c:pt idx="7712">
                  <c:v>62441.5</c:v>
                </c:pt>
                <c:pt idx="7713">
                  <c:v>62449.75</c:v>
                </c:pt>
                <c:pt idx="7714">
                  <c:v>62458</c:v>
                </c:pt>
                <c:pt idx="7715">
                  <c:v>62466.25</c:v>
                </c:pt>
                <c:pt idx="7716">
                  <c:v>62474.5</c:v>
                </c:pt>
                <c:pt idx="7717">
                  <c:v>62482.75</c:v>
                </c:pt>
                <c:pt idx="7718">
                  <c:v>62491</c:v>
                </c:pt>
                <c:pt idx="7719">
                  <c:v>62499.25</c:v>
                </c:pt>
                <c:pt idx="7720">
                  <c:v>62507.5</c:v>
                </c:pt>
                <c:pt idx="7721">
                  <c:v>62515.75</c:v>
                </c:pt>
                <c:pt idx="7722">
                  <c:v>62524</c:v>
                </c:pt>
                <c:pt idx="7723">
                  <c:v>62532.25</c:v>
                </c:pt>
                <c:pt idx="7724">
                  <c:v>62540.5</c:v>
                </c:pt>
                <c:pt idx="7725">
                  <c:v>62548.75</c:v>
                </c:pt>
                <c:pt idx="7726">
                  <c:v>62557</c:v>
                </c:pt>
                <c:pt idx="7727">
                  <c:v>62565.25</c:v>
                </c:pt>
                <c:pt idx="7728">
                  <c:v>62573.5</c:v>
                </c:pt>
                <c:pt idx="7729">
                  <c:v>62581.75</c:v>
                </c:pt>
                <c:pt idx="7730">
                  <c:v>62590</c:v>
                </c:pt>
                <c:pt idx="7731">
                  <c:v>62598.25</c:v>
                </c:pt>
                <c:pt idx="7732">
                  <c:v>62606.5</c:v>
                </c:pt>
                <c:pt idx="7733">
                  <c:v>62614.75</c:v>
                </c:pt>
                <c:pt idx="7734">
                  <c:v>62623</c:v>
                </c:pt>
                <c:pt idx="7735">
                  <c:v>62631.25</c:v>
                </c:pt>
                <c:pt idx="7736">
                  <c:v>62639.5</c:v>
                </c:pt>
                <c:pt idx="7737">
                  <c:v>62647.75</c:v>
                </c:pt>
                <c:pt idx="7738">
                  <c:v>62656</c:v>
                </c:pt>
                <c:pt idx="7739">
                  <c:v>62664.25</c:v>
                </c:pt>
                <c:pt idx="7740">
                  <c:v>62672.5</c:v>
                </c:pt>
                <c:pt idx="7741">
                  <c:v>62680.75</c:v>
                </c:pt>
                <c:pt idx="7742">
                  <c:v>62689</c:v>
                </c:pt>
                <c:pt idx="7743">
                  <c:v>62697.25</c:v>
                </c:pt>
                <c:pt idx="7744">
                  <c:v>62705.5</c:v>
                </c:pt>
                <c:pt idx="7745">
                  <c:v>62713.75</c:v>
                </c:pt>
                <c:pt idx="7746">
                  <c:v>62722</c:v>
                </c:pt>
                <c:pt idx="7747">
                  <c:v>62730.25</c:v>
                </c:pt>
                <c:pt idx="7748">
                  <c:v>62738.5</c:v>
                </c:pt>
                <c:pt idx="7749">
                  <c:v>62746.75</c:v>
                </c:pt>
                <c:pt idx="7750">
                  <c:v>62755</c:v>
                </c:pt>
                <c:pt idx="7751">
                  <c:v>62763.25</c:v>
                </c:pt>
                <c:pt idx="7752">
                  <c:v>62771.5</c:v>
                </c:pt>
                <c:pt idx="7753">
                  <c:v>62779.75</c:v>
                </c:pt>
                <c:pt idx="7754">
                  <c:v>62788</c:v>
                </c:pt>
                <c:pt idx="7755">
                  <c:v>62796.25</c:v>
                </c:pt>
                <c:pt idx="7756">
                  <c:v>62804.5</c:v>
                </c:pt>
                <c:pt idx="7757">
                  <c:v>62812.75</c:v>
                </c:pt>
                <c:pt idx="7758">
                  <c:v>62821</c:v>
                </c:pt>
                <c:pt idx="7759">
                  <c:v>62829.25</c:v>
                </c:pt>
                <c:pt idx="7760">
                  <c:v>62837.5</c:v>
                </c:pt>
                <c:pt idx="7761">
                  <c:v>62845.75</c:v>
                </c:pt>
                <c:pt idx="7762">
                  <c:v>62854</c:v>
                </c:pt>
                <c:pt idx="7763">
                  <c:v>62862.25</c:v>
                </c:pt>
                <c:pt idx="7764">
                  <c:v>62870.5</c:v>
                </c:pt>
                <c:pt idx="7765">
                  <c:v>62878.75</c:v>
                </c:pt>
                <c:pt idx="7766">
                  <c:v>62887</c:v>
                </c:pt>
                <c:pt idx="7767">
                  <c:v>62895.25</c:v>
                </c:pt>
                <c:pt idx="7768">
                  <c:v>62903.5</c:v>
                </c:pt>
                <c:pt idx="7769">
                  <c:v>62911.75</c:v>
                </c:pt>
                <c:pt idx="7770">
                  <c:v>62920</c:v>
                </c:pt>
                <c:pt idx="7771">
                  <c:v>62928.25</c:v>
                </c:pt>
                <c:pt idx="7772">
                  <c:v>62936.5</c:v>
                </c:pt>
                <c:pt idx="7773">
                  <c:v>62944.75</c:v>
                </c:pt>
                <c:pt idx="7774">
                  <c:v>62953</c:v>
                </c:pt>
                <c:pt idx="7775">
                  <c:v>62961.25</c:v>
                </c:pt>
                <c:pt idx="7776">
                  <c:v>62969.5</c:v>
                </c:pt>
                <c:pt idx="7777">
                  <c:v>62977.75</c:v>
                </c:pt>
                <c:pt idx="7778">
                  <c:v>62986</c:v>
                </c:pt>
                <c:pt idx="7779">
                  <c:v>62994.25</c:v>
                </c:pt>
                <c:pt idx="7780">
                  <c:v>63002.5</c:v>
                </c:pt>
                <c:pt idx="7781">
                  <c:v>63010.75</c:v>
                </c:pt>
                <c:pt idx="7782">
                  <c:v>63019</c:v>
                </c:pt>
                <c:pt idx="7783">
                  <c:v>63027.25</c:v>
                </c:pt>
                <c:pt idx="7784">
                  <c:v>63035.5</c:v>
                </c:pt>
                <c:pt idx="7785">
                  <c:v>63043.75</c:v>
                </c:pt>
                <c:pt idx="7786">
                  <c:v>63052</c:v>
                </c:pt>
                <c:pt idx="7787">
                  <c:v>63060.25</c:v>
                </c:pt>
                <c:pt idx="7788">
                  <c:v>63068.5</c:v>
                </c:pt>
                <c:pt idx="7789">
                  <c:v>63076.75</c:v>
                </c:pt>
                <c:pt idx="7790">
                  <c:v>63085</c:v>
                </c:pt>
                <c:pt idx="7791">
                  <c:v>63093.25</c:v>
                </c:pt>
                <c:pt idx="7792">
                  <c:v>63101.5</c:v>
                </c:pt>
                <c:pt idx="7793">
                  <c:v>63109.75</c:v>
                </c:pt>
                <c:pt idx="7794">
                  <c:v>63118</c:v>
                </c:pt>
                <c:pt idx="7795">
                  <c:v>63126.25</c:v>
                </c:pt>
                <c:pt idx="7796">
                  <c:v>63134.5</c:v>
                </c:pt>
                <c:pt idx="7797">
                  <c:v>63142.75</c:v>
                </c:pt>
                <c:pt idx="7798">
                  <c:v>63151</c:v>
                </c:pt>
                <c:pt idx="7799">
                  <c:v>63159.25</c:v>
                </c:pt>
                <c:pt idx="7800">
                  <c:v>63167.5</c:v>
                </c:pt>
                <c:pt idx="7801">
                  <c:v>63175.75</c:v>
                </c:pt>
                <c:pt idx="7802">
                  <c:v>63184</c:v>
                </c:pt>
                <c:pt idx="7803">
                  <c:v>63192.25</c:v>
                </c:pt>
                <c:pt idx="7804">
                  <c:v>63200.5</c:v>
                </c:pt>
                <c:pt idx="7805">
                  <c:v>63208.75</c:v>
                </c:pt>
                <c:pt idx="7806">
                  <c:v>63217</c:v>
                </c:pt>
                <c:pt idx="7807">
                  <c:v>63225.25</c:v>
                </c:pt>
                <c:pt idx="7808">
                  <c:v>63233.5</c:v>
                </c:pt>
                <c:pt idx="7809">
                  <c:v>63241.75</c:v>
                </c:pt>
                <c:pt idx="7810">
                  <c:v>63250</c:v>
                </c:pt>
                <c:pt idx="7811">
                  <c:v>63258.25</c:v>
                </c:pt>
                <c:pt idx="7812">
                  <c:v>63266.5</c:v>
                </c:pt>
                <c:pt idx="7813">
                  <c:v>63274.75</c:v>
                </c:pt>
                <c:pt idx="7814">
                  <c:v>63283</c:v>
                </c:pt>
                <c:pt idx="7815">
                  <c:v>63291.25</c:v>
                </c:pt>
                <c:pt idx="7816">
                  <c:v>63299.5</c:v>
                </c:pt>
                <c:pt idx="7817">
                  <c:v>63307.75</c:v>
                </c:pt>
                <c:pt idx="7818">
                  <c:v>63316</c:v>
                </c:pt>
                <c:pt idx="7819">
                  <c:v>63324.25</c:v>
                </c:pt>
                <c:pt idx="7820">
                  <c:v>63332.5</c:v>
                </c:pt>
                <c:pt idx="7821">
                  <c:v>63340.75</c:v>
                </c:pt>
                <c:pt idx="7822">
                  <c:v>63349</c:v>
                </c:pt>
                <c:pt idx="7823">
                  <c:v>63357.25</c:v>
                </c:pt>
                <c:pt idx="7824">
                  <c:v>63365.5</c:v>
                </c:pt>
                <c:pt idx="7825">
                  <c:v>63373.75</c:v>
                </c:pt>
                <c:pt idx="7826">
                  <c:v>63382</c:v>
                </c:pt>
                <c:pt idx="7827">
                  <c:v>63390.25</c:v>
                </c:pt>
                <c:pt idx="7828">
                  <c:v>63398.5</c:v>
                </c:pt>
                <c:pt idx="7829">
                  <c:v>63406.75</c:v>
                </c:pt>
                <c:pt idx="7830">
                  <c:v>63415</c:v>
                </c:pt>
                <c:pt idx="7831">
                  <c:v>63423.25</c:v>
                </c:pt>
                <c:pt idx="7832">
                  <c:v>63431.5</c:v>
                </c:pt>
                <c:pt idx="7833">
                  <c:v>63439.75</c:v>
                </c:pt>
                <c:pt idx="7834">
                  <c:v>63448</c:v>
                </c:pt>
                <c:pt idx="7835">
                  <c:v>63456.25</c:v>
                </c:pt>
                <c:pt idx="7836">
                  <c:v>63464.5</c:v>
                </c:pt>
                <c:pt idx="7837">
                  <c:v>63472.75</c:v>
                </c:pt>
                <c:pt idx="7838">
                  <c:v>63481</c:v>
                </c:pt>
                <c:pt idx="7839">
                  <c:v>63489.25</c:v>
                </c:pt>
                <c:pt idx="7840">
                  <c:v>63497.5</c:v>
                </c:pt>
                <c:pt idx="7841">
                  <c:v>63505.75</c:v>
                </c:pt>
                <c:pt idx="7842">
                  <c:v>63514</c:v>
                </c:pt>
                <c:pt idx="7843">
                  <c:v>63522.25</c:v>
                </c:pt>
                <c:pt idx="7844">
                  <c:v>63530.5</c:v>
                </c:pt>
                <c:pt idx="7845">
                  <c:v>63538.75</c:v>
                </c:pt>
                <c:pt idx="7846">
                  <c:v>63547</c:v>
                </c:pt>
                <c:pt idx="7847">
                  <c:v>63555.25</c:v>
                </c:pt>
                <c:pt idx="7848">
                  <c:v>63563.5</c:v>
                </c:pt>
                <c:pt idx="7849">
                  <c:v>63571.75</c:v>
                </c:pt>
                <c:pt idx="7850">
                  <c:v>63580</c:v>
                </c:pt>
                <c:pt idx="7851">
                  <c:v>63588.25</c:v>
                </c:pt>
                <c:pt idx="7852">
                  <c:v>63596.5</c:v>
                </c:pt>
                <c:pt idx="7853">
                  <c:v>63604.75</c:v>
                </c:pt>
                <c:pt idx="7854">
                  <c:v>63613</c:v>
                </c:pt>
                <c:pt idx="7855">
                  <c:v>63621.25</c:v>
                </c:pt>
                <c:pt idx="7856">
                  <c:v>63629.5</c:v>
                </c:pt>
                <c:pt idx="7857">
                  <c:v>63637.75</c:v>
                </c:pt>
                <c:pt idx="7858">
                  <c:v>63646</c:v>
                </c:pt>
                <c:pt idx="7859">
                  <c:v>63654.25</c:v>
                </c:pt>
                <c:pt idx="7860">
                  <c:v>63662.5</c:v>
                </c:pt>
                <c:pt idx="7861">
                  <c:v>63670.75</c:v>
                </c:pt>
                <c:pt idx="7862">
                  <c:v>63679</c:v>
                </c:pt>
                <c:pt idx="7863">
                  <c:v>63687.25</c:v>
                </c:pt>
                <c:pt idx="7864">
                  <c:v>63695.5</c:v>
                </c:pt>
                <c:pt idx="7865">
                  <c:v>63703.75</c:v>
                </c:pt>
                <c:pt idx="7866">
                  <c:v>63712</c:v>
                </c:pt>
                <c:pt idx="7867">
                  <c:v>63720.25</c:v>
                </c:pt>
                <c:pt idx="7868">
                  <c:v>63728.5</c:v>
                </c:pt>
                <c:pt idx="7869">
                  <c:v>63736.75</c:v>
                </c:pt>
                <c:pt idx="7870">
                  <c:v>63745</c:v>
                </c:pt>
                <c:pt idx="7871">
                  <c:v>63753.25</c:v>
                </c:pt>
                <c:pt idx="7872">
                  <c:v>63761.5</c:v>
                </c:pt>
                <c:pt idx="7873">
                  <c:v>63769.75</c:v>
                </c:pt>
                <c:pt idx="7874">
                  <c:v>63778</c:v>
                </c:pt>
                <c:pt idx="7875">
                  <c:v>63786.25</c:v>
                </c:pt>
                <c:pt idx="7876">
                  <c:v>63794.5</c:v>
                </c:pt>
                <c:pt idx="7877">
                  <c:v>63802.75</c:v>
                </c:pt>
                <c:pt idx="7878">
                  <c:v>63811</c:v>
                </c:pt>
                <c:pt idx="7879">
                  <c:v>63819.25</c:v>
                </c:pt>
                <c:pt idx="7880">
                  <c:v>63827.5</c:v>
                </c:pt>
                <c:pt idx="7881">
                  <c:v>63835.75</c:v>
                </c:pt>
                <c:pt idx="7882">
                  <c:v>63844</c:v>
                </c:pt>
                <c:pt idx="7883">
                  <c:v>63852.25</c:v>
                </c:pt>
                <c:pt idx="7884">
                  <c:v>63860.5</c:v>
                </c:pt>
                <c:pt idx="7885">
                  <c:v>63868.75</c:v>
                </c:pt>
                <c:pt idx="7886">
                  <c:v>63877</c:v>
                </c:pt>
                <c:pt idx="7887">
                  <c:v>63885.25</c:v>
                </c:pt>
                <c:pt idx="7888">
                  <c:v>63893.5</c:v>
                </c:pt>
                <c:pt idx="7889">
                  <c:v>63901.75</c:v>
                </c:pt>
                <c:pt idx="7890">
                  <c:v>63910</c:v>
                </c:pt>
                <c:pt idx="7891">
                  <c:v>63918.25</c:v>
                </c:pt>
                <c:pt idx="7892">
                  <c:v>63926.5</c:v>
                </c:pt>
                <c:pt idx="7893">
                  <c:v>63934.75</c:v>
                </c:pt>
                <c:pt idx="7894">
                  <c:v>63943</c:v>
                </c:pt>
                <c:pt idx="7895">
                  <c:v>63951.25</c:v>
                </c:pt>
                <c:pt idx="7896">
                  <c:v>63959.5</c:v>
                </c:pt>
                <c:pt idx="7897">
                  <c:v>63967.75</c:v>
                </c:pt>
                <c:pt idx="7898">
                  <c:v>63976</c:v>
                </c:pt>
                <c:pt idx="7899">
                  <c:v>63984.25</c:v>
                </c:pt>
                <c:pt idx="7900">
                  <c:v>63992.5</c:v>
                </c:pt>
                <c:pt idx="7901">
                  <c:v>64000.75</c:v>
                </c:pt>
                <c:pt idx="7902">
                  <c:v>64009</c:v>
                </c:pt>
                <c:pt idx="7903">
                  <c:v>64017.25</c:v>
                </c:pt>
                <c:pt idx="7904">
                  <c:v>64025.5</c:v>
                </c:pt>
                <c:pt idx="7905">
                  <c:v>64033.75</c:v>
                </c:pt>
                <c:pt idx="7906">
                  <c:v>64042</c:v>
                </c:pt>
                <c:pt idx="7907">
                  <c:v>64050.25</c:v>
                </c:pt>
                <c:pt idx="7908">
                  <c:v>64058.5</c:v>
                </c:pt>
                <c:pt idx="7909">
                  <c:v>64066.75</c:v>
                </c:pt>
                <c:pt idx="7910">
                  <c:v>64075</c:v>
                </c:pt>
                <c:pt idx="7911">
                  <c:v>64083.25</c:v>
                </c:pt>
                <c:pt idx="7912">
                  <c:v>64091.5</c:v>
                </c:pt>
                <c:pt idx="7913">
                  <c:v>64099.75</c:v>
                </c:pt>
                <c:pt idx="7914">
                  <c:v>64108</c:v>
                </c:pt>
                <c:pt idx="7915">
                  <c:v>64116.25</c:v>
                </c:pt>
                <c:pt idx="7916">
                  <c:v>64124.5</c:v>
                </c:pt>
                <c:pt idx="7917">
                  <c:v>64132.75</c:v>
                </c:pt>
                <c:pt idx="7918">
                  <c:v>64141</c:v>
                </c:pt>
                <c:pt idx="7919">
                  <c:v>64149.25</c:v>
                </c:pt>
                <c:pt idx="7920">
                  <c:v>64157.5</c:v>
                </c:pt>
                <c:pt idx="7921">
                  <c:v>64165.75</c:v>
                </c:pt>
                <c:pt idx="7922">
                  <c:v>64174</c:v>
                </c:pt>
                <c:pt idx="7923">
                  <c:v>64182.25</c:v>
                </c:pt>
                <c:pt idx="7924">
                  <c:v>64190.5</c:v>
                </c:pt>
                <c:pt idx="7925">
                  <c:v>64198.75</c:v>
                </c:pt>
                <c:pt idx="7926">
                  <c:v>64207</c:v>
                </c:pt>
                <c:pt idx="7927">
                  <c:v>64215.25</c:v>
                </c:pt>
                <c:pt idx="7928">
                  <c:v>64223.5</c:v>
                </c:pt>
                <c:pt idx="7929">
                  <c:v>64231.75</c:v>
                </c:pt>
                <c:pt idx="7930">
                  <c:v>64240</c:v>
                </c:pt>
                <c:pt idx="7931">
                  <c:v>64248.25</c:v>
                </c:pt>
                <c:pt idx="7932">
                  <c:v>64256.5</c:v>
                </c:pt>
                <c:pt idx="7933">
                  <c:v>64264.75</c:v>
                </c:pt>
                <c:pt idx="7934">
                  <c:v>64273</c:v>
                </c:pt>
                <c:pt idx="7935">
                  <c:v>64281.25</c:v>
                </c:pt>
                <c:pt idx="7936">
                  <c:v>64289.5</c:v>
                </c:pt>
                <c:pt idx="7937">
                  <c:v>64297.75</c:v>
                </c:pt>
                <c:pt idx="7938">
                  <c:v>64306</c:v>
                </c:pt>
                <c:pt idx="7939">
                  <c:v>64314.25</c:v>
                </c:pt>
                <c:pt idx="7940">
                  <c:v>64322.5</c:v>
                </c:pt>
                <c:pt idx="7941">
                  <c:v>64330.75</c:v>
                </c:pt>
                <c:pt idx="7942">
                  <c:v>64339</c:v>
                </c:pt>
                <c:pt idx="7943">
                  <c:v>64347.25</c:v>
                </c:pt>
                <c:pt idx="7944">
                  <c:v>64355.5</c:v>
                </c:pt>
                <c:pt idx="7945">
                  <c:v>64363.75</c:v>
                </c:pt>
                <c:pt idx="7946">
                  <c:v>64372</c:v>
                </c:pt>
                <c:pt idx="7947">
                  <c:v>64380.25</c:v>
                </c:pt>
                <c:pt idx="7948">
                  <c:v>64388.5</c:v>
                </c:pt>
                <c:pt idx="7949">
                  <c:v>64396.75</c:v>
                </c:pt>
                <c:pt idx="7950">
                  <c:v>64405</c:v>
                </c:pt>
                <c:pt idx="7951">
                  <c:v>64413.25</c:v>
                </c:pt>
                <c:pt idx="7952">
                  <c:v>64421.5</c:v>
                </c:pt>
                <c:pt idx="7953">
                  <c:v>64429.75</c:v>
                </c:pt>
                <c:pt idx="7954">
                  <c:v>64438</c:v>
                </c:pt>
                <c:pt idx="7955">
                  <c:v>64446.25</c:v>
                </c:pt>
                <c:pt idx="7956">
                  <c:v>64454.5</c:v>
                </c:pt>
                <c:pt idx="7957">
                  <c:v>64462.75</c:v>
                </c:pt>
                <c:pt idx="7958">
                  <c:v>64471</c:v>
                </c:pt>
                <c:pt idx="7959">
                  <c:v>64479.25</c:v>
                </c:pt>
                <c:pt idx="7960">
                  <c:v>64487.5</c:v>
                </c:pt>
                <c:pt idx="7961">
                  <c:v>64495.75</c:v>
                </c:pt>
                <c:pt idx="7962">
                  <c:v>64504</c:v>
                </c:pt>
                <c:pt idx="7963">
                  <c:v>64512.25</c:v>
                </c:pt>
                <c:pt idx="7964">
                  <c:v>64520.5</c:v>
                </c:pt>
                <c:pt idx="7965">
                  <c:v>64528.75</c:v>
                </c:pt>
                <c:pt idx="7966">
                  <c:v>64537</c:v>
                </c:pt>
                <c:pt idx="7967">
                  <c:v>64545.25</c:v>
                </c:pt>
                <c:pt idx="7968">
                  <c:v>64553.5</c:v>
                </c:pt>
                <c:pt idx="7969">
                  <c:v>64561.75</c:v>
                </c:pt>
                <c:pt idx="7970">
                  <c:v>64570</c:v>
                </c:pt>
                <c:pt idx="7971">
                  <c:v>64578.25</c:v>
                </c:pt>
                <c:pt idx="7972">
                  <c:v>64586.5</c:v>
                </c:pt>
                <c:pt idx="7973">
                  <c:v>64594.75</c:v>
                </c:pt>
                <c:pt idx="7974">
                  <c:v>64603</c:v>
                </c:pt>
                <c:pt idx="7975">
                  <c:v>64611.25</c:v>
                </c:pt>
                <c:pt idx="7976">
                  <c:v>64619.5</c:v>
                </c:pt>
                <c:pt idx="7977">
                  <c:v>64627.75</c:v>
                </c:pt>
                <c:pt idx="7978">
                  <c:v>64636</c:v>
                </c:pt>
                <c:pt idx="7979">
                  <c:v>64644.25</c:v>
                </c:pt>
                <c:pt idx="7980">
                  <c:v>64652.5</c:v>
                </c:pt>
                <c:pt idx="7981">
                  <c:v>64660.75</c:v>
                </c:pt>
                <c:pt idx="7982">
                  <c:v>64669</c:v>
                </c:pt>
                <c:pt idx="7983">
                  <c:v>64677.25</c:v>
                </c:pt>
                <c:pt idx="7984">
                  <c:v>64685.5</c:v>
                </c:pt>
                <c:pt idx="7985">
                  <c:v>64693.75</c:v>
                </c:pt>
                <c:pt idx="7986">
                  <c:v>64702</c:v>
                </c:pt>
                <c:pt idx="7987">
                  <c:v>64710.25</c:v>
                </c:pt>
                <c:pt idx="7988">
                  <c:v>64718.5</c:v>
                </c:pt>
                <c:pt idx="7989">
                  <c:v>64726.75</c:v>
                </c:pt>
                <c:pt idx="7990">
                  <c:v>64735</c:v>
                </c:pt>
                <c:pt idx="7991">
                  <c:v>64743.25</c:v>
                </c:pt>
                <c:pt idx="7992">
                  <c:v>64751.5</c:v>
                </c:pt>
                <c:pt idx="7993">
                  <c:v>64759.75</c:v>
                </c:pt>
                <c:pt idx="7994">
                  <c:v>64768</c:v>
                </c:pt>
                <c:pt idx="7995">
                  <c:v>64776.25</c:v>
                </c:pt>
                <c:pt idx="7996">
                  <c:v>64784.5</c:v>
                </c:pt>
                <c:pt idx="7997">
                  <c:v>64792.75</c:v>
                </c:pt>
                <c:pt idx="7998">
                  <c:v>64801</c:v>
                </c:pt>
                <c:pt idx="7999">
                  <c:v>64809.25</c:v>
                </c:pt>
                <c:pt idx="8000">
                  <c:v>64817.5</c:v>
                </c:pt>
                <c:pt idx="8001">
                  <c:v>64825.75</c:v>
                </c:pt>
                <c:pt idx="8002">
                  <c:v>64834</c:v>
                </c:pt>
                <c:pt idx="8003">
                  <c:v>64842.25</c:v>
                </c:pt>
                <c:pt idx="8004">
                  <c:v>64850.5</c:v>
                </c:pt>
                <c:pt idx="8005">
                  <c:v>64858.75</c:v>
                </c:pt>
                <c:pt idx="8006">
                  <c:v>64867</c:v>
                </c:pt>
                <c:pt idx="8007">
                  <c:v>64875.25</c:v>
                </c:pt>
                <c:pt idx="8008">
                  <c:v>64883.5</c:v>
                </c:pt>
                <c:pt idx="8009">
                  <c:v>64891.75</c:v>
                </c:pt>
                <c:pt idx="8010">
                  <c:v>64900</c:v>
                </c:pt>
                <c:pt idx="8011">
                  <c:v>64908.25</c:v>
                </c:pt>
                <c:pt idx="8012">
                  <c:v>64916.5</c:v>
                </c:pt>
                <c:pt idx="8013">
                  <c:v>64924.75</c:v>
                </c:pt>
                <c:pt idx="8014">
                  <c:v>64933</c:v>
                </c:pt>
                <c:pt idx="8015">
                  <c:v>64941.25</c:v>
                </c:pt>
                <c:pt idx="8016">
                  <c:v>64949.5</c:v>
                </c:pt>
                <c:pt idx="8017">
                  <c:v>64957.75</c:v>
                </c:pt>
                <c:pt idx="8018">
                  <c:v>64966</c:v>
                </c:pt>
                <c:pt idx="8019">
                  <c:v>64974.25</c:v>
                </c:pt>
                <c:pt idx="8020">
                  <c:v>64982.5</c:v>
                </c:pt>
                <c:pt idx="8021">
                  <c:v>64990.75</c:v>
                </c:pt>
                <c:pt idx="8022">
                  <c:v>64999</c:v>
                </c:pt>
                <c:pt idx="8023">
                  <c:v>65007.25</c:v>
                </c:pt>
                <c:pt idx="8024">
                  <c:v>65015.5</c:v>
                </c:pt>
                <c:pt idx="8025">
                  <c:v>65023.75</c:v>
                </c:pt>
                <c:pt idx="8026">
                  <c:v>65032</c:v>
                </c:pt>
                <c:pt idx="8027">
                  <c:v>65040.25</c:v>
                </c:pt>
                <c:pt idx="8028">
                  <c:v>65048.5</c:v>
                </c:pt>
                <c:pt idx="8029">
                  <c:v>65056.75</c:v>
                </c:pt>
                <c:pt idx="8030">
                  <c:v>65065</c:v>
                </c:pt>
                <c:pt idx="8031">
                  <c:v>65073.25</c:v>
                </c:pt>
                <c:pt idx="8032">
                  <c:v>65081.5</c:v>
                </c:pt>
                <c:pt idx="8033">
                  <c:v>65089.75</c:v>
                </c:pt>
                <c:pt idx="8034">
                  <c:v>65098</c:v>
                </c:pt>
                <c:pt idx="8035">
                  <c:v>65106.25</c:v>
                </c:pt>
                <c:pt idx="8036">
                  <c:v>65114.5</c:v>
                </c:pt>
                <c:pt idx="8037">
                  <c:v>65122.75</c:v>
                </c:pt>
                <c:pt idx="8038">
                  <c:v>65131</c:v>
                </c:pt>
                <c:pt idx="8039">
                  <c:v>65139.25</c:v>
                </c:pt>
                <c:pt idx="8040">
                  <c:v>65147.5</c:v>
                </c:pt>
                <c:pt idx="8041">
                  <c:v>65155.75</c:v>
                </c:pt>
                <c:pt idx="8042">
                  <c:v>65164</c:v>
                </c:pt>
                <c:pt idx="8043">
                  <c:v>65172.25</c:v>
                </c:pt>
                <c:pt idx="8044">
                  <c:v>65180.5</c:v>
                </c:pt>
                <c:pt idx="8045">
                  <c:v>65188.75</c:v>
                </c:pt>
                <c:pt idx="8046">
                  <c:v>65197</c:v>
                </c:pt>
                <c:pt idx="8047">
                  <c:v>65205.25</c:v>
                </c:pt>
                <c:pt idx="8048">
                  <c:v>65213.5</c:v>
                </c:pt>
                <c:pt idx="8049">
                  <c:v>65221.75</c:v>
                </c:pt>
                <c:pt idx="8050">
                  <c:v>65230</c:v>
                </c:pt>
                <c:pt idx="8051">
                  <c:v>65238.25</c:v>
                </c:pt>
                <c:pt idx="8052">
                  <c:v>65246.5</c:v>
                </c:pt>
                <c:pt idx="8053">
                  <c:v>65254.75</c:v>
                </c:pt>
                <c:pt idx="8054">
                  <c:v>65263</c:v>
                </c:pt>
                <c:pt idx="8055">
                  <c:v>65271.25</c:v>
                </c:pt>
                <c:pt idx="8056">
                  <c:v>65279.5</c:v>
                </c:pt>
                <c:pt idx="8057">
                  <c:v>65287.75</c:v>
                </c:pt>
                <c:pt idx="8058">
                  <c:v>65296</c:v>
                </c:pt>
                <c:pt idx="8059">
                  <c:v>65304.25</c:v>
                </c:pt>
                <c:pt idx="8060">
                  <c:v>65312.5</c:v>
                </c:pt>
                <c:pt idx="8061">
                  <c:v>65320.75</c:v>
                </c:pt>
                <c:pt idx="8062">
                  <c:v>65329</c:v>
                </c:pt>
                <c:pt idx="8063">
                  <c:v>65337.25</c:v>
                </c:pt>
                <c:pt idx="8064">
                  <c:v>65345.5</c:v>
                </c:pt>
                <c:pt idx="8065">
                  <c:v>65353.75</c:v>
                </c:pt>
                <c:pt idx="8066">
                  <c:v>65362</c:v>
                </c:pt>
                <c:pt idx="8067">
                  <c:v>65370.25</c:v>
                </c:pt>
                <c:pt idx="8068">
                  <c:v>65378.5</c:v>
                </c:pt>
                <c:pt idx="8069">
                  <c:v>65386.75</c:v>
                </c:pt>
                <c:pt idx="8070">
                  <c:v>65395</c:v>
                </c:pt>
                <c:pt idx="8071">
                  <c:v>65403.25</c:v>
                </c:pt>
                <c:pt idx="8072">
                  <c:v>65411.5</c:v>
                </c:pt>
                <c:pt idx="8073">
                  <c:v>65419.75</c:v>
                </c:pt>
                <c:pt idx="8074">
                  <c:v>65428</c:v>
                </c:pt>
                <c:pt idx="8075">
                  <c:v>65436.25</c:v>
                </c:pt>
                <c:pt idx="8076">
                  <c:v>65444.5</c:v>
                </c:pt>
                <c:pt idx="8077">
                  <c:v>65452.75</c:v>
                </c:pt>
                <c:pt idx="8078">
                  <c:v>65461</c:v>
                </c:pt>
                <c:pt idx="8079">
                  <c:v>65469.25</c:v>
                </c:pt>
                <c:pt idx="8080">
                  <c:v>65477.5</c:v>
                </c:pt>
                <c:pt idx="8081">
                  <c:v>65485.75</c:v>
                </c:pt>
                <c:pt idx="8082">
                  <c:v>65494</c:v>
                </c:pt>
                <c:pt idx="8083">
                  <c:v>65502.25</c:v>
                </c:pt>
                <c:pt idx="8084">
                  <c:v>65510.5</c:v>
                </c:pt>
                <c:pt idx="8085">
                  <c:v>65518.75</c:v>
                </c:pt>
                <c:pt idx="8086">
                  <c:v>65527</c:v>
                </c:pt>
                <c:pt idx="8087">
                  <c:v>65535.25</c:v>
                </c:pt>
                <c:pt idx="8088">
                  <c:v>65543.5</c:v>
                </c:pt>
                <c:pt idx="8089">
                  <c:v>65551.75</c:v>
                </c:pt>
                <c:pt idx="8090">
                  <c:v>65560</c:v>
                </c:pt>
                <c:pt idx="8091">
                  <c:v>65568.25</c:v>
                </c:pt>
                <c:pt idx="8092">
                  <c:v>65576.5</c:v>
                </c:pt>
                <c:pt idx="8093">
                  <c:v>65584.75</c:v>
                </c:pt>
                <c:pt idx="8094">
                  <c:v>65593</c:v>
                </c:pt>
                <c:pt idx="8095">
                  <c:v>65601.25</c:v>
                </c:pt>
                <c:pt idx="8096">
                  <c:v>65609.5</c:v>
                </c:pt>
                <c:pt idx="8097">
                  <c:v>65617.75</c:v>
                </c:pt>
                <c:pt idx="8098">
                  <c:v>65626</c:v>
                </c:pt>
                <c:pt idx="8099">
                  <c:v>65634.25</c:v>
                </c:pt>
                <c:pt idx="8100">
                  <c:v>65642.5</c:v>
                </c:pt>
                <c:pt idx="8101">
                  <c:v>65650.75</c:v>
                </c:pt>
                <c:pt idx="8102">
                  <c:v>65659</c:v>
                </c:pt>
                <c:pt idx="8103">
                  <c:v>65667.25</c:v>
                </c:pt>
                <c:pt idx="8104">
                  <c:v>65675.5</c:v>
                </c:pt>
                <c:pt idx="8105">
                  <c:v>65683.75</c:v>
                </c:pt>
                <c:pt idx="8106">
                  <c:v>65692</c:v>
                </c:pt>
                <c:pt idx="8107">
                  <c:v>65700.25</c:v>
                </c:pt>
                <c:pt idx="8108">
                  <c:v>65708.5</c:v>
                </c:pt>
                <c:pt idx="8109">
                  <c:v>65716.75</c:v>
                </c:pt>
                <c:pt idx="8110">
                  <c:v>65725</c:v>
                </c:pt>
                <c:pt idx="8111">
                  <c:v>65733.25</c:v>
                </c:pt>
                <c:pt idx="8112">
                  <c:v>65741.5</c:v>
                </c:pt>
                <c:pt idx="8113">
                  <c:v>65749.75</c:v>
                </c:pt>
                <c:pt idx="8114">
                  <c:v>65758</c:v>
                </c:pt>
                <c:pt idx="8115">
                  <c:v>65766.25</c:v>
                </c:pt>
                <c:pt idx="8116">
                  <c:v>65774.5</c:v>
                </c:pt>
                <c:pt idx="8117">
                  <c:v>65782.75</c:v>
                </c:pt>
                <c:pt idx="8118">
                  <c:v>65791</c:v>
                </c:pt>
                <c:pt idx="8119">
                  <c:v>65799.25</c:v>
                </c:pt>
                <c:pt idx="8120">
                  <c:v>65807.5</c:v>
                </c:pt>
                <c:pt idx="8121">
                  <c:v>65815.75</c:v>
                </c:pt>
                <c:pt idx="8122">
                  <c:v>65824</c:v>
                </c:pt>
                <c:pt idx="8123">
                  <c:v>65832.25</c:v>
                </c:pt>
                <c:pt idx="8124">
                  <c:v>65840.5</c:v>
                </c:pt>
                <c:pt idx="8125">
                  <c:v>65848.75</c:v>
                </c:pt>
                <c:pt idx="8126">
                  <c:v>65857</c:v>
                </c:pt>
                <c:pt idx="8127">
                  <c:v>65865.25</c:v>
                </c:pt>
                <c:pt idx="8128">
                  <c:v>65873.5</c:v>
                </c:pt>
                <c:pt idx="8129">
                  <c:v>65881.75</c:v>
                </c:pt>
                <c:pt idx="8130">
                  <c:v>65890</c:v>
                </c:pt>
                <c:pt idx="8131">
                  <c:v>65898.25</c:v>
                </c:pt>
                <c:pt idx="8132">
                  <c:v>65906.5</c:v>
                </c:pt>
                <c:pt idx="8133">
                  <c:v>65914.75</c:v>
                </c:pt>
                <c:pt idx="8134">
                  <c:v>65923</c:v>
                </c:pt>
                <c:pt idx="8135">
                  <c:v>65931.25</c:v>
                </c:pt>
                <c:pt idx="8136">
                  <c:v>65939.5</c:v>
                </c:pt>
                <c:pt idx="8137">
                  <c:v>65947.75</c:v>
                </c:pt>
                <c:pt idx="8138">
                  <c:v>65956</c:v>
                </c:pt>
                <c:pt idx="8139">
                  <c:v>65964.25</c:v>
                </c:pt>
                <c:pt idx="8140">
                  <c:v>65972.5</c:v>
                </c:pt>
                <c:pt idx="8141">
                  <c:v>65980.75</c:v>
                </c:pt>
                <c:pt idx="8142">
                  <c:v>65989</c:v>
                </c:pt>
                <c:pt idx="8143">
                  <c:v>65997.25</c:v>
                </c:pt>
                <c:pt idx="8144">
                  <c:v>66005.5</c:v>
                </c:pt>
                <c:pt idx="8145">
                  <c:v>66013.75</c:v>
                </c:pt>
                <c:pt idx="8146">
                  <c:v>66022</c:v>
                </c:pt>
                <c:pt idx="8147">
                  <c:v>66030.25</c:v>
                </c:pt>
                <c:pt idx="8148">
                  <c:v>66038.5</c:v>
                </c:pt>
                <c:pt idx="8149">
                  <c:v>66046.75</c:v>
                </c:pt>
                <c:pt idx="8150">
                  <c:v>66055</c:v>
                </c:pt>
                <c:pt idx="8151">
                  <c:v>66063.25</c:v>
                </c:pt>
                <c:pt idx="8152">
                  <c:v>66071.5</c:v>
                </c:pt>
                <c:pt idx="8153">
                  <c:v>66079.75</c:v>
                </c:pt>
                <c:pt idx="8154">
                  <c:v>66088</c:v>
                </c:pt>
                <c:pt idx="8155">
                  <c:v>66096.25</c:v>
                </c:pt>
                <c:pt idx="8156">
                  <c:v>66104.5</c:v>
                </c:pt>
                <c:pt idx="8157">
                  <c:v>66112.75</c:v>
                </c:pt>
                <c:pt idx="8158">
                  <c:v>66121</c:v>
                </c:pt>
                <c:pt idx="8159">
                  <c:v>66129.25</c:v>
                </c:pt>
                <c:pt idx="8160">
                  <c:v>66137.5</c:v>
                </c:pt>
                <c:pt idx="8161">
                  <c:v>66145.75</c:v>
                </c:pt>
                <c:pt idx="8162">
                  <c:v>66154</c:v>
                </c:pt>
                <c:pt idx="8163">
                  <c:v>66162.25</c:v>
                </c:pt>
                <c:pt idx="8164">
                  <c:v>66170.5</c:v>
                </c:pt>
                <c:pt idx="8165">
                  <c:v>66178.75</c:v>
                </c:pt>
                <c:pt idx="8166">
                  <c:v>66187</c:v>
                </c:pt>
                <c:pt idx="8167">
                  <c:v>66195.25</c:v>
                </c:pt>
                <c:pt idx="8168">
                  <c:v>66203.5</c:v>
                </c:pt>
                <c:pt idx="8169">
                  <c:v>66211.75</c:v>
                </c:pt>
                <c:pt idx="8170">
                  <c:v>66220</c:v>
                </c:pt>
                <c:pt idx="8171">
                  <c:v>66228.25</c:v>
                </c:pt>
                <c:pt idx="8172">
                  <c:v>66236.5</c:v>
                </c:pt>
                <c:pt idx="8173">
                  <c:v>66244.75</c:v>
                </c:pt>
                <c:pt idx="8174">
                  <c:v>66253</c:v>
                </c:pt>
                <c:pt idx="8175">
                  <c:v>66261.25</c:v>
                </c:pt>
                <c:pt idx="8176">
                  <c:v>66269.5</c:v>
                </c:pt>
                <c:pt idx="8177">
                  <c:v>66277.75</c:v>
                </c:pt>
                <c:pt idx="8178">
                  <c:v>66286</c:v>
                </c:pt>
                <c:pt idx="8179">
                  <c:v>66294.25</c:v>
                </c:pt>
                <c:pt idx="8180">
                  <c:v>66302.5</c:v>
                </c:pt>
                <c:pt idx="8181">
                  <c:v>66310.75</c:v>
                </c:pt>
                <c:pt idx="8182">
                  <c:v>66319</c:v>
                </c:pt>
                <c:pt idx="8183">
                  <c:v>66327.25</c:v>
                </c:pt>
                <c:pt idx="8184">
                  <c:v>66335.5</c:v>
                </c:pt>
                <c:pt idx="8185">
                  <c:v>66343.75</c:v>
                </c:pt>
                <c:pt idx="8186">
                  <c:v>66352</c:v>
                </c:pt>
                <c:pt idx="8187">
                  <c:v>66360.25</c:v>
                </c:pt>
                <c:pt idx="8188">
                  <c:v>66368.5</c:v>
                </c:pt>
                <c:pt idx="8189">
                  <c:v>66376.75</c:v>
                </c:pt>
                <c:pt idx="8190">
                  <c:v>66385</c:v>
                </c:pt>
                <c:pt idx="8191">
                  <c:v>66393.25</c:v>
                </c:pt>
              </c:numCache>
            </c:numRef>
          </c:xVal>
          <c:yVal>
            <c:numRef>
              <c:f>Munka1!$C$2:$C$8193</c:f>
              <c:numCache>
                <c:formatCode>General</c:formatCode>
                <c:ptCount val="81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965079.56443284196</c:v>
                </c:pt>
                <c:pt idx="270">
                  <c:v>839705.41234545596</c:v>
                </c:pt>
                <c:pt idx="271">
                  <c:v>474685.28955224901</c:v>
                </c:pt>
                <c:pt idx="272">
                  <c:v>428478.29856443498</c:v>
                </c:pt>
                <c:pt idx="273">
                  <c:v>493134.66115957999</c:v>
                </c:pt>
                <c:pt idx="274">
                  <c:v>285436.02991985</c:v>
                </c:pt>
                <c:pt idx="275">
                  <c:v>315859.81651258201</c:v>
                </c:pt>
                <c:pt idx="276">
                  <c:v>214404.36601462701</c:v>
                </c:pt>
                <c:pt idx="277">
                  <c:v>161586.604443997</c:v>
                </c:pt>
                <c:pt idx="278">
                  <c:v>125747.243692954</c:v>
                </c:pt>
                <c:pt idx="279">
                  <c:v>113447.926711804</c:v>
                </c:pt>
                <c:pt idx="280">
                  <c:v>75937.943643637002</c:v>
                </c:pt>
                <c:pt idx="281">
                  <c:v>81182.315061707297</c:v>
                </c:pt>
                <c:pt idx="282">
                  <c:v>71525.896643615401</c:v>
                </c:pt>
                <c:pt idx="283">
                  <c:v>69308.654964483401</c:v>
                </c:pt>
                <c:pt idx="284">
                  <c:v>64753.8800981893</c:v>
                </c:pt>
                <c:pt idx="285">
                  <c:v>60341.068175263797</c:v>
                </c:pt>
                <c:pt idx="286">
                  <c:v>35243.997009746199</c:v>
                </c:pt>
                <c:pt idx="287">
                  <c:v>32878.710176033899</c:v>
                </c:pt>
                <c:pt idx="288">
                  <c:v>25695.754184979301</c:v>
                </c:pt>
                <c:pt idx="289">
                  <c:v>23342.586336787201</c:v>
                </c:pt>
                <c:pt idx="290">
                  <c:v>27318.824586245501</c:v>
                </c:pt>
                <c:pt idx="291">
                  <c:v>19380.325941646999</c:v>
                </c:pt>
                <c:pt idx="292">
                  <c:v>23604.7912891942</c:v>
                </c:pt>
                <c:pt idx="293">
                  <c:v>11498.456407105499</c:v>
                </c:pt>
                <c:pt idx="294">
                  <c:v>21358.895609176201</c:v>
                </c:pt>
                <c:pt idx="295">
                  <c:v>14894.461956420801</c:v>
                </c:pt>
                <c:pt idx="296">
                  <c:v>8503.9057695132105</c:v>
                </c:pt>
                <c:pt idx="297">
                  <c:v>11928.829541475199</c:v>
                </c:pt>
                <c:pt idx="298">
                  <c:v>13995.994162471699</c:v>
                </c:pt>
                <c:pt idx="299">
                  <c:v>9123.6894302411092</c:v>
                </c:pt>
                <c:pt idx="300">
                  <c:v>9455.5367205889306</c:v>
                </c:pt>
                <c:pt idx="301">
                  <c:v>7247.6455599881001</c:v>
                </c:pt>
                <c:pt idx="302">
                  <c:v>10173.360264187701</c:v>
                </c:pt>
                <c:pt idx="303">
                  <c:v>8897.3856862737193</c:v>
                </c:pt>
                <c:pt idx="304">
                  <c:v>6792.5701016796702</c:v>
                </c:pt>
                <c:pt idx="305">
                  <c:v>6666.0477939852499</c:v>
                </c:pt>
                <c:pt idx="306">
                  <c:v>6248.0630383356902</c:v>
                </c:pt>
                <c:pt idx="307">
                  <c:v>5483.2833292935702</c:v>
                </c:pt>
                <c:pt idx="308">
                  <c:v>5163.6566337902796</c:v>
                </c:pt>
                <c:pt idx="309">
                  <c:v>5735.5800854108102</c:v>
                </c:pt>
                <c:pt idx="310">
                  <c:v>3499.4697195599801</c:v>
                </c:pt>
                <c:pt idx="311">
                  <c:v>3887.0844842350298</c:v>
                </c:pt>
                <c:pt idx="312">
                  <c:v>4033.5723787079701</c:v>
                </c:pt>
                <c:pt idx="313">
                  <c:v>3427.0358629468801</c:v>
                </c:pt>
                <c:pt idx="314">
                  <c:v>2520.3826605536201</c:v>
                </c:pt>
                <c:pt idx="315">
                  <c:v>2624.3256562400702</c:v>
                </c:pt>
                <c:pt idx="316">
                  <c:v>3222.1115963581801</c:v>
                </c:pt>
                <c:pt idx="317">
                  <c:v>3432.83249142774</c:v>
                </c:pt>
                <c:pt idx="318">
                  <c:v>3382.1116891318002</c:v>
                </c:pt>
                <c:pt idx="319">
                  <c:v>3011.64245424723</c:v>
                </c:pt>
                <c:pt idx="320">
                  <c:v>2281.3529105161601</c:v>
                </c:pt>
                <c:pt idx="321">
                  <c:v>2144.3428405836198</c:v>
                </c:pt>
                <c:pt idx="322">
                  <c:v>2281.49071680826</c:v>
                </c:pt>
                <c:pt idx="323">
                  <c:v>2274.1333267425998</c:v>
                </c:pt>
                <c:pt idx="324">
                  <c:v>2106.7853941626799</c:v>
                </c:pt>
                <c:pt idx="325">
                  <c:v>1731.5365658742101</c:v>
                </c:pt>
                <c:pt idx="326">
                  <c:v>1602.18124130766</c:v>
                </c:pt>
                <c:pt idx="327">
                  <c:v>1417.5712905410701</c:v>
                </c:pt>
                <c:pt idx="328">
                  <c:v>1624.40750858354</c:v>
                </c:pt>
                <c:pt idx="329">
                  <c:v>1363.16090752167</c:v>
                </c:pt>
                <c:pt idx="330">
                  <c:v>1238.2603787001699</c:v>
                </c:pt>
                <c:pt idx="331">
                  <c:v>1364.4629751222999</c:v>
                </c:pt>
                <c:pt idx="332">
                  <c:v>967.51929518068698</c:v>
                </c:pt>
                <c:pt idx="333">
                  <c:v>1261.26380463552</c:v>
                </c:pt>
                <c:pt idx="334">
                  <c:v>1341.4952552014799</c:v>
                </c:pt>
                <c:pt idx="335">
                  <c:v>1037.62276448278</c:v>
                </c:pt>
                <c:pt idx="336">
                  <c:v>1117.9177230284199</c:v>
                </c:pt>
                <c:pt idx="337">
                  <c:v>1169.94310852936</c:v>
                </c:pt>
                <c:pt idx="338">
                  <c:v>1119.7327826952001</c:v>
                </c:pt>
                <c:pt idx="339">
                  <c:v>998.64598974112801</c:v>
                </c:pt>
                <c:pt idx="340">
                  <c:v>1241.1386331590099</c:v>
                </c:pt>
                <c:pt idx="341">
                  <c:v>1105.8709876898799</c:v>
                </c:pt>
                <c:pt idx="342">
                  <c:v>898.62492585061295</c:v>
                </c:pt>
                <c:pt idx="343">
                  <c:v>989.30055481916304</c:v>
                </c:pt>
                <c:pt idx="344">
                  <c:v>921.35765055402396</c:v>
                </c:pt>
                <c:pt idx="345">
                  <c:v>974.124020687403</c:v>
                </c:pt>
                <c:pt idx="346">
                  <c:v>938.37670857676801</c:v>
                </c:pt>
                <c:pt idx="347">
                  <c:v>918.09551303993896</c:v>
                </c:pt>
                <c:pt idx="348">
                  <c:v>833.56737657819701</c:v>
                </c:pt>
                <c:pt idx="349">
                  <c:v>792.100035906519</c:v>
                </c:pt>
                <c:pt idx="350">
                  <c:v>682.12927110549697</c:v>
                </c:pt>
                <c:pt idx="351">
                  <c:v>578.97841892590702</c:v>
                </c:pt>
                <c:pt idx="352">
                  <c:v>538.32960914851299</c:v>
                </c:pt>
                <c:pt idx="353">
                  <c:v>699.109366966621</c:v>
                </c:pt>
                <c:pt idx="354">
                  <c:v>558.86442030688704</c:v>
                </c:pt>
                <c:pt idx="355">
                  <c:v>666.04006831632103</c:v>
                </c:pt>
                <c:pt idx="356">
                  <c:v>544.15652456163195</c:v>
                </c:pt>
                <c:pt idx="357">
                  <c:v>653.85228091320198</c:v>
                </c:pt>
                <c:pt idx="358">
                  <c:v>510.51633411968902</c:v>
                </c:pt>
                <c:pt idx="359">
                  <c:v>641.40284911952494</c:v>
                </c:pt>
                <c:pt idx="360">
                  <c:v>710.90853259777202</c:v>
                </c:pt>
                <c:pt idx="361">
                  <c:v>672.74369586679097</c:v>
                </c:pt>
                <c:pt idx="362">
                  <c:v>510.938733506652</c:v>
                </c:pt>
                <c:pt idx="363">
                  <c:v>627.24149880604296</c:v>
                </c:pt>
                <c:pt idx="364">
                  <c:v>658.60441682424403</c:v>
                </c:pt>
                <c:pt idx="365">
                  <c:v>688.55855191601097</c:v>
                </c:pt>
                <c:pt idx="366">
                  <c:v>600.18091703400603</c:v>
                </c:pt>
                <c:pt idx="367">
                  <c:v>586.51139306803304</c:v>
                </c:pt>
                <c:pt idx="368">
                  <c:v>693.56419144042695</c:v>
                </c:pt>
                <c:pt idx="369">
                  <c:v>638.34552833014504</c:v>
                </c:pt>
                <c:pt idx="370">
                  <c:v>671.33362515082399</c:v>
                </c:pt>
                <c:pt idx="371">
                  <c:v>518.75460061892795</c:v>
                </c:pt>
                <c:pt idx="372">
                  <c:v>487.44439321586998</c:v>
                </c:pt>
                <c:pt idx="373">
                  <c:v>537.087605375561</c:v>
                </c:pt>
                <c:pt idx="374">
                  <c:v>398.54430205278197</c:v>
                </c:pt>
                <c:pt idx="375">
                  <c:v>427.18726935704899</c:v>
                </c:pt>
                <c:pt idx="376">
                  <c:v>475.15092196827601</c:v>
                </c:pt>
                <c:pt idx="377">
                  <c:v>396.19911841704197</c:v>
                </c:pt>
                <c:pt idx="378">
                  <c:v>410.65447333643903</c:v>
                </c:pt>
                <c:pt idx="379">
                  <c:v>419.57523272536702</c:v>
                </c:pt>
                <c:pt idx="380">
                  <c:v>503.91005701253602</c:v>
                </c:pt>
                <c:pt idx="381">
                  <c:v>468.57918974038103</c:v>
                </c:pt>
                <c:pt idx="382">
                  <c:v>520.85126636458801</c:v>
                </c:pt>
                <c:pt idx="383">
                  <c:v>475.79182207673102</c:v>
                </c:pt>
                <c:pt idx="384">
                  <c:v>449.23157114383002</c:v>
                </c:pt>
                <c:pt idx="385">
                  <c:v>413.16578927735998</c:v>
                </c:pt>
                <c:pt idx="386">
                  <c:v>468.06460659970298</c:v>
                </c:pt>
                <c:pt idx="387">
                  <c:v>386.85679557984702</c:v>
                </c:pt>
                <c:pt idx="388">
                  <c:v>435.34902876907398</c:v>
                </c:pt>
                <c:pt idx="389">
                  <c:v>442.427608722272</c:v>
                </c:pt>
                <c:pt idx="390">
                  <c:v>473.789944457937</c:v>
                </c:pt>
                <c:pt idx="391">
                  <c:v>465.781652785321</c:v>
                </c:pt>
                <c:pt idx="392">
                  <c:v>458.14122136342502</c:v>
                </c:pt>
                <c:pt idx="393">
                  <c:v>483.375014324304</c:v>
                </c:pt>
                <c:pt idx="394">
                  <c:v>512.48846679469796</c:v>
                </c:pt>
                <c:pt idx="395">
                  <c:v>387.57653870790199</c:v>
                </c:pt>
                <c:pt idx="396">
                  <c:v>452.70593725320799</c:v>
                </c:pt>
                <c:pt idx="397">
                  <c:v>384.55033383987302</c:v>
                </c:pt>
                <c:pt idx="398">
                  <c:v>460.39821852544401</c:v>
                </c:pt>
                <c:pt idx="399">
                  <c:v>507.929362498952</c:v>
                </c:pt>
                <c:pt idx="400">
                  <c:v>652.05339650290705</c:v>
                </c:pt>
                <c:pt idx="401">
                  <c:v>560.91827696413395</c:v>
                </c:pt>
                <c:pt idx="402">
                  <c:v>454.46628002823797</c:v>
                </c:pt>
                <c:pt idx="403">
                  <c:v>356.66186008567001</c:v>
                </c:pt>
                <c:pt idx="404">
                  <c:v>651.95959562801397</c:v>
                </c:pt>
                <c:pt idx="405">
                  <c:v>946.65975089196104</c:v>
                </c:pt>
                <c:pt idx="406">
                  <c:v>1498.9155650524101</c:v>
                </c:pt>
                <c:pt idx="407">
                  <c:v>2091.1265698014699</c:v>
                </c:pt>
                <c:pt idx="408">
                  <c:v>1606.1303897191001</c:v>
                </c:pt>
                <c:pt idx="409">
                  <c:v>699.49091324188203</c:v>
                </c:pt>
                <c:pt idx="410">
                  <c:v>456.42073704635698</c:v>
                </c:pt>
                <c:pt idx="411">
                  <c:v>533.967509493649</c:v>
                </c:pt>
                <c:pt idx="412">
                  <c:v>598.99581152112796</c:v>
                </c:pt>
                <c:pt idx="413">
                  <c:v>617.08859135451098</c:v>
                </c:pt>
                <c:pt idx="414">
                  <c:v>715.01032463211504</c:v>
                </c:pt>
                <c:pt idx="415">
                  <c:v>687.67514395320802</c:v>
                </c:pt>
                <c:pt idx="416">
                  <c:v>601.76272375582403</c:v>
                </c:pt>
                <c:pt idx="417">
                  <c:v>810.95675284804497</c:v>
                </c:pt>
                <c:pt idx="418">
                  <c:v>757.61402050802201</c:v>
                </c:pt>
                <c:pt idx="419">
                  <c:v>656.175158754932</c:v>
                </c:pt>
                <c:pt idx="420">
                  <c:v>662.68370245338895</c:v>
                </c:pt>
                <c:pt idx="421">
                  <c:v>644.83335013503802</c:v>
                </c:pt>
                <c:pt idx="422">
                  <c:v>645.36743788551598</c:v>
                </c:pt>
                <c:pt idx="423">
                  <c:v>587.70712754420799</c:v>
                </c:pt>
                <c:pt idx="424">
                  <c:v>497.69881010261503</c:v>
                </c:pt>
                <c:pt idx="425">
                  <c:v>579.49222911970696</c:v>
                </c:pt>
                <c:pt idx="426">
                  <c:v>653.15651677520395</c:v>
                </c:pt>
                <c:pt idx="427">
                  <c:v>566.58077690079301</c:v>
                </c:pt>
                <c:pt idx="428">
                  <c:v>638.32760418818305</c:v>
                </c:pt>
                <c:pt idx="429">
                  <c:v>501.96094092897101</c:v>
                </c:pt>
                <c:pt idx="430">
                  <c:v>614.42097165200505</c:v>
                </c:pt>
                <c:pt idx="431">
                  <c:v>595.48980546174903</c:v>
                </c:pt>
                <c:pt idx="432">
                  <c:v>551.46686266090603</c:v>
                </c:pt>
                <c:pt idx="433">
                  <c:v>553.04227554873898</c:v>
                </c:pt>
                <c:pt idx="434">
                  <c:v>687.03983924291504</c:v>
                </c:pt>
                <c:pt idx="435">
                  <c:v>744.50669382298997</c:v>
                </c:pt>
                <c:pt idx="436">
                  <c:v>743.08982690170797</c:v>
                </c:pt>
                <c:pt idx="437">
                  <c:v>661.87938875018904</c:v>
                </c:pt>
                <c:pt idx="438">
                  <c:v>629.23843413362295</c:v>
                </c:pt>
                <c:pt idx="439">
                  <c:v>684.15910292910598</c:v>
                </c:pt>
                <c:pt idx="440">
                  <c:v>768.99545885841405</c:v>
                </c:pt>
                <c:pt idx="441">
                  <c:v>634.15757148397904</c:v>
                </c:pt>
                <c:pt idx="442">
                  <c:v>782.92235020401199</c:v>
                </c:pt>
                <c:pt idx="443">
                  <c:v>789.57187869506595</c:v>
                </c:pt>
                <c:pt idx="444">
                  <c:v>757.71395480068304</c:v>
                </c:pt>
                <c:pt idx="445">
                  <c:v>659.47568609480902</c:v>
                </c:pt>
                <c:pt idx="446">
                  <c:v>601.10385905931196</c:v>
                </c:pt>
                <c:pt idx="447">
                  <c:v>724.27760736145899</c:v>
                </c:pt>
                <c:pt idx="448">
                  <c:v>682.70966336258198</c:v>
                </c:pt>
                <c:pt idx="449">
                  <c:v>717.96960049219899</c:v>
                </c:pt>
                <c:pt idx="450">
                  <c:v>681.44355614361405</c:v>
                </c:pt>
                <c:pt idx="451">
                  <c:v>696.38989272849096</c:v>
                </c:pt>
                <c:pt idx="452">
                  <c:v>649.49215951474901</c:v>
                </c:pt>
                <c:pt idx="453">
                  <c:v>725.23090660830201</c:v>
                </c:pt>
                <c:pt idx="454">
                  <c:v>746.64663031157602</c:v>
                </c:pt>
                <c:pt idx="455">
                  <c:v>652.61400455484898</c:v>
                </c:pt>
                <c:pt idx="456">
                  <c:v>615.738781823929</c:v>
                </c:pt>
                <c:pt idx="457">
                  <c:v>655.79839443425999</c:v>
                </c:pt>
                <c:pt idx="458">
                  <c:v>591.07220301838902</c:v>
                </c:pt>
                <c:pt idx="459">
                  <c:v>626.98070066352705</c:v>
                </c:pt>
                <c:pt idx="460">
                  <c:v>690.12883566397204</c:v>
                </c:pt>
                <c:pt idx="461">
                  <c:v>602.91236867901603</c:v>
                </c:pt>
                <c:pt idx="462">
                  <c:v>764.377671922231</c:v>
                </c:pt>
                <c:pt idx="463">
                  <c:v>722.33279933302595</c:v>
                </c:pt>
                <c:pt idx="464">
                  <c:v>744.93942615446394</c:v>
                </c:pt>
                <c:pt idx="465">
                  <c:v>787.01220820690298</c:v>
                </c:pt>
                <c:pt idx="466">
                  <c:v>930.11963937475798</c:v>
                </c:pt>
                <c:pt idx="467">
                  <c:v>989.00519200704503</c:v>
                </c:pt>
                <c:pt idx="468">
                  <c:v>1230.3071515151901</c:v>
                </c:pt>
                <c:pt idx="469">
                  <c:v>1093.7582162168001</c:v>
                </c:pt>
                <c:pt idx="470">
                  <c:v>1556.69027690959</c:v>
                </c:pt>
                <c:pt idx="471">
                  <c:v>1676.0943751683301</c:v>
                </c:pt>
                <c:pt idx="472">
                  <c:v>2685.2251158021299</c:v>
                </c:pt>
                <c:pt idx="473">
                  <c:v>2687.4649220338401</c:v>
                </c:pt>
                <c:pt idx="474">
                  <c:v>4780.6205905275401</c:v>
                </c:pt>
                <c:pt idx="475">
                  <c:v>4432.2812953727098</c:v>
                </c:pt>
                <c:pt idx="476">
                  <c:v>7109.74822036776</c:v>
                </c:pt>
                <c:pt idx="477">
                  <c:v>7036.6164126725498</c:v>
                </c:pt>
                <c:pt idx="478">
                  <c:v>10753.631159705301</c:v>
                </c:pt>
                <c:pt idx="479">
                  <c:v>10859.040303784501</c:v>
                </c:pt>
                <c:pt idx="480">
                  <c:v>14069.197499149301</c:v>
                </c:pt>
                <c:pt idx="481">
                  <c:v>14592.7529865941</c:v>
                </c:pt>
                <c:pt idx="482">
                  <c:v>18981.552580765201</c:v>
                </c:pt>
                <c:pt idx="483">
                  <c:v>19256.264850302799</c:v>
                </c:pt>
                <c:pt idx="484">
                  <c:v>19746.662730473199</c:v>
                </c:pt>
                <c:pt idx="485">
                  <c:v>20094.224635259801</c:v>
                </c:pt>
                <c:pt idx="486">
                  <c:v>19694.890780810802</c:v>
                </c:pt>
                <c:pt idx="487">
                  <c:v>19503.389922639701</c:v>
                </c:pt>
                <c:pt idx="488">
                  <c:v>17475.989351714899</c:v>
                </c:pt>
                <c:pt idx="489">
                  <c:v>18259.857942943599</c:v>
                </c:pt>
                <c:pt idx="490">
                  <c:v>14575.4888515651</c:v>
                </c:pt>
                <c:pt idx="491">
                  <c:v>14044.6585853097</c:v>
                </c:pt>
                <c:pt idx="492">
                  <c:v>9998.1386314251195</c:v>
                </c:pt>
                <c:pt idx="493">
                  <c:v>10184.2283579465</c:v>
                </c:pt>
                <c:pt idx="494">
                  <c:v>6580.1381529835799</c:v>
                </c:pt>
                <c:pt idx="495">
                  <c:v>6470.1985204479897</c:v>
                </c:pt>
                <c:pt idx="496">
                  <c:v>3683.83437738257</c:v>
                </c:pt>
                <c:pt idx="497">
                  <c:v>3843.0405154274299</c:v>
                </c:pt>
                <c:pt idx="498">
                  <c:v>2237.21716631557</c:v>
                </c:pt>
                <c:pt idx="499">
                  <c:v>2317.8882322663699</c:v>
                </c:pt>
                <c:pt idx="500">
                  <c:v>1331.6519505163101</c:v>
                </c:pt>
                <c:pt idx="501">
                  <c:v>1314.98191513457</c:v>
                </c:pt>
                <c:pt idx="502">
                  <c:v>742.73526256263801</c:v>
                </c:pt>
                <c:pt idx="503">
                  <c:v>689.42091147709402</c:v>
                </c:pt>
                <c:pt idx="504">
                  <c:v>600.93604010708395</c:v>
                </c:pt>
                <c:pt idx="505">
                  <c:v>611.15826453261104</c:v>
                </c:pt>
                <c:pt idx="506">
                  <c:v>649.60422410817898</c:v>
                </c:pt>
                <c:pt idx="507">
                  <c:v>671.13041900008898</c:v>
                </c:pt>
                <c:pt idx="508">
                  <c:v>722.69676522396298</c:v>
                </c:pt>
                <c:pt idx="509">
                  <c:v>822.25154506597698</c:v>
                </c:pt>
                <c:pt idx="510">
                  <c:v>1067.83530439074</c:v>
                </c:pt>
                <c:pt idx="511">
                  <c:v>889.55639631166105</c:v>
                </c:pt>
                <c:pt idx="512">
                  <c:v>1168.02424240044</c:v>
                </c:pt>
                <c:pt idx="513">
                  <c:v>1124.63038887839</c:v>
                </c:pt>
                <c:pt idx="514">
                  <c:v>1595.7626984616199</c:v>
                </c:pt>
                <c:pt idx="515">
                  <c:v>1487.8834131915</c:v>
                </c:pt>
                <c:pt idx="516">
                  <c:v>1716.14561036132</c:v>
                </c:pt>
                <c:pt idx="517">
                  <c:v>1562.62539900652</c:v>
                </c:pt>
                <c:pt idx="518">
                  <c:v>1687.01843174956</c:v>
                </c:pt>
                <c:pt idx="519">
                  <c:v>1744.6434590579199</c:v>
                </c:pt>
                <c:pt idx="520">
                  <c:v>1511.45343424096</c:v>
                </c:pt>
                <c:pt idx="521">
                  <c:v>1448.8656000370199</c:v>
                </c:pt>
                <c:pt idx="522">
                  <c:v>1301.4028728460601</c:v>
                </c:pt>
                <c:pt idx="523">
                  <c:v>1330.1689368608399</c:v>
                </c:pt>
                <c:pt idx="524">
                  <c:v>1072.9429491579599</c:v>
                </c:pt>
                <c:pt idx="525">
                  <c:v>1020.64663126621</c:v>
                </c:pt>
                <c:pt idx="526">
                  <c:v>740.84075225600304</c:v>
                </c:pt>
                <c:pt idx="527">
                  <c:v>734.69486634660495</c:v>
                </c:pt>
                <c:pt idx="528">
                  <c:v>585.80358279355801</c:v>
                </c:pt>
                <c:pt idx="529">
                  <c:v>531.17912487633396</c:v>
                </c:pt>
                <c:pt idx="530">
                  <c:v>454.62385104558302</c:v>
                </c:pt>
                <c:pt idx="531">
                  <c:v>399.25956829427599</c:v>
                </c:pt>
                <c:pt idx="532">
                  <c:v>293.82529480747598</c:v>
                </c:pt>
                <c:pt idx="533">
                  <c:v>368.90616175308901</c:v>
                </c:pt>
                <c:pt idx="534">
                  <c:v>274.75814714350298</c:v>
                </c:pt>
                <c:pt idx="535">
                  <c:v>273.361374581284</c:v>
                </c:pt>
                <c:pt idx="536">
                  <c:v>264.04381521146098</c:v>
                </c:pt>
                <c:pt idx="537">
                  <c:v>266.67784384661201</c:v>
                </c:pt>
                <c:pt idx="538">
                  <c:v>222.116733410558</c:v>
                </c:pt>
                <c:pt idx="539">
                  <c:v>236.678364266415</c:v>
                </c:pt>
                <c:pt idx="540">
                  <c:v>253.050622191282</c:v>
                </c:pt>
                <c:pt idx="541">
                  <c:v>234.40163521571799</c:v>
                </c:pt>
                <c:pt idx="542">
                  <c:v>235.21579162309101</c:v>
                </c:pt>
                <c:pt idx="543">
                  <c:v>237.94670979620901</c:v>
                </c:pt>
                <c:pt idx="544">
                  <c:v>208.18801005859899</c:v>
                </c:pt>
                <c:pt idx="545">
                  <c:v>237.64576384843701</c:v>
                </c:pt>
                <c:pt idx="546">
                  <c:v>232.77501597178099</c:v>
                </c:pt>
                <c:pt idx="547">
                  <c:v>220.419487395657</c:v>
                </c:pt>
                <c:pt idx="548">
                  <c:v>198.80256397509399</c:v>
                </c:pt>
                <c:pt idx="549">
                  <c:v>184.85117594411301</c:v>
                </c:pt>
                <c:pt idx="550">
                  <c:v>211.92466224136101</c:v>
                </c:pt>
                <c:pt idx="551">
                  <c:v>188.79259848613799</c:v>
                </c:pt>
                <c:pt idx="552">
                  <c:v>154.806981146672</c:v>
                </c:pt>
                <c:pt idx="553">
                  <c:v>207.364439713569</c:v>
                </c:pt>
                <c:pt idx="554">
                  <c:v>201.006929216955</c:v>
                </c:pt>
                <c:pt idx="555">
                  <c:v>203.80582525708999</c:v>
                </c:pt>
                <c:pt idx="556">
                  <c:v>183.02806727989099</c:v>
                </c:pt>
                <c:pt idx="557">
                  <c:v>203.93409363340399</c:v>
                </c:pt>
                <c:pt idx="558">
                  <c:v>239.053569756397</c:v>
                </c:pt>
                <c:pt idx="559">
                  <c:v>182.596685234083</c:v>
                </c:pt>
                <c:pt idx="560">
                  <c:v>176.51993747467901</c:v>
                </c:pt>
                <c:pt idx="561">
                  <c:v>174.047194730016</c:v>
                </c:pt>
                <c:pt idx="562">
                  <c:v>205.20959032886699</c:v>
                </c:pt>
                <c:pt idx="563">
                  <c:v>172.69532604369101</c:v>
                </c:pt>
                <c:pt idx="564">
                  <c:v>193.09808651369499</c:v>
                </c:pt>
                <c:pt idx="565">
                  <c:v>178.37417140330601</c:v>
                </c:pt>
                <c:pt idx="566">
                  <c:v>186.413612616292</c:v>
                </c:pt>
                <c:pt idx="567">
                  <c:v>173.56862848470001</c:v>
                </c:pt>
                <c:pt idx="568">
                  <c:v>214.42994944556</c:v>
                </c:pt>
                <c:pt idx="569">
                  <c:v>206.75331043433599</c:v>
                </c:pt>
                <c:pt idx="570">
                  <c:v>181.96979364133</c:v>
                </c:pt>
                <c:pt idx="571">
                  <c:v>171.052802517695</c:v>
                </c:pt>
                <c:pt idx="572">
                  <c:v>199.41928728727299</c:v>
                </c:pt>
                <c:pt idx="573">
                  <c:v>180.033123582634</c:v>
                </c:pt>
                <c:pt idx="574">
                  <c:v>148.93728309498101</c:v>
                </c:pt>
                <c:pt idx="575">
                  <c:v>156.85096237600899</c:v>
                </c:pt>
                <c:pt idx="576">
                  <c:v>144.543908669735</c:v>
                </c:pt>
                <c:pt idx="577">
                  <c:v>202.67365932966101</c:v>
                </c:pt>
                <c:pt idx="578">
                  <c:v>190.30085861386499</c:v>
                </c:pt>
                <c:pt idx="579">
                  <c:v>204.634191353462</c:v>
                </c:pt>
                <c:pt idx="580">
                  <c:v>177.42187431328</c:v>
                </c:pt>
                <c:pt idx="581">
                  <c:v>186.75193154201801</c:v>
                </c:pt>
                <c:pt idx="582">
                  <c:v>169.668025301466</c:v>
                </c:pt>
                <c:pt idx="583">
                  <c:v>193.74639443440199</c:v>
                </c:pt>
                <c:pt idx="584">
                  <c:v>152.20748245795301</c:v>
                </c:pt>
                <c:pt idx="585">
                  <c:v>161.51101394783299</c:v>
                </c:pt>
                <c:pt idx="586">
                  <c:v>201.65772487375</c:v>
                </c:pt>
                <c:pt idx="587">
                  <c:v>163.73932148450299</c:v>
                </c:pt>
                <c:pt idx="588">
                  <c:v>148.68595680862799</c:v>
                </c:pt>
                <c:pt idx="589">
                  <c:v>175.618831594109</c:v>
                </c:pt>
                <c:pt idx="590">
                  <c:v>154.202033205009</c:v>
                </c:pt>
                <c:pt idx="591">
                  <c:v>177.75745334055699</c:v>
                </c:pt>
                <c:pt idx="592">
                  <c:v>148.485938192644</c:v>
                </c:pt>
                <c:pt idx="593">
                  <c:v>143.269538507867</c:v>
                </c:pt>
                <c:pt idx="594">
                  <c:v>157.13279241107199</c:v>
                </c:pt>
                <c:pt idx="595">
                  <c:v>140.848783764567</c:v>
                </c:pt>
                <c:pt idx="596">
                  <c:v>148.33152443253101</c:v>
                </c:pt>
                <c:pt idx="597">
                  <c:v>151.053319818707</c:v>
                </c:pt>
                <c:pt idx="598">
                  <c:v>152.193114919274</c:v>
                </c:pt>
                <c:pt idx="599">
                  <c:v>139.24774634394601</c:v>
                </c:pt>
                <c:pt idx="600">
                  <c:v>160.70183240620301</c:v>
                </c:pt>
                <c:pt idx="601">
                  <c:v>116.69190077170001</c:v>
                </c:pt>
                <c:pt idx="602">
                  <c:v>124.12966031061799</c:v>
                </c:pt>
                <c:pt idx="603">
                  <c:v>140.81302126523201</c:v>
                </c:pt>
                <c:pt idx="604">
                  <c:v>172.838156265442</c:v>
                </c:pt>
                <c:pt idx="605">
                  <c:v>172.37292848977199</c:v>
                </c:pt>
                <c:pt idx="606">
                  <c:v>116.655141984477</c:v>
                </c:pt>
                <c:pt idx="607">
                  <c:v>136.247736125572</c:v>
                </c:pt>
                <c:pt idx="608">
                  <c:v>138.94384929645599</c:v>
                </c:pt>
                <c:pt idx="609">
                  <c:v>150.765281070904</c:v>
                </c:pt>
                <c:pt idx="610">
                  <c:v>151.89512738172999</c:v>
                </c:pt>
                <c:pt idx="611">
                  <c:v>148.476257064484</c:v>
                </c:pt>
                <c:pt idx="612">
                  <c:v>126.94237711865399</c:v>
                </c:pt>
                <c:pt idx="613">
                  <c:v>180.88985880947399</c:v>
                </c:pt>
                <c:pt idx="614">
                  <c:v>142.84707603234</c:v>
                </c:pt>
                <c:pt idx="615">
                  <c:v>155.99293286188501</c:v>
                </c:pt>
                <c:pt idx="616">
                  <c:v>167.58008811220299</c:v>
                </c:pt>
                <c:pt idx="617">
                  <c:v>144.783083670385</c:v>
                </c:pt>
                <c:pt idx="618">
                  <c:v>153.367667514506</c:v>
                </c:pt>
                <c:pt idx="619">
                  <c:v>133.689813192744</c:v>
                </c:pt>
                <c:pt idx="620">
                  <c:v>133.372462492175</c:v>
                </c:pt>
                <c:pt idx="621">
                  <c:v>159.67018137365201</c:v>
                </c:pt>
                <c:pt idx="622">
                  <c:v>131.272857040031</c:v>
                </c:pt>
                <c:pt idx="623">
                  <c:v>142.741387084221</c:v>
                </c:pt>
                <c:pt idx="624">
                  <c:v>129.19996427640899</c:v>
                </c:pt>
                <c:pt idx="625">
                  <c:v>128.90570761224799</c:v>
                </c:pt>
                <c:pt idx="626">
                  <c:v>146.15287223229799</c:v>
                </c:pt>
                <c:pt idx="627">
                  <c:v>161.86623092571301</c:v>
                </c:pt>
                <c:pt idx="628">
                  <c:v>123.67618451412299</c:v>
                </c:pt>
                <c:pt idx="629">
                  <c:v>148.08431945915299</c:v>
                </c:pt>
                <c:pt idx="630">
                  <c:v>120.236556799007</c:v>
                </c:pt>
                <c:pt idx="631">
                  <c:v>125.75779969695</c:v>
                </c:pt>
                <c:pt idx="632">
                  <c:v>147.123045470546</c:v>
                </c:pt>
                <c:pt idx="633">
                  <c:v>158.32358305391699</c:v>
                </c:pt>
                <c:pt idx="634">
                  <c:v>145.062159176862</c:v>
                </c:pt>
                <c:pt idx="635">
                  <c:v>143.32415602964099</c:v>
                </c:pt>
                <c:pt idx="636">
                  <c:v>128.722034527228</c:v>
                </c:pt>
                <c:pt idx="637">
                  <c:v>132.736951733089</c:v>
                </c:pt>
                <c:pt idx="638">
                  <c:v>135.31256811781401</c:v>
                </c:pt>
                <c:pt idx="639">
                  <c:v>127.92921895451801</c:v>
                </c:pt>
                <c:pt idx="640">
                  <c:v>146.11142352598699</c:v>
                </c:pt>
                <c:pt idx="641">
                  <c:v>121.75086088196601</c:v>
                </c:pt>
                <c:pt idx="642">
                  <c:v>118.682417678533</c:v>
                </c:pt>
                <c:pt idx="643">
                  <c:v>124.088084385896</c:v>
                </c:pt>
                <c:pt idx="644">
                  <c:v>139.32519041465901</c:v>
                </c:pt>
                <c:pt idx="645">
                  <c:v>140.458543228293</c:v>
                </c:pt>
                <c:pt idx="646">
                  <c:v>121.96289405775801</c:v>
                </c:pt>
                <c:pt idx="647">
                  <c:v>113.334029246071</c:v>
                </c:pt>
                <c:pt idx="648">
                  <c:v>129.87679604022699</c:v>
                </c:pt>
                <c:pt idx="649">
                  <c:v>121.26838038366201</c:v>
                </c:pt>
                <c:pt idx="650">
                  <c:v>129.38898696147399</c:v>
                </c:pt>
                <c:pt idx="651">
                  <c:v>126.371186008564</c:v>
                </c:pt>
                <c:pt idx="652">
                  <c:v>101.18777192075299</c:v>
                </c:pt>
                <c:pt idx="653">
                  <c:v>130.05817714658099</c:v>
                </c:pt>
                <c:pt idx="654">
                  <c:v>111.867911359163</c:v>
                </c:pt>
                <c:pt idx="655">
                  <c:v>117.180713136485</c:v>
                </c:pt>
                <c:pt idx="656">
                  <c:v>99.081446810663095</c:v>
                </c:pt>
                <c:pt idx="657">
                  <c:v>122.258298498413</c:v>
                </c:pt>
                <c:pt idx="658">
                  <c:v>122.042934969955</c:v>
                </c:pt>
                <c:pt idx="659">
                  <c:v>112.247458591756</c:v>
                </c:pt>
                <c:pt idx="660">
                  <c:v>140.74908563552</c:v>
                </c:pt>
                <c:pt idx="661">
                  <c:v>122.772799356562</c:v>
                </c:pt>
                <c:pt idx="662">
                  <c:v>138.90460502983001</c:v>
                </c:pt>
                <c:pt idx="663">
                  <c:v>122.35487281915699</c:v>
                </c:pt>
                <c:pt idx="664">
                  <c:v>118.07710589818601</c:v>
                </c:pt>
                <c:pt idx="665">
                  <c:v>144.978380342561</c:v>
                </c:pt>
                <c:pt idx="666">
                  <c:v>117.683886463254</c:v>
                </c:pt>
                <c:pt idx="667">
                  <c:v>140.44768055305701</c:v>
                </c:pt>
                <c:pt idx="668">
                  <c:v>124.03883358724499</c:v>
                </c:pt>
                <c:pt idx="669">
                  <c:v>123.836689088228</c:v>
                </c:pt>
                <c:pt idx="670">
                  <c:v>118.25927107756399</c:v>
                </c:pt>
                <c:pt idx="671">
                  <c:v>103.30925295189</c:v>
                </c:pt>
                <c:pt idx="672">
                  <c:v>111.18020713613799</c:v>
                </c:pt>
                <c:pt idx="673">
                  <c:v>124.37643845571699</c:v>
                </c:pt>
                <c:pt idx="674">
                  <c:v>104.150273329074</c:v>
                </c:pt>
                <c:pt idx="675">
                  <c:v>113.318342373988</c:v>
                </c:pt>
                <c:pt idx="676">
                  <c:v>126.45184547514199</c:v>
                </c:pt>
                <c:pt idx="677">
                  <c:v>136.88751669241</c:v>
                </c:pt>
                <c:pt idx="678">
                  <c:v>116.77210011744501</c:v>
                </c:pt>
                <c:pt idx="679">
                  <c:v>131.16746577459</c:v>
                </c:pt>
                <c:pt idx="680">
                  <c:v>120.38476425183499</c:v>
                </c:pt>
                <c:pt idx="681">
                  <c:v>104.352073771638</c:v>
                </c:pt>
                <c:pt idx="682">
                  <c:v>129.25535816453299</c:v>
                </c:pt>
                <c:pt idx="683">
                  <c:v>109.308430395686</c:v>
                </c:pt>
                <c:pt idx="684">
                  <c:v>101.25674138872</c:v>
                </c:pt>
                <c:pt idx="685">
                  <c:v>149.69257873249299</c:v>
                </c:pt>
                <c:pt idx="686">
                  <c:v>106.205533797556</c:v>
                </c:pt>
                <c:pt idx="687">
                  <c:v>113.907565753277</c:v>
                </c:pt>
                <c:pt idx="688">
                  <c:v>107.20691903157</c:v>
                </c:pt>
                <c:pt idx="689">
                  <c:v>97.9152405107357</c:v>
                </c:pt>
                <c:pt idx="690">
                  <c:v>113.420810965314</c:v>
                </c:pt>
                <c:pt idx="691">
                  <c:v>124.97799658536699</c:v>
                </c:pt>
                <c:pt idx="692">
                  <c:v>107.903016241874</c:v>
                </c:pt>
                <c:pt idx="693">
                  <c:v>123.332226657536</c:v>
                </c:pt>
                <c:pt idx="694">
                  <c:v>110.197983163834</c:v>
                </c:pt>
                <c:pt idx="695">
                  <c:v>124.288788968365</c:v>
                </c:pt>
                <c:pt idx="696">
                  <c:v>115.069692731004</c:v>
                </c:pt>
                <c:pt idx="697">
                  <c:v>95.547005653769205</c:v>
                </c:pt>
                <c:pt idx="698">
                  <c:v>116.050348239253</c:v>
                </c:pt>
                <c:pt idx="699">
                  <c:v>114.608454329995</c:v>
                </c:pt>
                <c:pt idx="700">
                  <c:v>105.455033872052</c:v>
                </c:pt>
                <c:pt idx="701">
                  <c:v>93.757757775814696</c:v>
                </c:pt>
                <c:pt idx="702">
                  <c:v>92.353165138254298</c:v>
                </c:pt>
                <c:pt idx="703">
                  <c:v>121.697552828147</c:v>
                </c:pt>
                <c:pt idx="704">
                  <c:v>97.233243286993897</c:v>
                </c:pt>
                <c:pt idx="705">
                  <c:v>95.831799499985806</c:v>
                </c:pt>
                <c:pt idx="706">
                  <c:v>98.263205938589394</c:v>
                </c:pt>
                <c:pt idx="707">
                  <c:v>122.356534245106</c:v>
                </c:pt>
                <c:pt idx="708">
                  <c:v>66.194037651036297</c:v>
                </c:pt>
                <c:pt idx="709">
                  <c:v>105.525409986843</c:v>
                </c:pt>
                <c:pt idx="710">
                  <c:v>128.25300655495201</c:v>
                </c:pt>
                <c:pt idx="711">
                  <c:v>103.99944551460599</c:v>
                </c:pt>
                <c:pt idx="712">
                  <c:v>116.541263180786</c:v>
                </c:pt>
                <c:pt idx="713">
                  <c:v>103.749059141553</c:v>
                </c:pt>
                <c:pt idx="714">
                  <c:v>106.152856881281</c:v>
                </c:pt>
                <c:pt idx="715">
                  <c:v>94.667167347708101</c:v>
                </c:pt>
                <c:pt idx="716">
                  <c:v>102.120387620413</c:v>
                </c:pt>
                <c:pt idx="717">
                  <c:v>100.74193887089601</c:v>
                </c:pt>
                <c:pt idx="718">
                  <c:v>101.883006290932</c:v>
                </c:pt>
                <c:pt idx="719">
                  <c:v>105.53485842011899</c:v>
                </c:pt>
                <c:pt idx="720">
                  <c:v>96.629726412121599</c:v>
                </c:pt>
                <c:pt idx="721">
                  <c:v>110.308634420907</c:v>
                </c:pt>
                <c:pt idx="722">
                  <c:v>102.671734494221</c:v>
                </c:pt>
                <c:pt idx="723">
                  <c:v>100.055417793795</c:v>
                </c:pt>
                <c:pt idx="724">
                  <c:v>102.44278673858901</c:v>
                </c:pt>
                <c:pt idx="725">
                  <c:v>86.106677234468094</c:v>
                </c:pt>
                <c:pt idx="726">
                  <c:v>114.68299904040001</c:v>
                </c:pt>
                <c:pt idx="727">
                  <c:v>93.389743968722101</c:v>
                </c:pt>
                <c:pt idx="728">
                  <c:v>84.581764497905795</c:v>
                </c:pt>
                <c:pt idx="729">
                  <c:v>109.34113396357399</c:v>
                </c:pt>
                <c:pt idx="730">
                  <c:v>91.847814662163202</c:v>
                </c:pt>
                <c:pt idx="731">
                  <c:v>109.108625900028</c:v>
                </c:pt>
                <c:pt idx="732">
                  <c:v>115.186540746849</c:v>
                </c:pt>
                <c:pt idx="733">
                  <c:v>126.201456062915</c:v>
                </c:pt>
                <c:pt idx="734">
                  <c:v>101.35063012655399</c:v>
                </c:pt>
                <c:pt idx="735">
                  <c:v>92.603038741836798</c:v>
                </c:pt>
                <c:pt idx="736">
                  <c:v>111.00966500278101</c:v>
                </c:pt>
                <c:pt idx="737">
                  <c:v>94.878151838086296</c:v>
                </c:pt>
                <c:pt idx="738">
                  <c:v>102.167710093471</c:v>
                </c:pt>
                <c:pt idx="739">
                  <c:v>115.591614867806</c:v>
                </c:pt>
                <c:pt idx="740">
                  <c:v>85.992827457584397</c:v>
                </c:pt>
                <c:pt idx="741">
                  <c:v>116.588649955224</c:v>
                </c:pt>
                <c:pt idx="742">
                  <c:v>98.083028955087102</c:v>
                </c:pt>
                <c:pt idx="743">
                  <c:v>78.389477833949101</c:v>
                </c:pt>
                <c:pt idx="744">
                  <c:v>97.890769085067603</c:v>
                </c:pt>
                <c:pt idx="745">
                  <c:v>89.237733405910703</c:v>
                </c:pt>
                <c:pt idx="746">
                  <c:v>94.035735050495305</c:v>
                </c:pt>
                <c:pt idx="747">
                  <c:v>108.58537354543</c:v>
                </c:pt>
                <c:pt idx="748">
                  <c:v>84.103122760800105</c:v>
                </c:pt>
                <c:pt idx="749">
                  <c:v>84.0226546400107</c:v>
                </c:pt>
                <c:pt idx="750">
                  <c:v>108.273991549687</c:v>
                </c:pt>
                <c:pt idx="751">
                  <c:v>98.448371051060306</c:v>
                </c:pt>
                <c:pt idx="752">
                  <c:v>71.641955331913607</c:v>
                </c:pt>
                <c:pt idx="753">
                  <c:v>80.067039806846296</c:v>
                </c:pt>
                <c:pt idx="754">
                  <c:v>99.384946410187396</c:v>
                </c:pt>
                <c:pt idx="755">
                  <c:v>89.606163041680105</c:v>
                </c:pt>
                <c:pt idx="756">
                  <c:v>91.943627253571407</c:v>
                </c:pt>
                <c:pt idx="757">
                  <c:v>103.94672986674099</c:v>
                </c:pt>
                <c:pt idx="758">
                  <c:v>91.7767675176041</c:v>
                </c:pt>
                <c:pt idx="759">
                  <c:v>88.074714196883406</c:v>
                </c:pt>
                <c:pt idx="760">
                  <c:v>97.639385469912696</c:v>
                </c:pt>
                <c:pt idx="761">
                  <c:v>80.691699418342793</c:v>
                </c:pt>
                <c:pt idx="762">
                  <c:v>70.994140066911896</c:v>
                </c:pt>
                <c:pt idx="763">
                  <c:v>99.785489763634502</c:v>
                </c:pt>
                <c:pt idx="764">
                  <c:v>90.088994025607803</c:v>
                </c:pt>
                <c:pt idx="765">
                  <c:v>92.411223943207602</c:v>
                </c:pt>
                <c:pt idx="766">
                  <c:v>91.132534519480302</c:v>
                </c:pt>
                <c:pt idx="767">
                  <c:v>88.658373185103102</c:v>
                </c:pt>
                <c:pt idx="768">
                  <c:v>92.174173928271998</c:v>
                </c:pt>
                <c:pt idx="769">
                  <c:v>77.743604298883099</c:v>
                </c:pt>
                <c:pt idx="770">
                  <c:v>97.994168896607505</c:v>
                </c:pt>
                <c:pt idx="771">
                  <c:v>90.748051401920804</c:v>
                </c:pt>
                <c:pt idx="772">
                  <c:v>89.479709988547199</c:v>
                </c:pt>
                <c:pt idx="773">
                  <c:v>101.326737284662</c:v>
                </c:pt>
                <c:pt idx="774">
                  <c:v>90.523800740810302</c:v>
                </c:pt>
                <c:pt idx="775">
                  <c:v>77.358637458709694</c:v>
                </c:pt>
                <c:pt idx="776">
                  <c:v>80.863555718871396</c:v>
                </c:pt>
                <c:pt idx="777">
                  <c:v>98.6217410554857</c:v>
                </c:pt>
                <c:pt idx="778">
                  <c:v>85.483026950346101</c:v>
                </c:pt>
                <c:pt idx="779">
                  <c:v>97.278357364733907</c:v>
                </c:pt>
                <c:pt idx="780">
                  <c:v>88.903889979361907</c:v>
                </c:pt>
                <c:pt idx="781">
                  <c:v>66.329508929698903</c:v>
                </c:pt>
                <c:pt idx="782">
                  <c:v>102.96731272660099</c:v>
                </c:pt>
                <c:pt idx="783">
                  <c:v>98.157093886615996</c:v>
                </c:pt>
                <c:pt idx="784">
                  <c:v>102.80835603113</c:v>
                </c:pt>
                <c:pt idx="785">
                  <c:v>85.017689089471205</c:v>
                </c:pt>
                <c:pt idx="786">
                  <c:v>73.153783969252402</c:v>
                </c:pt>
                <c:pt idx="787">
                  <c:v>87.246435141739198</c:v>
                </c:pt>
                <c:pt idx="788">
                  <c:v>104.85252155747401</c:v>
                </c:pt>
                <c:pt idx="789">
                  <c:v>84.761043654725199</c:v>
                </c:pt>
                <c:pt idx="790">
                  <c:v>77.639847855678795</c:v>
                </c:pt>
                <c:pt idx="791">
                  <c:v>83.459933342165002</c:v>
                </c:pt>
                <c:pt idx="792">
                  <c:v>96.319556587912999</c:v>
                </c:pt>
                <c:pt idx="793">
                  <c:v>82.164001459784402</c:v>
                </c:pt>
                <c:pt idx="794">
                  <c:v>100.87112938144701</c:v>
                </c:pt>
                <c:pt idx="795">
                  <c:v>99.626347508803406</c:v>
                </c:pt>
                <c:pt idx="796">
                  <c:v>81.986457754372097</c:v>
                </c:pt>
                <c:pt idx="797">
                  <c:v>97.143313772739603</c:v>
                </c:pt>
                <c:pt idx="798">
                  <c:v>95.905020091040498</c:v>
                </c:pt>
                <c:pt idx="799">
                  <c:v>102.850106052717</c:v>
                </c:pt>
                <c:pt idx="800">
                  <c:v>94.602710580635005</c:v>
                </c:pt>
                <c:pt idx="801">
                  <c:v>86.367165316331096</c:v>
                </c:pt>
                <c:pt idx="802">
                  <c:v>94.471809543892903</c:v>
                </c:pt>
                <c:pt idx="803">
                  <c:v>113.055343072219</c:v>
                </c:pt>
                <c:pt idx="804">
                  <c:v>81.530743633578396</c:v>
                </c:pt>
                <c:pt idx="805">
                  <c:v>87.295224123609103</c:v>
                </c:pt>
                <c:pt idx="806">
                  <c:v>82.5838771344946</c:v>
                </c:pt>
                <c:pt idx="807">
                  <c:v>68.580154620185496</c:v>
                </c:pt>
                <c:pt idx="808">
                  <c:v>91.766652119010104</c:v>
                </c:pt>
                <c:pt idx="809">
                  <c:v>91.706062020829506</c:v>
                </c:pt>
                <c:pt idx="810">
                  <c:v>75.4048472703589</c:v>
                </c:pt>
                <c:pt idx="811">
                  <c:v>92.745455081790993</c:v>
                </c:pt>
                <c:pt idx="812">
                  <c:v>88.051094657292097</c:v>
                </c:pt>
                <c:pt idx="813">
                  <c:v>69.469264459132006</c:v>
                </c:pt>
                <c:pt idx="814">
                  <c:v>94.880582003394593</c:v>
                </c:pt>
                <c:pt idx="815">
                  <c:v>104.07101210119301</c:v>
                </c:pt>
                <c:pt idx="816">
                  <c:v>77.426135859862498</c:v>
                </c:pt>
                <c:pt idx="817">
                  <c:v>69.293303878569304</c:v>
                </c:pt>
                <c:pt idx="818">
                  <c:v>78.483412506147801</c:v>
                </c:pt>
                <c:pt idx="819">
                  <c:v>71.514038229040594</c:v>
                </c:pt>
                <c:pt idx="820">
                  <c:v>76.080942705879295</c:v>
                </c:pt>
                <c:pt idx="821">
                  <c:v>89.858790344306399</c:v>
                </c:pt>
                <c:pt idx="822">
                  <c:v>80.5934391391784</c:v>
                </c:pt>
                <c:pt idx="823">
                  <c:v>72.490240162774199</c:v>
                </c:pt>
                <c:pt idx="824">
                  <c:v>81.646265432558593</c:v>
                </c:pt>
                <c:pt idx="825">
                  <c:v>75.8512135422352</c:v>
                </c:pt>
                <c:pt idx="826">
                  <c:v>68.914735709116798</c:v>
                </c:pt>
                <c:pt idx="827">
                  <c:v>61.986692646939296</c:v>
                </c:pt>
                <c:pt idx="828">
                  <c:v>75.717123007393099</c:v>
                </c:pt>
                <c:pt idx="829">
                  <c:v>63.060863503977401</c:v>
                </c:pt>
                <c:pt idx="830">
                  <c:v>77.921129437588704</c:v>
                </c:pt>
                <c:pt idx="831">
                  <c:v>79.021672290575793</c:v>
                </c:pt>
                <c:pt idx="832">
                  <c:v>73.2536818221907</c:v>
                </c:pt>
                <c:pt idx="833">
                  <c:v>64.060661008719094</c:v>
                </c:pt>
                <c:pt idx="834">
                  <c:v>89.177117421931598</c:v>
                </c:pt>
                <c:pt idx="835">
                  <c:v>68.559404669958198</c:v>
                </c:pt>
                <c:pt idx="836">
                  <c:v>62.811179037778402</c:v>
                </c:pt>
                <c:pt idx="837">
                  <c:v>82.180109879555701</c:v>
                </c:pt>
                <c:pt idx="838">
                  <c:v>84.416509255660898</c:v>
                </c:pt>
                <c:pt idx="839">
                  <c:v>93.491567594306005</c:v>
                </c:pt>
                <c:pt idx="840">
                  <c:v>88.882767823175698</c:v>
                </c:pt>
                <c:pt idx="841">
                  <c:v>70.612320040258297</c:v>
                </c:pt>
                <c:pt idx="842">
                  <c:v>59.191506348439397</c:v>
                </c:pt>
                <c:pt idx="843">
                  <c:v>76.225367956386407</c:v>
                </c:pt>
                <c:pt idx="844">
                  <c:v>88.693014450509096</c:v>
                </c:pt>
                <c:pt idx="845">
                  <c:v>76.144948557191697</c:v>
                </c:pt>
                <c:pt idx="846">
                  <c:v>57.930774653871303</c:v>
                </c:pt>
                <c:pt idx="847">
                  <c:v>64.712510875485805</c:v>
                </c:pt>
                <c:pt idx="848">
                  <c:v>69.217964485510095</c:v>
                </c:pt>
                <c:pt idx="849">
                  <c:v>72.584836259982694</c:v>
                </c:pt>
                <c:pt idx="850">
                  <c:v>89.551175367599001</c:v>
                </c:pt>
                <c:pt idx="851">
                  <c:v>55.516217810463502</c:v>
                </c:pt>
                <c:pt idx="852">
                  <c:v>78.136468963050504</c:v>
                </c:pt>
                <c:pt idx="853">
                  <c:v>72.438068095766297</c:v>
                </c:pt>
                <c:pt idx="854">
                  <c:v>66.745558940556805</c:v>
                </c:pt>
                <c:pt idx="855">
                  <c:v>68.973925726903801</c:v>
                </c:pt>
                <c:pt idx="856">
                  <c:v>102.844840088675</c:v>
                </c:pt>
                <c:pt idx="857">
                  <c:v>79.072670210087907</c:v>
                </c:pt>
                <c:pt idx="858">
                  <c:v>77.905108671141093</c:v>
                </c:pt>
                <c:pt idx="859">
                  <c:v>78.995906854186899</c:v>
                </c:pt>
                <c:pt idx="860">
                  <c:v>77.829913744053997</c:v>
                </c:pt>
                <c:pt idx="861">
                  <c:v>66.518366269296607</c:v>
                </c:pt>
                <c:pt idx="862">
                  <c:v>69.867392970430103</c:v>
                </c:pt>
                <c:pt idx="863">
                  <c:v>76.592495101543605</c:v>
                </c:pt>
                <c:pt idx="864">
                  <c:v>70.927306445614505</c:v>
                </c:pt>
                <c:pt idx="865">
                  <c:v>75.395335506908197</c:v>
                </c:pt>
                <c:pt idx="866">
                  <c:v>71.985916625578298</c:v>
                </c:pt>
                <c:pt idx="867">
                  <c:v>86.567983124839301</c:v>
                </c:pt>
                <c:pt idx="868">
                  <c:v>75.290727394658006</c:v>
                </c:pt>
                <c:pt idx="869">
                  <c:v>80.872412200414004</c:v>
                </c:pt>
                <c:pt idx="870">
                  <c:v>66.240286869958496</c:v>
                </c:pt>
                <c:pt idx="871">
                  <c:v>61.721467595422801</c:v>
                </c:pt>
                <c:pt idx="872">
                  <c:v>80.762633017875103</c:v>
                </c:pt>
                <c:pt idx="873">
                  <c:v>61.666049187678297</c:v>
                </c:pt>
                <c:pt idx="874">
                  <c:v>67.242086372560493</c:v>
                </c:pt>
                <c:pt idx="875">
                  <c:v>79.534543357893497</c:v>
                </c:pt>
                <c:pt idx="876">
                  <c:v>67.1826628714809</c:v>
                </c:pt>
                <c:pt idx="877">
                  <c:v>74.987537376581599</c:v>
                </c:pt>
                <c:pt idx="878">
                  <c:v>55.935908697091598</c:v>
                </c:pt>
                <c:pt idx="879">
                  <c:v>78.275546504495296</c:v>
                </c:pt>
                <c:pt idx="880">
                  <c:v>74.887824458729497</c:v>
                </c:pt>
                <c:pt idx="881">
                  <c:v>70.385997500076897</c:v>
                </c:pt>
                <c:pt idx="882">
                  <c:v>58.071004181415397</c:v>
                </c:pt>
                <c:pt idx="883">
                  <c:v>61.3945633659851</c:v>
                </c:pt>
                <c:pt idx="884">
                  <c:v>72.525841076636098</c:v>
                </c:pt>
                <c:pt idx="885">
                  <c:v>91.454781787708896</c:v>
                </c:pt>
                <c:pt idx="886">
                  <c:v>57.970895774507802</c:v>
                </c:pt>
                <c:pt idx="887">
                  <c:v>75.775818129964804</c:v>
                </c:pt>
                <c:pt idx="888">
                  <c:v>79.085355844886905</c:v>
                </c:pt>
                <c:pt idx="889">
                  <c:v>64.577714095149105</c:v>
                </c:pt>
                <c:pt idx="890">
                  <c:v>66.776525674482798</c:v>
                </c:pt>
                <c:pt idx="891">
                  <c:v>73.423543696665703</c:v>
                </c:pt>
                <c:pt idx="892">
                  <c:v>42.256622260342198</c:v>
                </c:pt>
                <c:pt idx="893">
                  <c:v>68.916559228868394</c:v>
                </c:pt>
                <c:pt idx="894">
                  <c:v>57.777253075355603</c:v>
                </c:pt>
                <c:pt idx="895">
                  <c:v>57.753654791748602</c:v>
                </c:pt>
                <c:pt idx="896">
                  <c:v>68.832149425653597</c:v>
                </c:pt>
                <c:pt idx="897">
                  <c:v>67.694583136949305</c:v>
                </c:pt>
                <c:pt idx="898">
                  <c:v>76.541777057247003</c:v>
                </c:pt>
                <c:pt idx="899">
                  <c:v>55.442875312570898</c:v>
                </c:pt>
                <c:pt idx="900">
                  <c:v>56.529237628269399</c:v>
                </c:pt>
                <c:pt idx="901">
                  <c:v>66.478671683922599</c:v>
                </c:pt>
                <c:pt idx="902">
                  <c:v>69.7751339891838</c:v>
                </c:pt>
                <c:pt idx="903">
                  <c:v>66.426495547506605</c:v>
                </c:pt>
                <c:pt idx="904">
                  <c:v>54.227182894281597</c:v>
                </c:pt>
                <c:pt idx="905">
                  <c:v>76.331155399669996</c:v>
                </c:pt>
                <c:pt idx="906">
                  <c:v>63.031884298437099</c:v>
                </c:pt>
                <c:pt idx="907">
                  <c:v>64.113136253242203</c:v>
                </c:pt>
                <c:pt idx="908">
                  <c:v>70.718574616716694</c:v>
                </c:pt>
                <c:pt idx="909">
                  <c:v>78.423689375372803</c:v>
                </c:pt>
                <c:pt idx="910">
                  <c:v>71.769276993397796</c:v>
                </c:pt>
                <c:pt idx="911">
                  <c:v>73.949834479668397</c:v>
                </c:pt>
                <c:pt idx="912">
                  <c:v>77.232221237996995</c:v>
                </c:pt>
                <c:pt idx="913">
                  <c:v>77.203590427715596</c:v>
                </c:pt>
                <c:pt idx="914">
                  <c:v>72.765120750697093</c:v>
                </c:pt>
                <c:pt idx="915">
                  <c:v>74.942638320169493</c:v>
                </c:pt>
                <c:pt idx="916">
                  <c:v>88.135664366300304</c:v>
                </c:pt>
                <c:pt idx="917">
                  <c:v>81.495931213375002</c:v>
                </c:pt>
                <c:pt idx="918">
                  <c:v>96.879138700061006</c:v>
                </c:pt>
                <c:pt idx="919">
                  <c:v>90.241377456830094</c:v>
                </c:pt>
                <c:pt idx="920">
                  <c:v>82.508419388038007</c:v>
                </c:pt>
                <c:pt idx="921">
                  <c:v>87.977780892002897</c:v>
                </c:pt>
                <c:pt idx="922">
                  <c:v>78.052756791590397</c:v>
                </c:pt>
                <c:pt idx="923">
                  <c:v>85.718043435409299</c:v>
                </c:pt>
                <c:pt idx="924">
                  <c:v>73.6039400348307</c:v>
                </c:pt>
                <c:pt idx="925">
                  <c:v>62.596577917211</c:v>
                </c:pt>
                <c:pt idx="926">
                  <c:v>59.281588340778598</c:v>
                </c:pt>
                <c:pt idx="927">
                  <c:v>71.3330216904248</c:v>
                </c:pt>
                <c:pt idx="928">
                  <c:v>54.852960102548998</c:v>
                </c:pt>
                <c:pt idx="929">
                  <c:v>60.318099748330503</c:v>
                </c:pt>
                <c:pt idx="930">
                  <c:v>73.454010225516598</c:v>
                </c:pt>
                <c:pt idx="931">
                  <c:v>60.278160113582103</c:v>
                </c:pt>
                <c:pt idx="932">
                  <c:v>63.545195205101201</c:v>
                </c:pt>
                <c:pt idx="933">
                  <c:v>60.238711008331997</c:v>
                </c:pt>
                <c:pt idx="934">
                  <c:v>65.693637614556195</c:v>
                </c:pt>
                <c:pt idx="935">
                  <c:v>68.956070566798402</c:v>
                </c:pt>
                <c:pt idx="936">
                  <c:v>71.1223369695646</c:v>
                </c:pt>
                <c:pt idx="937">
                  <c:v>56.879728473707701</c:v>
                </c:pt>
                <c:pt idx="938">
                  <c:v>54.674709096946202</c:v>
                </c:pt>
                <c:pt idx="939">
                  <c:v>78.706766170774401</c:v>
                </c:pt>
                <c:pt idx="940">
                  <c:v>64.475610534641604</c:v>
                </c:pt>
                <c:pt idx="941">
                  <c:v>46.976057245169201</c:v>
                </c:pt>
                <c:pt idx="942">
                  <c:v>54.606398982794701</c:v>
                </c:pt>
                <c:pt idx="943">
                  <c:v>58.956742943551703</c:v>
                </c:pt>
                <c:pt idx="944">
                  <c:v>42.5668268258325</c:v>
                </c:pt>
                <c:pt idx="945">
                  <c:v>58.920730966990398</c:v>
                </c:pt>
                <c:pt idx="946">
                  <c:v>55.630502460942402</c:v>
                </c:pt>
                <c:pt idx="947">
                  <c:v>50.161419201504799</c:v>
                </c:pt>
                <c:pt idx="948">
                  <c:v>68.678759264025004</c:v>
                </c:pt>
                <c:pt idx="949">
                  <c:v>61.029603653382701</c:v>
                </c:pt>
                <c:pt idx="950">
                  <c:v>70.816951502885004</c:v>
                </c:pt>
                <c:pt idx="951">
                  <c:v>51.191020530004103</c:v>
                </c:pt>
                <c:pt idx="952">
                  <c:v>58.797986222200301</c:v>
                </c:pt>
                <c:pt idx="953">
                  <c:v>51.161116085141899</c:v>
                </c:pt>
                <c:pt idx="954">
                  <c:v>54.410949783069803</c:v>
                </c:pt>
                <c:pt idx="955">
                  <c:v>57.658986792982297</c:v>
                </c:pt>
                <c:pt idx="956">
                  <c:v>48.9417125970363</c:v>
                </c:pt>
                <c:pt idx="957">
                  <c:v>52.1896120235388</c:v>
                </c:pt>
                <c:pt idx="958">
                  <c:v>52.1748146308949</c:v>
                </c:pt>
                <c:pt idx="959">
                  <c:v>38.033406537294503</c:v>
                </c:pt>
                <c:pt idx="960">
                  <c:v>63.009107709559999</c:v>
                </c:pt>
                <c:pt idx="961">
                  <c:v>48.872735563590297</c:v>
                </c:pt>
                <c:pt idx="962">
                  <c:v>56.4594853210492</c:v>
                </c:pt>
                <c:pt idx="963">
                  <c:v>47.760219606103497</c:v>
                </c:pt>
                <c:pt idx="964">
                  <c:v>53.172907749089603</c:v>
                </c:pt>
                <c:pt idx="965">
                  <c:v>42.309729291822499</c:v>
                </c:pt>
                <c:pt idx="966">
                  <c:v>42.298227335415298</c:v>
                </c:pt>
                <c:pt idx="967">
                  <c:v>59.635212942344197</c:v>
                </c:pt>
                <c:pt idx="968">
                  <c:v>56.367211559351901</c:v>
                </c:pt>
                <c:pt idx="969">
                  <c:v>37.929312053748099</c:v>
                </c:pt>
                <c:pt idx="970">
                  <c:v>65.004357510226598</c:v>
                </c:pt>
                <c:pt idx="971">
                  <c:v>59.571534284070701</c:v>
                </c:pt>
                <c:pt idx="972">
                  <c:v>50.893158163269597</c:v>
                </c:pt>
                <c:pt idx="973">
                  <c:v>49.7972531988014</c:v>
                </c:pt>
                <c:pt idx="974">
                  <c:v>57.360112736675397</c:v>
                </c:pt>
                <c:pt idx="975">
                  <c:v>56.2632211026513</c:v>
                </c:pt>
                <c:pt idx="976">
                  <c:v>67.065722056551294</c:v>
                </c:pt>
                <c:pt idx="977">
                  <c:v>55.152765793032401</c:v>
                </c:pt>
                <c:pt idx="978">
                  <c:v>56.219787574651598</c:v>
                </c:pt>
                <c:pt idx="979">
                  <c:v>67.014195398504498</c:v>
                </c:pt>
                <c:pt idx="980">
                  <c:v>45.385193179247402</c:v>
                </c:pt>
                <c:pt idx="981">
                  <c:v>42.132749037248601</c:v>
                </c:pt>
                <c:pt idx="982">
                  <c:v>54.002731656181602</c:v>
                </c:pt>
                <c:pt idx="983">
                  <c:v>36.712494833221697</c:v>
                </c:pt>
                <c:pt idx="984">
                  <c:v>46.418701496022202</c:v>
                </c:pt>
                <c:pt idx="985">
                  <c:v>45.3277187870533</c:v>
                </c:pt>
                <c:pt idx="986">
                  <c:v>53.947969716298502</c:v>
                </c:pt>
                <c:pt idx="987">
                  <c:v>59.327876474852502</c:v>
                </c:pt>
                <c:pt idx="988">
                  <c:v>60.3914751767024</c:v>
                </c:pt>
                <c:pt idx="989">
                  <c:v>54.985700841053799</c:v>
                </c:pt>
                <c:pt idx="990">
                  <c:v>59.283622663677697</c:v>
                </c:pt>
                <c:pt idx="991">
                  <c:v>38.794260513181598</c:v>
                </c:pt>
                <c:pt idx="992">
                  <c:v>46.326217172395602</c:v>
                </c:pt>
                <c:pt idx="993">
                  <c:v>49.546170462983703</c:v>
                </c:pt>
                <c:pt idx="994">
                  <c:v>57.071919218880403</c:v>
                </c:pt>
                <c:pt idx="995">
                  <c:v>68.900344828029503</c:v>
                </c:pt>
                <c:pt idx="996">
                  <c:v>55.968032949060202</c:v>
                </c:pt>
                <c:pt idx="997">
                  <c:v>79.627697923978801</c:v>
                </c:pt>
                <c:pt idx="998">
                  <c:v>58.092812246307901</c:v>
                </c:pt>
                <c:pt idx="999">
                  <c:v>51.625769360435299</c:v>
                </c:pt>
                <c:pt idx="1000">
                  <c:v>49.462976245574801</c:v>
                </c:pt>
                <c:pt idx="1001">
                  <c:v>52.676396730005699</c:v>
                </c:pt>
                <c:pt idx="1002">
                  <c:v>54.813580709417302</c:v>
                </c:pt>
                <c:pt idx="1003">
                  <c:v>46.204568494788099</c:v>
                </c:pt>
                <c:pt idx="1004">
                  <c:v>53.713738365247302</c:v>
                </c:pt>
                <c:pt idx="1005">
                  <c:v>55.849343763456503</c:v>
                </c:pt>
                <c:pt idx="1006">
                  <c:v>59.057793581686603</c:v>
                </c:pt>
                <c:pt idx="1007">
                  <c:v>48.308914411625103</c:v>
                </c:pt>
                <c:pt idx="1008">
                  <c:v>41.858151421008799</c:v>
                </c:pt>
                <c:pt idx="1009">
                  <c:v>46.140787344948798</c:v>
                </c:pt>
                <c:pt idx="1010">
                  <c:v>59.003907697858999</c:v>
                </c:pt>
                <c:pt idx="1011">
                  <c:v>53.627809713738003</c:v>
                </c:pt>
                <c:pt idx="1012">
                  <c:v>45.037237442674403</c:v>
                </c:pt>
                <c:pt idx="1013">
                  <c:v>61.108290056069599</c:v>
                </c:pt>
                <c:pt idx="1014">
                  <c:v>48.232640189492201</c:v>
                </c:pt>
                <c:pt idx="1015">
                  <c:v>42.863948973277203</c:v>
                </c:pt>
                <c:pt idx="1016">
                  <c:v>55.710828407705598</c:v>
                </c:pt>
                <c:pt idx="1017">
                  <c:v>49.271820083345503</c:v>
                </c:pt>
                <c:pt idx="1018">
                  <c:v>57.828169852369598</c:v>
                </c:pt>
                <c:pt idx="1019">
                  <c:v>39.614368593576103</c:v>
                </c:pt>
                <c:pt idx="1020">
                  <c:v>35.324066123888997</c:v>
                </c:pt>
                <c:pt idx="1021">
                  <c:v>41.7376024478529</c:v>
                </c:pt>
                <c:pt idx="1022">
                  <c:v>64.197880165455103</c:v>
                </c:pt>
                <c:pt idx="1023">
                  <c:v>40.649946887945497</c:v>
                </c:pt>
                <c:pt idx="1024">
                  <c:v>47.058319140964997</c:v>
                </c:pt>
                <c:pt idx="1025">
                  <c:v>38.4940832199052</c:v>
                </c:pt>
                <c:pt idx="1026">
                  <c:v>56.659859180758701</c:v>
                </c:pt>
                <c:pt idx="1027">
                  <c:v>45.959639216110801</c:v>
                </c:pt>
                <c:pt idx="1028">
                  <c:v>54.498839682040703</c:v>
                </c:pt>
                <c:pt idx="1029">
                  <c:v>55.555842290436097</c:v>
                </c:pt>
                <c:pt idx="1030">
                  <c:v>60.885089292075598</c:v>
                </c:pt>
                <c:pt idx="1031">
                  <c:v>44.853409844344199</c:v>
                </c:pt>
                <c:pt idx="1032">
                  <c:v>55.521345428391001</c:v>
                </c:pt>
                <c:pt idx="1033">
                  <c:v>59.779944563043102</c:v>
                </c:pt>
                <c:pt idx="1034">
                  <c:v>54.431321288474201</c:v>
                </c:pt>
                <c:pt idx="1035">
                  <c:v>64.0238144175934</c:v>
                </c:pt>
                <c:pt idx="1036">
                  <c:v>55.476059389299401</c:v>
                </c:pt>
                <c:pt idx="1037">
                  <c:v>47.998438663385997</c:v>
                </c:pt>
                <c:pt idx="1038">
                  <c:v>62.918637835777297</c:v>
                </c:pt>
                <c:pt idx="1039">
                  <c:v>46.912982605966597</c:v>
                </c:pt>
                <c:pt idx="1040">
                  <c:v>51.167258883516801</c:v>
                </c:pt>
                <c:pt idx="1041">
                  <c:v>42.6305912133463</c:v>
                </c:pt>
                <c:pt idx="1042">
                  <c:v>47.949566810441503</c:v>
                </c:pt>
                <c:pt idx="1043">
                  <c:v>61.789024818666903</c:v>
                </c:pt>
                <c:pt idx="1044">
                  <c:v>57.515996321470404</c:v>
                </c:pt>
                <c:pt idx="1045">
                  <c:v>51.1149611239574</c:v>
                </c:pt>
                <c:pt idx="1046">
                  <c:v>57.492718005000199</c:v>
                </c:pt>
                <c:pt idx="1047">
                  <c:v>65.996883913228601</c:v>
                </c:pt>
                <c:pt idx="1048">
                  <c:v>54.276890280970797</c:v>
                </c:pt>
                <c:pt idx="1049">
                  <c:v>61.7143556016362</c:v>
                </c:pt>
                <c:pt idx="1050">
                  <c:v>53.1914733426973</c:v>
                </c:pt>
                <c:pt idx="1051">
                  <c:v>56.371823819228801</c:v>
                </c:pt>
                <c:pt idx="1052">
                  <c:v>47.853457781639001</c:v>
                </c:pt>
                <c:pt idx="1053">
                  <c:v>38.275273484187203</c:v>
                </c:pt>
                <c:pt idx="1054">
                  <c:v>56.338731283378102</c:v>
                </c:pt>
                <c:pt idx="1055">
                  <c:v>52.076653477938301</c:v>
                </c:pt>
                <c:pt idx="1056">
                  <c:v>41.440768148668297</c:v>
                </c:pt>
                <c:pt idx="1057">
                  <c:v>55.243749291771103</c:v>
                </c:pt>
                <c:pt idx="1058">
                  <c:v>63.730610415731398</c:v>
                </c:pt>
                <c:pt idx="1059">
                  <c:v>48.8508474633867</c:v>
                </c:pt>
                <c:pt idx="1060">
                  <c:v>50.965157541797197</c:v>
                </c:pt>
                <c:pt idx="1061">
                  <c:v>39.278251307102401</c:v>
                </c:pt>
                <c:pt idx="1062">
                  <c:v>42.455027401600503</c:v>
                </c:pt>
                <c:pt idx="1063">
                  <c:v>45.630658265948703</c:v>
                </c:pt>
                <c:pt idx="1064">
                  <c:v>43.500245999356203</c:v>
                </c:pt>
                <c:pt idx="1065">
                  <c:v>46.674593865598297</c:v>
                </c:pt>
                <c:pt idx="1066">
                  <c:v>33.9389424070188</c:v>
                </c:pt>
                <c:pt idx="1067">
                  <c:v>46.657546994026298</c:v>
                </c:pt>
                <c:pt idx="1068">
                  <c:v>29.685789478470099</c:v>
                </c:pt>
                <c:pt idx="1069">
                  <c:v>34.9805238121833</c:v>
                </c:pt>
                <c:pt idx="1070">
                  <c:v>43.452870957290202</c:v>
                </c:pt>
                <c:pt idx="1071">
                  <c:v>46.624050795990499</c:v>
                </c:pt>
                <c:pt idx="1072">
                  <c:v>40.259102743628397</c:v>
                </c:pt>
                <c:pt idx="1073">
                  <c:v>39.192760259526203</c:v>
                </c:pt>
                <c:pt idx="1074">
                  <c:v>39.1859112132246</c:v>
                </c:pt>
                <c:pt idx="1075">
                  <c:v>54.003632335481001</c:v>
                </c:pt>
                <c:pt idx="1076">
                  <c:v>43.407192371567596</c:v>
                </c:pt>
                <c:pt idx="1077">
                  <c:v>42.3412184459212</c:v>
                </c:pt>
                <c:pt idx="1078">
                  <c:v>41.275654503739297</c:v>
                </c:pt>
                <c:pt idx="1079">
                  <c:v>51.850378000723097</c:v>
                </c:pt>
                <c:pt idx="1080">
                  <c:v>42.319722442857099</c:v>
                </c:pt>
                <c:pt idx="1081">
                  <c:v>44.428287431588203</c:v>
                </c:pt>
                <c:pt idx="1082">
                  <c:v>53.939686215751301</c:v>
                </c:pt>
                <c:pt idx="1083">
                  <c:v>30.666533862978401</c:v>
                </c:pt>
                <c:pt idx="1084">
                  <c:v>57.093860403541903</c:v>
                </c:pt>
                <c:pt idx="1085">
                  <c:v>47.570489661167002</c:v>
                </c:pt>
                <c:pt idx="1086">
                  <c:v>44.391964526728501</c:v>
                </c:pt>
                <c:pt idx="1087">
                  <c:v>46.498423415687597</c:v>
                </c:pt>
                <c:pt idx="1088">
                  <c:v>47.547649891197899</c:v>
                </c:pt>
                <c:pt idx="1089">
                  <c:v>31.693434566984699</c:v>
                </c:pt>
                <c:pt idx="1090">
                  <c:v>50.701559448660603</c:v>
                </c:pt>
                <c:pt idx="1091">
                  <c:v>43.300856794738699</c:v>
                </c:pt>
                <c:pt idx="1092">
                  <c:v>50.685875333865503</c:v>
                </c:pt>
                <c:pt idx="1093">
                  <c:v>43.287567497008297</c:v>
                </c:pt>
                <c:pt idx="1094">
                  <c:v>34.835930090547599</c:v>
                </c:pt>
                <c:pt idx="1095">
                  <c:v>52.773774579095502</c:v>
                </c:pt>
                <c:pt idx="1096">
                  <c:v>56.987176102873299</c:v>
                </c:pt>
                <c:pt idx="1097">
                  <c:v>41.151318230233699</c:v>
                </c:pt>
                <c:pt idx="1098">
                  <c:v>44.310306133792999</c:v>
                </c:pt>
                <c:pt idx="1099">
                  <c:v>51.687842693234302</c:v>
                </c:pt>
                <c:pt idx="1100">
                  <c:v>49.570991381972199</c:v>
                </c:pt>
                <c:pt idx="1101">
                  <c:v>54.836703374644401</c:v>
                </c:pt>
                <c:pt idx="1102">
                  <c:v>64.318974697193198</c:v>
                </c:pt>
                <c:pt idx="1103">
                  <c:v>56.930476606817003</c:v>
                </c:pt>
                <c:pt idx="1104">
                  <c:v>44.273381939998202</c:v>
                </c:pt>
                <c:pt idx="1105">
                  <c:v>54.807458564631197</c:v>
                </c:pt>
                <c:pt idx="1106">
                  <c:v>62.177292930003503</c:v>
                </c:pt>
                <c:pt idx="1107">
                  <c:v>52.685832194603897</c:v>
                </c:pt>
                <c:pt idx="1108">
                  <c:v>53.732694750945001</c:v>
                </c:pt>
                <c:pt idx="1109">
                  <c:v>60.0466066297179</c:v>
                </c:pt>
                <c:pt idx="1110">
                  <c:v>48.452610032123097</c:v>
                </c:pt>
                <c:pt idx="1111">
                  <c:v>53.712555311990599</c:v>
                </c:pt>
                <c:pt idx="1112">
                  <c:v>64.236567666215606</c:v>
                </c:pt>
                <c:pt idx="1113">
                  <c:v>61.069997387499299</c:v>
                </c:pt>
                <c:pt idx="1114">
                  <c:v>37.900975198267297</c:v>
                </c:pt>
                <c:pt idx="1115">
                  <c:v>46.317925108885902</c:v>
                </c:pt>
                <c:pt idx="1116">
                  <c:v>49.470166599891698</c:v>
                </c:pt>
                <c:pt idx="1117">
                  <c:v>39.992519551810403</c:v>
                </c:pt>
                <c:pt idx="1118">
                  <c:v>41.040249159644198</c:v>
                </c:pt>
                <c:pt idx="1119">
                  <c:v>33.670233675153803</c:v>
                </c:pt>
                <c:pt idx="1120">
                  <c:v>39.978921718369797</c:v>
                </c:pt>
                <c:pt idx="1121">
                  <c:v>45.234294372186802</c:v>
                </c:pt>
                <c:pt idx="1122">
                  <c:v>53.644102210375898</c:v>
                </c:pt>
                <c:pt idx="1123">
                  <c:v>33.655401825903901</c:v>
                </c:pt>
                <c:pt idx="1124">
                  <c:v>42.064753183530897</c:v>
                </c:pt>
                <c:pt idx="1125">
                  <c:v>42.060308291462697</c:v>
                </c:pt>
                <c:pt idx="1126">
                  <c:v>39.953121662331199</c:v>
                </c:pt>
                <c:pt idx="1127">
                  <c:v>44.154159903481201</c:v>
                </c:pt>
                <c:pt idx="1128">
                  <c:v>35.740203460381501</c:v>
                </c:pt>
                <c:pt idx="1129">
                  <c:v>37.838762512212803</c:v>
                </c:pt>
                <c:pt idx="1130">
                  <c:v>33.631115682236498</c:v>
                </c:pt>
                <c:pt idx="1131">
                  <c:v>43.085642896623</c:v>
                </c:pt>
                <c:pt idx="1132">
                  <c:v>47.284544539832098</c:v>
                </c:pt>
                <c:pt idx="1133">
                  <c:v>43.077359953849097</c:v>
                </c:pt>
                <c:pt idx="1134">
                  <c:v>45.174437581623302</c:v>
                </c:pt>
                <c:pt idx="1135">
                  <c:v>33.615060945600902</c:v>
                </c:pt>
                <c:pt idx="1136">
                  <c:v>38.8638502265364</c:v>
                </c:pt>
                <c:pt idx="1137">
                  <c:v>39.910614994268599</c:v>
                </c:pt>
                <c:pt idx="1138">
                  <c:v>42.007427499686102</c:v>
                </c:pt>
                <c:pt idx="1139">
                  <c:v>37.803361157542099</c:v>
                </c:pt>
                <c:pt idx="1140">
                  <c:v>43.050097349358197</c:v>
                </c:pt>
                <c:pt idx="1141">
                  <c:v>52.495635629821201</c:v>
                </c:pt>
                <c:pt idx="1142">
                  <c:v>47.242097037120999</c:v>
                </c:pt>
                <c:pt idx="1143">
                  <c:v>32.5418584963762</c:v>
                </c:pt>
                <c:pt idx="1144">
                  <c:v>31.489550634177402</c:v>
                </c:pt>
                <c:pt idx="1145">
                  <c:v>38.833991133796502</c:v>
                </c:pt>
                <c:pt idx="1146">
                  <c:v>33.583497271505102</c:v>
                </c:pt>
                <c:pt idx="1147">
                  <c:v>33.580882293625997</c:v>
                </c:pt>
                <c:pt idx="1148">
                  <c:v>38.8249203735989</c:v>
                </c:pt>
                <c:pt idx="1149">
                  <c:v>35.6742650595938</c:v>
                </c:pt>
                <c:pt idx="1150">
                  <c:v>43.015778258246797</c:v>
                </c:pt>
                <c:pt idx="1151">
                  <c:v>34.6199327406432</c:v>
                </c:pt>
                <c:pt idx="1152">
                  <c:v>33.568439397868097</c:v>
                </c:pt>
                <c:pt idx="1153">
                  <c:v>28.3213773720618</c:v>
                </c:pt>
                <c:pt idx="1154">
                  <c:v>36.7103584373926</c:v>
                </c:pt>
                <c:pt idx="1155">
                  <c:v>35.6590698990235</c:v>
                </c:pt>
                <c:pt idx="1156">
                  <c:v>50.3388609575846</c:v>
                </c:pt>
                <c:pt idx="1157">
                  <c:v>46.140937560744298</c:v>
                </c:pt>
                <c:pt idx="1158">
                  <c:v>53.478109264079997</c:v>
                </c:pt>
                <c:pt idx="1159">
                  <c:v>29.3586828136878</c:v>
                </c:pt>
                <c:pt idx="1160">
                  <c:v>50.326065400721497</c:v>
                </c:pt>
                <c:pt idx="1161">
                  <c:v>36.693870683933703</c:v>
                </c:pt>
                <c:pt idx="1162">
                  <c:v>41.9333685209495</c:v>
                </c:pt>
                <c:pt idx="1163">
                  <c:v>32.496475950598402</c:v>
                </c:pt>
                <c:pt idx="1164">
                  <c:v>32.494631460560797</c:v>
                </c:pt>
                <c:pt idx="1165">
                  <c:v>37.733605653964702</c:v>
                </c:pt>
                <c:pt idx="1166">
                  <c:v>25.154371199365301</c:v>
                </c:pt>
                <c:pt idx="1167">
                  <c:v>39.825640794781698</c:v>
                </c:pt>
                <c:pt idx="1168">
                  <c:v>37.7275316091308</c:v>
                </c:pt>
                <c:pt idx="1169">
                  <c:v>36.677546048884501</c:v>
                </c:pt>
                <c:pt idx="1170">
                  <c:v>29.340474060566901</c:v>
                </c:pt>
                <c:pt idx="1171">
                  <c:v>27.2433083629934</c:v>
                </c:pt>
                <c:pt idx="1172">
                  <c:v>27.241924513700901</c:v>
                </c:pt>
                <c:pt idx="1173">
                  <c:v>37.717718490951</c:v>
                </c:pt>
                <c:pt idx="1174">
                  <c:v>25.143930756303401</c:v>
                </c:pt>
                <c:pt idx="1175">
                  <c:v>39.809349794528998</c:v>
                </c:pt>
                <c:pt idx="1176">
                  <c:v>32.474560467572203</c:v>
                </c:pt>
                <c:pt idx="1177">
                  <c:v>36.663192322857398</c:v>
                </c:pt>
                <c:pt idx="1178">
                  <c:v>34.566655663342097</c:v>
                </c:pt>
                <c:pt idx="1179">
                  <c:v>28.2806200104874</c:v>
                </c:pt>
                <c:pt idx="1180">
                  <c:v>43.990281498060597</c:v>
                </c:pt>
                <c:pt idx="1181">
                  <c:v>49.225274681919203</c:v>
                </c:pt>
                <c:pt idx="1182">
                  <c:v>41.892248800832</c:v>
                </c:pt>
                <c:pt idx="1183">
                  <c:v>48.174305424460997</c:v>
                </c:pt>
                <c:pt idx="1184">
                  <c:v>39.794745372820202</c:v>
                </c:pt>
                <c:pt idx="1185">
                  <c:v>40.840570697915901</c:v>
                </c:pt>
                <c:pt idx="1186">
                  <c:v>39.792059115016798</c:v>
                </c:pt>
                <c:pt idx="1187">
                  <c:v>50.262054487965301</c:v>
                </c:pt>
                <c:pt idx="1188">
                  <c:v>40.836672971221603</c:v>
                </c:pt>
                <c:pt idx="1189">
                  <c:v>32.458971139088597</c:v>
                </c:pt>
                <c:pt idx="1190">
                  <c:v>35.5991681825328</c:v>
                </c:pt>
                <c:pt idx="1191">
                  <c:v>45.021279598397399</c:v>
                </c:pt>
                <c:pt idx="1192">
                  <c:v>27.221480548139098</c:v>
                </c:pt>
                <c:pt idx="1193">
                  <c:v>38.737331992494802</c:v>
                </c:pt>
                <c:pt idx="1194">
                  <c:v>40.830316769728903</c:v>
                </c:pt>
                <c:pt idx="1195">
                  <c:v>33.501083732780799</c:v>
                </c:pt>
                <c:pt idx="1196">
                  <c:v>33.500413601492802</c:v>
                </c:pt>
                <c:pt idx="1197">
                  <c:v>31.406051354382701</c:v>
                </c:pt>
                <c:pt idx="1198">
                  <c:v>37.686608316782298</c:v>
                </c:pt>
                <c:pt idx="1199">
                  <c:v>37.686005523282397</c:v>
                </c:pt>
                <c:pt idx="1200">
                  <c:v>41.872725991296697</c:v>
                </c:pt>
                <c:pt idx="1201">
                  <c:v>30.357322501817301</c:v>
                </c:pt>
                <c:pt idx="1202">
                  <c:v>36.637709994485398</c:v>
                </c:pt>
                <c:pt idx="1203">
                  <c:v>37.6841024528971</c:v>
                </c:pt>
                <c:pt idx="1204">
                  <c:v>40.824067324101399</c:v>
                </c:pt>
                <c:pt idx="1205">
                  <c:v>39.776983294884801</c:v>
                </c:pt>
                <c:pt idx="1206">
                  <c:v>31.402677348768101</c:v>
                </c:pt>
                <c:pt idx="1207">
                  <c:v>37.683019483788698</c:v>
                </c:pt>
                <c:pt idx="1208">
                  <c:v>35.589384782182101</c:v>
                </c:pt>
                <c:pt idx="1209">
                  <c:v>38.729532658000899</c:v>
                </c:pt>
                <c:pt idx="1210">
                  <c:v>35.589265038755102</c:v>
                </c:pt>
                <c:pt idx="1211">
                  <c:v>38.729509718561303</c:v>
                </c:pt>
                <c:pt idx="1212">
                  <c:v>38.729579049498803</c:v>
                </c:pt>
                <c:pt idx="1213">
                  <c:v>35.589456311462399</c:v>
                </c:pt>
                <c:pt idx="1214">
                  <c:v>41.8701406456047</c:v>
                </c:pt>
                <c:pt idx="1215">
                  <c:v>37.683352341802298</c:v>
                </c:pt>
                <c:pt idx="1216">
                  <c:v>31.403025981499201</c:v>
                </c:pt>
                <c:pt idx="1217">
                  <c:v>39.7775167569852</c:v>
                </c:pt>
                <c:pt idx="1218">
                  <c:v>38.731136157375801</c:v>
                </c:pt>
                <c:pt idx="1219">
                  <c:v>25.123191789163702</c:v>
                </c:pt>
                <c:pt idx="1220">
                  <c:v>25.123520246338298</c:v>
                </c:pt>
                <c:pt idx="1221">
                  <c:v>27.217541655211601</c:v>
                </c:pt>
                <c:pt idx="1222">
                  <c:v>36.639582246566299</c:v>
                </c:pt>
                <c:pt idx="1223">
                  <c:v>36.640218772412297</c:v>
                </c:pt>
                <c:pt idx="1224">
                  <c:v>36.640908112872303</c:v>
                </c:pt>
                <c:pt idx="1225">
                  <c:v>27.219511741862799</c:v>
                </c:pt>
                <c:pt idx="1226">
                  <c:v>38.736299902040102</c:v>
                </c:pt>
                <c:pt idx="1227">
                  <c:v>34.549392015839501</c:v>
                </c:pt>
                <c:pt idx="1228">
                  <c:v>35.597219655215497</c:v>
                </c:pt>
                <c:pt idx="1229">
                  <c:v>34.551143723436901</c:v>
                </c:pt>
                <c:pt idx="1230">
                  <c:v>33.505062316466798</c:v>
                </c:pt>
                <c:pt idx="1231">
                  <c:v>32.4589709664438</c:v>
                </c:pt>
                <c:pt idx="1232">
                  <c:v>36.6483427193672</c:v>
                </c:pt>
                <c:pt idx="1233">
                  <c:v>32.460998442361102</c:v>
                </c:pt>
                <c:pt idx="1234">
                  <c:v>40.839396441355497</c:v>
                </c:pt>
                <c:pt idx="1235">
                  <c:v>27.2272155667224</c:v>
                </c:pt>
                <c:pt idx="1236">
                  <c:v>37.700594955848402</c:v>
                </c:pt>
                <c:pt idx="1237">
                  <c:v>30.371075515291</c:v>
                </c:pt>
                <c:pt idx="1238">
                  <c:v>43.987433492704398</c:v>
                </c:pt>
                <c:pt idx="1239">
                  <c:v>37.705049473866801</c:v>
                </c:pt>
                <c:pt idx="1240">
                  <c:v>31.422201200643698</c:v>
                </c:pt>
                <c:pt idx="1241">
                  <c:v>36.660837984658201</c:v>
                </c:pt>
                <c:pt idx="1242">
                  <c:v>34.567497087835598</c:v>
                </c:pt>
                <c:pt idx="1243">
                  <c:v>37.711760591124197</c:v>
                </c:pt>
                <c:pt idx="1244">
                  <c:v>26.1899874859396</c:v>
                </c:pt>
                <c:pt idx="1245">
                  <c:v>31.429550972255601</c:v>
                </c:pt>
                <c:pt idx="1246">
                  <c:v>35.621987311939101</c:v>
                </c:pt>
                <c:pt idx="1247">
                  <c:v>41.910437388204599</c:v>
                </c:pt>
                <c:pt idx="1248">
                  <c:v>20.956359613037002</c:v>
                </c:pt>
                <c:pt idx="1249">
                  <c:v>39.819312776634902</c:v>
                </c:pt>
                <c:pt idx="1250">
                  <c:v>33.533982522179798</c:v>
                </c:pt>
                <c:pt idx="1251">
                  <c:v>37.727960079285701</c:v>
                </c:pt>
                <c:pt idx="1252">
                  <c:v>27.2496241910946</c:v>
                </c:pt>
                <c:pt idx="1253">
                  <c:v>33.5400861529032</c:v>
                </c:pt>
                <c:pt idx="1254">
                  <c:v>27.253058725036102</c:v>
                </c:pt>
                <c:pt idx="1255">
                  <c:v>34.592682174597599</c:v>
                </c:pt>
                <c:pt idx="1256">
                  <c:v>23.0633323130455</c:v>
                </c:pt>
                <c:pt idx="1257">
                  <c:v>36.694180031477799</c:v>
                </c:pt>
                <c:pt idx="1258">
                  <c:v>36.696753511471499</c:v>
                </c:pt>
                <c:pt idx="1259">
                  <c:v>34.602277912315898</c:v>
                </c:pt>
                <c:pt idx="1260">
                  <c:v>25.1671382897451</c:v>
                </c:pt>
                <c:pt idx="1261">
                  <c:v>35.656117382970301</c:v>
                </c:pt>
                <c:pt idx="1262">
                  <c:v>25.170950388527199</c:v>
                </c:pt>
                <c:pt idx="1263">
                  <c:v>16.781944984113199</c:v>
                </c:pt>
                <c:pt idx="1264">
                  <c:v>28.321791102419901</c:v>
                </c:pt>
                <c:pt idx="1265">
                  <c:v>37.765461539998498</c:v>
                </c:pt>
                <c:pt idx="1266">
                  <c:v>31.473830512959101</c:v>
                </c:pt>
                <c:pt idx="1267">
                  <c:v>37.771793554890898</c:v>
                </c:pt>
                <c:pt idx="1268">
                  <c:v>30.429903443370801</c:v>
                </c:pt>
                <c:pt idx="1269">
                  <c:v>24.136183258000099</c:v>
                </c:pt>
                <c:pt idx="1270">
                  <c:v>36.732264219484797</c:v>
                </c:pt>
                <c:pt idx="1271">
                  <c:v>36.735614813530397</c:v>
                </c:pt>
                <c:pt idx="1272">
                  <c:v>34.6396535524173</c:v>
                </c:pt>
                <c:pt idx="1273">
                  <c:v>33.593142358285697</c:v>
                </c:pt>
                <c:pt idx="1274">
                  <c:v>33.596373835816003</c:v>
                </c:pt>
                <c:pt idx="1275">
                  <c:v>30.449693405858898</c:v>
                </c:pt>
                <c:pt idx="1276">
                  <c:v>40.953663677884599</c:v>
                </c:pt>
                <c:pt idx="1277">
                  <c:v>28.355406099473399</c:v>
                </c:pt>
                <c:pt idx="1278">
                  <c:v>29.4086321110135</c:v>
                </c:pt>
                <c:pt idx="1279">
                  <c:v>31.512544120352398</c:v>
                </c:pt>
                <c:pt idx="1280">
                  <c:v>34.667482558321502</c:v>
                </c:pt>
                <c:pt idx="1281">
                  <c:v>31.519296202180801</c:v>
                </c:pt>
                <c:pt idx="1282">
                  <c:v>29.421236311964101</c:v>
                </c:pt>
                <c:pt idx="1283">
                  <c:v>47.289396558203201</c:v>
                </c:pt>
                <c:pt idx="1284">
                  <c:v>32.580824245244997</c:v>
                </c:pt>
                <c:pt idx="1285">
                  <c:v>27.328989991551399</c:v>
                </c:pt>
                <c:pt idx="1286">
                  <c:v>34.690837247348398</c:v>
                </c:pt>
                <c:pt idx="1287">
                  <c:v>24.181321727610399</c:v>
                </c:pt>
                <c:pt idx="1288">
                  <c:v>28.3901752208819</c:v>
                </c:pt>
                <c:pt idx="1289">
                  <c:v>29.445247127385201</c:v>
                </c:pt>
                <c:pt idx="1290">
                  <c:v>36.811103459664103</c:v>
                </c:pt>
                <c:pt idx="1291">
                  <c:v>26.296937746916001</c:v>
                </c:pt>
                <c:pt idx="1292">
                  <c:v>45.236475791890399</c:v>
                </c:pt>
                <c:pt idx="1293">
                  <c:v>35.7729804618712</c:v>
                </c:pt>
                <c:pt idx="1294">
                  <c:v>37.8822158467934</c:v>
                </c:pt>
                <c:pt idx="1295">
                  <c:v>29.467842289493198</c:v>
                </c:pt>
                <c:pt idx="1296">
                  <c:v>19.998715739647</c:v>
                </c:pt>
                <c:pt idx="1297">
                  <c:v>38.950156101649803</c:v>
                </c:pt>
                <c:pt idx="1298">
                  <c:v>22.109886771552802</c:v>
                </c:pt>
                <c:pt idx="1299">
                  <c:v>29.483957451522802</c:v>
                </c:pt>
                <c:pt idx="1300">
                  <c:v>27.3818250129092</c:v>
                </c:pt>
                <c:pt idx="1301">
                  <c:v>33.705525232637797</c:v>
                </c:pt>
                <c:pt idx="1302">
                  <c:v>37.924204659786199</c:v>
                </c:pt>
                <c:pt idx="1303">
                  <c:v>32.661740112973703</c:v>
                </c:pt>
                <c:pt idx="1304">
                  <c:v>24.236499335803</c:v>
                </c:pt>
                <c:pt idx="1305">
                  <c:v>25.294058360849998</c:v>
                </c:pt>
                <c:pt idx="1306">
                  <c:v>34.784616868118803</c:v>
                </c:pt>
                <c:pt idx="1307">
                  <c:v>28.4645191209727</c:v>
                </c:pt>
                <c:pt idx="1308">
                  <c:v>23.196922194845499</c:v>
                </c:pt>
                <c:pt idx="1309">
                  <c:v>30.582577023187401</c:v>
                </c:pt>
                <c:pt idx="1310">
                  <c:v>35.8611483306262</c:v>
                </c:pt>
                <c:pt idx="1311">
                  <c:v>27.427651330158401</c:v>
                </c:pt>
                <c:pt idx="1312">
                  <c:v>33.7626130288985</c:v>
                </c:pt>
                <c:pt idx="1313">
                  <c:v>28.4919021454416</c:v>
                </c:pt>
                <c:pt idx="1314">
                  <c:v>29.552244929329799</c:v>
                </c:pt>
                <c:pt idx="1315">
                  <c:v>32.724258370091299</c:v>
                </c:pt>
                <c:pt idx="1316">
                  <c:v>30.618407746057301</c:v>
                </c:pt>
                <c:pt idx="1317">
                  <c:v>22.175897041235402</c:v>
                </c:pt>
                <c:pt idx="1318">
                  <c:v>25.3484409349944</c:v>
                </c:pt>
                <c:pt idx="1319">
                  <c:v>33.804063664811999</c:v>
                </c:pt>
                <c:pt idx="1320">
                  <c:v>31.6971284856556</c:v>
                </c:pt>
                <c:pt idx="1321">
                  <c:v>20.078571472120402</c:v>
                </c:pt>
                <c:pt idx="1322">
                  <c:v>25.3671576089477</c:v>
                </c:pt>
                <c:pt idx="1323">
                  <c:v>26.429122314025999</c:v>
                </c:pt>
                <c:pt idx="1324">
                  <c:v>25.376805524302799</c:v>
                </c:pt>
                <c:pt idx="1325">
                  <c:v>30.669556504347302</c:v>
                </c:pt>
                <c:pt idx="1326">
                  <c:v>32.791085282201699</c:v>
                </c:pt>
                <c:pt idx="1327">
                  <c:v>32.797534675516303</c:v>
                </c:pt>
                <c:pt idx="1328">
                  <c:v>24.338486139737899</c:v>
                </c:pt>
                <c:pt idx="1329">
                  <c:v>24.3433638852051</c:v>
                </c:pt>
                <c:pt idx="1330">
                  <c:v>33.875878976491997</c:v>
                </c:pt>
                <c:pt idx="1331">
                  <c:v>25.412095874432801</c:v>
                </c:pt>
                <c:pt idx="1332">
                  <c:v>36.007885522828303</c:v>
                </c:pt>
                <c:pt idx="1333">
                  <c:v>38.133921752793697</c:v>
                </c:pt>
                <c:pt idx="1334">
                  <c:v>32.844430933988797</c:v>
                </c:pt>
                <c:pt idx="1335">
                  <c:v>46.627766280671302</c:v>
                </c:pt>
                <c:pt idx="1336">
                  <c:v>24.378807950374799</c:v>
                </c:pt>
                <c:pt idx="1337">
                  <c:v>28.624762948706401</c:v>
                </c:pt>
                <c:pt idx="1338">
                  <c:v>22.268539926169801</c:v>
                </c:pt>
                <c:pt idx="1339">
                  <c:v>28.6372515332245</c:v>
                </c:pt>
                <c:pt idx="1340">
                  <c:v>30.765324368585802</c:v>
                </c:pt>
                <c:pt idx="1341">
                  <c:v>30.772178093256901</c:v>
                </c:pt>
                <c:pt idx="1342">
                  <c:v>32.9017865344562</c:v>
                </c:pt>
                <c:pt idx="1343">
                  <c:v>32.909238696957502</c:v>
                </c:pt>
                <c:pt idx="1344">
                  <c:v>32.916753793352697</c:v>
                </c:pt>
                <c:pt idx="1345">
                  <c:v>33.9864070792297</c:v>
                </c:pt>
                <c:pt idx="1346">
                  <c:v>36.118938047749403</c:v>
                </c:pt>
                <c:pt idx="1347">
                  <c:v>37.189957940037701</c:v>
                </c:pt>
                <c:pt idx="1348">
                  <c:v>37.198727338798498</c:v>
                </c:pt>
                <c:pt idx="1349">
                  <c:v>38.27064136413</c:v>
                </c:pt>
                <c:pt idx="1350">
                  <c:v>30.83651195413</c:v>
                </c:pt>
                <c:pt idx="1351">
                  <c:v>39.352632564819103</c:v>
                </c:pt>
                <c:pt idx="1352">
                  <c:v>27.659927592993999</c:v>
                </c:pt>
                <c:pt idx="1353">
                  <c:v>26.602602870710101</c:v>
                </c:pt>
                <c:pt idx="1354">
                  <c:v>28.7379063757007</c:v>
                </c:pt>
                <c:pt idx="1355">
                  <c:v>24.486529886503899</c:v>
                </c:pt>
                <c:pt idx="1356">
                  <c:v>36.206552751335501</c:v>
                </c:pt>
                <c:pt idx="1357">
                  <c:v>40.476366237483703</c:v>
                </c:pt>
                <c:pt idx="1358">
                  <c:v>34.094032072347503</c:v>
                </c:pt>
                <c:pt idx="1359">
                  <c:v>30.905634103469701</c:v>
                </c:pt>
                <c:pt idx="1360">
                  <c:v>28.781637919750501</c:v>
                </c:pt>
                <c:pt idx="1361">
                  <c:v>27.722856463228101</c:v>
                </c:pt>
                <c:pt idx="1362">
                  <c:v>31.996286513130201</c:v>
                </c:pt>
                <c:pt idx="1363">
                  <c:v>25.603778688761501</c:v>
                </c:pt>
                <c:pt idx="1364">
                  <c:v>40.5500810631072</c:v>
                </c:pt>
                <c:pt idx="1365">
                  <c:v>30.9543894130253</c:v>
                </c:pt>
                <c:pt idx="1366">
                  <c:v>35.233444603889701</c:v>
                </c:pt>
                <c:pt idx="1367">
                  <c:v>30.971118439010201</c:v>
                </c:pt>
                <c:pt idx="1368">
                  <c:v>49.140011770865897</c:v>
                </c:pt>
                <c:pt idx="1369">
                  <c:v>39.536524396947897</c:v>
                </c:pt>
                <c:pt idx="1370">
                  <c:v>28.8589599060845</c:v>
                </c:pt>
                <c:pt idx="1371">
                  <c:v>34.212738799099803</c:v>
                </c:pt>
                <c:pt idx="1372">
                  <c:v>47.055706580369304</c:v>
                </c:pt>
                <c:pt idx="1373">
                  <c:v>43.859739201949601</c:v>
                </c:pt>
                <c:pt idx="1374">
                  <c:v>29.961502720477402</c:v>
                </c:pt>
                <c:pt idx="1375">
                  <c:v>34.251509581174297</c:v>
                </c:pt>
                <c:pt idx="1376">
                  <c:v>46.038713501201599</c:v>
                </c:pt>
                <c:pt idx="1377">
                  <c:v>32.129337439180297</c:v>
                </c:pt>
                <c:pt idx="1378">
                  <c:v>48.208056866337103</c:v>
                </c:pt>
                <c:pt idx="1379">
                  <c:v>42.864178859277303</c:v>
                </c:pt>
                <c:pt idx="1380">
                  <c:v>41.8049140529534</c:v>
                </c:pt>
                <c:pt idx="1381">
                  <c:v>37.5283775804645</c:v>
                </c:pt>
                <c:pt idx="1382">
                  <c:v>42.902397288603602</c:v>
                </c:pt>
                <c:pt idx="1383">
                  <c:v>51.498364481239399</c:v>
                </c:pt>
                <c:pt idx="1384">
                  <c:v>40.781879101717799</c:v>
                </c:pt>
                <c:pt idx="1385">
                  <c:v>42.941367536522698</c:v>
                </c:pt>
                <c:pt idx="1386">
                  <c:v>46.176114426722499</c:v>
                </c:pt>
                <c:pt idx="1387">
                  <c:v>32.225824803701997</c:v>
                </c:pt>
                <c:pt idx="1388">
                  <c:v>51.577310024072098</c:v>
                </c:pt>
                <c:pt idx="1389">
                  <c:v>51.593401168899398</c:v>
                </c:pt>
                <c:pt idx="1390">
                  <c:v>36.556795196192901</c:v>
                </c:pt>
                <c:pt idx="1391">
                  <c:v>45.172650486795199</c:v>
                </c:pt>
                <c:pt idx="1392">
                  <c:v>38.731767526596698</c:v>
                </c:pt>
                <c:pt idx="1393">
                  <c:v>52.735507113361898</c:v>
                </c:pt>
                <c:pt idx="1394">
                  <c:v>41.986985672540598</c:v>
                </c:pt>
                <c:pt idx="1395">
                  <c:v>42.000888696183701</c:v>
                </c:pt>
                <c:pt idx="1396">
                  <c:v>34.473741209839901</c:v>
                </c:pt>
                <c:pt idx="1397">
                  <c:v>46.339598184911701</c:v>
                </c:pt>
                <c:pt idx="1398">
                  <c:v>42.043085853064397</c:v>
                </c:pt>
                <c:pt idx="1399">
                  <c:v>35.586959507989398</c:v>
                </c:pt>
                <c:pt idx="1400">
                  <c:v>50.701704894106101</c:v>
                </c:pt>
                <c:pt idx="1401">
                  <c:v>32.373862070645899</c:v>
                </c:pt>
                <c:pt idx="1402">
                  <c:v>29.146496712216599</c:v>
                </c:pt>
                <c:pt idx="1403">
                  <c:v>31.316319923742199</c:v>
                </c:pt>
                <c:pt idx="1404">
                  <c:v>38.8889423296582</c:v>
                </c:pt>
                <c:pt idx="1405">
                  <c:v>31.338147170573802</c:v>
                </c:pt>
                <c:pt idx="1406">
                  <c:v>33.5111610380496</c:v>
                </c:pt>
                <c:pt idx="1407">
                  <c:v>31.360213820068399</c:v>
                </c:pt>
                <c:pt idx="1408">
                  <c:v>31.371336528155901</c:v>
                </c:pt>
                <c:pt idx="1409">
                  <c:v>32.4646744298635</c:v>
                </c:pt>
                <c:pt idx="1410">
                  <c:v>28.1461295878191</c:v>
                </c:pt>
                <c:pt idx="1411">
                  <c:v>30.322127184986599</c:v>
                </c:pt>
                <c:pt idx="1412">
                  <c:v>23.833145887940201</c:v>
                </c:pt>
                <c:pt idx="1413">
                  <c:v>22.758089303542</c:v>
                </c:pt>
                <c:pt idx="1414">
                  <c:v>26.018742812030201</c:v>
                </c:pt>
                <c:pt idx="1415">
                  <c:v>28.197313153186201</c:v>
                </c:pt>
                <c:pt idx="1416">
                  <c:v>17.3585890298884</c:v>
                </c:pt>
                <c:pt idx="1417">
                  <c:v>34.730034829481397</c:v>
                </c:pt>
                <c:pt idx="1418">
                  <c:v>18.457195137850899</c:v>
                </c:pt>
                <c:pt idx="1419">
                  <c:v>21.722462535707301</c:v>
                </c:pt>
                <c:pt idx="1420">
                  <c:v>30.422864644260098</c:v>
                </c:pt>
                <c:pt idx="1421">
                  <c:v>20.6518716977093</c:v>
                </c:pt>
                <c:pt idx="1422">
                  <c:v>26.0964558683409</c:v>
                </c:pt>
                <c:pt idx="1423">
                  <c:v>33.7207463469828</c:v>
                </c:pt>
                <c:pt idx="1424">
                  <c:v>18.499088223452599</c:v>
                </c:pt>
                <c:pt idx="1425">
                  <c:v>29.3921802729426</c:v>
                </c:pt>
                <c:pt idx="1426">
                  <c:v>23.958414329766001</c:v>
                </c:pt>
                <c:pt idx="1427">
                  <c:v>22.878247267821401</c:v>
                </c:pt>
                <c:pt idx="1428">
                  <c:v>21.797276051630899</c:v>
                </c:pt>
                <c:pt idx="1429">
                  <c:v>28.347519124959899</c:v>
                </c:pt>
                <c:pt idx="1430">
                  <c:v>27.267913103329501</c:v>
                </c:pt>
                <c:pt idx="1431">
                  <c:v>25.0963528958439</c:v>
                </c:pt>
                <c:pt idx="1432">
                  <c:v>18.556808207566199</c:v>
                </c:pt>
                <c:pt idx="1433">
                  <c:v>26.208241067361801</c:v>
                </c:pt>
                <c:pt idx="1434">
                  <c:v>29.496016235357001</c:v>
                </c:pt>
                <c:pt idx="1435">
                  <c:v>19.671875129344802</c:v>
                </c:pt>
                <c:pt idx="1436">
                  <c:v>28.426339668857</c:v>
                </c:pt>
                <c:pt idx="1437">
                  <c:v>25.156513458752499</c:v>
                </c:pt>
                <c:pt idx="1438">
                  <c:v>24.072488895463799</c:v>
                </c:pt>
                <c:pt idx="1439">
                  <c:v>26.271564210675699</c:v>
                </c:pt>
                <c:pt idx="1440">
                  <c:v>31.7577507457869</c:v>
                </c:pt>
                <c:pt idx="1441">
                  <c:v>25.197490578140901</c:v>
                </c:pt>
                <c:pt idx="1442">
                  <c:v>28.4958218750225</c:v>
                </c:pt>
                <c:pt idx="1443">
                  <c:v>33.989797755597301</c:v>
                </c:pt>
                <c:pt idx="1444">
                  <c:v>26.3255731792575</c:v>
                </c:pt>
                <c:pt idx="1445">
                  <c:v>27.433863101621299</c:v>
                </c:pt>
                <c:pt idx="1446">
                  <c:v>28.543112206802299</c:v>
                </c:pt>
                <c:pt idx="1447">
                  <c:v>30.751597195190602</c:v>
                </c:pt>
                <c:pt idx="1448">
                  <c:v>20.8759171133912</c:v>
                </c:pt>
                <c:pt idx="1449">
                  <c:v>31.876668222495301</c:v>
                </c:pt>
                <c:pt idx="1450">
                  <c:v>28.591166539271001</c:v>
                </c:pt>
                <c:pt idx="1451">
                  <c:v>26.403044653153099</c:v>
                </c:pt>
                <c:pt idx="1452">
                  <c:v>28.6154772086485</c:v>
                </c:pt>
                <c:pt idx="1453">
                  <c:v>15.4149169413911</c:v>
                </c:pt>
                <c:pt idx="1454">
                  <c:v>27.5384377596843</c:v>
                </c:pt>
                <c:pt idx="1455">
                  <c:v>27.550282878184799</c:v>
                </c:pt>
                <c:pt idx="1456">
                  <c:v>28.664659508393701</c:v>
                </c:pt>
                <c:pt idx="1457">
                  <c:v>18.750392617743302</c:v>
                </c:pt>
                <c:pt idx="1458">
                  <c:v>35.3101891718511</c:v>
                </c:pt>
                <c:pt idx="1459">
                  <c:v>29.805956591999799</c:v>
                </c:pt>
                <c:pt idx="1460">
                  <c:v>26.505767652225099</c:v>
                </c:pt>
                <c:pt idx="1461">
                  <c:v>24.3076109658174</c:v>
                </c:pt>
                <c:pt idx="1462">
                  <c:v>28.739817036946899</c:v>
                </c:pt>
                <c:pt idx="1463">
                  <c:v>25.434906314892199</c:v>
                </c:pt>
                <c:pt idx="1464">
                  <c:v>33.190654270939099</c:v>
                </c:pt>
                <c:pt idx="1465">
                  <c:v>18.816390900678901</c:v>
                </c:pt>
                <c:pt idx="1466">
                  <c:v>25.468811479305899</c:v>
                </c:pt>
                <c:pt idx="1467">
                  <c:v>24.372357992681099</c:v>
                </c:pt>
                <c:pt idx="1468">
                  <c:v>28.816605779919701</c:v>
                </c:pt>
                <c:pt idx="1469">
                  <c:v>16.632438531257002</c:v>
                </c:pt>
                <c:pt idx="1470">
                  <c:v>22.1865835950722</c:v>
                </c:pt>
                <c:pt idx="1471">
                  <c:v>33.294924552640197</c:v>
                </c:pt>
                <c:pt idx="1472">
                  <c:v>22.2066829055521</c:v>
                </c:pt>
                <c:pt idx="1473">
                  <c:v>27.770978854004301</c:v>
                </c:pt>
                <c:pt idx="1474">
                  <c:v>30.006337649950499</c:v>
                </c:pt>
                <c:pt idx="1475">
                  <c:v>26.6845006381498</c:v>
                </c:pt>
                <c:pt idx="1476">
                  <c:v>23.359648431954799</c:v>
                </c:pt>
                <c:pt idx="1477">
                  <c:v>27.8217161874631</c:v>
                </c:pt>
                <c:pt idx="1478">
                  <c:v>22.2672038749173</c:v>
                </c:pt>
                <c:pt idx="1479">
                  <c:v>30.0740391143556</c:v>
                </c:pt>
                <c:pt idx="1480">
                  <c:v>22.286959541787699</c:v>
                </c:pt>
                <c:pt idx="1481">
                  <c:v>25.6414148440902</c:v>
                </c:pt>
                <c:pt idx="1482">
                  <c:v>30.114226425465102</c:v>
                </c:pt>
                <c:pt idx="1483">
                  <c:v>21.200977340158602</c:v>
                </c:pt>
                <c:pt idx="1484">
                  <c:v>34.606593095581701</c:v>
                </c:pt>
                <c:pt idx="1485">
                  <c:v>25.687414976947199</c:v>
                </c:pt>
                <c:pt idx="1486">
                  <c:v>25.6990079629633</c:v>
                </c:pt>
                <c:pt idx="1487">
                  <c:v>26.828492425396099</c:v>
                </c:pt>
                <c:pt idx="1488">
                  <c:v>32.432474087322802</c:v>
                </c:pt>
                <c:pt idx="1489">
                  <c:v>19.020792637872301</c:v>
                </c:pt>
                <c:pt idx="1490">
                  <c:v>36.939566403177999</c:v>
                </c:pt>
                <c:pt idx="1491">
                  <c:v>26.8774348812791</c:v>
                </c:pt>
                <c:pt idx="1492">
                  <c:v>22.4081424985384</c:v>
                </c:pt>
                <c:pt idx="1493">
                  <c:v>17.934765194321098</c:v>
                </c:pt>
                <c:pt idx="1494">
                  <c:v>21.3073643543602</c:v>
                </c:pt>
                <c:pt idx="1495">
                  <c:v>22.439186970657101</c:v>
                </c:pt>
                <c:pt idx="1496">
                  <c:v>28.062004819137002</c:v>
                </c:pt>
                <c:pt idx="1497">
                  <c:v>19.091047123476599</c:v>
                </c:pt>
                <c:pt idx="1498">
                  <c:v>21.347014829337802</c:v>
                </c:pt>
                <c:pt idx="1499">
                  <c:v>26.977276221125699</c:v>
                </c:pt>
                <c:pt idx="1500">
                  <c:v>23.616201440783701</c:v>
                </c:pt>
                <c:pt idx="1501">
                  <c:v>22.5022128375047</c:v>
                </c:pt>
                <c:pt idx="1502">
                  <c:v>25.889767123466498</c:v>
                </c:pt>
                <c:pt idx="1503">
                  <c:v>28.1543813064145</c:v>
                </c:pt>
                <c:pt idx="1504">
                  <c:v>19.154074462561301</c:v>
                </c:pt>
                <c:pt idx="1505">
                  <c:v>23.672188890625002</c:v>
                </c:pt>
                <c:pt idx="1506">
                  <c:v>25.9390721424123</c:v>
                </c:pt>
                <c:pt idx="1507">
                  <c:v>30.4648084506671</c:v>
                </c:pt>
                <c:pt idx="1508">
                  <c:v>22.5773716276348</c:v>
                </c:pt>
                <c:pt idx="1509">
                  <c:v>29.364732367116002</c:v>
                </c:pt>
                <c:pt idx="1510">
                  <c:v>31.63884795373</c:v>
                </c:pt>
                <c:pt idx="1511">
                  <c:v>29.393177021459501</c:v>
                </c:pt>
                <c:pt idx="1512">
                  <c:v>21.490076410727202</c:v>
                </c:pt>
                <c:pt idx="1513">
                  <c:v>27.158601608081</c:v>
                </c:pt>
                <c:pt idx="1514">
                  <c:v>29.4362135807417</c:v>
                </c:pt>
                <c:pt idx="1515">
                  <c:v>37.3796823010289</c:v>
                </c:pt>
                <c:pt idx="1516">
                  <c:v>20.398952976395801</c:v>
                </c:pt>
                <c:pt idx="1517">
                  <c:v>18.1413541025589</c:v>
                </c:pt>
                <c:pt idx="1518">
                  <c:v>30.628693476952702</c:v>
                </c:pt>
                <c:pt idx="1519">
                  <c:v>27.239026711995798</c:v>
                </c:pt>
                <c:pt idx="1520">
                  <c:v>32.930219706197299</c:v>
                </c:pt>
                <c:pt idx="1521">
                  <c:v>32.946673198811702</c:v>
                </c:pt>
                <c:pt idx="1522">
                  <c:v>19.323246231478802</c:v>
                </c:pt>
                <c:pt idx="1523">
                  <c:v>20.470192560620699</c:v>
                </c:pt>
                <c:pt idx="1524">
                  <c:v>22.756126432851701</c:v>
                </c:pt>
                <c:pt idx="1525">
                  <c:v>19.352489907392101</c:v>
                </c:pt>
                <c:pt idx="1526">
                  <c:v>17.084388665095702</c:v>
                </c:pt>
                <c:pt idx="1527">
                  <c:v>19.3721594027487</c:v>
                </c:pt>
                <c:pt idx="1528">
                  <c:v>21.662287656872302</c:v>
                </c:pt>
                <c:pt idx="1529">
                  <c:v>30.799010693113001</c:v>
                </c:pt>
                <c:pt idx="1530">
                  <c:v>27.390957367724301</c:v>
                </c:pt>
                <c:pt idx="1531">
                  <c:v>26.263189088303299</c:v>
                </c:pt>
                <c:pt idx="1532">
                  <c:v>28.561694997540901</c:v>
                </c:pt>
                <c:pt idx="1533">
                  <c:v>18.288959080256198</c:v>
                </c:pt>
                <c:pt idx="1534">
                  <c:v>18.298467618871999</c:v>
                </c:pt>
                <c:pt idx="1535">
                  <c:v>20.596511931051001</c:v>
                </c:pt>
                <c:pt idx="1536">
                  <c:v>27.476382347667698</c:v>
                </c:pt>
                <c:pt idx="1537">
                  <c:v>26.3453509932807</c:v>
                </c:pt>
                <c:pt idx="1538">
                  <c:v>37.819749364638596</c:v>
                </c:pt>
                <c:pt idx="1539">
                  <c:v>30.959770866688501</c:v>
                </c:pt>
                <c:pt idx="1540">
                  <c:v>28.6816390752278</c:v>
                </c:pt>
                <c:pt idx="1541">
                  <c:v>19.513877917554399</c:v>
                </c:pt>
                <c:pt idx="1542">
                  <c:v>20.672766331716101</c:v>
                </c:pt>
                <c:pt idx="1543">
                  <c:v>34.473033475124097</c:v>
                </c:pt>
                <c:pt idx="1544">
                  <c:v>22.9943495262346</c:v>
                </c:pt>
                <c:pt idx="1545">
                  <c:v>23.006722247520301</c:v>
                </c:pt>
                <c:pt idx="1546">
                  <c:v>32.226797025231498</c:v>
                </c:pt>
                <c:pt idx="1547">
                  <c:v>18.425284186815901</c:v>
                </c:pt>
                <c:pt idx="1548">
                  <c:v>28.805145006632799</c:v>
                </c:pt>
                <c:pt idx="1549">
                  <c:v>24.209506968209901</c:v>
                </c:pt>
                <c:pt idx="1550">
                  <c:v>20.762349645069602</c:v>
                </c:pt>
                <c:pt idx="1551">
                  <c:v>21.927832079050098</c:v>
                </c:pt>
                <c:pt idx="1552">
                  <c:v>19.630432886062401</c:v>
                </c:pt>
                <c:pt idx="1553">
                  <c:v>26.573478841210701</c:v>
                </c:pt>
                <c:pt idx="1554">
                  <c:v>17.3401250308927</c:v>
                </c:pt>
                <c:pt idx="1555">
                  <c:v>28.916260743970099</c:v>
                </c:pt>
                <c:pt idx="1556">
                  <c:v>26.617783656447202</c:v>
                </c:pt>
                <c:pt idx="1557">
                  <c:v>25.4747214513683</c:v>
                </c:pt>
                <c:pt idx="1558">
                  <c:v>25.4890079578913</c:v>
                </c:pt>
                <c:pt idx="1559">
                  <c:v>16.229403609735598</c:v>
                </c:pt>
                <c:pt idx="1560">
                  <c:v>27.837538323366001</c:v>
                </c:pt>
                <c:pt idx="1561">
                  <c:v>19.729421907316901</c:v>
                </c:pt>
                <c:pt idx="1562">
                  <c:v>26.7079111372596</c:v>
                </c:pt>
                <c:pt idx="1563">
                  <c:v>33.694384785287099</c:v>
                </c:pt>
                <c:pt idx="1564">
                  <c:v>27.900952146028601</c:v>
                </c:pt>
                <c:pt idx="1565">
                  <c:v>19.7745113078124</c:v>
                </c:pt>
                <c:pt idx="1566">
                  <c:v>34.916279268747601</c:v>
                </c:pt>
                <c:pt idx="1567">
                  <c:v>19.797315507710199</c:v>
                </c:pt>
                <c:pt idx="1568">
                  <c:v>27.965341147482398</c:v>
                </c:pt>
                <c:pt idx="1569">
                  <c:v>20.986194960902601</c:v>
                </c:pt>
                <c:pt idx="1570">
                  <c:v>33.830805556409402</c:v>
                </c:pt>
                <c:pt idx="1571">
                  <c:v>26.847023878448798</c:v>
                </c:pt>
                <c:pt idx="1572">
                  <c:v>32.702514651145599</c:v>
                </c:pt>
                <c:pt idx="1573">
                  <c:v>24.541326828515899</c:v>
                </c:pt>
                <c:pt idx="1574">
                  <c:v>22.217422316869101</c:v>
                </c:pt>
                <c:pt idx="1575">
                  <c:v>28.081616790749202</c:v>
                </c:pt>
                <c:pt idx="1576">
                  <c:v>35.123984145426597</c:v>
                </c:pt>
                <c:pt idx="1577">
                  <c:v>16.401480540879199</c:v>
                </c:pt>
                <c:pt idx="1578">
                  <c:v>33.995885584824002</c:v>
                </c:pt>
                <c:pt idx="1579">
                  <c:v>25.806269291395498</c:v>
                </c:pt>
                <c:pt idx="1580">
                  <c:v>45.776456216550798</c:v>
                </c:pt>
                <c:pt idx="1581">
                  <c:v>28.1880251949902</c:v>
                </c:pt>
                <c:pt idx="1582">
                  <c:v>28.205988452518501</c:v>
                </c:pt>
                <c:pt idx="1583">
                  <c:v>35.280020595849699</c:v>
                </c:pt>
                <c:pt idx="1584">
                  <c:v>28.2421090680681</c:v>
                </c:pt>
                <c:pt idx="1585">
                  <c:v>24.7277327729729</c:v>
                </c:pt>
                <c:pt idx="1586">
                  <c:v>32.991568341401504</c:v>
                </c:pt>
                <c:pt idx="1587">
                  <c:v>31.833868765614199</c:v>
                </c:pt>
                <c:pt idx="1588">
                  <c:v>25.955527658181101</c:v>
                </c:pt>
                <c:pt idx="1589">
                  <c:v>33.055789062043601</c:v>
                </c:pt>
                <c:pt idx="1590">
                  <c:v>33.077344102399103</c:v>
                </c:pt>
                <c:pt idx="1591">
                  <c:v>36.645291323467298</c:v>
                </c:pt>
                <c:pt idx="1592">
                  <c:v>39.035081175796698</c:v>
                </c:pt>
                <c:pt idx="1593">
                  <c:v>27.224155558078198</c:v>
                </c:pt>
                <c:pt idx="1594">
                  <c:v>37.902055412170398</c:v>
                </c:pt>
                <c:pt idx="1595">
                  <c:v>36.7418857791085</c:v>
                </c:pt>
                <c:pt idx="1596">
                  <c:v>35.580227978246697</c:v>
                </c:pt>
                <c:pt idx="1597">
                  <c:v>33.230278335028899</c:v>
                </c:pt>
                <c:pt idx="1598">
                  <c:v>36.815174667171199</c:v>
                </c:pt>
                <c:pt idx="1599">
                  <c:v>22.5792098264717</c:v>
                </c:pt>
                <c:pt idx="1600">
                  <c:v>34.486080818859101</c:v>
                </c:pt>
                <c:pt idx="1601">
                  <c:v>41.649071756730201</c:v>
                </c:pt>
                <c:pt idx="1602">
                  <c:v>39.2955515606901</c:v>
                </c:pt>
                <c:pt idx="1603">
                  <c:v>38.130483977124896</c:v>
                </c:pt>
                <c:pt idx="1604">
                  <c:v>36.963887668674701</c:v>
                </c:pt>
                <c:pt idx="1605">
                  <c:v>34.602562985135499</c:v>
                </c:pt>
                <c:pt idx="1606">
                  <c:v>33.432074943758998</c:v>
                </c:pt>
                <c:pt idx="1607">
                  <c:v>31.065216317193102</c:v>
                </c:pt>
                <c:pt idx="1608">
                  <c:v>43.042745681138797</c:v>
                </c:pt>
                <c:pt idx="1609">
                  <c:v>34.6970530109378</c:v>
                </c:pt>
                <c:pt idx="1610">
                  <c:v>44.299021103038797</c:v>
                </c:pt>
                <c:pt idx="1611">
                  <c:v>34.744726730312699</c:v>
                </c:pt>
                <c:pt idx="1612">
                  <c:v>45.558946614970303</c:v>
                </c:pt>
                <c:pt idx="1613">
                  <c:v>32.393187860980603</c:v>
                </c:pt>
                <c:pt idx="1614">
                  <c:v>43.220814036977302</c:v>
                </c:pt>
                <c:pt idx="1615">
                  <c:v>25.229631950260099</c:v>
                </c:pt>
                <c:pt idx="1616">
                  <c:v>38.471882279465703</c:v>
                </c:pt>
                <c:pt idx="1617">
                  <c:v>39.7017715243827</c:v>
                </c:pt>
                <c:pt idx="1618">
                  <c:v>36.117720845809998</c:v>
                </c:pt>
                <c:pt idx="1619">
                  <c:v>44.576358238136699</c:v>
                </c:pt>
                <c:pt idx="1620">
                  <c:v>40.9907810503409</c:v>
                </c:pt>
                <c:pt idx="1621">
                  <c:v>47.051874611109703</c:v>
                </c:pt>
                <c:pt idx="1622">
                  <c:v>44.670387729878101</c:v>
                </c:pt>
                <c:pt idx="1623">
                  <c:v>31.412148463227499</c:v>
                </c:pt>
                <c:pt idx="1624">
                  <c:v>32.643368610179998</c:v>
                </c:pt>
                <c:pt idx="1625">
                  <c:v>27.827011236248602</c:v>
                </c:pt>
                <c:pt idx="1626">
                  <c:v>30.268218754643701</c:v>
                </c:pt>
                <c:pt idx="1627">
                  <c:v>38.770871385948098</c:v>
                </c:pt>
                <c:pt idx="1628">
                  <c:v>32.736230590386697</c:v>
                </c:pt>
                <c:pt idx="1629">
                  <c:v>49.746058556290301</c:v>
                </c:pt>
                <c:pt idx="1630">
                  <c:v>21.855352851046501</c:v>
                </c:pt>
                <c:pt idx="1631">
                  <c:v>21.871013007701499</c:v>
                </c:pt>
                <c:pt idx="1632">
                  <c:v>27.966355877113099</c:v>
                </c:pt>
                <c:pt idx="1633">
                  <c:v>26.769665404115401</c:v>
                </c:pt>
                <c:pt idx="1634">
                  <c:v>23.1359130939789</c:v>
                </c:pt>
                <c:pt idx="1635">
                  <c:v>26.808286910208601</c:v>
                </c:pt>
                <c:pt idx="1636">
                  <c:v>31.705428032409401</c:v>
                </c:pt>
                <c:pt idx="1637">
                  <c:v>25.6267778850391</c:v>
                </c:pt>
                <c:pt idx="1638">
                  <c:v>21.981746421810001</c:v>
                </c:pt>
                <c:pt idx="1639">
                  <c:v>35.4407742105533</c:v>
                </c:pt>
                <c:pt idx="1640">
                  <c:v>22.013735911133299</c:v>
                </c:pt>
                <c:pt idx="1641">
                  <c:v>19.582033930527899</c:v>
                </c:pt>
                <c:pt idx="1642">
                  <c:v>23.270649519848799</c:v>
                </c:pt>
                <c:pt idx="1643">
                  <c:v>17.159338511914299</c:v>
                </c:pt>
                <c:pt idx="1644">
                  <c:v>28.2109981338089</c:v>
                </c:pt>
                <c:pt idx="1645">
                  <c:v>15.957049086159801</c:v>
                </c:pt>
                <c:pt idx="1646">
                  <c:v>18.425513378736099</c:v>
                </c:pt>
                <c:pt idx="1647">
                  <c:v>25.814708992191999</c:v>
                </c:pt>
                <c:pt idx="1648">
                  <c:v>25.833742127188899</c:v>
                </c:pt>
                <c:pt idx="1649">
                  <c:v>25.852817874021699</c:v>
                </c:pt>
                <c:pt idx="1650">
                  <c:v>20.943948165941201</c:v>
                </c:pt>
                <c:pt idx="1651">
                  <c:v>27.124005489835099</c:v>
                </c:pt>
                <c:pt idx="1652">
                  <c:v>32.079416752772801</c:v>
                </c:pt>
                <c:pt idx="1653">
                  <c:v>30.8685020148307</c:v>
                </c:pt>
                <c:pt idx="1654">
                  <c:v>25.9488265170129</c:v>
                </c:pt>
                <c:pt idx="1655">
                  <c:v>27.2047310311624</c:v>
                </c:pt>
                <c:pt idx="1656">
                  <c:v>27.2250198116386</c:v>
                </c:pt>
                <c:pt idx="1657">
                  <c:v>37.152751329380997</c:v>
                </c:pt>
                <c:pt idx="1658">
                  <c:v>13.6328621148729</c:v>
                </c:pt>
                <c:pt idx="1659">
                  <c:v>23.565302108114299</c:v>
                </c:pt>
                <c:pt idx="1660">
                  <c:v>33.512640348708302</c:v>
                </c:pt>
                <c:pt idx="1661">
                  <c:v>18.6321092743155</c:v>
                </c:pt>
                <c:pt idx="1662">
                  <c:v>33.563003242536801</c:v>
                </c:pt>
                <c:pt idx="1663">
                  <c:v>23.6361826991673</c:v>
                </c:pt>
                <c:pt idx="1664">
                  <c:v>21.1640967768423</c:v>
                </c:pt>
                <c:pt idx="1665">
                  <c:v>23.671832873655799</c:v>
                </c:pt>
                <c:pt idx="1666">
                  <c:v>27.430189957209901</c:v>
                </c:pt>
                <c:pt idx="1667">
                  <c:v>34.937545487491001</c:v>
                </c:pt>
                <c:pt idx="1668">
                  <c:v>23.725564535376101</c:v>
                </c:pt>
                <c:pt idx="1669">
                  <c:v>27.4925227634516</c:v>
                </c:pt>
                <c:pt idx="1670">
                  <c:v>25.0121615081386</c:v>
                </c:pt>
                <c:pt idx="1671">
                  <c:v>20.024656531743101</c:v>
                </c:pt>
                <c:pt idx="1672">
                  <c:v>36.321042374964897</c:v>
                </c:pt>
                <c:pt idx="1673">
                  <c:v>23.8138375161843</c:v>
                </c:pt>
                <c:pt idx="1674">
                  <c:v>27.593973451719901</c:v>
                </c:pt>
                <c:pt idx="1675">
                  <c:v>30.124432791028301</c:v>
                </c:pt>
                <c:pt idx="1676">
                  <c:v>21.353690061371498</c:v>
                </c:pt>
                <c:pt idx="1677">
                  <c:v>26.3973292095049</c:v>
                </c:pt>
                <c:pt idx="1678">
                  <c:v>18.869002385081899</c:v>
                </c:pt>
                <c:pt idx="1679">
                  <c:v>30.2124689139136</c:v>
                </c:pt>
                <c:pt idx="1680">
                  <c:v>30.234571748657899</c:v>
                </c:pt>
                <c:pt idx="1681">
                  <c:v>22.692534402970399</c:v>
                </c:pt>
                <c:pt idx="1682">
                  <c:v>29.017271018736</c:v>
                </c:pt>
                <c:pt idx="1683">
                  <c:v>25.250924041054802</c:v>
                </c:pt>
                <c:pt idx="1684">
                  <c:v>25.269470676486499</c:v>
                </c:pt>
                <c:pt idx="1685">
                  <c:v>13.9084273196778</c:v>
                </c:pt>
                <c:pt idx="1686">
                  <c:v>29.1026603952484</c:v>
                </c:pt>
                <c:pt idx="1687">
                  <c:v>17.7277138401918</c:v>
                </c:pt>
                <c:pt idx="1688">
                  <c:v>29.1455800789969</c:v>
                </c:pt>
                <c:pt idx="1689">
                  <c:v>25.362692975439099</c:v>
                </c:pt>
                <c:pt idx="1690">
                  <c:v>30.457723882850299</c:v>
                </c:pt>
                <c:pt idx="1691">
                  <c:v>35.560299107238698</c:v>
                </c:pt>
                <c:pt idx="1692">
                  <c:v>29.2318780636346</c:v>
                </c:pt>
                <c:pt idx="1693">
                  <c:v>19.078401769607801</c:v>
                </c:pt>
                <c:pt idx="1694">
                  <c:v>21.6382355531812</c:v>
                </c:pt>
                <c:pt idx="1695">
                  <c:v>22.9280945824814</c:v>
                </c:pt>
                <c:pt idx="1696">
                  <c:v>19.1209560250694</c:v>
                </c:pt>
                <c:pt idx="1697">
                  <c:v>17.8595130446677</c:v>
                </c:pt>
                <c:pt idx="1698">
                  <c:v>29.3624979750617</c:v>
                </c:pt>
                <c:pt idx="1699">
                  <c:v>30.661990612742599</c:v>
                </c:pt>
                <c:pt idx="1700">
                  <c:v>23.013671390628101</c:v>
                </c:pt>
                <c:pt idx="1701">
                  <c:v>17.9129079998058</c:v>
                </c:pt>
                <c:pt idx="1702">
                  <c:v>35.852637504662802</c:v>
                </c:pt>
                <c:pt idx="1703">
                  <c:v>20.502576675729099</c:v>
                </c:pt>
                <c:pt idx="1704">
                  <c:v>25.647450940394901</c:v>
                </c:pt>
                <c:pt idx="1705">
                  <c:v>28.233389007609698</c:v>
                </c:pt>
                <c:pt idx="1706">
                  <c:v>20.548816053458999</c:v>
                </c:pt>
                <c:pt idx="1707">
                  <c:v>24.420091531992</c:v>
                </c:pt>
                <c:pt idx="1708">
                  <c:v>29.583446178862999</c:v>
                </c:pt>
                <c:pt idx="1709">
                  <c:v>36.041808845486401</c:v>
                </c:pt>
                <c:pt idx="1710">
                  <c:v>34.780859755379801</c:v>
                </c:pt>
                <c:pt idx="1711">
                  <c:v>39.9637863188184</c:v>
                </c:pt>
                <c:pt idx="1712">
                  <c:v>25.802613772430799</c:v>
                </c:pt>
                <c:pt idx="1713">
                  <c:v>24.5310686296366</c:v>
                </c:pt>
                <c:pt idx="1714">
                  <c:v>27.133868325582799</c:v>
                </c:pt>
                <c:pt idx="1715">
                  <c:v>20.6891356357383</c:v>
                </c:pt>
                <c:pt idx="1716">
                  <c:v>25.881098280669399</c:v>
                </c:pt>
                <c:pt idx="1717">
                  <c:v>15.5404894689784</c:v>
                </c:pt>
                <c:pt idx="1718">
                  <c:v>19.440429198439801</c:v>
                </c:pt>
                <c:pt idx="1719">
                  <c:v>23.346331152893001</c:v>
                </c:pt>
                <c:pt idx="1720">
                  <c:v>27.2582132025736</c:v>
                </c:pt>
                <c:pt idx="1721">
                  <c:v>33.774101129791902</c:v>
                </c:pt>
                <c:pt idx="1722">
                  <c:v>24.6999927755652</c:v>
                </c:pt>
                <c:pt idx="1723">
                  <c:v>33.825931206837602</c:v>
                </c:pt>
                <c:pt idx="1724">
                  <c:v>19.529956557289999</c:v>
                </c:pt>
                <c:pt idx="1725">
                  <c:v>33.877970883591701</c:v>
                </c:pt>
                <c:pt idx="1726">
                  <c:v>23.4720484985437</c:v>
                </c:pt>
                <c:pt idx="1727">
                  <c:v>27.405179714867899</c:v>
                </c:pt>
                <c:pt idx="1728">
                  <c:v>32.650412050327901</c:v>
                </c:pt>
                <c:pt idx="1729">
                  <c:v>24.833503088107101</c:v>
                </c:pt>
                <c:pt idx="1730">
                  <c:v>36.625079632548598</c:v>
                </c:pt>
                <c:pt idx="1731">
                  <c:v>26.181054671060899</c:v>
                </c:pt>
                <c:pt idx="1732">
                  <c:v>26.201380314242002</c:v>
                </c:pt>
                <c:pt idx="1733">
                  <c:v>18.355223830851902</c:v>
                </c:pt>
                <c:pt idx="1734">
                  <c:v>20.993727162429799</c:v>
                </c:pt>
                <c:pt idx="1735">
                  <c:v>28.888873662583599</c:v>
                </c:pt>
                <c:pt idx="1736">
                  <c:v>36.796352558031998</c:v>
                </c:pt>
                <c:pt idx="1737">
                  <c:v>24.988466398464901</c:v>
                </c:pt>
                <c:pt idx="1738">
                  <c:v>26.324232272133202</c:v>
                </c:pt>
                <c:pt idx="1739">
                  <c:v>31.613831407671601</c:v>
                </c:pt>
                <c:pt idx="1740">
                  <c:v>27.683807325248701</c:v>
                </c:pt>
                <c:pt idx="1741">
                  <c:v>23.747621719266998</c:v>
                </c:pt>
                <c:pt idx="1742">
                  <c:v>22.445955489262602</c:v>
                </c:pt>
                <c:pt idx="1743">
                  <c:v>29.070592476261499</c:v>
                </c:pt>
                <c:pt idx="1744">
                  <c:v>27.7710943175152</c:v>
                </c:pt>
                <c:pt idx="1745">
                  <c:v>30.439989911907201</c:v>
                </c:pt>
                <c:pt idx="1746">
                  <c:v>23.841447447102599</c:v>
                </c:pt>
                <c:pt idx="1747">
                  <c:v>37.116077125846999</c:v>
                </c:pt>
                <c:pt idx="1748">
                  <c:v>33.165645239589303</c:v>
                </c:pt>
                <c:pt idx="1749">
                  <c:v>21.2428760069918</c:v>
                </c:pt>
                <c:pt idx="1750">
                  <c:v>21.2597762944681</c:v>
                </c:pt>
                <c:pt idx="1751">
                  <c:v>33.244865658253097</c:v>
                </c:pt>
                <c:pt idx="1752">
                  <c:v>26.617111742528898</c:v>
                </c:pt>
                <c:pt idx="1753">
                  <c:v>39.957567413179397</c:v>
                </c:pt>
                <c:pt idx="1754">
                  <c:v>34.657600102219497</c:v>
                </c:pt>
                <c:pt idx="1755">
                  <c:v>22.678896186837001</c:v>
                </c:pt>
                <c:pt idx="1756">
                  <c:v>24.032217953290999</c:v>
                </c:pt>
                <c:pt idx="1757">
                  <c:v>38.749688084178601</c:v>
                </c:pt>
                <c:pt idx="1758">
                  <c:v>26.7454298763206</c:v>
                </c:pt>
                <c:pt idx="1759">
                  <c:v>26.766985839365098</c:v>
                </c:pt>
                <c:pt idx="1760">
                  <c:v>17.4125841338181</c:v>
                </c:pt>
                <c:pt idx="1761">
                  <c:v>21.448196443407799</c:v>
                </c:pt>
                <c:pt idx="1762">
                  <c:v>17.4407674018391</c:v>
                </c:pt>
                <c:pt idx="1763">
                  <c:v>29.5390745461576</c:v>
                </c:pt>
                <c:pt idx="1764">
                  <c:v>30.906834983115001</c:v>
                </c:pt>
                <c:pt idx="1765">
                  <c:v>25.552495581299901</c:v>
                </c:pt>
                <c:pt idx="1766">
                  <c:v>18.843488774117599</c:v>
                </c:pt>
                <c:pt idx="1767">
                  <c:v>26.9412266829959</c:v>
                </c:pt>
                <c:pt idx="1768">
                  <c:v>28.311396821187799</c:v>
                </c:pt>
                <c:pt idx="1769">
                  <c:v>26.985295114171201</c:v>
                </c:pt>
                <c:pt idx="1770">
                  <c:v>35.109629237905999</c:v>
                </c:pt>
                <c:pt idx="1771">
                  <c:v>35.1384427277208</c:v>
                </c:pt>
                <c:pt idx="1772">
                  <c:v>22.9940198594945</c:v>
                </c:pt>
                <c:pt idx="1773">
                  <c:v>21.659246094059998</c:v>
                </c:pt>
                <c:pt idx="1774">
                  <c:v>24.386742235686601</c:v>
                </c:pt>
                <c:pt idx="1775">
                  <c:v>33.898445368208897</c:v>
                </c:pt>
                <c:pt idx="1776">
                  <c:v>31.2123639102402</c:v>
                </c:pt>
                <c:pt idx="1777">
                  <c:v>20.372752062641901</c:v>
                </c:pt>
                <c:pt idx="1778">
                  <c:v>27.186204384342801</c:v>
                </c:pt>
                <c:pt idx="1779">
                  <c:v>32.650552698938803</c:v>
                </c:pt>
                <c:pt idx="1780">
                  <c:v>23.146928558043498</c:v>
                </c:pt>
                <c:pt idx="1781">
                  <c:v>20.441386201899299</c:v>
                </c:pt>
                <c:pt idx="1782">
                  <c:v>31.370551282601301</c:v>
                </c:pt>
                <c:pt idx="1783">
                  <c:v>25.937238672856299</c:v>
                </c:pt>
                <c:pt idx="1784">
                  <c:v>34.1575378363219</c:v>
                </c:pt>
                <c:pt idx="1785">
                  <c:v>34.187201836379998</c:v>
                </c:pt>
                <c:pt idx="1786">
                  <c:v>30.110905006819699</c:v>
                </c:pt>
                <c:pt idx="1787">
                  <c:v>23.2877864194135</c:v>
                </c:pt>
                <c:pt idx="1788">
                  <c:v>26.050233783253098</c:v>
                </c:pt>
                <c:pt idx="1789">
                  <c:v>17.8394181589907</c:v>
                </c:pt>
                <c:pt idx="1790">
                  <c:v>27.469275652106798</c:v>
                </c:pt>
                <c:pt idx="1791">
                  <c:v>19.245344621816798</c:v>
                </c:pt>
                <c:pt idx="1792">
                  <c:v>24.765732027435199</c:v>
                </c:pt>
                <c:pt idx="1793">
                  <c:v>20.656250448455701</c:v>
                </c:pt>
                <c:pt idx="1794">
                  <c:v>30.322502167297401</c:v>
                </c:pt>
                <c:pt idx="1795">
                  <c:v>19.313147922641999</c:v>
                </c:pt>
                <c:pt idx="1796">
                  <c:v>41.421851897836902</c:v>
                </c:pt>
                <c:pt idx="1797">
                  <c:v>29.020929837987602</c:v>
                </c:pt>
                <c:pt idx="1798">
                  <c:v>41.495174716206201</c:v>
                </c:pt>
                <c:pt idx="1799">
                  <c:v>35.994367321856103</c:v>
                </c:pt>
                <c:pt idx="1800">
                  <c:v>47.111344938567001</c:v>
                </c:pt>
                <c:pt idx="1801">
                  <c:v>19.416034855644401</c:v>
                </c:pt>
                <c:pt idx="1802">
                  <c:v>34.702356457696901</c:v>
                </c:pt>
                <c:pt idx="1803">
                  <c:v>33.343959935641202</c:v>
                </c:pt>
                <c:pt idx="1804">
                  <c:v>29.202008721911501</c:v>
                </c:pt>
                <c:pt idx="1805">
                  <c:v>47.321702938575001</c:v>
                </c:pt>
                <c:pt idx="1806">
                  <c:v>29.2542705715301</c:v>
                </c:pt>
                <c:pt idx="1807">
                  <c:v>25.0975614835477</c:v>
                </c:pt>
                <c:pt idx="1808">
                  <c:v>39.075685321989098</c:v>
                </c:pt>
                <c:pt idx="1809">
                  <c:v>23.745840612558101</c:v>
                </c:pt>
                <c:pt idx="1810">
                  <c:v>39.145983969415497</c:v>
                </c:pt>
                <c:pt idx="1811">
                  <c:v>41.979908730863698</c:v>
                </c:pt>
                <c:pt idx="1812">
                  <c:v>26.611256595404601</c:v>
                </c:pt>
                <c:pt idx="1813">
                  <c:v>25.233432009069301</c:v>
                </c:pt>
                <c:pt idx="1814">
                  <c:v>36.4812481540812</c:v>
                </c:pt>
                <c:pt idx="1815">
                  <c:v>28.087904628938901</c:v>
                </c:pt>
                <c:pt idx="1816">
                  <c:v>35.141705866372597</c:v>
                </c:pt>
                <c:pt idx="1817">
                  <c:v>32.359710436906802</c:v>
                </c:pt>
                <c:pt idx="1818">
                  <c:v>23.939779387954999</c:v>
                </c:pt>
                <c:pt idx="1819">
                  <c:v>19.733047356611799</c:v>
                </c:pt>
                <c:pt idx="1820">
                  <c:v>35.269678056411102</c:v>
                </c:pt>
                <c:pt idx="1821">
                  <c:v>26.829397050492801</c:v>
                </c:pt>
                <c:pt idx="1822">
                  <c:v>16.960351149594501</c:v>
                </c:pt>
                <c:pt idx="1823">
                  <c:v>25.463777682443801</c:v>
                </c:pt>
                <c:pt idx="1824">
                  <c:v>22.655178904424002</c:v>
                </c:pt>
                <c:pt idx="1825">
                  <c:v>22.675930977663398</c:v>
                </c:pt>
                <c:pt idx="1826">
                  <c:v>24.115270476430599</c:v>
                </c:pt>
                <c:pt idx="1827">
                  <c:v>26.977104063367701</c:v>
                </c:pt>
                <c:pt idx="1828">
                  <c:v>31.265354099773401</c:v>
                </c:pt>
                <c:pt idx="1829">
                  <c:v>36.9839585703563</c:v>
                </c:pt>
                <c:pt idx="1830">
                  <c:v>42.713100974278497</c:v>
                </c:pt>
                <c:pt idx="1831">
                  <c:v>35.6270678444642</c:v>
                </c:pt>
                <c:pt idx="1832">
                  <c:v>31.380755585281602</c:v>
                </c:pt>
                <c:pt idx="1833">
                  <c:v>44.259190628663198</c:v>
                </c:pt>
                <c:pt idx="1834">
                  <c:v>31.438797336818499</c:v>
                </c:pt>
                <c:pt idx="1835">
                  <c:v>30.037543634210099</c:v>
                </c:pt>
                <c:pt idx="1836">
                  <c:v>28.6336950579906</c:v>
                </c:pt>
                <c:pt idx="1837">
                  <c:v>37.258333607317802</c:v>
                </c:pt>
                <c:pt idx="1838">
                  <c:v>27.2525254899959</c:v>
                </c:pt>
                <c:pt idx="1839">
                  <c:v>38.763267981206901</c:v>
                </c:pt>
                <c:pt idx="1840">
                  <c:v>27.303232897231599</c:v>
                </c:pt>
                <c:pt idx="1841">
                  <c:v>28.767008716879001</c:v>
                </c:pt>
                <c:pt idx="1842">
                  <c:v>25.914440115639</c:v>
                </c:pt>
                <c:pt idx="1843">
                  <c:v>17.2924115290412</c:v>
                </c:pt>
                <c:pt idx="1844">
                  <c:v>41.8290187434012</c:v>
                </c:pt>
                <c:pt idx="1845">
                  <c:v>36.093202409024201</c:v>
                </c:pt>
                <c:pt idx="1846">
                  <c:v>31.7917314912603</c:v>
                </c:pt>
                <c:pt idx="1847">
                  <c:v>34.714362502135401</c:v>
                </c:pt>
                <c:pt idx="1848">
                  <c:v>34.746894899527703</c:v>
                </c:pt>
                <c:pt idx="1849">
                  <c:v>24.635469156906701</c:v>
                </c:pt>
                <c:pt idx="1850">
                  <c:v>24.6585957551994</c:v>
                </c:pt>
                <c:pt idx="1851">
                  <c:v>36.296711059845897</c:v>
                </c:pt>
                <c:pt idx="1852">
                  <c:v>23.251738626248901</c:v>
                </c:pt>
                <c:pt idx="1853">
                  <c:v>30.5466270524579</c:v>
                </c:pt>
                <c:pt idx="1854">
                  <c:v>24.751512181998802</c:v>
                </c:pt>
                <c:pt idx="1855">
                  <c:v>39.348280010402</c:v>
                </c:pt>
                <c:pt idx="1856">
                  <c:v>35.009243424560601</c:v>
                </c:pt>
                <c:pt idx="1857">
                  <c:v>33.5821990424243</c:v>
                </c:pt>
                <c:pt idx="1858">
                  <c:v>30.690977046476299</c:v>
                </c:pt>
                <c:pt idx="1859">
                  <c:v>40.9599939410448</c:v>
                </c:pt>
                <c:pt idx="1860">
                  <c:v>27.8205806566143</c:v>
                </c:pt>
                <c:pt idx="1861">
                  <c:v>33.709434089909799</c:v>
                </c:pt>
                <c:pt idx="1862">
                  <c:v>32.274359956791201</c:v>
                </c:pt>
                <c:pt idx="1863">
                  <c:v>33.773371444757501</c:v>
                </c:pt>
                <c:pt idx="1864">
                  <c:v>22.047012534829801</c:v>
                </c:pt>
                <c:pt idx="1865">
                  <c:v>33.837519393231901</c:v>
                </c:pt>
                <c:pt idx="1866">
                  <c:v>30.924482866186899</c:v>
                </c:pt>
                <c:pt idx="1867">
                  <c:v>33.901875915992697</c:v>
                </c:pt>
                <c:pt idx="1868">
                  <c:v>23.606352522298401</c:v>
                </c:pt>
                <c:pt idx="1869">
                  <c:v>19.198422017391302</c:v>
                </c:pt>
                <c:pt idx="1870">
                  <c:v>35.477005837986802</c:v>
                </c:pt>
                <c:pt idx="1871">
                  <c:v>36.990441746960599</c:v>
                </c:pt>
                <c:pt idx="1872">
                  <c:v>37.025724046082601</c:v>
                </c:pt>
                <c:pt idx="1873">
                  <c:v>32.6137336948632</c:v>
                </c:pt>
                <c:pt idx="1874">
                  <c:v>31.161019983660101</c:v>
                </c:pt>
                <c:pt idx="1875">
                  <c:v>35.646621868008602</c:v>
                </c:pt>
                <c:pt idx="1876">
                  <c:v>43.114180480913497</c:v>
                </c:pt>
                <c:pt idx="1877">
                  <c:v>31.250477677762198</c:v>
                </c:pt>
                <c:pt idx="1878">
                  <c:v>38.728097636797003</c:v>
                </c:pt>
                <c:pt idx="1879">
                  <c:v>41.747119752576403</c:v>
                </c:pt>
                <c:pt idx="1880">
                  <c:v>29.847940188399999</c:v>
                </c:pt>
                <c:pt idx="1881">
                  <c:v>34.358033524728697</c:v>
                </c:pt>
                <c:pt idx="1882">
                  <c:v>19.438382016851499</c:v>
                </c:pt>
                <c:pt idx="1883">
                  <c:v>37.417370705423998</c:v>
                </c:pt>
                <c:pt idx="1884">
                  <c:v>32.958894115093301</c:v>
                </c:pt>
                <c:pt idx="1885">
                  <c:v>26.992265568067001</c:v>
                </c:pt>
                <c:pt idx="1886">
                  <c:v>36.024266180036399</c:v>
                </c:pt>
                <c:pt idx="1887">
                  <c:v>34.556439279586698</c:v>
                </c:pt>
                <c:pt idx="1888">
                  <c:v>34.589669373516401</c:v>
                </c:pt>
                <c:pt idx="1889">
                  <c:v>33.117438354972698</c:v>
                </c:pt>
                <c:pt idx="1890">
                  <c:v>37.668803168008701</c:v>
                </c:pt>
                <c:pt idx="1891">
                  <c:v>36.196028310704399</c:v>
                </c:pt>
                <c:pt idx="1892">
                  <c:v>40.758804273178598</c:v>
                </c:pt>
                <c:pt idx="1893">
                  <c:v>31.731097004471899</c:v>
                </c:pt>
                <c:pt idx="1894">
                  <c:v>34.785790518685303</c:v>
                </c:pt>
                <c:pt idx="1895">
                  <c:v>40.873909793103699</c:v>
                </c:pt>
                <c:pt idx="1896">
                  <c:v>30.305462573073001</c:v>
                </c:pt>
                <c:pt idx="1897">
                  <c:v>31.8506901113937</c:v>
                </c:pt>
                <c:pt idx="1898">
                  <c:v>28.8444265512485</c:v>
                </c:pt>
                <c:pt idx="1899">
                  <c:v>36.469384367078703</c:v>
                </c:pt>
                <c:pt idx="1900">
                  <c:v>39.5457253437799</c:v>
                </c:pt>
                <c:pt idx="1901">
                  <c:v>41.105420384393597</c:v>
                </c:pt>
                <c:pt idx="1902">
                  <c:v>30.4771661123706</c:v>
                </c:pt>
                <c:pt idx="1903">
                  <c:v>30.505908450056101</c:v>
                </c:pt>
                <c:pt idx="1904">
                  <c:v>35.1148895622105</c:v>
                </c:pt>
                <c:pt idx="1905">
                  <c:v>41.2607256862429</c:v>
                </c:pt>
                <c:pt idx="1906">
                  <c:v>35.181202805888802</c:v>
                </c:pt>
                <c:pt idx="1907">
                  <c:v>29.090174073756302</c:v>
                </c:pt>
                <c:pt idx="1908">
                  <c:v>32.1826651963068</c:v>
                </c:pt>
                <c:pt idx="1909">
                  <c:v>23.009336004043298</c:v>
                </c:pt>
                <c:pt idx="1910">
                  <c:v>29.1727025160416</c:v>
                </c:pt>
                <c:pt idx="1911">
                  <c:v>36.884564479351397</c:v>
                </c:pt>
                <c:pt idx="1912">
                  <c:v>27.6895819377104</c:v>
                </c:pt>
                <c:pt idx="1913">
                  <c:v>26.176007711116899</c:v>
                </c:pt>
                <c:pt idx="1914">
                  <c:v>41.612994260327902</c:v>
                </c:pt>
                <c:pt idx="1915">
                  <c:v>44.7377391106969</c:v>
                </c:pt>
                <c:pt idx="1916">
                  <c:v>33.971104383875499</c:v>
                </c:pt>
                <c:pt idx="1917">
                  <c:v>30.9120671715071</c:v>
                </c:pt>
                <c:pt idx="1918">
                  <c:v>27.8472133882984</c:v>
                </c:pt>
                <c:pt idx="1919">
                  <c:v>35.6162650909815</c:v>
                </c:pt>
                <c:pt idx="1920">
                  <c:v>32.550019371856301</c:v>
                </c:pt>
                <c:pt idx="1921">
                  <c:v>26.374996531149701</c:v>
                </c:pt>
                <c:pt idx="1922">
                  <c:v>41.929424570409502</c:v>
                </c:pt>
                <c:pt idx="1923">
                  <c:v>35.7515386279604</c:v>
                </c:pt>
                <c:pt idx="1924">
                  <c:v>28.006012827830901</c:v>
                </c:pt>
                <c:pt idx="1925">
                  <c:v>42.048889756689</c:v>
                </c:pt>
                <c:pt idx="1926">
                  <c:v>42.088809084730997</c:v>
                </c:pt>
                <c:pt idx="1927">
                  <c:v>29.6461765803341</c:v>
                </c:pt>
                <c:pt idx="1928">
                  <c:v>39.045179869737197</c:v>
                </c:pt>
                <c:pt idx="1929">
                  <c:v>43.772151261284698</c:v>
                </c:pt>
                <c:pt idx="1930">
                  <c:v>31.295536978742199</c:v>
                </c:pt>
                <c:pt idx="1931">
                  <c:v>43.855403000482397</c:v>
                </c:pt>
                <c:pt idx="1932">
                  <c:v>42.329351222278497</c:v>
                </c:pt>
                <c:pt idx="1933">
                  <c:v>36.092633111951102</c:v>
                </c:pt>
                <c:pt idx="1934">
                  <c:v>40.8391854092133</c:v>
                </c:pt>
                <c:pt idx="1935">
                  <c:v>29.872421242251299</c:v>
                </c:pt>
                <c:pt idx="1936">
                  <c:v>45.638149942917501</c:v>
                </c:pt>
                <c:pt idx="1937">
                  <c:v>26.778871499055899</c:v>
                </c:pt>
                <c:pt idx="1938">
                  <c:v>44.148383388851798</c:v>
                </c:pt>
                <c:pt idx="1939">
                  <c:v>39.4557509449129</c:v>
                </c:pt>
                <c:pt idx="1940">
                  <c:v>37.913613953131801</c:v>
                </c:pt>
                <c:pt idx="1941">
                  <c:v>33.206031799925299</c:v>
                </c:pt>
                <c:pt idx="1942">
                  <c:v>31.654942456005301</c:v>
                </c:pt>
                <c:pt idx="1943">
                  <c:v>42.774924288447501</c:v>
                </c:pt>
                <c:pt idx="1944">
                  <c:v>50.7445634261002</c:v>
                </c:pt>
                <c:pt idx="1945">
                  <c:v>39.682014479160898</c:v>
                </c:pt>
                <c:pt idx="1946">
                  <c:v>42.897475043232497</c:v>
                </c:pt>
                <c:pt idx="1947">
                  <c:v>31.806239720232</c:v>
                </c:pt>
                <c:pt idx="1948">
                  <c:v>27.061117170703099</c:v>
                </c:pt>
                <c:pt idx="1949">
                  <c:v>41.427117676449903</c:v>
                </c:pt>
                <c:pt idx="1950">
                  <c:v>38.276946256346598</c:v>
                </c:pt>
                <c:pt idx="1951">
                  <c:v>39.9099166186286</c:v>
                </c:pt>
                <c:pt idx="1952">
                  <c:v>27.164680673016701</c:v>
                </c:pt>
                <c:pt idx="1953">
                  <c:v>28.7900990010058</c:v>
                </c:pt>
                <c:pt idx="1954">
                  <c:v>43.226441669888104</c:v>
                </c:pt>
                <c:pt idx="1955">
                  <c:v>40.062763069770803</c:v>
                </c:pt>
                <c:pt idx="1956">
                  <c:v>44.913219399463998</c:v>
                </c:pt>
                <c:pt idx="1957">
                  <c:v>32.111568061885997</c:v>
                </c:pt>
                <c:pt idx="1958">
                  <c:v>53.034797723711002</c:v>
                </c:pt>
                <c:pt idx="1959">
                  <c:v>53.085568427158101</c:v>
                </c:pt>
                <c:pt idx="1960">
                  <c:v>46.695623737168098</c:v>
                </c:pt>
                <c:pt idx="1961">
                  <c:v>43.5168742333111</c:v>
                </c:pt>
                <c:pt idx="1962">
                  <c:v>17.746080784204398</c:v>
                </c:pt>
                <c:pt idx="1963">
                  <c:v>41.985473089176999</c:v>
                </c:pt>
                <c:pt idx="1964">
                  <c:v>40.409338332765202</c:v>
                </c:pt>
                <c:pt idx="1965">
                  <c:v>33.976383155579697</c:v>
                </c:pt>
                <c:pt idx="1966">
                  <c:v>32.389486212959802</c:v>
                </c:pt>
                <c:pt idx="1967">
                  <c:v>21.0733567632297</c:v>
                </c:pt>
                <c:pt idx="1968">
                  <c:v>34.074230520216901</c:v>
                </c:pt>
                <c:pt idx="1969">
                  <c:v>38.979340754810302</c:v>
                </c:pt>
                <c:pt idx="1970">
                  <c:v>48.770934622844997</c:v>
                </c:pt>
                <c:pt idx="1971">
                  <c:v>27.663390656364001</c:v>
                </c:pt>
                <c:pt idx="1972">
                  <c:v>22.803487808878099</c:v>
                </c:pt>
                <c:pt idx="1973">
                  <c:v>44.020386160239099</c:v>
                </c:pt>
                <c:pt idx="1974">
                  <c:v>48.958518557528997</c:v>
                </c:pt>
                <c:pt idx="1975">
                  <c:v>45.738515085752397</c:v>
                </c:pt>
                <c:pt idx="1976">
                  <c:v>42.5122881245073</c:v>
                </c:pt>
                <c:pt idx="1977">
                  <c:v>39.279826688619004</c:v>
                </c:pt>
                <c:pt idx="1978">
                  <c:v>39.317585226848301</c:v>
                </c:pt>
                <c:pt idx="1979">
                  <c:v>47.554426844045999</c:v>
                </c:pt>
                <c:pt idx="1980">
                  <c:v>34.469079933879001</c:v>
                </c:pt>
                <c:pt idx="1981">
                  <c:v>31.2163070233049</c:v>
                </c:pt>
                <c:pt idx="1982">
                  <c:v>42.758147345356399</c:v>
                </c:pt>
                <c:pt idx="1983">
                  <c:v>42.799290617678203</c:v>
                </c:pt>
                <c:pt idx="1984">
                  <c:v>29.658794908819399</c:v>
                </c:pt>
                <c:pt idx="1985">
                  <c:v>21.4408600493698</c:v>
                </c:pt>
                <c:pt idx="1986">
                  <c:v>49.5265457425186</c:v>
                </c:pt>
                <c:pt idx="1987">
                  <c:v>38.006916304315197</c:v>
                </c:pt>
                <c:pt idx="1988">
                  <c:v>59.546383863111899</c:v>
                </c:pt>
                <c:pt idx="1989">
                  <c:v>26.4905543610496</c:v>
                </c:pt>
                <c:pt idx="1990">
                  <c:v>49.717647280574297</c:v>
                </c:pt>
                <c:pt idx="1991">
                  <c:v>41.471300093855902</c:v>
                </c:pt>
                <c:pt idx="1992">
                  <c:v>24.906763960953601</c:v>
                </c:pt>
                <c:pt idx="1993">
                  <c:v>49.861550706757797</c:v>
                </c:pt>
                <c:pt idx="1994">
                  <c:v>33.273085643388299</c:v>
                </c:pt>
                <c:pt idx="1995">
                  <c:v>33.305174129561301</c:v>
                </c:pt>
                <c:pt idx="1996">
                  <c:v>35.004164224086502</c:v>
                </c:pt>
                <c:pt idx="1997">
                  <c:v>31.7009879837446</c:v>
                </c:pt>
                <c:pt idx="1998">
                  <c:v>41.7520743130383</c:v>
                </c:pt>
                <c:pt idx="1999">
                  <c:v>46.807452304023997</c:v>
                </c:pt>
                <c:pt idx="2000">
                  <c:v>33.4661661896575</c:v>
                </c:pt>
                <c:pt idx="2001">
                  <c:v>26.798779605824301</c:v>
                </c:pt>
                <c:pt idx="2002">
                  <c:v>63.708556958677597</c:v>
                </c:pt>
                <c:pt idx="2003">
                  <c:v>33.5632010195066</c:v>
                </c:pt>
                <c:pt idx="2004">
                  <c:v>60.472114570019002</c:v>
                </c:pt>
                <c:pt idx="2005">
                  <c:v>40.353688806448197</c:v>
                </c:pt>
                <c:pt idx="2006">
                  <c:v>55.539932932891702</c:v>
                </c:pt>
                <c:pt idx="2007">
                  <c:v>33.693093425695402</c:v>
                </c:pt>
                <c:pt idx="2008">
                  <c:v>43.843355445693199</c:v>
                </c:pt>
                <c:pt idx="2009">
                  <c:v>38.821998121656698</c:v>
                </c:pt>
                <c:pt idx="2010">
                  <c:v>37.169986724845998</c:v>
                </c:pt>
                <c:pt idx="2011">
                  <c:v>52.425909555612897</c:v>
                </c:pt>
                <c:pt idx="2012">
                  <c:v>40.626566637081901</c:v>
                </c:pt>
                <c:pt idx="2013">
                  <c:v>37.276592796231</c:v>
                </c:pt>
                <c:pt idx="2014">
                  <c:v>44.096241667344103</c:v>
                </c:pt>
                <c:pt idx="2015">
                  <c:v>44.138373669067597</c:v>
                </c:pt>
                <c:pt idx="2016">
                  <c:v>37.383543414205803</c:v>
                </c:pt>
                <c:pt idx="2017">
                  <c:v>35.718395001696798</c:v>
                </c:pt>
                <c:pt idx="2018">
                  <c:v>49.372549322116797</c:v>
                </c:pt>
                <c:pt idx="2019">
                  <c:v>46.011489083388902</c:v>
                </c:pt>
                <c:pt idx="2020">
                  <c:v>42.643963329559398</c:v>
                </c:pt>
                <c:pt idx="2021">
                  <c:v>40.977351155899498</c:v>
                </c:pt>
                <c:pt idx="2022">
                  <c:v>46.143608240097002</c:v>
                </c:pt>
                <c:pt idx="2023">
                  <c:v>59.873002984550602</c:v>
                </c:pt>
                <c:pt idx="2024">
                  <c:v>53.0811059678135</c:v>
                </c:pt>
                <c:pt idx="2025">
                  <c:v>32.564709386989001</c:v>
                </c:pt>
                <c:pt idx="2026">
                  <c:v>44.604878025921302</c:v>
                </c:pt>
                <c:pt idx="2027">
                  <c:v>48.081998287960602</c:v>
                </c:pt>
                <c:pt idx="2028">
                  <c:v>34.377161176529199</c:v>
                </c:pt>
                <c:pt idx="2029">
                  <c:v>36.130578581883803</c:v>
                </c:pt>
                <c:pt idx="2030">
                  <c:v>44.775933320990099</c:v>
                </c:pt>
                <c:pt idx="2031">
                  <c:v>51.714020553568702</c:v>
                </c:pt>
                <c:pt idx="2032">
                  <c:v>46.587202925723702</c:v>
                </c:pt>
                <c:pt idx="2033">
                  <c:v>31.087892060822298</c:v>
                </c:pt>
                <c:pt idx="2034">
                  <c:v>48.4052843577049</c:v>
                </c:pt>
                <c:pt idx="2035">
                  <c:v>39.7995931013293</c:v>
                </c:pt>
                <c:pt idx="2036">
                  <c:v>51.962277883442603</c:v>
                </c:pt>
                <c:pt idx="2037">
                  <c:v>57.213310364223403</c:v>
                </c:pt>
                <c:pt idx="2038">
                  <c:v>38.178785567736703</c:v>
                </c:pt>
                <c:pt idx="2039">
                  <c:v>31.2671508516983</c:v>
                </c:pt>
                <c:pt idx="2040">
                  <c:v>38.252070170739003</c:v>
                </c:pt>
                <c:pt idx="2041">
                  <c:v>33.067579675451597</c:v>
                </c:pt>
                <c:pt idx="2042">
                  <c:v>33.099317615607198</c:v>
                </c:pt>
                <c:pt idx="2043">
                  <c:v>45.337284826708498</c:v>
                </c:pt>
                <c:pt idx="2044">
                  <c:v>43.6354016541422</c:v>
                </c:pt>
                <c:pt idx="2045">
                  <c:v>22.712200973243</c:v>
                </c:pt>
                <c:pt idx="2046">
                  <c:v>38.472954993187898</c:v>
                </c:pt>
                <c:pt idx="2047">
                  <c:v>45.5117252537285</c:v>
                </c:pt>
                <c:pt idx="2048">
                  <c:v>49.059731286954303</c:v>
                </c:pt>
                <c:pt idx="2049">
                  <c:v>43.8454389183728</c:v>
                </c:pt>
                <c:pt idx="2050">
                  <c:v>36.865581252739297</c:v>
                </c:pt>
                <c:pt idx="2051">
                  <c:v>47.444189563280297</c:v>
                </c:pt>
                <c:pt idx="2052">
                  <c:v>61.560890155142999</c:v>
                </c:pt>
                <c:pt idx="2053">
                  <c:v>49.296099641226597</c:v>
                </c:pt>
                <c:pt idx="2054">
                  <c:v>40.532197318721003</c:v>
                </c:pt>
                <c:pt idx="2055">
                  <c:v>44.0991492221778</c:v>
                </c:pt>
                <c:pt idx="2056">
                  <c:v>49.438607586011301</c:v>
                </c:pt>
                <c:pt idx="2057">
                  <c:v>26.5104783101071</c:v>
                </c:pt>
                <c:pt idx="2058">
                  <c:v>49.533903154238999</c:v>
                </c:pt>
                <c:pt idx="2059">
                  <c:v>44.269320321762599</c:v>
                </c:pt>
                <c:pt idx="2060">
                  <c:v>49.629433246937303</c:v>
                </c:pt>
                <c:pt idx="2061">
                  <c:v>62.096608581275497</c:v>
                </c:pt>
                <c:pt idx="2062">
                  <c:v>40.845699890872702</c:v>
                </c:pt>
                <c:pt idx="2063">
                  <c:v>46.2179458996279</c:v>
                </c:pt>
                <c:pt idx="2064">
                  <c:v>46.262547537944499</c:v>
                </c:pt>
                <c:pt idx="2065">
                  <c:v>44.526158682801103</c:v>
                </c:pt>
                <c:pt idx="2066">
                  <c:v>65.962345722794396</c:v>
                </c:pt>
                <c:pt idx="2067">
                  <c:v>48.1811765575588</c:v>
                </c:pt>
                <c:pt idx="2068">
                  <c:v>48.2277271521559</c:v>
                </c:pt>
                <c:pt idx="2069">
                  <c:v>57.214028745261402</c:v>
                </c:pt>
                <c:pt idx="2070">
                  <c:v>42.952004993212903</c:v>
                </c:pt>
                <c:pt idx="2071">
                  <c:v>46.576336443564102</c:v>
                </c:pt>
                <c:pt idx="2072">
                  <c:v>43.035130805967498</c:v>
                </c:pt>
                <c:pt idx="2073">
                  <c:v>46.666504780948898</c:v>
                </c:pt>
                <c:pt idx="2074">
                  <c:v>43.118470078184103</c:v>
                </c:pt>
                <c:pt idx="2075">
                  <c:v>50.353590398630999</c:v>
                </c:pt>
                <c:pt idx="2076">
                  <c:v>64.803037003193495</c:v>
                </c:pt>
                <c:pt idx="2077">
                  <c:v>57.658511060257197</c:v>
                </c:pt>
                <c:pt idx="2078">
                  <c:v>54.107245572354799</c:v>
                </c:pt>
                <c:pt idx="2079">
                  <c:v>46.9384114281549</c:v>
                </c:pt>
                <c:pt idx="2080">
                  <c:v>50.598085238052299</c:v>
                </c:pt>
                <c:pt idx="2081">
                  <c:v>50.647176479652899</c:v>
                </c:pt>
                <c:pt idx="2082">
                  <c:v>54.317499073625797</c:v>
                </c:pt>
                <c:pt idx="2083">
                  <c:v>57.994918273910201</c:v>
                </c:pt>
                <c:pt idx="2084">
                  <c:v>54.423042673445302</c:v>
                </c:pt>
                <c:pt idx="2085">
                  <c:v>74.450423667608504</c:v>
                </c:pt>
                <c:pt idx="2086">
                  <c:v>41.805465038677902</c:v>
                </c:pt>
                <c:pt idx="2087">
                  <c:v>40.0267164293601</c:v>
                </c:pt>
                <c:pt idx="2088">
                  <c:v>40.065648967728698</c:v>
                </c:pt>
                <c:pt idx="2089">
                  <c:v>36.458758154744999</c:v>
                </c:pt>
                <c:pt idx="2090">
                  <c:v>62.040219852551502</c:v>
                </c:pt>
                <c:pt idx="2091">
                  <c:v>76.712546206688202</c:v>
                </c:pt>
                <c:pt idx="2092">
                  <c:v>53.019785305259603</c:v>
                </c:pt>
                <c:pt idx="2093">
                  <c:v>56.731554636516201</c:v>
                </c:pt>
                <c:pt idx="2094">
                  <c:v>43.964022683838898</c:v>
                </c:pt>
                <c:pt idx="2095">
                  <c:v>45.840521411367902</c:v>
                </c:pt>
                <c:pt idx="2096">
                  <c:v>53.226886936975497</c:v>
                </c:pt>
                <c:pt idx="2097">
                  <c:v>44.0928336781258</c:v>
                </c:pt>
                <c:pt idx="2098">
                  <c:v>66.203834188955597</c:v>
                </c:pt>
                <c:pt idx="2099">
                  <c:v>51.542172587935099</c:v>
                </c:pt>
                <c:pt idx="2100">
                  <c:v>73.703634657652103</c:v>
                </c:pt>
                <c:pt idx="2101">
                  <c:v>62.709340589528502</c:v>
                </c:pt>
                <c:pt idx="2102">
                  <c:v>48.001106424984499</c:v>
                </c:pt>
                <c:pt idx="2103">
                  <c:v>33.2640534573097</c:v>
                </c:pt>
                <c:pt idx="2104">
                  <c:v>38.846053855982603</c:v>
                </c:pt>
                <c:pt idx="2105">
                  <c:v>61.103584345487697</c:v>
                </c:pt>
                <c:pt idx="2106">
                  <c:v>55.603140612162797</c:v>
                </c:pt>
                <c:pt idx="2107">
                  <c:v>66.789174855101905</c:v>
                </c:pt>
                <c:pt idx="2108">
                  <c:v>46.4268572444414</c:v>
                </c:pt>
                <c:pt idx="2109">
                  <c:v>63.2024752280226</c:v>
                </c:pt>
                <c:pt idx="2110">
                  <c:v>42.796582776513702</c:v>
                </c:pt>
                <c:pt idx="2111">
                  <c:v>70.776834708702097</c:v>
                </c:pt>
                <c:pt idx="2112">
                  <c:v>48.473833635904299</c:v>
                </c:pt>
                <c:pt idx="2113">
                  <c:v>54.120113408177197</c:v>
                </c:pt>
                <c:pt idx="2114">
                  <c:v>50.437243758696901</c:v>
                </c:pt>
                <c:pt idx="2115">
                  <c:v>65.445940097954903</c:v>
                </c:pt>
                <c:pt idx="2116">
                  <c:v>63.638637501264597</c:v>
                </c:pt>
                <c:pt idx="2117">
                  <c:v>52.459903053770901</c:v>
                </c:pt>
                <c:pt idx="2118">
                  <c:v>60.013248531538402</c:v>
                </c:pt>
                <c:pt idx="2119">
                  <c:v>69.458723453366602</c:v>
                </c:pt>
                <c:pt idx="2120">
                  <c:v>60.1316581436283</c:v>
                </c:pt>
                <c:pt idx="2121">
                  <c:v>62.071963537264899</c:v>
                </c:pt>
                <c:pt idx="2122">
                  <c:v>54.601943381092603</c:v>
                </c:pt>
                <c:pt idx="2123">
                  <c:v>60.3099345625834</c:v>
                </c:pt>
                <c:pt idx="2124">
                  <c:v>49.050249782939098</c:v>
                </c:pt>
                <c:pt idx="2125">
                  <c:v>67.982885538138405</c:v>
                </c:pt>
                <c:pt idx="2126">
                  <c:v>75.611268951956006</c:v>
                </c:pt>
                <c:pt idx="2127">
                  <c:v>54.872430952419201</c:v>
                </c:pt>
                <c:pt idx="2128">
                  <c:v>37.880534064760099</c:v>
                </c:pt>
                <c:pt idx="2129">
                  <c:v>58.773007640498399</c:v>
                </c:pt>
                <c:pt idx="2130">
                  <c:v>72.115758248187205</c:v>
                </c:pt>
                <c:pt idx="2131">
                  <c:v>49.391306512503903</c:v>
                </c:pt>
                <c:pt idx="2132">
                  <c:v>62.7511848332177</c:v>
                </c:pt>
                <c:pt idx="2133">
                  <c:v>55.199742211659697</c:v>
                </c:pt>
                <c:pt idx="2134">
                  <c:v>62.8759111790649</c:v>
                </c:pt>
                <c:pt idx="2135">
                  <c:v>68.660094048966997</c:v>
                </c:pt>
                <c:pt idx="2136">
                  <c:v>53.455415411865701</c:v>
                </c:pt>
                <c:pt idx="2137">
                  <c:v>80.2629277147701</c:v>
                </c:pt>
                <c:pt idx="2138">
                  <c:v>72.691156721361907</c:v>
                </c:pt>
                <c:pt idx="2139">
                  <c:v>57.444937536389702</c:v>
                </c:pt>
                <c:pt idx="2140">
                  <c:v>57.502207434758901</c:v>
                </c:pt>
                <c:pt idx="2141">
                  <c:v>49.884958893426898</c:v>
                </c:pt>
                <c:pt idx="2142">
                  <c:v>59.537586836479797</c:v>
                </c:pt>
                <c:pt idx="2143">
                  <c:v>67.286989651007502</c:v>
                </c:pt>
                <c:pt idx="2144">
                  <c:v>57.733178843687398</c:v>
                </c:pt>
                <c:pt idx="2145">
                  <c:v>48.160319003788899</c:v>
                </c:pt>
                <c:pt idx="2146">
                  <c:v>50.138126751178604</c:v>
                </c:pt>
                <c:pt idx="2147">
                  <c:v>73.354040398230595</c:v>
                </c:pt>
                <c:pt idx="2148">
                  <c:v>50.241171235877303</c:v>
                </c:pt>
                <c:pt idx="2149">
                  <c:v>32.883767350272798</c:v>
                </c:pt>
                <c:pt idx="2150">
                  <c:v>61.962528982997704</c:v>
                </c:pt>
                <c:pt idx="2151">
                  <c:v>54.2730177537373</c:v>
                </c:pt>
                <c:pt idx="2152">
                  <c:v>77.612733996837804</c:v>
                </c:pt>
                <c:pt idx="2153">
                  <c:v>64.096490396590994</c:v>
                </c:pt>
                <c:pt idx="2154">
                  <c:v>71.939865287976502</c:v>
                </c:pt>
                <c:pt idx="2155">
                  <c:v>56.4434750539004</c:v>
                </c:pt>
                <c:pt idx="2156">
                  <c:v>54.553408461462404</c:v>
                </c:pt>
                <c:pt idx="2157">
                  <c:v>58.510456587544503</c:v>
                </c:pt>
                <c:pt idx="2158">
                  <c:v>76.142208997126701</c:v>
                </c:pt>
                <c:pt idx="2159">
                  <c:v>52.768350595809501</c:v>
                </c:pt>
                <c:pt idx="2160">
                  <c:v>50.8665460466487</c:v>
                </c:pt>
                <c:pt idx="2161">
                  <c:v>54.836071258547101</c:v>
                </c:pt>
                <c:pt idx="2162">
                  <c:v>56.853335670832699</c:v>
                </c:pt>
                <c:pt idx="2163">
                  <c:v>58.874754536113599</c:v>
                </c:pt>
                <c:pt idx="2164">
                  <c:v>41.255067324267799</c:v>
                </c:pt>
                <c:pt idx="2165">
                  <c:v>53.097266906479398</c:v>
                </c:pt>
                <c:pt idx="2166">
                  <c:v>74.8070694952129</c:v>
                </c:pt>
                <c:pt idx="2167">
                  <c:v>61.0902109419117</c:v>
                </c:pt>
                <c:pt idx="2168">
                  <c:v>90.744202760842995</c:v>
                </c:pt>
                <c:pt idx="2169">
                  <c:v>69.116298010919607</c:v>
                </c:pt>
                <c:pt idx="2170">
                  <c:v>71.165012338244694</c:v>
                </c:pt>
                <c:pt idx="2171">
                  <c:v>55.408181831485599</c:v>
                </c:pt>
                <c:pt idx="2172">
                  <c:v>57.446812951361899</c:v>
                </c:pt>
                <c:pt idx="2173">
                  <c:v>67.421617106338999</c:v>
                </c:pt>
                <c:pt idx="2174">
                  <c:v>73.447075534105494</c:v>
                </c:pt>
                <c:pt idx="2175">
                  <c:v>61.600926235311199</c:v>
                </c:pt>
                <c:pt idx="2176">
                  <c:v>45.7516093610745</c:v>
                </c:pt>
                <c:pt idx="2177">
                  <c:v>67.703430072744098</c:v>
                </c:pt>
                <c:pt idx="2178">
                  <c:v>67.774154786830294</c:v>
                </c:pt>
                <c:pt idx="2179">
                  <c:v>71.835869506783396</c:v>
                </c:pt>
                <c:pt idx="2180">
                  <c:v>53.933237893899701</c:v>
                </c:pt>
                <c:pt idx="2181">
                  <c:v>79.984680783680503</c:v>
                </c:pt>
                <c:pt idx="2182">
                  <c:v>58.049586713735998</c:v>
                </c:pt>
                <c:pt idx="2183">
                  <c:v>48.091342250040803</c:v>
                </c:pt>
                <c:pt idx="2184">
                  <c:v>56.165343840303599</c:v>
                </c:pt>
                <c:pt idx="2185">
                  <c:v>38.152142750169602</c:v>
                </c:pt>
                <c:pt idx="2186">
                  <c:v>66.333730694095195</c:v>
                </c:pt>
                <c:pt idx="2187">
                  <c:v>56.342208938532899</c:v>
                </c:pt>
                <c:pt idx="2188">
                  <c:v>62.444341558021002</c:v>
                </c:pt>
                <c:pt idx="2189">
                  <c:v>42.345420597122803</c:v>
                </c:pt>
                <c:pt idx="2190">
                  <c:v>50.464168684731597</c:v>
                </c:pt>
                <c:pt idx="2191">
                  <c:v>78.806833446385298</c:v>
                </c:pt>
                <c:pt idx="2192">
                  <c:v>60.6843739423892</c:v>
                </c:pt>
                <c:pt idx="2193">
                  <c:v>66.823020860856701</c:v>
                </c:pt>
                <c:pt idx="2194">
                  <c:v>72.974545803141197</c:v>
                </c:pt>
                <c:pt idx="2195">
                  <c:v>89.284999422158293</c:v>
                </c:pt>
                <c:pt idx="2196">
                  <c:v>67.034268453573105</c:v>
                </c:pt>
                <c:pt idx="2197">
                  <c:v>65.071408642715795</c:v>
                </c:pt>
                <c:pt idx="2198">
                  <c:v>77.353737956189704</c:v>
                </c:pt>
                <c:pt idx="2199">
                  <c:v>83.548609051880902</c:v>
                </c:pt>
                <c:pt idx="2200">
                  <c:v>79.556892619141607</c:v>
                </c:pt>
                <c:pt idx="2201">
                  <c:v>53.093892577209601</c:v>
                </c:pt>
                <c:pt idx="2202">
                  <c:v>81.769134044943797</c:v>
                </c:pt>
                <c:pt idx="2203">
                  <c:v>67.530770921344697</c:v>
                </c:pt>
                <c:pt idx="2204">
                  <c:v>67.602107951521901</c:v>
                </c:pt>
                <c:pt idx="2205">
                  <c:v>69.724260037029495</c:v>
                </c:pt>
                <c:pt idx="2206">
                  <c:v>63.639323599797699</c:v>
                </c:pt>
                <c:pt idx="2207">
                  <c:v>73.981884538592695</c:v>
                </c:pt>
                <c:pt idx="2208">
                  <c:v>55.545111466915898</c:v>
                </c:pt>
                <c:pt idx="2209">
                  <c:v>82.376136317593804</c:v>
                </c:pt>
                <c:pt idx="2210">
                  <c:v>65.970672468844896</c:v>
                </c:pt>
                <c:pt idx="2211">
                  <c:v>70.168066613299104</c:v>
                </c:pt>
                <c:pt idx="2212">
                  <c:v>80.572161287698506</c:v>
                </c:pt>
                <c:pt idx="2213">
                  <c:v>45.499125630730099</c:v>
                </c:pt>
                <c:pt idx="2214">
                  <c:v>76.602369875733899</c:v>
                </c:pt>
                <c:pt idx="2215">
                  <c:v>66.320946817950698</c:v>
                </c:pt>
                <c:pt idx="2216">
                  <c:v>56.017652471930496</c:v>
                </c:pt>
                <c:pt idx="2217">
                  <c:v>70.615591392799004</c:v>
                </c:pt>
                <c:pt idx="2218">
                  <c:v>64.453136939314206</c:v>
                </c:pt>
                <c:pt idx="2219">
                  <c:v>58.277540611560802</c:v>
                </c:pt>
                <c:pt idx="2220">
                  <c:v>68.757183383025506</c:v>
                </c:pt>
                <c:pt idx="2221">
                  <c:v>50.058342470086998</c:v>
                </c:pt>
                <c:pt idx="2222">
                  <c:v>68.903356614604704</c:v>
                </c:pt>
                <c:pt idx="2223">
                  <c:v>58.525591784294697</c:v>
                </c:pt>
                <c:pt idx="2224">
                  <c:v>60.680234292150601</c:v>
                </c:pt>
                <c:pt idx="2225">
                  <c:v>94.259114698331004</c:v>
                </c:pt>
                <c:pt idx="2226">
                  <c:v>77.584377334387597</c:v>
                </c:pt>
                <c:pt idx="2227">
                  <c:v>69.270500458141299</c:v>
                </c:pt>
                <c:pt idx="2228">
                  <c:v>67.242880651464702</c:v>
                </c:pt>
                <c:pt idx="2229">
                  <c:v>63.107306804309097</c:v>
                </c:pt>
                <c:pt idx="2230">
                  <c:v>58.962867222877001</c:v>
                </c:pt>
                <c:pt idx="2231">
                  <c:v>69.565959939793004</c:v>
                </c:pt>
                <c:pt idx="2232">
                  <c:v>71.750370092765607</c:v>
                </c:pt>
                <c:pt idx="2233">
                  <c:v>61.264051812580703</c:v>
                </c:pt>
                <c:pt idx="2234">
                  <c:v>76.132976708822895</c:v>
                </c:pt>
                <c:pt idx="2235">
                  <c:v>55.043538896987002</c:v>
                </c:pt>
                <c:pt idx="2236">
                  <c:v>55.102224897276699</c:v>
                </c:pt>
                <c:pt idx="2237">
                  <c:v>76.376749038369098</c:v>
                </c:pt>
                <c:pt idx="2238">
                  <c:v>61.591337965731697</c:v>
                </c:pt>
                <c:pt idx="2239">
                  <c:v>65.909254011040204</c:v>
                </c:pt>
                <c:pt idx="2240">
                  <c:v>106.418676880671</c:v>
                </c:pt>
                <c:pt idx="2241">
                  <c:v>63.919348211419297</c:v>
                </c:pt>
                <c:pt idx="2242">
                  <c:v>100.24720089307201</c:v>
                </c:pt>
                <c:pt idx="2243">
                  <c:v>72.596671198587501</c:v>
                </c:pt>
                <c:pt idx="2244">
                  <c:v>81.224090396865506</c:v>
                </c:pt>
                <c:pt idx="2245">
                  <c:v>89.869865955751493</c:v>
                </c:pt>
                <c:pt idx="2246">
                  <c:v>55.6931479865776</c:v>
                </c:pt>
                <c:pt idx="2247">
                  <c:v>77.195965478513401</c:v>
                </c:pt>
                <c:pt idx="2248">
                  <c:v>85.864934695358201</c:v>
                </c:pt>
                <c:pt idx="2249">
                  <c:v>88.105602047152701</c:v>
                </c:pt>
                <c:pt idx="2250">
                  <c:v>68.838836232972795</c:v>
                </c:pt>
                <c:pt idx="2251">
                  <c:v>62.451873680725399</c:v>
                </c:pt>
                <c:pt idx="2252">
                  <c:v>49.583742088266497</c:v>
                </c:pt>
                <c:pt idx="2253">
                  <c:v>56.111109243093601</c:v>
                </c:pt>
                <c:pt idx="2254">
                  <c:v>64.812810433694096</c:v>
                </c:pt>
                <c:pt idx="2255">
                  <c:v>62.719377296392103</c:v>
                </c:pt>
                <c:pt idx="2256">
                  <c:v>51.961199458753804</c:v>
                </c:pt>
                <c:pt idx="2257">
                  <c:v>69.355695754517498</c:v>
                </c:pt>
                <c:pt idx="2258">
                  <c:v>82.447979941345295</c:v>
                </c:pt>
                <c:pt idx="2259">
                  <c:v>102.084213296695</c:v>
                </c:pt>
                <c:pt idx="2260">
                  <c:v>78.275809751944806</c:v>
                </c:pt>
                <c:pt idx="2261">
                  <c:v>80.536205530388401</c:v>
                </c:pt>
                <c:pt idx="2262">
                  <c:v>76.264404728310296</c:v>
                </c:pt>
                <c:pt idx="2263">
                  <c:v>69.802060932063696</c:v>
                </c:pt>
                <c:pt idx="2264">
                  <c:v>52.407562281646797</c:v>
                </c:pt>
                <c:pt idx="2265">
                  <c:v>93.997357328823398</c:v>
                </c:pt>
                <c:pt idx="2266">
                  <c:v>87.532970815200599</c:v>
                </c:pt>
                <c:pt idx="2267">
                  <c:v>83.245310505515107</c:v>
                </c:pt>
                <c:pt idx="2268">
                  <c:v>105.26450061966401</c:v>
                </c:pt>
                <c:pt idx="2269">
                  <c:v>90.009651347689797</c:v>
                </c:pt>
                <c:pt idx="2270">
                  <c:v>72.524324913446094</c:v>
                </c:pt>
                <c:pt idx="2271">
                  <c:v>77.0020585189814</c:v>
                </c:pt>
                <c:pt idx="2272">
                  <c:v>68.274813417218198</c:v>
                </c:pt>
                <c:pt idx="2273">
                  <c:v>72.757422122987407</c:v>
                </c:pt>
                <c:pt idx="2274">
                  <c:v>46.349727833889297</c:v>
                </c:pt>
                <c:pt idx="2275">
                  <c:v>81.751200760202593</c:v>
                </c:pt>
                <c:pt idx="2276">
                  <c:v>70.779404861897802</c:v>
                </c:pt>
                <c:pt idx="2277">
                  <c:v>104.067762681435</c:v>
                </c:pt>
                <c:pt idx="2278">
                  <c:v>82.011611941521096</c:v>
                </c:pt>
                <c:pt idx="2279">
                  <c:v>79.878765084667194</c:v>
                </c:pt>
                <c:pt idx="2280">
                  <c:v>97.731977962184203</c:v>
                </c:pt>
                <c:pt idx="2281">
                  <c:v>75.599348447160096</c:v>
                </c:pt>
                <c:pt idx="2282">
                  <c:v>69.001082783606293</c:v>
                </c:pt>
                <c:pt idx="2283">
                  <c:v>71.301590828609704</c:v>
                </c:pt>
                <c:pt idx="2284">
                  <c:v>91.450920222905495</c:v>
                </c:pt>
                <c:pt idx="2285">
                  <c:v>75.916831626392707</c:v>
                </c:pt>
                <c:pt idx="2286">
                  <c:v>64.820450070656605</c:v>
                </c:pt>
                <c:pt idx="2287">
                  <c:v>71.600962680856696</c:v>
                </c:pt>
                <c:pt idx="2288">
                  <c:v>78.395605434595495</c:v>
                </c:pt>
                <c:pt idx="2289">
                  <c:v>87.446619240438693</c:v>
                </c:pt>
                <c:pt idx="2290">
                  <c:v>96.516500555727205</c:v>
                </c:pt>
                <c:pt idx="2291">
                  <c:v>62.9137814101801</c:v>
                </c:pt>
                <c:pt idx="2292">
                  <c:v>92.220232363053697</c:v>
                </c:pt>
                <c:pt idx="2293">
                  <c:v>67.548881030999297</c:v>
                </c:pt>
                <c:pt idx="2294">
                  <c:v>112.69934942921699</c:v>
                </c:pt>
                <c:pt idx="2295">
                  <c:v>74.459445184940193</c:v>
                </c:pt>
                <c:pt idx="2296">
                  <c:v>106.159317095087</c:v>
                </c:pt>
                <c:pt idx="2297">
                  <c:v>70.093267382631396</c:v>
                </c:pt>
                <c:pt idx="2298">
                  <c:v>76.956947279897193</c:v>
                </c:pt>
                <c:pt idx="2299">
                  <c:v>79.303291512698607</c:v>
                </c:pt>
                <c:pt idx="2300">
                  <c:v>117.94532108311</c:v>
                </c:pt>
                <c:pt idx="2301">
                  <c:v>65.846019452961599</c:v>
                </c:pt>
                <c:pt idx="2302">
                  <c:v>70.460760559594405</c:v>
                </c:pt>
                <c:pt idx="2303">
                  <c:v>116.040572739241</c:v>
                </c:pt>
                <c:pt idx="2304">
                  <c:v>70.608239944878093</c:v>
                </c:pt>
                <c:pt idx="2305">
                  <c:v>70.682083079013495</c:v>
                </c:pt>
                <c:pt idx="2306">
                  <c:v>75.320898135182702</c:v>
                </c:pt>
                <c:pt idx="2307">
                  <c:v>116.526735358452</c:v>
                </c:pt>
                <c:pt idx="2308">
                  <c:v>93.776293299652906</c:v>
                </c:pt>
                <c:pt idx="2309">
                  <c:v>107.61202779321199</c:v>
                </c:pt>
                <c:pt idx="2310">
                  <c:v>77.9283668461659</c:v>
                </c:pt>
                <c:pt idx="2311">
                  <c:v>80.304216923670097</c:v>
                </c:pt>
                <c:pt idx="2312">
                  <c:v>94.168957372722403</c:v>
                </c:pt>
                <c:pt idx="2313">
                  <c:v>73.574518792721904</c:v>
                </c:pt>
                <c:pt idx="2314">
                  <c:v>89.762627004157594</c:v>
                </c:pt>
                <c:pt idx="2315">
                  <c:v>103.68045740068899</c:v>
                </c:pt>
                <c:pt idx="2316">
                  <c:v>85.337419559594096</c:v>
                </c:pt>
                <c:pt idx="2317">
                  <c:v>83.117720263047104</c:v>
                </c:pt>
                <c:pt idx="2318">
                  <c:v>67.025861966840097</c:v>
                </c:pt>
                <c:pt idx="2319">
                  <c:v>67.095847563026894</c:v>
                </c:pt>
                <c:pt idx="2320">
                  <c:v>78.7462254082767</c:v>
                </c:pt>
                <c:pt idx="2321">
                  <c:v>102.013262219551</c:v>
                </c:pt>
                <c:pt idx="2322">
                  <c:v>90.515226916232706</c:v>
                </c:pt>
                <c:pt idx="2323">
                  <c:v>102.22632289085399</c:v>
                </c:pt>
                <c:pt idx="2324">
                  <c:v>95.355751282415596</c:v>
                </c:pt>
                <c:pt idx="2325">
                  <c:v>79.158010806310699</c:v>
                </c:pt>
                <c:pt idx="2326">
                  <c:v>109.53847225868</c:v>
                </c:pt>
                <c:pt idx="2327">
                  <c:v>95.654518857035598</c:v>
                </c:pt>
                <c:pt idx="2328">
                  <c:v>100.42523352756101</c:v>
                </c:pt>
                <c:pt idx="2329">
                  <c:v>84.164626777684404</c:v>
                </c:pt>
                <c:pt idx="2330">
                  <c:v>81.912050606462699</c:v>
                </c:pt>
                <c:pt idx="2331">
                  <c:v>114.79644340098299</c:v>
                </c:pt>
                <c:pt idx="2332">
                  <c:v>84.428174481576093</c:v>
                </c:pt>
                <c:pt idx="2333">
                  <c:v>77.473170498761505</c:v>
                </c:pt>
                <c:pt idx="2334">
                  <c:v>68.153446747467598</c:v>
                </c:pt>
                <c:pt idx="2335">
                  <c:v>103.51299772864699</c:v>
                </c:pt>
                <c:pt idx="2336">
                  <c:v>68.295570281274394</c:v>
                </c:pt>
                <c:pt idx="2337">
                  <c:v>103.72883217204701</c:v>
                </c:pt>
                <c:pt idx="2338">
                  <c:v>89.677321456725394</c:v>
                </c:pt>
                <c:pt idx="2339">
                  <c:v>89.770737412050394</c:v>
                </c:pt>
                <c:pt idx="2340">
                  <c:v>94.593936134748901</c:v>
                </c:pt>
                <c:pt idx="2341">
                  <c:v>80.4885822721631</c:v>
                </c:pt>
                <c:pt idx="2342">
                  <c:v>99.530606594856394</c:v>
                </c:pt>
                <c:pt idx="2343">
                  <c:v>80.656286379209504</c:v>
                </c:pt>
                <c:pt idx="2344">
                  <c:v>99.737960825601803</c:v>
                </c:pt>
                <c:pt idx="2345">
                  <c:v>99.841780770347</c:v>
                </c:pt>
                <c:pt idx="2346">
                  <c:v>85.667739424226994</c:v>
                </c:pt>
                <c:pt idx="2347">
                  <c:v>80.9926195837173</c:v>
                </c:pt>
                <c:pt idx="2348">
                  <c:v>97.769197882110802</c:v>
                </c:pt>
                <c:pt idx="2349">
                  <c:v>90.709631533576896</c:v>
                </c:pt>
                <c:pt idx="2350">
                  <c:v>83.635258830785801</c:v>
                </c:pt>
                <c:pt idx="2351">
                  <c:v>86.114316771435995</c:v>
                </c:pt>
                <c:pt idx="2352">
                  <c:v>98.176638594061302</c:v>
                </c:pt>
                <c:pt idx="2353">
                  <c:v>67.117182804706104</c:v>
                </c:pt>
                <c:pt idx="2354">
                  <c:v>83.983711085014605</c:v>
                </c:pt>
                <c:pt idx="2355">
                  <c:v>108.09131580569699</c:v>
                </c:pt>
                <c:pt idx="2356">
                  <c:v>122.630834017384</c:v>
                </c:pt>
                <c:pt idx="2357">
                  <c:v>79.431836706638506</c:v>
                </c:pt>
                <c:pt idx="2358">
                  <c:v>96.381073353732702</c:v>
                </c:pt>
                <c:pt idx="2359">
                  <c:v>91.657162632134302</c:v>
                </c:pt>
                <c:pt idx="2360">
                  <c:v>103.825075565322</c:v>
                </c:pt>
                <c:pt idx="2361">
                  <c:v>89.430663939912094</c:v>
                </c:pt>
                <c:pt idx="2362">
                  <c:v>87.104001152144704</c:v>
                </c:pt>
                <c:pt idx="2363">
                  <c:v>79.928260195714401</c:v>
                </c:pt>
                <c:pt idx="2364">
                  <c:v>75.162094145179097</c:v>
                </c:pt>
                <c:pt idx="2365">
                  <c:v>121.35505813127099</c:v>
                </c:pt>
                <c:pt idx="2366">
                  <c:v>82.607111737128506</c:v>
                </c:pt>
                <c:pt idx="2367">
                  <c:v>102.150005817702</c:v>
                </c:pt>
                <c:pt idx="2368">
                  <c:v>97.386694014760295</c:v>
                </c:pt>
                <c:pt idx="2369">
                  <c:v>129.171281929738</c:v>
                </c:pt>
                <c:pt idx="2370">
                  <c:v>97.588917667116405</c:v>
                </c:pt>
                <c:pt idx="2371">
                  <c:v>92.805658858377299</c:v>
                </c:pt>
                <c:pt idx="2372">
                  <c:v>90.457145499275498</c:v>
                </c:pt>
                <c:pt idx="2373">
                  <c:v>115.02420684641</c:v>
                </c:pt>
                <c:pt idx="2374">
                  <c:v>97.994467310908306</c:v>
                </c:pt>
                <c:pt idx="2375">
                  <c:v>117.715301560966</c:v>
                </c:pt>
                <c:pt idx="2376">
                  <c:v>81.013180059141504</c:v>
                </c:pt>
                <c:pt idx="2377">
                  <c:v>103.214575260552</c:v>
                </c:pt>
                <c:pt idx="2378">
                  <c:v>108.241638014603</c:v>
                </c:pt>
                <c:pt idx="2379">
                  <c:v>164.99332047349199</c:v>
                </c:pt>
                <c:pt idx="2380">
                  <c:v>125.72208000745501</c:v>
                </c:pt>
                <c:pt idx="2381">
                  <c:v>64.160020119894398</c:v>
                </c:pt>
                <c:pt idx="2382">
                  <c:v>101.28023554486801</c:v>
                </c:pt>
                <c:pt idx="2383">
                  <c:v>76.657064197570094</c:v>
                </c:pt>
                <c:pt idx="2384">
                  <c:v>108.916267145745</c:v>
                </c:pt>
                <c:pt idx="2385">
                  <c:v>96.639394980511497</c:v>
                </c:pt>
                <c:pt idx="2386">
                  <c:v>94.2589625297894</c:v>
                </c:pt>
                <c:pt idx="2387">
                  <c:v>126.636423983292</c:v>
                </c:pt>
                <c:pt idx="2388">
                  <c:v>99.425502988648404</c:v>
                </c:pt>
                <c:pt idx="2389">
                  <c:v>92.063782152342696</c:v>
                </c:pt>
                <c:pt idx="2390">
                  <c:v>99.631415969551199</c:v>
                </c:pt>
                <c:pt idx="2391">
                  <c:v>107.21459989450901</c:v>
                </c:pt>
                <c:pt idx="2392">
                  <c:v>94.845814870703904</c:v>
                </c:pt>
                <c:pt idx="2393">
                  <c:v>84.949833864919398</c:v>
                </c:pt>
                <c:pt idx="2394">
                  <c:v>117.552117167829</c:v>
                </c:pt>
                <c:pt idx="2395">
                  <c:v>107.65890861386799</c:v>
                </c:pt>
                <c:pt idx="2396">
                  <c:v>97.745097306914303</c:v>
                </c:pt>
                <c:pt idx="2397">
                  <c:v>95.3372830058305</c:v>
                </c:pt>
                <c:pt idx="2398">
                  <c:v>110.5046587498</c:v>
                </c:pt>
                <c:pt idx="2399">
                  <c:v>135.75953661572001</c:v>
                </c:pt>
                <c:pt idx="2400">
                  <c:v>103.183215687589</c:v>
                </c:pt>
                <c:pt idx="2401">
                  <c:v>113.366899409504</c:v>
                </c:pt>
                <c:pt idx="2402">
                  <c:v>100.874695849426</c:v>
                </c:pt>
                <c:pt idx="2403">
                  <c:v>121.174689271703</c:v>
                </c:pt>
                <c:pt idx="2404">
                  <c:v>88.447811314142498</c:v>
                </c:pt>
                <c:pt idx="2405">
                  <c:v>70.831328055728804</c:v>
                </c:pt>
                <c:pt idx="2406">
                  <c:v>101.29210350639001</c:v>
                </c:pt>
                <c:pt idx="2407">
                  <c:v>88.722102850436499</c:v>
                </c:pt>
                <c:pt idx="2408">
                  <c:v>129.41424413848301</c:v>
                </c:pt>
                <c:pt idx="2409">
                  <c:v>106.686447517563</c:v>
                </c:pt>
                <c:pt idx="2410">
                  <c:v>122.053207971093</c:v>
                </c:pt>
                <c:pt idx="2411">
                  <c:v>91.634369803188605</c:v>
                </c:pt>
                <c:pt idx="2412">
                  <c:v>124.85324944671299</c:v>
                </c:pt>
                <c:pt idx="2413">
                  <c:v>109.67812975674499</c:v>
                </c:pt>
                <c:pt idx="2414">
                  <c:v>97.024837859139694</c:v>
                </c:pt>
                <c:pt idx="2415">
                  <c:v>107.348580334562</c:v>
                </c:pt>
                <c:pt idx="2416">
                  <c:v>92.107954775102598</c:v>
                </c:pt>
                <c:pt idx="2417">
                  <c:v>97.325309974832706</c:v>
                </c:pt>
                <c:pt idx="2418">
                  <c:v>92.297980294027099</c:v>
                </c:pt>
                <c:pt idx="2419">
                  <c:v>87.260168872390395</c:v>
                </c:pt>
                <c:pt idx="2420">
                  <c:v>113.04130975893599</c:v>
                </c:pt>
                <c:pt idx="2421">
                  <c:v>133.73194384996501</c:v>
                </c:pt>
                <c:pt idx="2422">
                  <c:v>108.125555166117</c:v>
                </c:pt>
                <c:pt idx="2423">
                  <c:v>121.12247080691699</c:v>
                </c:pt>
                <c:pt idx="2424">
                  <c:v>123.82716406771399</c:v>
                </c:pt>
                <c:pt idx="2425">
                  <c:v>100.713352009776</c:v>
                </c:pt>
                <c:pt idx="2426">
                  <c:v>103.402283031192</c:v>
                </c:pt>
                <c:pt idx="2427">
                  <c:v>82.807132430457301</c:v>
                </c:pt>
                <c:pt idx="2428">
                  <c:v>111.386816417796</c:v>
                </c:pt>
                <c:pt idx="2429">
                  <c:v>114.094712558681</c:v>
                </c:pt>
                <c:pt idx="2430">
                  <c:v>106.425118491898</c:v>
                </c:pt>
                <c:pt idx="2431">
                  <c:v>119.526856529977</c:v>
                </c:pt>
                <c:pt idx="2432">
                  <c:v>91.038067079153606</c:v>
                </c:pt>
                <c:pt idx="2433">
                  <c:v>106.754476369534</c:v>
                </c:pt>
                <c:pt idx="2434">
                  <c:v>140.74830978546399</c:v>
                </c:pt>
                <c:pt idx="2435">
                  <c:v>96.537995948301898</c:v>
                </c:pt>
                <c:pt idx="2436">
                  <c:v>109.696534488528</c:v>
                </c:pt>
                <c:pt idx="2437">
                  <c:v>117.65303341388901</c:v>
                </c:pt>
                <c:pt idx="2438">
                  <c:v>83.750522800242194</c:v>
                </c:pt>
                <c:pt idx="2439">
                  <c:v>102.176029856556</c:v>
                </c:pt>
                <c:pt idx="2440">
                  <c:v>73.432658476529497</c:v>
                </c:pt>
                <c:pt idx="2441">
                  <c:v>120.76352722196501</c:v>
                </c:pt>
                <c:pt idx="2442">
                  <c:v>73.5838760976484</c:v>
                </c:pt>
                <c:pt idx="2443">
                  <c:v>102.59727895220099</c:v>
                </c:pt>
                <c:pt idx="2444">
                  <c:v>92.169200421550698</c:v>
                </c:pt>
                <c:pt idx="2445">
                  <c:v>110.716803668444</c:v>
                </c:pt>
                <c:pt idx="2446">
                  <c:v>87.081238219210704</c:v>
                </c:pt>
                <c:pt idx="2447">
                  <c:v>134.71847925801001</c:v>
                </c:pt>
                <c:pt idx="2448">
                  <c:v>118.991456924682</c:v>
                </c:pt>
                <c:pt idx="2449">
                  <c:v>103.23193797875101</c:v>
                </c:pt>
                <c:pt idx="2450">
                  <c:v>111.28711944505</c:v>
                </c:pt>
                <c:pt idx="2451">
                  <c:v>132.62081263419299</c:v>
                </c:pt>
                <c:pt idx="2452">
                  <c:v>124.791653621995</c:v>
                </c:pt>
                <c:pt idx="2453">
                  <c:v>98.341162671339006</c:v>
                </c:pt>
                <c:pt idx="2454">
                  <c:v>119.72697019230201</c:v>
                </c:pt>
                <c:pt idx="2455">
                  <c:v>127.83992616544499</c:v>
                </c:pt>
                <c:pt idx="2456">
                  <c:v>143.967598232336</c:v>
                </c:pt>
                <c:pt idx="2457">
                  <c:v>96.076938746921797</c:v>
                </c:pt>
                <c:pt idx="2458">
                  <c:v>133.57717277863699</c:v>
                </c:pt>
                <c:pt idx="2459">
                  <c:v>104.29713209811</c:v>
                </c:pt>
                <c:pt idx="2460">
                  <c:v>77.633864275466607</c:v>
                </c:pt>
                <c:pt idx="2461">
                  <c:v>115.230391569777</c:v>
                </c:pt>
                <c:pt idx="2462">
                  <c:v>120.713655374871</c:v>
                </c:pt>
                <c:pt idx="2463">
                  <c:v>118.152196059587</c:v>
                </c:pt>
                <c:pt idx="2464">
                  <c:v>112.89730505070899</c:v>
                </c:pt>
                <c:pt idx="2465">
                  <c:v>102.24991904757201</c:v>
                </c:pt>
                <c:pt idx="2466">
                  <c:v>94.274109835484595</c:v>
                </c:pt>
                <c:pt idx="2467">
                  <c:v>110.548588165235</c:v>
                </c:pt>
                <c:pt idx="2468">
                  <c:v>86.370254165463706</c:v>
                </c:pt>
                <c:pt idx="2469">
                  <c:v>140.49548437577499</c:v>
                </c:pt>
                <c:pt idx="2470">
                  <c:v>116.297989816362</c:v>
                </c:pt>
                <c:pt idx="2471">
                  <c:v>86.635999091790495</c:v>
                </c:pt>
                <c:pt idx="2472">
                  <c:v>140.92769130832599</c:v>
                </c:pt>
                <c:pt idx="2473">
                  <c:v>100.378159462843</c:v>
                </c:pt>
                <c:pt idx="2474">
                  <c:v>111.343738063689</c:v>
                </c:pt>
                <c:pt idx="2475">
                  <c:v>114.176202363508</c:v>
                </c:pt>
                <c:pt idx="2476">
                  <c:v>111.57180224721201</c:v>
                </c:pt>
                <c:pt idx="2477">
                  <c:v>100.78978749390301</c:v>
                </c:pt>
                <c:pt idx="2478">
                  <c:v>125.434434478893</c:v>
                </c:pt>
                <c:pt idx="2479">
                  <c:v>131.022006424268</c:v>
                </c:pt>
                <c:pt idx="2480">
                  <c:v>133.88843866392099</c:v>
                </c:pt>
                <c:pt idx="2481">
                  <c:v>92.997190227336901</c:v>
                </c:pt>
                <c:pt idx="2482">
                  <c:v>109.520328750266</c:v>
                </c:pt>
                <c:pt idx="2483">
                  <c:v>123.336330295262</c:v>
                </c:pt>
                <c:pt idx="2484">
                  <c:v>98.769918259475105</c:v>
                </c:pt>
                <c:pt idx="2485">
                  <c:v>104.36368338057</c:v>
                </c:pt>
                <c:pt idx="2486">
                  <c:v>118.216416128625</c:v>
                </c:pt>
                <c:pt idx="2487">
                  <c:v>104.57704948236101</c:v>
                </c:pt>
                <c:pt idx="2488">
                  <c:v>140.496770386668</c:v>
                </c:pt>
                <c:pt idx="2489">
                  <c:v>93.760169046654397</c:v>
                </c:pt>
                <c:pt idx="2490">
                  <c:v>115.939647811062</c:v>
                </c:pt>
                <c:pt idx="2491">
                  <c:v>113.29472426017399</c:v>
                </c:pt>
                <c:pt idx="2492">
                  <c:v>124.474791969265</c:v>
                </c:pt>
                <c:pt idx="2493">
                  <c:v>127.37075225018999</c:v>
                </c:pt>
                <c:pt idx="2494">
                  <c:v>113.641942001646</c:v>
                </c:pt>
                <c:pt idx="2495">
                  <c:v>127.63078794638</c:v>
                </c:pt>
                <c:pt idx="2496">
                  <c:v>119.428732666832</c:v>
                </c:pt>
                <c:pt idx="2497">
                  <c:v>127.89126105570401</c:v>
                </c:pt>
                <c:pt idx="2498">
                  <c:v>125.238582013458</c:v>
                </c:pt>
                <c:pt idx="2499">
                  <c:v>130.93808826425499</c:v>
                </c:pt>
                <c:pt idx="2500">
                  <c:v>139.437815957662</c:v>
                </c:pt>
                <c:pt idx="2501">
                  <c:v>92.122742011238998</c:v>
                </c:pt>
                <c:pt idx="2502">
                  <c:v>122.95547185477599</c:v>
                </c:pt>
                <c:pt idx="2503">
                  <c:v>117.48614711626399</c:v>
                </c:pt>
                <c:pt idx="2504">
                  <c:v>137.20677509237601</c:v>
                </c:pt>
                <c:pt idx="2505">
                  <c:v>109.316597999186</c:v>
                </c:pt>
                <c:pt idx="2506">
                  <c:v>134.68048761861701</c:v>
                </c:pt>
                <c:pt idx="2507">
                  <c:v>134.817583977711</c:v>
                </c:pt>
                <c:pt idx="2508">
                  <c:v>106.839212148409</c:v>
                </c:pt>
                <c:pt idx="2509">
                  <c:v>126.64886113972101</c:v>
                </c:pt>
                <c:pt idx="2510">
                  <c:v>123.96042700406601</c:v>
                </c:pt>
                <c:pt idx="2511">
                  <c:v>118.446220222321</c:v>
                </c:pt>
                <c:pt idx="2512">
                  <c:v>138.32779095688099</c:v>
                </c:pt>
                <c:pt idx="2513">
                  <c:v>132.816668128131</c:v>
                </c:pt>
                <c:pt idx="2514">
                  <c:v>158.41052315293399</c:v>
                </c:pt>
                <c:pt idx="2515">
                  <c:v>135.91845599671299</c:v>
                </c:pt>
                <c:pt idx="2516">
                  <c:v>121.884017260467</c:v>
                </c:pt>
                <c:pt idx="2517">
                  <c:v>150.38177227973699</c:v>
                </c:pt>
                <c:pt idx="2518">
                  <c:v>130.65261324827199</c:v>
                </c:pt>
                <c:pt idx="2519">
                  <c:v>116.569512549647</c:v>
                </c:pt>
                <c:pt idx="2520">
                  <c:v>93.919513192124995</c:v>
                </c:pt>
                <c:pt idx="2521">
                  <c:v>128.20208560047899</c:v>
                </c:pt>
                <c:pt idx="2522">
                  <c:v>116.924906428687</c:v>
                </c:pt>
                <c:pt idx="2523">
                  <c:v>139.881334165162</c:v>
                </c:pt>
                <c:pt idx="2524">
                  <c:v>131.450409287399</c:v>
                </c:pt>
                <c:pt idx="2525">
                  <c:v>174.49150339132601</c:v>
                </c:pt>
                <c:pt idx="2526">
                  <c:v>103.083036210019</c:v>
                </c:pt>
                <c:pt idx="2527">
                  <c:v>126.118135579605</c:v>
                </c:pt>
                <c:pt idx="2528">
                  <c:v>177.89208767906399</c:v>
                </c:pt>
                <c:pt idx="2529">
                  <c:v>172.328132666448</c:v>
                </c:pt>
                <c:pt idx="2530">
                  <c:v>129.37708053753201</c:v>
                </c:pt>
                <c:pt idx="2531">
                  <c:v>141.020005178921</c:v>
                </c:pt>
                <c:pt idx="2532">
                  <c:v>138.28198606010301</c:v>
                </c:pt>
                <c:pt idx="2533">
                  <c:v>129.770662246645</c:v>
                </c:pt>
                <c:pt idx="2534">
                  <c:v>86.6013792976769</c:v>
                </c:pt>
                <c:pt idx="2535">
                  <c:v>121.36467654251101</c:v>
                </c:pt>
                <c:pt idx="2536">
                  <c:v>101.23960110070399</c:v>
                </c:pt>
                <c:pt idx="2537">
                  <c:v>124.50595260129801</c:v>
                </c:pt>
                <c:pt idx="2538">
                  <c:v>101.444590461636</c:v>
                </c:pt>
                <c:pt idx="2539">
                  <c:v>142.166092795363</c:v>
                </c:pt>
                <c:pt idx="2540">
                  <c:v>136.501308330797</c:v>
                </c:pt>
                <c:pt idx="2541">
                  <c:v>122.103233283064</c:v>
                </c:pt>
                <c:pt idx="2542">
                  <c:v>104.76571983625</c:v>
                </c:pt>
                <c:pt idx="2543">
                  <c:v>134.00261325978701</c:v>
                </c:pt>
                <c:pt idx="2544">
                  <c:v>137.054070410837</c:v>
                </c:pt>
                <c:pt idx="2545">
                  <c:v>145.94950864609899</c:v>
                </c:pt>
                <c:pt idx="2546">
                  <c:v>113.95560745139301</c:v>
                </c:pt>
                <c:pt idx="2547">
                  <c:v>131.62002704021299</c:v>
                </c:pt>
                <c:pt idx="2548">
                  <c:v>114.185864672812</c:v>
                </c:pt>
                <c:pt idx="2549">
                  <c:v>126.024324081305</c:v>
                </c:pt>
                <c:pt idx="2550">
                  <c:v>126.15151405483699</c:v>
                </c:pt>
                <c:pt idx="2551">
                  <c:v>126.278805304538</c:v>
                </c:pt>
                <c:pt idx="2552">
                  <c:v>126.40619780559599</c:v>
                </c:pt>
                <c:pt idx="2553">
                  <c:v>126.533691532923</c:v>
                </c:pt>
                <c:pt idx="2554">
                  <c:v>123.715675148112</c:v>
                </c:pt>
                <c:pt idx="2555">
                  <c:v>132.68614454443801</c:v>
                </c:pt>
                <c:pt idx="2556">
                  <c:v>123.965226798578</c:v>
                </c:pt>
                <c:pt idx="2557">
                  <c:v>127.04467819371</c:v>
                </c:pt>
                <c:pt idx="2558">
                  <c:v>136.04519006194101</c:v>
                </c:pt>
                <c:pt idx="2559">
                  <c:v>118.41932856701401</c:v>
                </c:pt>
                <c:pt idx="2560">
                  <c:v>115.57512120992099</c:v>
                </c:pt>
                <c:pt idx="2561">
                  <c:v>112.725040258153</c:v>
                </c:pt>
                <c:pt idx="2562">
                  <c:v>163.31890068169201</c:v>
                </c:pt>
                <c:pt idx="2563">
                  <c:v>148.62115178851101</c:v>
                </c:pt>
                <c:pt idx="2564">
                  <c:v>121.991968299248</c:v>
                </c:pt>
                <c:pt idx="2565">
                  <c:v>131.04990944104799</c:v>
                </c:pt>
                <c:pt idx="2566">
                  <c:v>134.16311477188901</c:v>
                </c:pt>
                <c:pt idx="2567">
                  <c:v>122.36041695316101</c:v>
                </c:pt>
                <c:pt idx="2568">
                  <c:v>146.38263043337099</c:v>
                </c:pt>
                <c:pt idx="2569">
                  <c:v>113.635320558602</c:v>
                </c:pt>
                <c:pt idx="2570">
                  <c:v>152.663811433224</c:v>
                </c:pt>
                <c:pt idx="2571">
                  <c:v>137.83510400988001</c:v>
                </c:pt>
                <c:pt idx="2572">
                  <c:v>95.981596276014898</c:v>
                </c:pt>
                <c:pt idx="2573">
                  <c:v>123.09990895569899</c:v>
                </c:pt>
                <c:pt idx="2574">
                  <c:v>129.23439576763101</c:v>
                </c:pt>
                <c:pt idx="2575">
                  <c:v>111.313303590269</c:v>
                </c:pt>
                <c:pt idx="2576">
                  <c:v>132.50541056652801</c:v>
                </c:pt>
                <c:pt idx="2577">
                  <c:v>111.536791603591</c:v>
                </c:pt>
                <c:pt idx="2578">
                  <c:v>132.77138582584001</c:v>
                </c:pt>
                <c:pt idx="2579">
                  <c:v>151.02787238146499</c:v>
                </c:pt>
                <c:pt idx="2580">
                  <c:v>145.13196113218899</c:v>
                </c:pt>
                <c:pt idx="2581">
                  <c:v>136.19711317223701</c:v>
                </c:pt>
                <c:pt idx="2582">
                  <c:v>166.62936063188801</c:v>
                </c:pt>
                <c:pt idx="2583">
                  <c:v>139.501864966319</c:v>
                </c:pt>
                <c:pt idx="2584">
                  <c:v>142.67677322786199</c:v>
                </c:pt>
                <c:pt idx="2585">
                  <c:v>127.625614344871</c:v>
                </c:pt>
                <c:pt idx="2586">
                  <c:v>124.711195347623</c:v>
                </c:pt>
                <c:pt idx="2587">
                  <c:v>109.61172478766299</c:v>
                </c:pt>
                <c:pt idx="2588">
                  <c:v>124.96004961984001</c:v>
                </c:pt>
                <c:pt idx="2589">
                  <c:v>146.44052828870599</c:v>
                </c:pt>
                <c:pt idx="2590">
                  <c:v>143.53258972387599</c:v>
                </c:pt>
                <c:pt idx="2591">
                  <c:v>149.789459017833</c:v>
                </c:pt>
                <c:pt idx="2592">
                  <c:v>146.878698378997</c:v>
                </c:pt>
                <c:pt idx="2593">
                  <c:v>104.142691317575</c:v>
                </c:pt>
                <c:pt idx="2594">
                  <c:v>116.51066329109</c:v>
                </c:pt>
                <c:pt idx="2595">
                  <c:v>162.66347372477199</c:v>
                </c:pt>
                <c:pt idx="2596">
                  <c:v>119.814883966179</c:v>
                </c:pt>
                <c:pt idx="2597">
                  <c:v>129.15979384918299</c:v>
                </c:pt>
                <c:pt idx="2598">
                  <c:v>150.83631643924301</c:v>
                </c:pt>
                <c:pt idx="2599">
                  <c:v>120.17278531763</c:v>
                </c:pt>
                <c:pt idx="2600">
                  <c:v>126.461100319227</c:v>
                </c:pt>
                <c:pt idx="2601">
                  <c:v>179.07401445105501</c:v>
                </c:pt>
                <c:pt idx="2602">
                  <c:v>160.70866509791401</c:v>
                </c:pt>
                <c:pt idx="2603">
                  <c:v>136.119359861307</c:v>
                </c:pt>
                <c:pt idx="2604">
                  <c:v>170.31820844423299</c:v>
                </c:pt>
                <c:pt idx="2605">
                  <c:v>198.38527395428599</c:v>
                </c:pt>
                <c:pt idx="2606">
                  <c:v>89.982575657839604</c:v>
                </c:pt>
                <c:pt idx="2607">
                  <c:v>155.296364681195</c:v>
                </c:pt>
                <c:pt idx="2608">
                  <c:v>143.01443602499</c:v>
                </c:pt>
                <c:pt idx="2609">
                  <c:v>112.03538377900701</c:v>
                </c:pt>
                <c:pt idx="2610">
                  <c:v>130.83759530746801</c:v>
                </c:pt>
                <c:pt idx="2611">
                  <c:v>168.38658113703099</c:v>
                </c:pt>
                <c:pt idx="2612">
                  <c:v>143.58263070001601</c:v>
                </c:pt>
                <c:pt idx="2613">
                  <c:v>131.22712639096</c:v>
                </c:pt>
                <c:pt idx="2614">
                  <c:v>112.591856983992</c:v>
                </c:pt>
                <c:pt idx="2615">
                  <c:v>106.442103970383</c:v>
                </c:pt>
                <c:pt idx="2616">
                  <c:v>119.082537767235</c:v>
                </c:pt>
                <c:pt idx="2617">
                  <c:v>163.11641923991499</c:v>
                </c:pt>
                <c:pt idx="2618">
                  <c:v>131.87831099488</c:v>
                </c:pt>
                <c:pt idx="2619">
                  <c:v>135.151911280376</c:v>
                </c:pt>
                <c:pt idx="2620">
                  <c:v>166.74743262069501</c:v>
                </c:pt>
                <c:pt idx="2621">
                  <c:v>116.523752087752</c:v>
                </c:pt>
                <c:pt idx="2622">
                  <c:v>151.31546761037399</c:v>
                </c:pt>
                <c:pt idx="2623">
                  <c:v>91.510164412909603</c:v>
                </c:pt>
                <c:pt idx="2624">
                  <c:v>138.98027465385999</c:v>
                </c:pt>
                <c:pt idx="2625">
                  <c:v>154.926468450409</c:v>
                </c:pt>
                <c:pt idx="2626">
                  <c:v>148.74978687074801</c:v>
                </c:pt>
                <c:pt idx="2627">
                  <c:v>174.240872751604</c:v>
                </c:pt>
                <c:pt idx="2628">
                  <c:v>149.04381603242001</c:v>
                </c:pt>
                <c:pt idx="2629">
                  <c:v>104.75112601103299</c:v>
                </c:pt>
                <c:pt idx="2630">
                  <c:v>114.386775907036</c:v>
                </c:pt>
                <c:pt idx="2631">
                  <c:v>152.666242194576</c:v>
                </c:pt>
                <c:pt idx="2632">
                  <c:v>152.81689725993701</c:v>
                </c:pt>
                <c:pt idx="2633">
                  <c:v>146.59401374142499</c:v>
                </c:pt>
                <c:pt idx="2634">
                  <c:v>159.49848964720499</c:v>
                </c:pt>
                <c:pt idx="2635">
                  <c:v>156.46266359818199</c:v>
                </c:pt>
                <c:pt idx="2636">
                  <c:v>131.046814162023</c:v>
                </c:pt>
                <c:pt idx="2637">
                  <c:v>121.577744330637</c:v>
                </c:pt>
                <c:pt idx="2638">
                  <c:v>150.52066212640599</c:v>
                </c:pt>
                <c:pt idx="2639">
                  <c:v>128.2289050711</c:v>
                </c:pt>
                <c:pt idx="2640">
                  <c:v>125.146334403846</c:v>
                </c:pt>
                <c:pt idx="2641">
                  <c:v>173.45018750336101</c:v>
                </c:pt>
                <c:pt idx="2642">
                  <c:v>118.962512818661</c:v>
                </c:pt>
                <c:pt idx="2643">
                  <c:v>128.734719649673</c:v>
                </c:pt>
                <c:pt idx="2644">
                  <c:v>151.412160887157</c:v>
                </c:pt>
                <c:pt idx="2645">
                  <c:v>148.33643423002201</c:v>
                </c:pt>
                <c:pt idx="2646">
                  <c:v>119.43145845400301</c:v>
                </c:pt>
                <c:pt idx="2647">
                  <c:v>138.93522874109399</c:v>
                </c:pt>
                <c:pt idx="2648">
                  <c:v>142.30606814573201</c:v>
                </c:pt>
                <c:pt idx="2649">
                  <c:v>148.92077853230401</c:v>
                </c:pt>
                <c:pt idx="2650">
                  <c:v>142.58596247050201</c:v>
                </c:pt>
                <c:pt idx="2651">
                  <c:v>129.75097222477601</c:v>
                </c:pt>
                <c:pt idx="2652">
                  <c:v>107.149712338987</c:v>
                </c:pt>
                <c:pt idx="2653">
                  <c:v>139.75645351777101</c:v>
                </c:pt>
                <c:pt idx="2654">
                  <c:v>139.893689392044</c:v>
                </c:pt>
                <c:pt idx="2655">
                  <c:v>146.54410103250001</c:v>
                </c:pt>
                <c:pt idx="2656">
                  <c:v>133.649011125659</c:v>
                </c:pt>
                <c:pt idx="2657">
                  <c:v>159.88361003221701</c:v>
                </c:pt>
                <c:pt idx="2658">
                  <c:v>133.91141594175701</c:v>
                </c:pt>
                <c:pt idx="2659">
                  <c:v>111.15741784180101</c:v>
                </c:pt>
                <c:pt idx="2660">
                  <c:v>150.536931445503</c:v>
                </c:pt>
                <c:pt idx="2661">
                  <c:v>121.20277242652401</c:v>
                </c:pt>
                <c:pt idx="2662">
                  <c:v>167.22704548626899</c:v>
                </c:pt>
                <c:pt idx="2663">
                  <c:v>147.697884044961</c:v>
                </c:pt>
                <c:pt idx="2664">
                  <c:v>131.41564733412099</c:v>
                </c:pt>
                <c:pt idx="2665">
                  <c:v>111.81272728813801</c:v>
                </c:pt>
                <c:pt idx="2666">
                  <c:v>171.175187673636</c:v>
                </c:pt>
                <c:pt idx="2667">
                  <c:v>128.50710227337299</c:v>
                </c:pt>
                <c:pt idx="2668">
                  <c:v>141.82602907049699</c:v>
                </c:pt>
                <c:pt idx="2669">
                  <c:v>145.26635460790499</c:v>
                </c:pt>
                <c:pt idx="2670">
                  <c:v>118.970598518918</c:v>
                </c:pt>
                <c:pt idx="2671">
                  <c:v>145.550773026825</c:v>
                </c:pt>
                <c:pt idx="2672">
                  <c:v>142.38193805640199</c:v>
                </c:pt>
                <c:pt idx="2673">
                  <c:v>159.093412481933</c:v>
                </c:pt>
                <c:pt idx="2674">
                  <c:v>152.61359335625201</c:v>
                </c:pt>
                <c:pt idx="2675">
                  <c:v>146.12092092452301</c:v>
                </c:pt>
                <c:pt idx="2676">
                  <c:v>146.263731822262</c:v>
                </c:pt>
                <c:pt idx="2677">
                  <c:v>183.008315703428</c:v>
                </c:pt>
                <c:pt idx="2678">
                  <c:v>133.22698480403</c:v>
                </c:pt>
                <c:pt idx="2679">
                  <c:v>166.69639105320499</c:v>
                </c:pt>
                <c:pt idx="2680">
                  <c:v>126.812974062625</c:v>
                </c:pt>
                <c:pt idx="2681">
                  <c:v>123.59634452861199</c:v>
                </c:pt>
                <c:pt idx="2682">
                  <c:v>167.185123623122</c:v>
                </c:pt>
                <c:pt idx="2683">
                  <c:v>167.34828582826</c:v>
                </c:pt>
                <c:pt idx="2684">
                  <c:v>164.161342501002</c:v>
                </c:pt>
                <c:pt idx="2685">
                  <c:v>137.493490361515</c:v>
                </c:pt>
                <c:pt idx="2686">
                  <c:v>151.054675911391</c:v>
                </c:pt>
                <c:pt idx="2687">
                  <c:v>144.481888373071</c:v>
                </c:pt>
                <c:pt idx="2688">
                  <c:v>127.806151937582</c:v>
                </c:pt>
                <c:pt idx="2689">
                  <c:v>188.529498962095</c:v>
                </c:pt>
                <c:pt idx="2690">
                  <c:v>141.534923999585</c:v>
                </c:pt>
                <c:pt idx="2691">
                  <c:v>161.911806363609</c:v>
                </c:pt>
                <c:pt idx="2692">
                  <c:v>162.06953608404501</c:v>
                </c:pt>
                <c:pt idx="2693">
                  <c:v>158.847650932439</c:v>
                </c:pt>
                <c:pt idx="2694">
                  <c:v>128.55507891498499</c:v>
                </c:pt>
                <c:pt idx="2695">
                  <c:v>169.316104391442</c:v>
                </c:pt>
                <c:pt idx="2696">
                  <c:v>169.48091717260999</c:v>
                </c:pt>
                <c:pt idx="2697">
                  <c:v>128.93085219316299</c:v>
                </c:pt>
                <c:pt idx="2698">
                  <c:v>129.056304901526</c:v>
                </c:pt>
                <c:pt idx="2699">
                  <c:v>132.58137782364199</c:v>
                </c:pt>
                <c:pt idx="2700">
                  <c:v>146.32164878186401</c:v>
                </c:pt>
                <c:pt idx="2701">
                  <c:v>98.778006442002294</c:v>
                </c:pt>
                <c:pt idx="2702">
                  <c:v>126.149644347799</c:v>
                </c:pt>
                <c:pt idx="2703">
                  <c:v>139.92332922336001</c:v>
                </c:pt>
                <c:pt idx="2704">
                  <c:v>170.804049872348</c:v>
                </c:pt>
                <c:pt idx="2705">
                  <c:v>126.517817064364</c:v>
                </c:pt>
                <c:pt idx="2706">
                  <c:v>167.71340360247601</c:v>
                </c:pt>
                <c:pt idx="2707">
                  <c:v>130.18979303834399</c:v>
                </c:pt>
                <c:pt idx="2708">
                  <c:v>137.174978130299</c:v>
                </c:pt>
                <c:pt idx="2709">
                  <c:v>185.36603384909</c:v>
                </c:pt>
                <c:pt idx="2710">
                  <c:v>158.05769376674101</c:v>
                </c:pt>
                <c:pt idx="2711">
                  <c:v>134.13550521813099</c:v>
                </c:pt>
                <c:pt idx="2712">
                  <c:v>123.937547670307</c:v>
                </c:pt>
                <c:pt idx="2713">
                  <c:v>189.53275063621001</c:v>
                </c:pt>
                <c:pt idx="2714">
                  <c:v>165.57086375570699</c:v>
                </c:pt>
                <c:pt idx="2715">
                  <c:v>138.10954446519301</c:v>
                </c:pt>
                <c:pt idx="2716">
                  <c:v>176.26043015811501</c:v>
                </c:pt>
                <c:pt idx="2717">
                  <c:v>145.29638599164599</c:v>
                </c:pt>
                <c:pt idx="2718">
                  <c:v>159.288399955865</c:v>
                </c:pt>
                <c:pt idx="2719">
                  <c:v>155.976637279447</c:v>
                </c:pt>
                <c:pt idx="2720">
                  <c:v>142.24975998394899</c:v>
                </c:pt>
                <c:pt idx="2721">
                  <c:v>131.96897813171501</c:v>
                </c:pt>
                <c:pt idx="2722">
                  <c:v>132.09681648983201</c:v>
                </c:pt>
                <c:pt idx="2723">
                  <c:v>177.459541214891</c:v>
                </c:pt>
                <c:pt idx="2724">
                  <c:v>163.69951260531801</c:v>
                </c:pt>
                <c:pt idx="2725">
                  <c:v>135.967280870195</c:v>
                </c:pt>
                <c:pt idx="2726">
                  <c:v>150.05776208165199</c:v>
                </c:pt>
                <c:pt idx="2727">
                  <c:v>132.73753187539199</c:v>
                </c:pt>
                <c:pt idx="2728">
                  <c:v>129.36950766477599</c:v>
                </c:pt>
                <c:pt idx="2729">
                  <c:v>129.49467606514199</c:v>
                </c:pt>
                <c:pt idx="2730">
                  <c:v>182.16857036768201</c:v>
                </c:pt>
                <c:pt idx="2731">
                  <c:v>136.75857267561901</c:v>
                </c:pt>
                <c:pt idx="2732">
                  <c:v>119.34071762979499</c:v>
                </c:pt>
                <c:pt idx="2733">
                  <c:v>196.75123198771101</c:v>
                </c:pt>
                <c:pt idx="2734">
                  <c:v>116.054773683916</c:v>
                </c:pt>
                <c:pt idx="2735">
                  <c:v>168.97010457311899</c:v>
                </c:pt>
                <c:pt idx="2736">
                  <c:v>140.944497047846</c:v>
                </c:pt>
                <c:pt idx="2737">
                  <c:v>141.080682850915</c:v>
                </c:pt>
                <c:pt idx="2738">
                  <c:v>183.58207150146899</c:v>
                </c:pt>
                <c:pt idx="2739">
                  <c:v>141.353382921779</c:v>
                </c:pt>
                <c:pt idx="2740">
                  <c:v>145.02714501529201</c:v>
                </c:pt>
                <c:pt idx="2741">
                  <c:v>134.54519612371499</c:v>
                </c:pt>
                <c:pt idx="2742">
                  <c:v>163.02774566149199</c:v>
                </c:pt>
                <c:pt idx="2743">
                  <c:v>156.09011259375799</c:v>
                </c:pt>
                <c:pt idx="2744">
                  <c:v>181.09724922733801</c:v>
                </c:pt>
                <c:pt idx="2745">
                  <c:v>142.174124875936</c:v>
                </c:pt>
                <c:pt idx="2746">
                  <c:v>167.21578047844</c:v>
                </c:pt>
                <c:pt idx="2747">
                  <c:v>146.00980618213001</c:v>
                </c:pt>
                <c:pt idx="2748">
                  <c:v>139.02134187562299</c:v>
                </c:pt>
                <c:pt idx="2749">
                  <c:v>210.517167737427</c:v>
                </c:pt>
                <c:pt idx="2750">
                  <c:v>121.43263614253701</c:v>
                </c:pt>
                <c:pt idx="2751">
                  <c:v>175.176202360985</c:v>
                </c:pt>
                <c:pt idx="2752">
                  <c:v>157.454171772763</c:v>
                </c:pt>
                <c:pt idx="2753">
                  <c:v>154.02540741533301</c:v>
                </c:pt>
                <c:pt idx="2754">
                  <c:v>147.004330776339</c:v>
                </c:pt>
                <c:pt idx="2755">
                  <c:v>165.09214589379999</c:v>
                </c:pt>
                <c:pt idx="2756">
                  <c:v>136.51313234482001</c:v>
                </c:pt>
                <c:pt idx="2757">
                  <c:v>169.009412888768</c:v>
                </c:pt>
                <c:pt idx="2758">
                  <c:v>140.37823816588099</c:v>
                </c:pt>
                <c:pt idx="2759">
                  <c:v>172.94121589882801</c:v>
                </c:pt>
                <c:pt idx="2760">
                  <c:v>151.47068727735899</c:v>
                </c:pt>
                <c:pt idx="2761">
                  <c:v>155.22788505643399</c:v>
                </c:pt>
                <c:pt idx="2762">
                  <c:v>180.672981865661</c:v>
                </c:pt>
                <c:pt idx="2763">
                  <c:v>191.69948422390999</c:v>
                </c:pt>
                <c:pt idx="2764">
                  <c:v>213.608680124123</c:v>
                </c:pt>
                <c:pt idx="2765">
                  <c:v>155.832161097783</c:v>
                </c:pt>
                <c:pt idx="2766">
                  <c:v>174.121167721169</c:v>
                </c:pt>
                <c:pt idx="2767">
                  <c:v>185.183440149349</c:v>
                </c:pt>
                <c:pt idx="2768">
                  <c:v>98.133506130859701</c:v>
                </c:pt>
                <c:pt idx="2769">
                  <c:v>130.971732904802</c:v>
                </c:pt>
                <c:pt idx="2770">
                  <c:v>163.87362076795301</c:v>
                </c:pt>
                <c:pt idx="2771">
                  <c:v>142.16167976217</c:v>
                </c:pt>
                <c:pt idx="2772">
                  <c:v>178.78676390556501</c:v>
                </c:pt>
                <c:pt idx="2773">
                  <c:v>146.09002362282999</c:v>
                </c:pt>
                <c:pt idx="2774">
                  <c:v>149.88758041429799</c:v>
                </c:pt>
                <c:pt idx="2775">
                  <c:v>212.24181439231899</c:v>
                </c:pt>
                <c:pt idx="2776">
                  <c:v>201.45903465132699</c:v>
                </c:pt>
                <c:pt idx="2777">
                  <c:v>179.65577452964101</c:v>
                </c:pt>
                <c:pt idx="2778">
                  <c:v>150.47000588275799</c:v>
                </c:pt>
                <c:pt idx="2779">
                  <c:v>154.289471027274</c:v>
                </c:pt>
                <c:pt idx="2780">
                  <c:v>143.407697492766</c:v>
                </c:pt>
                <c:pt idx="2781">
                  <c:v>217.16041417338499</c:v>
                </c:pt>
                <c:pt idx="2782">
                  <c:v>162.10710758865301</c:v>
                </c:pt>
                <c:pt idx="2783">
                  <c:v>228.64501514879601</c:v>
                </c:pt>
                <c:pt idx="2784">
                  <c:v>173.49561783515699</c:v>
                </c:pt>
                <c:pt idx="2785">
                  <c:v>147.798893660272</c:v>
                </c:pt>
                <c:pt idx="2786">
                  <c:v>147.94205903293101</c:v>
                </c:pt>
                <c:pt idx="2787">
                  <c:v>140.68107398286199</c:v>
                </c:pt>
                <c:pt idx="2788">
                  <c:v>166.75733206702699</c:v>
                </c:pt>
                <c:pt idx="2789">
                  <c:v>155.79086745999001</c:v>
                </c:pt>
                <c:pt idx="2790">
                  <c:v>204.209343675121</c:v>
                </c:pt>
                <c:pt idx="2791">
                  <c:v>137.51016174527399</c:v>
                </c:pt>
                <c:pt idx="2792">
                  <c:v>141.363323766142</c:v>
                </c:pt>
                <c:pt idx="2793">
                  <c:v>167.56591432700799</c:v>
                </c:pt>
                <c:pt idx="2794">
                  <c:v>178.90989164033999</c:v>
                </c:pt>
                <c:pt idx="2795">
                  <c:v>171.62115797333701</c:v>
                </c:pt>
                <c:pt idx="2796">
                  <c:v>138.176609956329</c:v>
                </c:pt>
                <c:pt idx="2797">
                  <c:v>198.12004769748799</c:v>
                </c:pt>
                <c:pt idx="2798">
                  <c:v>175.86122278003</c:v>
                </c:pt>
                <c:pt idx="2799">
                  <c:v>183.521908950799</c:v>
                </c:pt>
                <c:pt idx="2800">
                  <c:v>123.71584220055099</c:v>
                </c:pt>
                <c:pt idx="2801">
                  <c:v>120.082804685084</c:v>
                </c:pt>
                <c:pt idx="2802">
                  <c:v>169.029597279055</c:v>
                </c:pt>
                <c:pt idx="2803">
                  <c:v>154.15351351487101</c:v>
                </c:pt>
                <c:pt idx="2804">
                  <c:v>180.64671386044</c:v>
                </c:pt>
                <c:pt idx="2805">
                  <c:v>97.944795220356298</c:v>
                </c:pt>
                <c:pt idx="2806">
                  <c:v>131.97606452252899</c:v>
                </c:pt>
                <c:pt idx="2807">
                  <c:v>154.749775994928</c:v>
                </c:pt>
                <c:pt idx="2808">
                  <c:v>204.01349828682501</c:v>
                </c:pt>
                <c:pt idx="2809">
                  <c:v>189.083679805358</c:v>
                </c:pt>
                <c:pt idx="2810">
                  <c:v>155.19821548532099</c:v>
                </c:pt>
                <c:pt idx="2811">
                  <c:v>117.458192227612</c:v>
                </c:pt>
                <c:pt idx="2812">
                  <c:v>174.46090806530401</c:v>
                </c:pt>
                <c:pt idx="2813">
                  <c:v>250.55486328631901</c:v>
                </c:pt>
                <c:pt idx="2814">
                  <c:v>140.59800402158899</c:v>
                </c:pt>
                <c:pt idx="2815">
                  <c:v>148.34075787589001</c:v>
                </c:pt>
                <c:pt idx="2816">
                  <c:v>144.676456484639</c:v>
                </c:pt>
                <c:pt idx="2817">
                  <c:v>114.328321077859</c:v>
                </c:pt>
                <c:pt idx="2818">
                  <c:v>175.47232543787399</c:v>
                </c:pt>
                <c:pt idx="2819">
                  <c:v>152.73161489014501</c:v>
                </c:pt>
                <c:pt idx="2820">
                  <c:v>145.234777909804</c:v>
                </c:pt>
                <c:pt idx="2821">
                  <c:v>156.85157501152901</c:v>
                </c:pt>
                <c:pt idx="2822">
                  <c:v>153.17325457078999</c:v>
                </c:pt>
                <c:pt idx="2823">
                  <c:v>172.48578379456399</c:v>
                </c:pt>
                <c:pt idx="2824">
                  <c:v>138.12142785521399</c:v>
                </c:pt>
                <c:pt idx="2825">
                  <c:v>184.33910867291601</c:v>
                </c:pt>
                <c:pt idx="2826">
                  <c:v>169.14007967476101</c:v>
                </c:pt>
                <c:pt idx="2827">
                  <c:v>215.47625091889401</c:v>
                </c:pt>
                <c:pt idx="2828">
                  <c:v>142.50514926647901</c:v>
                </c:pt>
                <c:pt idx="2829">
                  <c:v>158.06294150050601</c:v>
                </c:pt>
                <c:pt idx="2830">
                  <c:v>138.920389785553</c:v>
                </c:pt>
                <c:pt idx="2831">
                  <c:v>131.32869179207199</c:v>
                </c:pt>
                <c:pt idx="2832">
                  <c:v>127.588569592781</c:v>
                </c:pt>
                <c:pt idx="2833">
                  <c:v>139.32125423825701</c:v>
                </c:pt>
                <c:pt idx="2834">
                  <c:v>112.338814607934</c:v>
                </c:pt>
                <c:pt idx="2835">
                  <c:v>189.99615016529</c:v>
                </c:pt>
                <c:pt idx="2836">
                  <c:v>166.89140698806401</c:v>
                </c:pt>
                <c:pt idx="2837">
                  <c:v>186.476227332159</c:v>
                </c:pt>
                <c:pt idx="2838">
                  <c:v>159.434655102221</c:v>
                </c:pt>
                <c:pt idx="2839">
                  <c:v>159.587648645797</c:v>
                </c:pt>
                <c:pt idx="2840">
                  <c:v>120.77959755399201</c:v>
                </c:pt>
                <c:pt idx="2841">
                  <c:v>148.19442349218801</c:v>
                </c:pt>
                <c:pt idx="2842">
                  <c:v>121.01139140388</c:v>
                </c:pt>
                <c:pt idx="2843">
                  <c:v>121.127419466223</c:v>
                </c:pt>
                <c:pt idx="2844">
                  <c:v>164.26543432854999</c:v>
                </c:pt>
                <c:pt idx="2845">
                  <c:v>148.76354921826601</c:v>
                </c:pt>
                <c:pt idx="2846">
                  <c:v>199.84765793424299</c:v>
                </c:pt>
                <c:pt idx="2847">
                  <c:v>156.89342496203199</c:v>
                </c:pt>
                <c:pt idx="2848">
                  <c:v>180.600256291047</c:v>
                </c:pt>
                <c:pt idx="2849">
                  <c:v>161.123941751638</c:v>
                </c:pt>
                <c:pt idx="2850">
                  <c:v>141.610131037569</c:v>
                </c:pt>
                <c:pt idx="2851">
                  <c:v>145.683062416116</c:v>
                </c:pt>
                <c:pt idx="2852">
                  <c:v>149.763630772895</c:v>
                </c:pt>
                <c:pt idx="2853">
                  <c:v>189.356116197316</c:v>
                </c:pt>
                <c:pt idx="2854">
                  <c:v>177.69117557298199</c:v>
                </c:pt>
                <c:pt idx="2855">
                  <c:v>158.09877139979599</c:v>
                </c:pt>
                <c:pt idx="2856">
                  <c:v>166.162439874406</c:v>
                </c:pt>
                <c:pt idx="2857">
                  <c:v>190.08147064142099</c:v>
                </c:pt>
                <c:pt idx="2858">
                  <c:v>206.11840559812899</c:v>
                </c:pt>
                <c:pt idx="2859">
                  <c:v>198.380156382389</c:v>
                </c:pt>
                <c:pt idx="2860">
                  <c:v>174.74131584601301</c:v>
                </c:pt>
                <c:pt idx="2861">
                  <c:v>147.08190910756599</c:v>
                </c:pt>
                <c:pt idx="2862">
                  <c:v>175.075238673212</c:v>
                </c:pt>
                <c:pt idx="2863">
                  <c:v>171.25960161057901</c:v>
                </c:pt>
                <c:pt idx="2864">
                  <c:v>159.46331748316001</c:v>
                </c:pt>
                <c:pt idx="2865">
                  <c:v>179.56742432886699</c:v>
                </c:pt>
                <c:pt idx="2866">
                  <c:v>203.70390628268501</c:v>
                </c:pt>
                <c:pt idx="2867">
                  <c:v>163.91816543462301</c:v>
                </c:pt>
                <c:pt idx="2868">
                  <c:v>168.07629665715999</c:v>
                </c:pt>
                <c:pt idx="2869">
                  <c:v>180.253435246907</c:v>
                </c:pt>
                <c:pt idx="2870">
                  <c:v>148.34964830383601</c:v>
                </c:pt>
                <c:pt idx="2871">
                  <c:v>176.58391360133299</c:v>
                </c:pt>
                <c:pt idx="2872">
                  <c:v>184.78633872587599</c:v>
                </c:pt>
                <c:pt idx="2873">
                  <c:v>193.004189795809</c:v>
                </c:pt>
                <c:pt idx="2874">
                  <c:v>152.940487182841</c:v>
                </c:pt>
                <c:pt idx="2875">
                  <c:v>124.88602473837101</c:v>
                </c:pt>
                <c:pt idx="2876">
                  <c:v>169.361470290222</c:v>
                </c:pt>
                <c:pt idx="2877">
                  <c:v>169.52263474370201</c:v>
                </c:pt>
                <c:pt idx="2878">
                  <c:v>189.884379786832</c:v>
                </c:pt>
                <c:pt idx="2879">
                  <c:v>161.75743570741699</c:v>
                </c:pt>
                <c:pt idx="2880">
                  <c:v>133.57678364053399</c:v>
                </c:pt>
                <c:pt idx="2881">
                  <c:v>141.80703156412801</c:v>
                </c:pt>
                <c:pt idx="2882">
                  <c:v>166.274694028879</c:v>
                </c:pt>
                <c:pt idx="2883">
                  <c:v>219.20403201274601</c:v>
                </c:pt>
                <c:pt idx="2884">
                  <c:v>142.211657777813</c:v>
                </c:pt>
                <c:pt idx="2885">
                  <c:v>215.55360904746701</c:v>
                </c:pt>
                <c:pt idx="2886">
                  <c:v>183.19099222632099</c:v>
                </c:pt>
                <c:pt idx="2887">
                  <c:v>183.364890853351</c:v>
                </c:pt>
                <c:pt idx="2888">
                  <c:v>195.77483836844399</c:v>
                </c:pt>
                <c:pt idx="2889">
                  <c:v>191.878076989671</c:v>
                </c:pt>
                <c:pt idx="2890">
                  <c:v>163.45539121006101</c:v>
                </c:pt>
                <c:pt idx="2891">
                  <c:v>192.24221880006399</c:v>
                </c:pt>
                <c:pt idx="2892">
                  <c:v>216.98930635963899</c:v>
                </c:pt>
                <c:pt idx="2893">
                  <c:v>221.292994742709</c:v>
                </c:pt>
                <c:pt idx="2894">
                  <c:v>188.687476691048</c:v>
                </c:pt>
                <c:pt idx="2895">
                  <c:v>229.92410507905601</c:v>
                </c:pt>
                <c:pt idx="2896">
                  <c:v>164.38704753564701</c:v>
                </c:pt>
                <c:pt idx="2897">
                  <c:v>180.996968107306</c:v>
                </c:pt>
                <c:pt idx="2898">
                  <c:v>144.111148760654</c:v>
                </c:pt>
                <c:pt idx="2899">
                  <c:v>189.582467704989</c:v>
                </c:pt>
                <c:pt idx="2900">
                  <c:v>189.76183372547999</c:v>
                </c:pt>
                <c:pt idx="2901">
                  <c:v>123.874775211817</c:v>
                </c:pt>
                <c:pt idx="2902">
                  <c:v>185.987868599797</c:v>
                </c:pt>
                <c:pt idx="2903">
                  <c:v>186.16369366277701</c:v>
                </c:pt>
                <c:pt idx="2904">
                  <c:v>165.63523364593101</c:v>
                </c:pt>
                <c:pt idx="2905">
                  <c:v>145.06776745262201</c:v>
                </c:pt>
                <c:pt idx="2906">
                  <c:v>141.05608936444801</c:v>
                </c:pt>
                <c:pt idx="2907">
                  <c:v>161.952425794704</c:v>
                </c:pt>
                <c:pt idx="2908">
                  <c:v>253.54935037052201</c:v>
                </c:pt>
                <c:pt idx="2909">
                  <c:v>112.33268411501901</c:v>
                </c:pt>
                <c:pt idx="2910">
                  <c:v>170.74021397519101</c:v>
                </c:pt>
                <c:pt idx="2911">
                  <c:v>166.73295064415501</c:v>
                </c:pt>
                <c:pt idx="2912">
                  <c:v>154.37342346715801</c:v>
                </c:pt>
                <c:pt idx="2913">
                  <c:v>167.04752903045599</c:v>
                </c:pt>
                <c:pt idx="2914">
                  <c:v>188.10559686690101</c:v>
                </c:pt>
                <c:pt idx="2915">
                  <c:v>184.09877779884499</c:v>
                </c:pt>
                <c:pt idx="2916">
                  <c:v>167.52017971877601</c:v>
                </c:pt>
                <c:pt idx="2917">
                  <c:v>180.25378354876599</c:v>
                </c:pt>
                <c:pt idx="2918">
                  <c:v>201.40296062394501</c:v>
                </c:pt>
                <c:pt idx="2919">
                  <c:v>180.59329906593001</c:v>
                </c:pt>
                <c:pt idx="2920">
                  <c:v>189.17081571603501</c:v>
                </c:pt>
                <c:pt idx="2921">
                  <c:v>159.894508763175</c:v>
                </c:pt>
                <c:pt idx="2922">
                  <c:v>206.373649757555</c:v>
                </c:pt>
                <c:pt idx="2923">
                  <c:v>164.41099829055099</c:v>
                </c:pt>
                <c:pt idx="2924">
                  <c:v>139.247746489463</c:v>
                </c:pt>
                <c:pt idx="2925">
                  <c:v>147.82576584973401</c:v>
                </c:pt>
                <c:pt idx="2926">
                  <c:v>228.28826723667601</c:v>
                </c:pt>
                <c:pt idx="2927">
                  <c:v>131.177438082176</c:v>
                </c:pt>
                <c:pt idx="2928">
                  <c:v>177.89110815050799</c:v>
                </c:pt>
                <c:pt idx="2929">
                  <c:v>131.42380074144799</c:v>
                </c:pt>
                <c:pt idx="2930">
                  <c:v>140.03400904583401</c:v>
                </c:pt>
                <c:pt idx="2931">
                  <c:v>169.89738925322399</c:v>
                </c:pt>
                <c:pt idx="2932">
                  <c:v>148.79860148609799</c:v>
                </c:pt>
                <c:pt idx="2933">
                  <c:v>148.93680211017801</c:v>
                </c:pt>
                <c:pt idx="2934">
                  <c:v>217.223696979359</c:v>
                </c:pt>
                <c:pt idx="2935">
                  <c:v>183.319385975839</c:v>
                </c:pt>
                <c:pt idx="2936">
                  <c:v>192.023877582815</c:v>
                </c:pt>
                <c:pt idx="2937">
                  <c:v>166.57506113350701</c:v>
                </c:pt>
                <c:pt idx="2938">
                  <c:v>149.62905783890301</c:v>
                </c:pt>
                <c:pt idx="2939">
                  <c:v>196.837627335207</c:v>
                </c:pt>
                <c:pt idx="2940">
                  <c:v>184.17089914015901</c:v>
                </c:pt>
                <c:pt idx="2941">
                  <c:v>171.48047491531401</c:v>
                </c:pt>
                <c:pt idx="2942">
                  <c:v>171.63927909808001</c:v>
                </c:pt>
                <c:pt idx="2943">
                  <c:v>176.09313374650901</c:v>
                </c:pt>
                <c:pt idx="2944">
                  <c:v>146.16359916757199</c:v>
                </c:pt>
                <c:pt idx="2945">
                  <c:v>167.813361157343</c:v>
                </c:pt>
                <c:pt idx="2946">
                  <c:v>176.58234284034501</c:v>
                </c:pt>
                <c:pt idx="2947">
                  <c:v>193.98908395960601</c:v>
                </c:pt>
                <c:pt idx="2948">
                  <c:v>155.33471028288099</c:v>
                </c:pt>
                <c:pt idx="2949">
                  <c:v>276.40576036365599</c:v>
                </c:pt>
                <c:pt idx="2950">
                  <c:v>211.81863870249799</c:v>
                </c:pt>
                <c:pt idx="2951">
                  <c:v>134.131455099801</c:v>
                </c:pt>
                <c:pt idx="2952">
                  <c:v>168.90179750705599</c:v>
                </c:pt>
                <c:pt idx="2953">
                  <c:v>173.39247714839499</c:v>
                </c:pt>
                <c:pt idx="2954">
                  <c:v>164.87481642046399</c:v>
                </c:pt>
                <c:pt idx="2955">
                  <c:v>195.42655854101</c:v>
                </c:pt>
                <c:pt idx="2956">
                  <c:v>217.34081458306801</c:v>
                </c:pt>
                <c:pt idx="2957">
                  <c:v>182.7345491815</c:v>
                </c:pt>
                <c:pt idx="2958">
                  <c:v>161.128759504231</c:v>
                </c:pt>
                <c:pt idx="2959">
                  <c:v>169.994857854917</c:v>
                </c:pt>
                <c:pt idx="2960">
                  <c:v>231.23137411044601</c:v>
                </c:pt>
                <c:pt idx="2961">
                  <c:v>192.142374988889</c:v>
                </c:pt>
                <c:pt idx="2962">
                  <c:v>174.835625683237</c:v>
                </c:pt>
                <c:pt idx="2963">
                  <c:v>214.370666801867</c:v>
                </c:pt>
                <c:pt idx="2964">
                  <c:v>183.91526736002101</c:v>
                </c:pt>
                <c:pt idx="2965">
                  <c:v>149.02066562835799</c:v>
                </c:pt>
                <c:pt idx="2966">
                  <c:v>236.897407065256</c:v>
                </c:pt>
                <c:pt idx="2967">
                  <c:v>171.24976976140101</c:v>
                </c:pt>
                <c:pt idx="2968">
                  <c:v>202.17243383747399</c:v>
                </c:pt>
                <c:pt idx="2969">
                  <c:v>215.555338380141</c:v>
                </c:pt>
                <c:pt idx="2970">
                  <c:v>211.35007807713399</c:v>
                </c:pt>
                <c:pt idx="2971">
                  <c:v>176.28668707213899</c:v>
                </c:pt>
                <c:pt idx="2972">
                  <c:v>167.62598727967901</c:v>
                </c:pt>
                <c:pt idx="2973">
                  <c:v>167.779715594778</c:v>
                </c:pt>
                <c:pt idx="2974">
                  <c:v>260.738913898551</c:v>
                </c:pt>
                <c:pt idx="2975">
                  <c:v>185.78087009255199</c:v>
                </c:pt>
                <c:pt idx="2976">
                  <c:v>146.104429334846</c:v>
                </c:pt>
                <c:pt idx="2977">
                  <c:v>168.39556843761201</c:v>
                </c:pt>
                <c:pt idx="2978">
                  <c:v>177.42080743590901</c:v>
                </c:pt>
                <c:pt idx="2979">
                  <c:v>182.022801653204</c:v>
                </c:pt>
                <c:pt idx="2980">
                  <c:v>208.851237771093</c:v>
                </c:pt>
                <c:pt idx="2981">
                  <c:v>182.35605567008301</c:v>
                </c:pt>
                <c:pt idx="2982">
                  <c:v>218.13704777328201</c:v>
                </c:pt>
                <c:pt idx="2983">
                  <c:v>169.32217804375901</c:v>
                </c:pt>
                <c:pt idx="2984">
                  <c:v>173.93686417399701</c:v>
                </c:pt>
                <c:pt idx="2985">
                  <c:v>174.09580105688701</c:v>
                </c:pt>
                <c:pt idx="2986">
                  <c:v>236.80785350861899</c:v>
                </c:pt>
                <c:pt idx="2987">
                  <c:v>183.35827397157701</c:v>
                </c:pt>
                <c:pt idx="2988">
                  <c:v>179.04943399730601</c:v>
                </c:pt>
                <c:pt idx="2989">
                  <c:v>192.65381114951799</c:v>
                </c:pt>
                <c:pt idx="2990">
                  <c:v>224.22045228037899</c:v>
                </c:pt>
                <c:pt idx="2991">
                  <c:v>215.44797222492801</c:v>
                </c:pt>
                <c:pt idx="2992">
                  <c:v>152.748138878578</c:v>
                </c:pt>
                <c:pt idx="2993">
                  <c:v>184.36419753083001</c:v>
                </c:pt>
                <c:pt idx="2994">
                  <c:v>211.536927839035</c:v>
                </c:pt>
                <c:pt idx="2995">
                  <c:v>157.67101648888101</c:v>
                </c:pt>
                <c:pt idx="2996">
                  <c:v>184.86855753046601</c:v>
                </c:pt>
                <c:pt idx="2997">
                  <c:v>189.54998034208899</c:v>
                </c:pt>
                <c:pt idx="2998">
                  <c:v>171.65370924063799</c:v>
                </c:pt>
                <c:pt idx="2999">
                  <c:v>171.80991397249699</c:v>
                </c:pt>
                <c:pt idx="3000">
                  <c:v>149.339081958576</c:v>
                </c:pt>
                <c:pt idx="3001">
                  <c:v>158.533986783019</c:v>
                </c:pt>
                <c:pt idx="3002">
                  <c:v>158.678127636055</c:v>
                </c:pt>
                <c:pt idx="3003">
                  <c:v>190.58682971277301</c:v>
                </c:pt>
                <c:pt idx="3004">
                  <c:v>218.01144450129399</c:v>
                </c:pt>
                <c:pt idx="3005">
                  <c:v>136.380932851945</c:v>
                </c:pt>
                <c:pt idx="3006">
                  <c:v>191.10670602832201</c:v>
                </c:pt>
                <c:pt idx="3007">
                  <c:v>177.617341757242</c:v>
                </c:pt>
                <c:pt idx="3008">
                  <c:v>164.103283426427</c:v>
                </c:pt>
                <c:pt idx="3009">
                  <c:v>209.877798966386</c:v>
                </c:pt>
                <c:pt idx="3010">
                  <c:v>251.168485726916</c:v>
                </c:pt>
                <c:pt idx="3011">
                  <c:v>155.40860160319099</c:v>
                </c:pt>
                <c:pt idx="3012">
                  <c:v>169.27445611292799</c:v>
                </c:pt>
                <c:pt idx="3013">
                  <c:v>206.06093885495901</c:v>
                </c:pt>
                <c:pt idx="3014">
                  <c:v>183.33125000641701</c:v>
                </c:pt>
                <c:pt idx="3015">
                  <c:v>211.02192403165799</c:v>
                </c:pt>
                <c:pt idx="3016">
                  <c:v>179.07191723590799</c:v>
                </c:pt>
                <c:pt idx="3017">
                  <c:v>183.829789004736</c:v>
                </c:pt>
                <c:pt idx="3018">
                  <c:v>165.596560064611</c:v>
                </c:pt>
                <c:pt idx="3019">
                  <c:v>184.16267155572001</c:v>
                </c:pt>
                <c:pt idx="3020">
                  <c:v>133.63872095916599</c:v>
                </c:pt>
                <c:pt idx="3021">
                  <c:v>175.271175503932</c:v>
                </c:pt>
                <c:pt idx="3022">
                  <c:v>189.279353089946</c:v>
                </c:pt>
                <c:pt idx="3023">
                  <c:v>203.31266815343</c:v>
                </c:pt>
                <c:pt idx="3024">
                  <c:v>171.12196492930499</c:v>
                </c:pt>
                <c:pt idx="3025">
                  <c:v>185.16384523851201</c:v>
                </c:pt>
                <c:pt idx="3026">
                  <c:v>185.331077683377</c:v>
                </c:pt>
                <c:pt idx="3027">
                  <c:v>171.586035126139</c:v>
                </c:pt>
                <c:pt idx="3028">
                  <c:v>222.79903370772601</c:v>
                </c:pt>
                <c:pt idx="3029">
                  <c:v>144.020895131896</c:v>
                </c:pt>
                <c:pt idx="3030">
                  <c:v>190.65109827056199</c:v>
                </c:pt>
                <c:pt idx="3031">
                  <c:v>195.477278676499</c:v>
                </c:pt>
                <c:pt idx="3032">
                  <c:v>218.94563343955201</c:v>
                </c:pt>
                <c:pt idx="3033">
                  <c:v>237.793478595447</c:v>
                </c:pt>
                <c:pt idx="3034">
                  <c:v>200.67323460143399</c:v>
                </c:pt>
                <c:pt idx="3035">
                  <c:v>191.511995618067</c:v>
                </c:pt>
                <c:pt idx="3036">
                  <c:v>215.06066529250799</c:v>
                </c:pt>
                <c:pt idx="3037">
                  <c:v>205.8954535684</c:v>
                </c:pt>
                <c:pt idx="3038">
                  <c:v>149.876963369013</c:v>
                </c:pt>
                <c:pt idx="3039">
                  <c:v>206.26631498928</c:v>
                </c:pt>
                <c:pt idx="3040">
                  <c:v>187.683568049044</c:v>
                </c:pt>
                <c:pt idx="3041">
                  <c:v>178.45979247352301</c:v>
                </c:pt>
                <c:pt idx="3042">
                  <c:v>164.51869634366099</c:v>
                </c:pt>
                <c:pt idx="3043">
                  <c:v>159.961866017467</c:v>
                </c:pt>
                <c:pt idx="3044">
                  <c:v>160.105662897141</c:v>
                </c:pt>
                <c:pt idx="3045">
                  <c:v>212.09499658358999</c:v>
                </c:pt>
                <c:pt idx="3046">
                  <c:v>165.11099337667201</c:v>
                </c:pt>
                <c:pt idx="3047">
                  <c:v>165.25930793140901</c:v>
                </c:pt>
                <c:pt idx="3048">
                  <c:v>241.022676209005</c:v>
                </c:pt>
                <c:pt idx="3049">
                  <c:v>156.09587085741401</c:v>
                </c:pt>
                <c:pt idx="3050">
                  <c:v>236.72118745205799</c:v>
                </c:pt>
                <c:pt idx="3051">
                  <c:v>213.24025645962899</c:v>
                </c:pt>
                <c:pt idx="3052">
                  <c:v>203.94572169400601</c:v>
                </c:pt>
                <c:pt idx="3053">
                  <c:v>166.15122783427299</c:v>
                </c:pt>
                <c:pt idx="3054">
                  <c:v>213.814570707581</c:v>
                </c:pt>
                <c:pt idx="3055">
                  <c:v>175.960702615906</c:v>
                </c:pt>
                <c:pt idx="3056">
                  <c:v>138.03875954549</c:v>
                </c:pt>
                <c:pt idx="3057">
                  <c:v>214.390016614345</c:v>
                </c:pt>
                <c:pt idx="3058">
                  <c:v>171.665667651208</c:v>
                </c:pt>
                <c:pt idx="3059">
                  <c:v>195.68323221541601</c:v>
                </c:pt>
                <c:pt idx="3060">
                  <c:v>234.07474326947201</c:v>
                </c:pt>
                <c:pt idx="3061">
                  <c:v>200.81511326403501</c:v>
                </c:pt>
                <c:pt idx="3062">
                  <c:v>191.42366792328099</c:v>
                </c:pt>
                <c:pt idx="3063">
                  <c:v>196.38483462725</c:v>
                </c:pt>
                <c:pt idx="3064">
                  <c:v>230.11964054918201</c:v>
                </c:pt>
                <c:pt idx="3065">
                  <c:v>206.33322927488899</c:v>
                </c:pt>
                <c:pt idx="3066">
                  <c:v>206.51773676347699</c:v>
                </c:pt>
                <c:pt idx="3067">
                  <c:v>187.474240184775</c:v>
                </c:pt>
                <c:pt idx="3068">
                  <c:v>197.264464585773</c:v>
                </c:pt>
                <c:pt idx="3069">
                  <c:v>158.91572020961601</c:v>
                </c:pt>
                <c:pt idx="3070">
                  <c:v>144.59790742770301</c:v>
                </c:pt>
                <c:pt idx="3071">
                  <c:v>207.44212641748899</c:v>
                </c:pt>
                <c:pt idx="3072">
                  <c:v>178.65611478575099</c:v>
                </c:pt>
                <c:pt idx="3073">
                  <c:v>246.47558909881599</c:v>
                </c:pt>
                <c:pt idx="3074">
                  <c:v>266.04427522640702</c:v>
                </c:pt>
                <c:pt idx="3075">
                  <c:v>217.86684777205801</c:v>
                </c:pt>
                <c:pt idx="3076">
                  <c:v>218.06123811025</c:v>
                </c:pt>
                <c:pt idx="3077">
                  <c:v>160.054224093599</c:v>
                </c:pt>
                <c:pt idx="3078">
                  <c:v>223.30486776484</c:v>
                </c:pt>
                <c:pt idx="3079">
                  <c:v>189.492506992855</c:v>
                </c:pt>
                <c:pt idx="3080">
                  <c:v>165.34586784093199</c:v>
                </c:pt>
                <c:pt idx="3081">
                  <c:v>184.963033197969</c:v>
                </c:pt>
                <c:pt idx="3082">
                  <c:v>189.99964165154501</c:v>
                </c:pt>
                <c:pt idx="3083">
                  <c:v>204.797295811607</c:v>
                </c:pt>
                <c:pt idx="3084">
                  <c:v>185.45783989802499</c:v>
                </c:pt>
                <c:pt idx="3085">
                  <c:v>234.471159886837</c:v>
                </c:pt>
                <c:pt idx="3086">
                  <c:v>210.234102636161</c:v>
                </c:pt>
                <c:pt idx="3087">
                  <c:v>137.01849049797599</c:v>
                </c:pt>
                <c:pt idx="3088">
                  <c:v>181.22129576747</c:v>
                </c:pt>
                <c:pt idx="3089">
                  <c:v>215.69817310914499</c:v>
                </c:pt>
                <c:pt idx="3090">
                  <c:v>186.450517668603</c:v>
                </c:pt>
                <c:pt idx="3091">
                  <c:v>211.17114907942599</c:v>
                </c:pt>
                <c:pt idx="3092">
                  <c:v>196.61297478229801</c:v>
                </c:pt>
                <c:pt idx="3093">
                  <c:v>206.62718244616099</c:v>
                </c:pt>
                <c:pt idx="3094">
                  <c:v>177.266459318692</c:v>
                </c:pt>
                <c:pt idx="3095">
                  <c:v>182.35245980880401</c:v>
                </c:pt>
                <c:pt idx="3096">
                  <c:v>167.71603175631901</c:v>
                </c:pt>
                <c:pt idx="3097">
                  <c:v>187.613871055413</c:v>
                </c:pt>
                <c:pt idx="3098">
                  <c:v>182.838936414024</c:v>
                </c:pt>
                <c:pt idx="3099">
                  <c:v>207.73123140145401</c:v>
                </c:pt>
                <c:pt idx="3100">
                  <c:v>193.06457089099601</c:v>
                </c:pt>
                <c:pt idx="3101">
                  <c:v>208.10028209815599</c:v>
                </c:pt>
                <c:pt idx="3102">
                  <c:v>188.448335897204</c:v>
                </c:pt>
                <c:pt idx="3103">
                  <c:v>198.54271834465101</c:v>
                </c:pt>
                <c:pt idx="3104">
                  <c:v>253.366587434911</c:v>
                </c:pt>
                <c:pt idx="3105">
                  <c:v>154.14377299709199</c:v>
                </c:pt>
                <c:pt idx="3106">
                  <c:v>164.23408256998201</c:v>
                </c:pt>
                <c:pt idx="3107">
                  <c:v>214.191777635335</c:v>
                </c:pt>
                <c:pt idx="3108">
                  <c:v>189.45359923778599</c:v>
                </c:pt>
                <c:pt idx="3109">
                  <c:v>184.63152046156699</c:v>
                </c:pt>
                <c:pt idx="3110">
                  <c:v>169.811786952983</c:v>
                </c:pt>
                <c:pt idx="3111">
                  <c:v>194.956738335235</c:v>
                </c:pt>
                <c:pt idx="3112">
                  <c:v>205.13613291514201</c:v>
                </c:pt>
                <c:pt idx="3113">
                  <c:v>170.26360525829801</c:v>
                </c:pt>
                <c:pt idx="3114">
                  <c:v>235.572886637567</c:v>
                </c:pt>
                <c:pt idx="3115">
                  <c:v>220.731643796893</c:v>
                </c:pt>
                <c:pt idx="3116">
                  <c:v>145.61104961722501</c:v>
                </c:pt>
                <c:pt idx="3117">
                  <c:v>165.842038261705</c:v>
                </c:pt>
                <c:pt idx="3118">
                  <c:v>176.04878130744899</c:v>
                </c:pt>
                <c:pt idx="3119">
                  <c:v>186.27343983567499</c:v>
                </c:pt>
                <c:pt idx="3120">
                  <c:v>181.39941567328401</c:v>
                </c:pt>
                <c:pt idx="3121">
                  <c:v>176.51659491115501</c:v>
                </c:pt>
                <c:pt idx="3122">
                  <c:v>161.52938112721401</c:v>
                </c:pt>
                <c:pt idx="3123">
                  <c:v>197.038073796574</c:v>
                </c:pt>
                <c:pt idx="3124">
                  <c:v>176.98543562435199</c:v>
                </c:pt>
                <c:pt idx="3125">
                  <c:v>212.57033524282201</c:v>
                </c:pt>
                <c:pt idx="3126">
                  <c:v>207.694078307572</c:v>
                </c:pt>
                <c:pt idx="3127">
                  <c:v>187.598504411812</c:v>
                </c:pt>
                <c:pt idx="3128">
                  <c:v>167.46688064058901</c:v>
                </c:pt>
                <c:pt idx="3129">
                  <c:v>177.77485459454601</c:v>
                </c:pt>
                <c:pt idx="3130">
                  <c:v>157.59819231787699</c:v>
                </c:pt>
                <c:pt idx="3131">
                  <c:v>173.003806461474</c:v>
                </c:pt>
                <c:pt idx="3132">
                  <c:v>234.27272580384201</c:v>
                </c:pt>
                <c:pt idx="3133">
                  <c:v>244.67649325818201</c:v>
                </c:pt>
                <c:pt idx="3134">
                  <c:v>183.67099380764401</c:v>
                </c:pt>
                <c:pt idx="3135">
                  <c:v>158.30214073815</c:v>
                </c:pt>
                <c:pt idx="3136">
                  <c:v>127.776820064641</c:v>
                </c:pt>
                <c:pt idx="3137">
                  <c:v>214.856395088727</c:v>
                </c:pt>
                <c:pt idx="3138">
                  <c:v>220.16806801063001</c:v>
                </c:pt>
                <c:pt idx="3139">
                  <c:v>153.74250981125601</c:v>
                </c:pt>
                <c:pt idx="3140">
                  <c:v>241.07787806840599</c:v>
                </c:pt>
                <c:pt idx="3141">
                  <c:v>184.81990732113701</c:v>
                </c:pt>
                <c:pt idx="3142">
                  <c:v>200.39992479203499</c:v>
                </c:pt>
                <c:pt idx="3143">
                  <c:v>185.149312016935</c:v>
                </c:pt>
                <c:pt idx="3144">
                  <c:v>159.57612150122401</c:v>
                </c:pt>
                <c:pt idx="3145">
                  <c:v>211.240230616367</c:v>
                </c:pt>
                <c:pt idx="3146">
                  <c:v>180.487587730304</c:v>
                </c:pt>
                <c:pt idx="3147">
                  <c:v>134.19586046364699</c:v>
                </c:pt>
                <c:pt idx="3148">
                  <c:v>216.970901010012</c:v>
                </c:pt>
                <c:pt idx="3149">
                  <c:v>165.4583033413</c:v>
                </c:pt>
                <c:pt idx="3150">
                  <c:v>222.53246866099801</c:v>
                </c:pt>
                <c:pt idx="3151">
                  <c:v>248.629390481813</c:v>
                </c:pt>
                <c:pt idx="3152">
                  <c:v>279.95694221782202</c:v>
                </c:pt>
                <c:pt idx="3153">
                  <c:v>191.99300906247899</c:v>
                </c:pt>
                <c:pt idx="3154">
                  <c:v>223.32549876493499</c:v>
                </c:pt>
                <c:pt idx="3155">
                  <c:v>239.11884858658499</c:v>
                </c:pt>
                <c:pt idx="3156">
                  <c:v>260.142950708385</c:v>
                </c:pt>
                <c:pt idx="3157">
                  <c:v>218.714402764753</c:v>
                </c:pt>
                <c:pt idx="3158">
                  <c:v>218.90887789982801</c:v>
                </c:pt>
                <c:pt idx="3159">
                  <c:v>198.236503764254</c:v>
                </c:pt>
                <c:pt idx="3160">
                  <c:v>208.85550638830301</c:v>
                </c:pt>
                <c:pt idx="3161">
                  <c:v>193.363066571904</c:v>
                </c:pt>
                <c:pt idx="3162">
                  <c:v>198.76559689912901</c:v>
                </c:pt>
                <c:pt idx="3163">
                  <c:v>188.47159173423699</c:v>
                </c:pt>
                <c:pt idx="3164">
                  <c:v>288.19857001102201</c:v>
                </c:pt>
                <c:pt idx="3165">
                  <c:v>272.72074072259898</c:v>
                </c:pt>
                <c:pt idx="3166">
                  <c:v>194.22368870064801</c:v>
                </c:pt>
                <c:pt idx="3167">
                  <c:v>241.68178131526599</c:v>
                </c:pt>
                <c:pt idx="3168">
                  <c:v>163.01716683581401</c:v>
                </c:pt>
                <c:pt idx="3169">
                  <c:v>184.21509538982301</c:v>
                </c:pt>
                <c:pt idx="3170">
                  <c:v>184.378678252638</c:v>
                </c:pt>
                <c:pt idx="3171">
                  <c:v>231.99614580138299</c:v>
                </c:pt>
                <c:pt idx="3172">
                  <c:v>179.42890612248499</c:v>
                </c:pt>
                <c:pt idx="3173">
                  <c:v>205.99821500221199</c:v>
                </c:pt>
                <c:pt idx="3174">
                  <c:v>185.03428702867001</c:v>
                </c:pt>
                <c:pt idx="3175">
                  <c:v>142.86742143582899</c:v>
                </c:pt>
                <c:pt idx="3176">
                  <c:v>180.06677810634301</c:v>
                </c:pt>
                <c:pt idx="3177">
                  <c:v>121.91796550638701</c:v>
                </c:pt>
                <c:pt idx="3178">
                  <c:v>180.386462227675</c:v>
                </c:pt>
                <c:pt idx="3179">
                  <c:v>212.407637431311</c:v>
                </c:pt>
                <c:pt idx="3180">
                  <c:v>196.65135072821801</c:v>
                </c:pt>
                <c:pt idx="3181">
                  <c:v>196.82577324652399</c:v>
                </c:pt>
                <c:pt idx="3182">
                  <c:v>154.40566588513201</c:v>
                </c:pt>
                <c:pt idx="3183">
                  <c:v>218.49124741536201</c:v>
                </c:pt>
                <c:pt idx="3184">
                  <c:v>154.679620676181</c:v>
                </c:pt>
                <c:pt idx="3185">
                  <c:v>181.509303811081</c:v>
                </c:pt>
                <c:pt idx="3186">
                  <c:v>160.297246687572</c:v>
                </c:pt>
                <c:pt idx="3187">
                  <c:v>208.57113769313699</c:v>
                </c:pt>
                <c:pt idx="3188">
                  <c:v>160.581538198206</c:v>
                </c:pt>
                <c:pt idx="3189">
                  <c:v>192.868621623558</c:v>
                </c:pt>
                <c:pt idx="3190">
                  <c:v>150.141857864874</c:v>
                </c:pt>
                <c:pt idx="3191">
                  <c:v>166.37577356126599</c:v>
                </c:pt>
                <c:pt idx="3192">
                  <c:v>161.15146200675301</c:v>
                </c:pt>
                <c:pt idx="3193">
                  <c:v>209.682489987124</c:v>
                </c:pt>
                <c:pt idx="3194">
                  <c:v>231.39317156346601</c:v>
                </c:pt>
                <c:pt idx="3195">
                  <c:v>204.668104196309</c:v>
                </c:pt>
                <c:pt idx="3196">
                  <c:v>161.72318066518099</c:v>
                </c:pt>
                <c:pt idx="3197">
                  <c:v>199.63521654272401</c:v>
                </c:pt>
                <c:pt idx="3198">
                  <c:v>194.41165893180499</c:v>
                </c:pt>
                <c:pt idx="3199">
                  <c:v>264.85014950598799</c:v>
                </c:pt>
                <c:pt idx="3200">
                  <c:v>178.52637316482301</c:v>
                </c:pt>
                <c:pt idx="3201">
                  <c:v>200.34311840104999</c:v>
                </c:pt>
                <c:pt idx="3202">
                  <c:v>173.42308595311499</c:v>
                </c:pt>
                <c:pt idx="3203">
                  <c:v>200.697907918954</c:v>
                </c:pt>
                <c:pt idx="3204">
                  <c:v>222.59178460106699</c:v>
                </c:pt>
                <c:pt idx="3205">
                  <c:v>173.88389911342099</c:v>
                </c:pt>
                <c:pt idx="3206">
                  <c:v>217.54718307774601</c:v>
                </c:pt>
                <c:pt idx="3207">
                  <c:v>217.73964443336999</c:v>
                </c:pt>
                <c:pt idx="3208">
                  <c:v>239.72548396615801</c:v>
                </c:pt>
                <c:pt idx="3209">
                  <c:v>207.21877320291</c:v>
                </c:pt>
                <c:pt idx="3210">
                  <c:v>212.85999486063201</c:v>
                </c:pt>
                <c:pt idx="3211">
                  <c:v>223.973790799635</c:v>
                </c:pt>
                <c:pt idx="3212">
                  <c:v>246.04227058797099</c:v>
                </c:pt>
                <c:pt idx="3213">
                  <c:v>169.645654700915</c:v>
                </c:pt>
                <c:pt idx="3214">
                  <c:v>175.272920760874</c:v>
                </c:pt>
                <c:pt idx="3215">
                  <c:v>235.73119941816699</c:v>
                </c:pt>
                <c:pt idx="3216">
                  <c:v>213.99170941170101</c:v>
                </c:pt>
                <c:pt idx="3217">
                  <c:v>170.24631933276899</c:v>
                </c:pt>
                <c:pt idx="3218">
                  <c:v>247.35017051004101</c:v>
                </c:pt>
                <c:pt idx="3219">
                  <c:v>209.05806485069601</c:v>
                </c:pt>
                <c:pt idx="3220">
                  <c:v>209.242799388289</c:v>
                </c:pt>
                <c:pt idx="3221">
                  <c:v>170.848897761339</c:v>
                </c:pt>
                <c:pt idx="3222">
                  <c:v>182.03209049033501</c:v>
                </c:pt>
                <c:pt idx="3223">
                  <c:v>193.23489591088801</c:v>
                </c:pt>
                <c:pt idx="3224">
                  <c:v>226.560833467138</c:v>
                </c:pt>
                <c:pt idx="3225">
                  <c:v>182.51490979924799</c:v>
                </c:pt>
                <c:pt idx="3226">
                  <c:v>177.1404671187</c:v>
                </c:pt>
                <c:pt idx="3227">
                  <c:v>193.91848901046501</c:v>
                </c:pt>
                <c:pt idx="3228">
                  <c:v>199.63514979499001</c:v>
                </c:pt>
                <c:pt idx="3229">
                  <c:v>227.563009847952</c:v>
                </c:pt>
                <c:pt idx="3230">
                  <c:v>183.32218475869101</c:v>
                </c:pt>
                <c:pt idx="3231">
                  <c:v>189.044149794905</c:v>
                </c:pt>
                <c:pt idx="3232">
                  <c:v>150.255818565722</c:v>
                </c:pt>
                <c:pt idx="3233">
                  <c:v>250.64741334376001</c:v>
                </c:pt>
                <c:pt idx="3234">
                  <c:v>167.24575988213601</c:v>
                </c:pt>
                <c:pt idx="3235">
                  <c:v>195.292256413823</c:v>
                </c:pt>
                <c:pt idx="3236">
                  <c:v>206.634003602712</c:v>
                </c:pt>
                <c:pt idx="3237">
                  <c:v>257.12301700408898</c:v>
                </c:pt>
                <c:pt idx="3238">
                  <c:v>111.89125546636301</c:v>
                </c:pt>
                <c:pt idx="3239">
                  <c:v>223.979948491648</c:v>
                </c:pt>
                <c:pt idx="3240">
                  <c:v>128.90208841998799</c:v>
                </c:pt>
                <c:pt idx="3241">
                  <c:v>185.109623257002</c:v>
                </c:pt>
                <c:pt idx="3242">
                  <c:v>213.344555424015</c:v>
                </c:pt>
                <c:pt idx="3243">
                  <c:v>325.91837232720599</c:v>
                </c:pt>
                <c:pt idx="3244">
                  <c:v>208.096811752474</c:v>
                </c:pt>
                <c:pt idx="3245">
                  <c:v>174.50513903961701</c:v>
                </c:pt>
                <c:pt idx="3246">
                  <c:v>253.53728646555899</c:v>
                </c:pt>
                <c:pt idx="3247">
                  <c:v>180.452154400773</c:v>
                </c:pt>
                <c:pt idx="3248">
                  <c:v>163.67895075159399</c:v>
                </c:pt>
                <c:pt idx="3249">
                  <c:v>152.52509796463499</c:v>
                </c:pt>
                <c:pt idx="3250">
                  <c:v>248.778538268191</c:v>
                </c:pt>
                <c:pt idx="3251">
                  <c:v>203.725501650502</c:v>
                </c:pt>
                <c:pt idx="3252">
                  <c:v>237.88925084920399</c:v>
                </c:pt>
                <c:pt idx="3253">
                  <c:v>204.08478849719901</c:v>
                </c:pt>
                <c:pt idx="3254">
                  <c:v>175.89456048704</c:v>
                </c:pt>
                <c:pt idx="3255">
                  <c:v>232.83975114946699</c:v>
                </c:pt>
                <c:pt idx="3256">
                  <c:v>170.520678906504</c:v>
                </c:pt>
                <c:pt idx="3257">
                  <c:v>182.04899247334899</c:v>
                </c:pt>
                <c:pt idx="3258">
                  <c:v>148.04513049415101</c:v>
                </c:pt>
                <c:pt idx="3259">
                  <c:v>222.26334131047</c:v>
                </c:pt>
                <c:pt idx="3260">
                  <c:v>142.60201700305899</c:v>
                </c:pt>
                <c:pt idx="3261">
                  <c:v>182.691373641372</c:v>
                </c:pt>
                <c:pt idx="3262">
                  <c:v>165.709894071561</c:v>
                </c:pt>
                <c:pt idx="3263">
                  <c:v>263.08169315401898</c:v>
                </c:pt>
                <c:pt idx="3264">
                  <c:v>223.24396867559599</c:v>
                </c:pt>
                <c:pt idx="3265">
                  <c:v>189.06510256407799</c:v>
                </c:pt>
                <c:pt idx="3266">
                  <c:v>246.57450743160601</c:v>
                </c:pt>
                <c:pt idx="3267">
                  <c:v>195.13757176922201</c:v>
                </c:pt>
                <c:pt idx="3268">
                  <c:v>126.37666724306</c:v>
                </c:pt>
                <c:pt idx="3269">
                  <c:v>183.98245552795001</c:v>
                </c:pt>
                <c:pt idx="3270">
                  <c:v>184.14443717038</c:v>
                </c:pt>
                <c:pt idx="3271">
                  <c:v>241.902349544451</c:v>
                </c:pt>
                <c:pt idx="3272">
                  <c:v>155.64555027588801</c:v>
                </c:pt>
                <c:pt idx="3273">
                  <c:v>230.788977824087</c:v>
                </c:pt>
                <c:pt idx="3274">
                  <c:v>184.79369804129001</c:v>
                </c:pt>
                <c:pt idx="3275">
                  <c:v>190.73623375597899</c:v>
                </c:pt>
                <c:pt idx="3276">
                  <c:v>237.183887877188</c:v>
                </c:pt>
                <c:pt idx="3277">
                  <c:v>191.07211468765601</c:v>
                </c:pt>
                <c:pt idx="3278">
                  <c:v>243.396698885375</c:v>
                </c:pt>
                <c:pt idx="3279">
                  <c:v>203.009069524468</c:v>
                </c:pt>
                <c:pt idx="3280">
                  <c:v>261.24133428954502</c:v>
                </c:pt>
                <c:pt idx="3281">
                  <c:v>273.092140238139</c:v>
                </c:pt>
                <c:pt idx="3282">
                  <c:v>261.70125255706699</c:v>
                </c:pt>
                <c:pt idx="3283">
                  <c:v>192.083098510349</c:v>
                </c:pt>
                <c:pt idx="3284">
                  <c:v>227.20701002612401</c:v>
                </c:pt>
                <c:pt idx="3285">
                  <c:v>198.25215863521899</c:v>
                </c:pt>
                <c:pt idx="3286">
                  <c:v>204.26263125651499</c:v>
                </c:pt>
                <c:pt idx="3287">
                  <c:v>157.71263723638401</c:v>
                </c:pt>
                <c:pt idx="3288">
                  <c:v>157.851360159314</c:v>
                </c:pt>
                <c:pt idx="3289">
                  <c:v>198.95062069340301</c:v>
                </c:pt>
                <c:pt idx="3290">
                  <c:v>181.55569453863899</c:v>
                </c:pt>
                <c:pt idx="3291">
                  <c:v>228.60965676977901</c:v>
                </c:pt>
                <c:pt idx="3292">
                  <c:v>193.60905765473899</c:v>
                </c:pt>
                <c:pt idx="3293">
                  <c:v>164.41881469981101</c:v>
                </c:pt>
                <c:pt idx="3294">
                  <c:v>270.35415458334597</c:v>
                </c:pt>
                <c:pt idx="3295">
                  <c:v>241.17972280580801</c:v>
                </c:pt>
                <c:pt idx="3296">
                  <c:v>194.29095288053301</c:v>
                </c:pt>
                <c:pt idx="3297">
                  <c:v>223.92569110878699</c:v>
                </c:pt>
                <c:pt idx="3298">
                  <c:v>188.73479704316</c:v>
                </c:pt>
                <c:pt idx="3299">
                  <c:v>230.22276529351399</c:v>
                </c:pt>
                <c:pt idx="3300">
                  <c:v>189.06680363924499</c:v>
                </c:pt>
                <c:pt idx="3301">
                  <c:v>224.71420734112399</c:v>
                </c:pt>
                <c:pt idx="3302">
                  <c:v>213.07429118781499</c:v>
                </c:pt>
                <c:pt idx="3303">
                  <c:v>231.03339625016201</c:v>
                </c:pt>
                <c:pt idx="3304">
                  <c:v>189.732497886315</c:v>
                </c:pt>
                <c:pt idx="3305">
                  <c:v>201.767977645081</c:v>
                </c:pt>
                <c:pt idx="3306">
                  <c:v>225.70359992311</c:v>
                </c:pt>
                <c:pt idx="3307">
                  <c:v>172.398880207877</c:v>
                </c:pt>
                <c:pt idx="3308">
                  <c:v>136.850320904526</c:v>
                </c:pt>
                <c:pt idx="3309">
                  <c:v>196.52303107287301</c:v>
                </c:pt>
                <c:pt idx="3310">
                  <c:v>220.53765717342301</c:v>
                </c:pt>
                <c:pt idx="3311">
                  <c:v>190.90289681214401</c:v>
                </c:pt>
                <c:pt idx="3312">
                  <c:v>214.95449833713801</c:v>
                </c:pt>
                <c:pt idx="3313">
                  <c:v>149.40513785249101</c:v>
                </c:pt>
                <c:pt idx="3314">
                  <c:v>179.44371642581899</c:v>
                </c:pt>
                <c:pt idx="3315">
                  <c:v>155.65454828057801</c:v>
                </c:pt>
                <c:pt idx="3316">
                  <c:v>203.72711823573101</c:v>
                </c:pt>
                <c:pt idx="3317">
                  <c:v>179.91717699900499</c:v>
                </c:pt>
                <c:pt idx="3318">
                  <c:v>234.097847339108</c:v>
                </c:pt>
                <c:pt idx="3319">
                  <c:v>186.24127586382201</c:v>
                </c:pt>
                <c:pt idx="3320">
                  <c:v>198.431039407312</c:v>
                </c:pt>
                <c:pt idx="3321">
                  <c:v>228.69711143868901</c:v>
                </c:pt>
                <c:pt idx="3322">
                  <c:v>210.827148474056</c:v>
                </c:pt>
                <c:pt idx="3323">
                  <c:v>144.694203253441</c:v>
                </c:pt>
                <c:pt idx="3324">
                  <c:v>168.95821634248699</c:v>
                </c:pt>
                <c:pt idx="3325">
                  <c:v>265.73903188461497</c:v>
                </c:pt>
                <c:pt idx="3326">
                  <c:v>163.21039550200001</c:v>
                </c:pt>
                <c:pt idx="3327">
                  <c:v>199.65462151856099</c:v>
                </c:pt>
                <c:pt idx="3328">
                  <c:v>254.32911576417601</c:v>
                </c:pt>
                <c:pt idx="3329">
                  <c:v>230.30944335526101</c:v>
                </c:pt>
                <c:pt idx="3330">
                  <c:v>194.11517178490601</c:v>
                </c:pt>
                <c:pt idx="3331">
                  <c:v>163.928556682422</c:v>
                </c:pt>
                <c:pt idx="3332">
                  <c:v>206.61169693511599</c:v>
                </c:pt>
                <c:pt idx="3333">
                  <c:v>200.71327193859</c:v>
                </c:pt>
                <c:pt idx="3334">
                  <c:v>219.154716257438</c:v>
                </c:pt>
                <c:pt idx="3335">
                  <c:v>249.81490864637399</c:v>
                </c:pt>
                <c:pt idx="3336">
                  <c:v>182.95400993513999</c:v>
                </c:pt>
                <c:pt idx="3337">
                  <c:v>231.94790907413801</c:v>
                </c:pt>
                <c:pt idx="3338">
                  <c:v>207.71696810851901</c:v>
                </c:pt>
                <c:pt idx="3339">
                  <c:v>232.36079413332499</c:v>
                </c:pt>
                <c:pt idx="3340">
                  <c:v>214.206922692213</c:v>
                </c:pt>
                <c:pt idx="3341">
                  <c:v>189.89492507487401</c:v>
                </c:pt>
                <c:pt idx="3342">
                  <c:v>257.505889205063</c:v>
                </c:pt>
                <c:pt idx="3343">
                  <c:v>214.77915755903399</c:v>
                </c:pt>
                <c:pt idx="3344">
                  <c:v>214.97024572695199</c:v>
                </c:pt>
                <c:pt idx="3345">
                  <c:v>245.898863448501</c:v>
                </c:pt>
                <c:pt idx="3346">
                  <c:v>221.505877994591</c:v>
                </c:pt>
                <c:pt idx="3347">
                  <c:v>190.91087828581601</c:v>
                </c:pt>
                <c:pt idx="3348">
                  <c:v>184.91684117774599</c:v>
                </c:pt>
                <c:pt idx="3349">
                  <c:v>111.048819977476</c:v>
                </c:pt>
                <c:pt idx="3350">
                  <c:v>191.42090719003599</c:v>
                </c:pt>
                <c:pt idx="3351">
                  <c:v>197.771582872495</c:v>
                </c:pt>
                <c:pt idx="3352">
                  <c:v>303.10718216116101</c:v>
                </c:pt>
                <c:pt idx="3353">
                  <c:v>160.975481185034</c:v>
                </c:pt>
                <c:pt idx="3354">
                  <c:v>254.071808023514</c:v>
                </c:pt>
                <c:pt idx="3355">
                  <c:v>192.27399628299199</c:v>
                </c:pt>
                <c:pt idx="3356">
                  <c:v>223.48459772338401</c:v>
                </c:pt>
                <c:pt idx="3357">
                  <c:v>211.25658303395801</c:v>
                </c:pt>
                <c:pt idx="3358">
                  <c:v>267.41516124212302</c:v>
                </c:pt>
                <c:pt idx="3359">
                  <c:v>242.75512827328299</c:v>
                </c:pt>
                <c:pt idx="3360">
                  <c:v>224.28102973548999</c:v>
                </c:pt>
                <c:pt idx="3361">
                  <c:v>212.00943588745901</c:v>
                </c:pt>
                <c:pt idx="3362">
                  <c:v>199.71582682828401</c:v>
                </c:pt>
                <c:pt idx="3363">
                  <c:v>199.89351800088599</c:v>
                </c:pt>
                <c:pt idx="3364">
                  <c:v>218.828056685532</c:v>
                </c:pt>
                <c:pt idx="3365">
                  <c:v>244.05392109764199</c:v>
                </c:pt>
                <c:pt idx="3366">
                  <c:v>162.84737066628</c:v>
                </c:pt>
                <c:pt idx="3367">
                  <c:v>257.02624789673899</c:v>
                </c:pt>
                <c:pt idx="3368">
                  <c:v>181.9607970836</c:v>
                </c:pt>
                <c:pt idx="3369">
                  <c:v>182.12268296839</c:v>
                </c:pt>
                <c:pt idx="3370">
                  <c:v>270.28422670817599</c:v>
                </c:pt>
                <c:pt idx="3371">
                  <c:v>301.98104487055599</c:v>
                </c:pt>
                <c:pt idx="3372">
                  <c:v>232.98414365891199</c:v>
                </c:pt>
                <c:pt idx="3373">
                  <c:v>195.37658948995599</c:v>
                </c:pt>
                <c:pt idx="3374">
                  <c:v>220.78270939331699</c:v>
                </c:pt>
                <c:pt idx="3375">
                  <c:v>246.23387469299101</c:v>
                </c:pt>
                <c:pt idx="3376">
                  <c:v>170.621253322531</c:v>
                </c:pt>
                <c:pt idx="3377">
                  <c:v>221.37245068797699</c:v>
                </c:pt>
                <c:pt idx="3378">
                  <c:v>234.23048119779301</c:v>
                </c:pt>
                <c:pt idx="3379">
                  <c:v>234.43883864321401</c:v>
                </c:pt>
                <c:pt idx="3380">
                  <c:v>221.96373531075699</c:v>
                </c:pt>
                <c:pt idx="3381">
                  <c:v>209.46624888258901</c:v>
                </c:pt>
                <c:pt idx="3382">
                  <c:v>273.18364670899501</c:v>
                </c:pt>
                <c:pt idx="3383">
                  <c:v>273.42663421303001</c:v>
                </c:pt>
                <c:pt idx="3384">
                  <c:v>235.48334402016201</c:v>
                </c:pt>
                <c:pt idx="3385">
                  <c:v>248.43293929319799</c:v>
                </c:pt>
                <c:pt idx="3386">
                  <c:v>197.64796865033099</c:v>
                </c:pt>
                <c:pt idx="3387">
                  <c:v>172.29810714230101</c:v>
                </c:pt>
                <c:pt idx="3388">
                  <c:v>274.64472896140597</c:v>
                </c:pt>
                <c:pt idx="3389">
                  <c:v>306.85281391604599</c:v>
                </c:pt>
                <c:pt idx="3390">
                  <c:v>172.758206280775</c:v>
                </c:pt>
                <c:pt idx="3391">
                  <c:v>166.50769467410601</c:v>
                </c:pt>
                <c:pt idx="3392">
                  <c:v>301.26233950945402</c:v>
                </c:pt>
                <c:pt idx="3393">
                  <c:v>134.726272958295</c:v>
                </c:pt>
                <c:pt idx="3394">
                  <c:v>173.37352028441501</c:v>
                </c:pt>
                <c:pt idx="3395">
                  <c:v>199.235482962757</c:v>
                </c:pt>
                <c:pt idx="3396">
                  <c:v>231.575958736247</c:v>
                </c:pt>
                <c:pt idx="3397">
                  <c:v>218.90508532204299</c:v>
                </c:pt>
                <c:pt idx="3398">
                  <c:v>270.65258170273398</c:v>
                </c:pt>
                <c:pt idx="3399">
                  <c:v>245.09385147178699</c:v>
                </c:pt>
                <c:pt idx="3400">
                  <c:v>219.48945434830699</c:v>
                </c:pt>
                <c:pt idx="3401">
                  <c:v>213.22326489103901</c:v>
                </c:pt>
                <c:pt idx="3402">
                  <c:v>278.08335671144903</c:v>
                </c:pt>
                <c:pt idx="3403">
                  <c:v>194.18410306056501</c:v>
                </c:pt>
                <c:pt idx="3404">
                  <c:v>259.14227761697902</c:v>
                </c:pt>
                <c:pt idx="3405">
                  <c:v>252.888297527746</c:v>
                </c:pt>
                <c:pt idx="3406">
                  <c:v>214.17259302408701</c:v>
                </c:pt>
                <c:pt idx="3407">
                  <c:v>259.833868196857</c:v>
                </c:pt>
                <c:pt idx="3408">
                  <c:v>195.04859115614201</c:v>
                </c:pt>
                <c:pt idx="3409">
                  <c:v>208.23672243159001</c:v>
                </c:pt>
                <c:pt idx="3410">
                  <c:v>169.34268821313299</c:v>
                </c:pt>
                <c:pt idx="3411">
                  <c:v>260.75871694016502</c:v>
                </c:pt>
                <c:pt idx="3412">
                  <c:v>117.44568715307599</c:v>
                </c:pt>
                <c:pt idx="3413">
                  <c:v>248.161193971421</c:v>
                </c:pt>
                <c:pt idx="3414">
                  <c:v>215.699877957263</c:v>
                </c:pt>
                <c:pt idx="3415">
                  <c:v>202.807177058718</c:v>
                </c:pt>
                <c:pt idx="3416">
                  <c:v>157.15149422209501</c:v>
                </c:pt>
                <c:pt idx="3417">
                  <c:v>190.06007554921001</c:v>
                </c:pt>
                <c:pt idx="3418">
                  <c:v>203.348137797232</c:v>
                </c:pt>
                <c:pt idx="3419">
                  <c:v>203.528759145056</c:v>
                </c:pt>
                <c:pt idx="3420">
                  <c:v>243.13718211109699</c:v>
                </c:pt>
                <c:pt idx="3421">
                  <c:v>197.31334179004401</c:v>
                </c:pt>
                <c:pt idx="3422">
                  <c:v>157.99085865797699</c:v>
                </c:pt>
                <c:pt idx="3423">
                  <c:v>151.54236190437601</c:v>
                </c:pt>
                <c:pt idx="3424">
                  <c:v>257.191314508576</c:v>
                </c:pt>
                <c:pt idx="3425">
                  <c:v>184.81413107191699</c:v>
                </c:pt>
                <c:pt idx="3426">
                  <c:v>237.82914415223101</c:v>
                </c:pt>
                <c:pt idx="3427">
                  <c:v>224.81583328291501</c:v>
                </c:pt>
                <c:pt idx="3428">
                  <c:v>231.63351768278599</c:v>
                </c:pt>
                <c:pt idx="3429">
                  <c:v>231.83914099618701</c:v>
                </c:pt>
                <c:pt idx="3430">
                  <c:v>192.265802079645</c:v>
                </c:pt>
                <c:pt idx="3431">
                  <c:v>192.43645607002799</c:v>
                </c:pt>
                <c:pt idx="3432">
                  <c:v>239.098655378247</c:v>
                </c:pt>
                <c:pt idx="3433">
                  <c:v>212.72075509710101</c:v>
                </c:pt>
                <c:pt idx="3434">
                  <c:v>159.682144908975</c:v>
                </c:pt>
                <c:pt idx="3435">
                  <c:v>226.417105664459</c:v>
                </c:pt>
                <c:pt idx="3436">
                  <c:v>246.61370952469699</c:v>
                </c:pt>
                <c:pt idx="3437">
                  <c:v>280.18825667462801</c:v>
                </c:pt>
                <c:pt idx="3438">
                  <c:v>227.02029032856501</c:v>
                </c:pt>
                <c:pt idx="3439">
                  <c:v>240.58766061984099</c:v>
                </c:pt>
                <c:pt idx="3440">
                  <c:v>227.423232285979</c:v>
                </c:pt>
                <c:pt idx="3441">
                  <c:v>214.23524582044499</c:v>
                </c:pt>
                <c:pt idx="3442">
                  <c:v>167.51972690331701</c:v>
                </c:pt>
                <c:pt idx="3443">
                  <c:v>194.49521428232899</c:v>
                </c:pt>
                <c:pt idx="3444">
                  <c:v>248.36911493353401</c:v>
                </c:pt>
                <c:pt idx="3445">
                  <c:v>174.68440180612501</c:v>
                </c:pt>
                <c:pt idx="3446">
                  <c:v>282.43268317343097</c:v>
                </c:pt>
                <c:pt idx="3447">
                  <c:v>208.64702976253901</c:v>
                </c:pt>
                <c:pt idx="3448">
                  <c:v>202.095473815476</c:v>
                </c:pt>
                <c:pt idx="3449">
                  <c:v>215.759585024508</c:v>
                </c:pt>
                <c:pt idx="3450">
                  <c:v>222.69928094844499</c:v>
                </c:pt>
                <c:pt idx="3451">
                  <c:v>175.61554067886499</c:v>
                </c:pt>
                <c:pt idx="3452">
                  <c:v>196.05245460023701</c:v>
                </c:pt>
                <c:pt idx="3453">
                  <c:v>182.693335853761</c:v>
                </c:pt>
                <c:pt idx="3454">
                  <c:v>264.12418507325401</c:v>
                </c:pt>
                <c:pt idx="3455">
                  <c:v>196.57403304238301</c:v>
                </c:pt>
                <c:pt idx="3456">
                  <c:v>244.23910687612999</c:v>
                </c:pt>
                <c:pt idx="3457">
                  <c:v>190.13201502006501</c:v>
                </c:pt>
                <c:pt idx="3458">
                  <c:v>190.30041371096499</c:v>
                </c:pt>
                <c:pt idx="3459">
                  <c:v>238.08618222848401</c:v>
                </c:pt>
                <c:pt idx="3460">
                  <c:v>204.25458337723899</c:v>
                </c:pt>
                <c:pt idx="3461">
                  <c:v>245.322526801431</c:v>
                </c:pt>
                <c:pt idx="3462">
                  <c:v>204.61643726189999</c:v>
                </c:pt>
                <c:pt idx="3463">
                  <c:v>225.27733587345799</c:v>
                </c:pt>
                <c:pt idx="3464">
                  <c:v>239.142004875878</c:v>
                </c:pt>
                <c:pt idx="3465">
                  <c:v>198.321610702268</c:v>
                </c:pt>
                <c:pt idx="3466">
                  <c:v>253.25495425898399</c:v>
                </c:pt>
                <c:pt idx="3467">
                  <c:v>212.37435033353501</c:v>
                </c:pt>
                <c:pt idx="3468">
                  <c:v>185.13487524454899</c:v>
                </c:pt>
                <c:pt idx="3469">
                  <c:v>212.750324704115</c:v>
                </c:pt>
                <c:pt idx="3470">
                  <c:v>206.06954693554499</c:v>
                </c:pt>
                <c:pt idx="3471">
                  <c:v>144.37627724228699</c:v>
                </c:pt>
                <c:pt idx="3472">
                  <c:v>220.19652692323001</c:v>
                </c:pt>
                <c:pt idx="3473">
                  <c:v>254.827392720078</c:v>
                </c:pt>
                <c:pt idx="3474">
                  <c:v>227.479458008243</c:v>
                </c:pt>
                <c:pt idx="3475">
                  <c:v>213.881762701052</c:v>
                </c:pt>
                <c:pt idx="3476">
                  <c:v>220.976358361373</c:v>
                </c:pt>
                <c:pt idx="3477">
                  <c:v>193.52523125659101</c:v>
                </c:pt>
                <c:pt idx="3478">
                  <c:v>159.107659039948</c:v>
                </c:pt>
                <c:pt idx="3479">
                  <c:v>180.019785590114</c:v>
                </c:pt>
                <c:pt idx="3480">
                  <c:v>221.75859846380899</c:v>
                </c:pt>
                <c:pt idx="3481">
                  <c:v>159.529821286821</c:v>
                </c:pt>
                <c:pt idx="3482">
                  <c:v>236.03503312764801</c:v>
                </c:pt>
                <c:pt idx="3483">
                  <c:v>166.76014101856299</c:v>
                </c:pt>
                <c:pt idx="3484">
                  <c:v>208.63428719267799</c:v>
                </c:pt>
                <c:pt idx="3485">
                  <c:v>264.50348190023999</c:v>
                </c:pt>
                <c:pt idx="3486">
                  <c:v>271.70380848507301</c:v>
                </c:pt>
                <c:pt idx="3487">
                  <c:v>167.34996868655401</c:v>
                </c:pt>
                <c:pt idx="3488">
                  <c:v>209.372131984692</c:v>
                </c:pt>
                <c:pt idx="3489">
                  <c:v>188.60124857558401</c:v>
                </c:pt>
                <c:pt idx="3490">
                  <c:v>265.67306493100398</c:v>
                </c:pt>
                <c:pt idx="3491">
                  <c:v>258.90994616271001</c:v>
                </c:pt>
                <c:pt idx="3492">
                  <c:v>210.11221276235599</c:v>
                </c:pt>
                <c:pt idx="3493">
                  <c:v>203.28766202172599</c:v>
                </c:pt>
                <c:pt idx="3494">
                  <c:v>140.32205944394499</c:v>
                </c:pt>
                <c:pt idx="3495">
                  <c:v>196.62415353095301</c:v>
                </c:pt>
                <c:pt idx="3496">
                  <c:v>189.769069396947</c:v>
                </c:pt>
                <c:pt idx="3497">
                  <c:v>175.86703826101399</c:v>
                </c:pt>
                <c:pt idx="3498">
                  <c:v>225.30827613529999</c:v>
                </c:pt>
                <c:pt idx="3499">
                  <c:v>176.17725859125301</c:v>
                </c:pt>
                <c:pt idx="3500">
                  <c:v>253.91886009172501</c:v>
                </c:pt>
                <c:pt idx="3501">
                  <c:v>225.90456324445199</c:v>
                </c:pt>
                <c:pt idx="3502">
                  <c:v>176.643453390014</c:v>
                </c:pt>
                <c:pt idx="3503">
                  <c:v>226.302824551519</c:v>
                </c:pt>
                <c:pt idx="3504">
                  <c:v>254.814947698944</c:v>
                </c:pt>
                <c:pt idx="3505">
                  <c:v>141.688546082231</c:v>
                </c:pt>
                <c:pt idx="3506">
                  <c:v>148.90399019832799</c:v>
                </c:pt>
                <c:pt idx="3507">
                  <c:v>227.10110957711899</c:v>
                </c:pt>
                <c:pt idx="3508">
                  <c:v>213.094731671554</c:v>
                </c:pt>
                <c:pt idx="3509">
                  <c:v>163.51643780525399</c:v>
                </c:pt>
                <c:pt idx="3510">
                  <c:v>241.93269569028399</c:v>
                </c:pt>
                <c:pt idx="3511">
                  <c:v>220.77980706837801</c:v>
                </c:pt>
                <c:pt idx="3512">
                  <c:v>220.974062182506</c:v>
                </c:pt>
                <c:pt idx="3513">
                  <c:v>206.89952552125999</c:v>
                </c:pt>
                <c:pt idx="3514">
                  <c:v>235.64447887956501</c:v>
                </c:pt>
                <c:pt idx="3515">
                  <c:v>157.234477619839</c:v>
                </c:pt>
                <c:pt idx="3516">
                  <c:v>243.21240976019999</c:v>
                </c:pt>
                <c:pt idx="3517">
                  <c:v>243.426235348327</c:v>
                </c:pt>
                <c:pt idx="3518">
                  <c:v>257.97199206267697</c:v>
                </c:pt>
                <c:pt idx="3519">
                  <c:v>243.85434771306799</c:v>
                </c:pt>
                <c:pt idx="3520">
                  <c:v>258.42561260690201</c:v>
                </c:pt>
                <c:pt idx="3521">
                  <c:v>215.54388863841299</c:v>
                </c:pt>
                <c:pt idx="3522">
                  <c:v>201.35101948153499</c:v>
                </c:pt>
                <c:pt idx="3523">
                  <c:v>259.10725988368802</c:v>
                </c:pt>
                <c:pt idx="3524">
                  <c:v>187.29735501200099</c:v>
                </c:pt>
                <c:pt idx="3525">
                  <c:v>187.46180561472099</c:v>
                </c:pt>
                <c:pt idx="3526">
                  <c:v>209.275569538714</c:v>
                </c:pt>
                <c:pt idx="3527">
                  <c:v>288.90931706299398</c:v>
                </c:pt>
                <c:pt idx="3528">
                  <c:v>209.64306978602099</c:v>
                </c:pt>
                <c:pt idx="3529">
                  <c:v>267.71032835839799</c:v>
                </c:pt>
                <c:pt idx="3530">
                  <c:v>275.18694250545002</c:v>
                </c:pt>
                <c:pt idx="3531">
                  <c:v>181.202836522204</c:v>
                </c:pt>
                <c:pt idx="3532">
                  <c:v>239.39750083000101</c:v>
                </c:pt>
                <c:pt idx="3533">
                  <c:v>246.868234370962</c:v>
                </c:pt>
                <c:pt idx="3534">
                  <c:v>203.48147558483001</c:v>
                </c:pt>
                <c:pt idx="3535">
                  <c:v>196.38625818339801</c:v>
                </c:pt>
                <c:pt idx="3536">
                  <c:v>181.998477513571</c:v>
                </c:pt>
                <c:pt idx="3537">
                  <c:v>218.58952495298399</c:v>
                </c:pt>
                <c:pt idx="3538">
                  <c:v>262.53721099590899</c:v>
                </c:pt>
                <c:pt idx="3539">
                  <c:v>175.17810036942299</c:v>
                </c:pt>
                <c:pt idx="3540">
                  <c:v>197.24793629565701</c:v>
                </c:pt>
                <c:pt idx="3541">
                  <c:v>285.16312964795299</c:v>
                </c:pt>
                <c:pt idx="3542">
                  <c:v>153.68378550897199</c:v>
                </c:pt>
                <c:pt idx="3543">
                  <c:v>271.013169599489</c:v>
                </c:pt>
                <c:pt idx="3544">
                  <c:v>168.615055965956</c:v>
                </c:pt>
                <c:pt idx="3545">
                  <c:v>234.80009232341899</c:v>
                </c:pt>
                <c:pt idx="3546">
                  <c:v>249.693305118881</c:v>
                </c:pt>
                <c:pt idx="3547">
                  <c:v>286.66337462756098</c:v>
                </c:pt>
                <c:pt idx="3548">
                  <c:v>242.77339276562</c:v>
                </c:pt>
                <c:pt idx="3549">
                  <c:v>220.8960106472</c:v>
                </c:pt>
                <c:pt idx="3550">
                  <c:v>169.50098350015699</c:v>
                </c:pt>
                <c:pt idx="3551">
                  <c:v>199.15205006394899</c:v>
                </c:pt>
                <c:pt idx="3552">
                  <c:v>206.70719653417299</c:v>
                </c:pt>
                <c:pt idx="3553">
                  <c:v>177.3312490191</c:v>
                </c:pt>
                <c:pt idx="3554">
                  <c:v>177.48500042712701</c:v>
                </c:pt>
                <c:pt idx="3555">
                  <c:v>296.06475201588802</c:v>
                </c:pt>
                <c:pt idx="3556">
                  <c:v>251.873135206482</c:v>
                </c:pt>
                <c:pt idx="3557">
                  <c:v>148.28904226737501</c:v>
                </c:pt>
                <c:pt idx="3558">
                  <c:v>140.996624493979</c:v>
                </c:pt>
                <c:pt idx="3559">
                  <c:v>282.237474729008</c:v>
                </c:pt>
                <c:pt idx="3560">
                  <c:v>208.14452654928499</c:v>
                </c:pt>
                <c:pt idx="3561">
                  <c:v>193.44437696886999</c:v>
                </c:pt>
                <c:pt idx="3562">
                  <c:v>156.37876225407101</c:v>
                </c:pt>
                <c:pt idx="3563">
                  <c:v>245.95069070280701</c:v>
                </c:pt>
                <c:pt idx="3564">
                  <c:v>276.001457973073</c:v>
                </c:pt>
                <c:pt idx="3565">
                  <c:v>186.64876541521301</c:v>
                </c:pt>
                <c:pt idx="3566">
                  <c:v>201.75497520003401</c:v>
                </c:pt>
                <c:pt idx="3567">
                  <c:v>231.84486084989601</c:v>
                </c:pt>
                <c:pt idx="3568">
                  <c:v>217.07458696677801</c:v>
                </c:pt>
                <c:pt idx="3569">
                  <c:v>224.75396415039799</c:v>
                </c:pt>
                <c:pt idx="3570">
                  <c:v>209.95159183320899</c:v>
                </c:pt>
                <c:pt idx="3571">
                  <c:v>247.65667009800401</c:v>
                </c:pt>
                <c:pt idx="3572">
                  <c:v>225.33684385467001</c:v>
                </c:pt>
                <c:pt idx="3573">
                  <c:v>308.22622415093599</c:v>
                </c:pt>
                <c:pt idx="3574">
                  <c:v>180.58083704979501</c:v>
                </c:pt>
                <c:pt idx="3575">
                  <c:v>188.267360129222</c:v>
                </c:pt>
                <c:pt idx="3576">
                  <c:v>241.19012372493</c:v>
                </c:pt>
                <c:pt idx="3577">
                  <c:v>233.85446518706499</c:v>
                </c:pt>
                <c:pt idx="3578">
                  <c:v>234.05612498173301</c:v>
                </c:pt>
                <c:pt idx="3579">
                  <c:v>226.701204849764</c:v>
                </c:pt>
                <c:pt idx="3580">
                  <c:v>234.45982521137</c:v>
                </c:pt>
                <c:pt idx="3581">
                  <c:v>211.952652724567</c:v>
                </c:pt>
                <c:pt idx="3582">
                  <c:v>242.44029164182999</c:v>
                </c:pt>
                <c:pt idx="3583">
                  <c:v>204.73518731828099</c:v>
                </c:pt>
                <c:pt idx="3584">
                  <c:v>159.37560240481201</c:v>
                </c:pt>
                <c:pt idx="3585">
                  <c:v>174.70450781518699</c:v>
                </c:pt>
                <c:pt idx="3586">
                  <c:v>174.854878236574</c:v>
                </c:pt>
                <c:pt idx="3587">
                  <c:v>182.614270350993</c:v>
                </c:pt>
                <c:pt idx="3588">
                  <c:v>243.69516565510199</c:v>
                </c:pt>
                <c:pt idx="3589">
                  <c:v>228.66071983183701</c:v>
                </c:pt>
                <c:pt idx="3590">
                  <c:v>152.57156264232</c:v>
                </c:pt>
                <c:pt idx="3591">
                  <c:v>244.32436280584699</c:v>
                </c:pt>
                <c:pt idx="3592">
                  <c:v>191.042465222017</c:v>
                </c:pt>
                <c:pt idx="3593">
                  <c:v>175.91009370016801</c:v>
                </c:pt>
                <c:pt idx="3594">
                  <c:v>214.33538949935601</c:v>
                </c:pt>
                <c:pt idx="3595">
                  <c:v>222.18088402504799</c:v>
                </c:pt>
                <c:pt idx="3596">
                  <c:v>145.69177780152799</c:v>
                </c:pt>
                <c:pt idx="3597">
                  <c:v>245.58626787604399</c:v>
                </c:pt>
                <c:pt idx="3598">
                  <c:v>192.02893722598799</c:v>
                </c:pt>
                <c:pt idx="3599">
                  <c:v>169.13045944953001</c:v>
                </c:pt>
                <c:pt idx="3600">
                  <c:v>207.74725754674699</c:v>
                </c:pt>
                <c:pt idx="3601">
                  <c:v>231.02824897942401</c:v>
                </c:pt>
                <c:pt idx="3602">
                  <c:v>246.641421955742</c:v>
                </c:pt>
                <c:pt idx="3603">
                  <c:v>208.28208456493499</c:v>
                </c:pt>
                <c:pt idx="3604">
                  <c:v>216.181340550209</c:v>
                </c:pt>
                <c:pt idx="3605">
                  <c:v>200.91180409931999</c:v>
                </c:pt>
                <c:pt idx="3606">
                  <c:v>262.95586510607501</c:v>
                </c:pt>
                <c:pt idx="3607">
                  <c:v>162.55299932560001</c:v>
                </c:pt>
                <c:pt idx="3608">
                  <c:v>216.92288876395301</c:v>
                </c:pt>
                <c:pt idx="3609">
                  <c:v>155.07754130961399</c:v>
                </c:pt>
                <c:pt idx="3610">
                  <c:v>209.53382744779</c:v>
                </c:pt>
                <c:pt idx="3611">
                  <c:v>248.54883876866</c:v>
                </c:pt>
                <c:pt idx="3612">
                  <c:v>217.66624080699501</c:v>
                </c:pt>
                <c:pt idx="3613">
                  <c:v>147.82838725191499</c:v>
                </c:pt>
                <c:pt idx="3614">
                  <c:v>163.52894393657601</c:v>
                </c:pt>
                <c:pt idx="3615">
                  <c:v>132.49371114441101</c:v>
                </c:pt>
                <c:pt idx="3616">
                  <c:v>171.60895113466901</c:v>
                </c:pt>
                <c:pt idx="3617">
                  <c:v>148.33433060952399</c:v>
                </c:pt>
                <c:pt idx="3618">
                  <c:v>164.08848117615801</c:v>
                </c:pt>
                <c:pt idx="3619">
                  <c:v>258.07347613149199</c:v>
                </c:pt>
                <c:pt idx="3620">
                  <c:v>172.19583778867801</c:v>
                </c:pt>
                <c:pt idx="3621">
                  <c:v>235.012881031154</c:v>
                </c:pt>
                <c:pt idx="3622">
                  <c:v>188.17070065606001</c:v>
                </c:pt>
                <c:pt idx="3623">
                  <c:v>321.73245350064099</c:v>
                </c:pt>
                <c:pt idx="3624">
                  <c:v>188.49177967495001</c:v>
                </c:pt>
                <c:pt idx="3625">
                  <c:v>172.931424178816</c:v>
                </c:pt>
                <c:pt idx="3626">
                  <c:v>251.75098857112201</c:v>
                </c:pt>
                <c:pt idx="3627">
                  <c:v>212.595880136293</c:v>
                </c:pt>
                <c:pt idx="3628">
                  <c:v>260.06074245757702</c:v>
                </c:pt>
                <c:pt idx="3629">
                  <c:v>236.62018825892</c:v>
                </c:pt>
                <c:pt idx="3630">
                  <c:v>149.987038005334</c:v>
                </c:pt>
                <c:pt idx="3631">
                  <c:v>158.01547252794799</c:v>
                </c:pt>
                <c:pt idx="3632">
                  <c:v>213.50240791984501</c:v>
                </c:pt>
                <c:pt idx="3633">
                  <c:v>213.68403501054701</c:v>
                </c:pt>
                <c:pt idx="3634">
                  <c:v>126.73527058581401</c:v>
                </c:pt>
                <c:pt idx="3635">
                  <c:v>166.481474566825</c:v>
                </c:pt>
                <c:pt idx="3636">
                  <c:v>182.491845763415</c:v>
                </c:pt>
                <c:pt idx="3637">
                  <c:v>214.411612779736</c:v>
                </c:pt>
                <c:pt idx="3638">
                  <c:v>262.28127959480298</c:v>
                </c:pt>
                <c:pt idx="3639">
                  <c:v>214.77604230007199</c:v>
                </c:pt>
                <c:pt idx="3640">
                  <c:v>191.07414841359801</c:v>
                </c:pt>
                <c:pt idx="3641">
                  <c:v>207.17271672401199</c:v>
                </c:pt>
                <c:pt idx="3642">
                  <c:v>183.42371007499099</c:v>
                </c:pt>
                <c:pt idx="3643">
                  <c:v>135.68907610919399</c:v>
                </c:pt>
                <c:pt idx="3644">
                  <c:v>159.76961477810801</c:v>
                </c:pt>
                <c:pt idx="3645">
                  <c:v>231.86239651320901</c:v>
                </c:pt>
                <c:pt idx="3646">
                  <c:v>232.058965596463</c:v>
                </c:pt>
                <c:pt idx="3647">
                  <c:v>224.24683312889101</c:v>
                </c:pt>
                <c:pt idx="3648">
                  <c:v>168.32763290239501</c:v>
                </c:pt>
                <c:pt idx="3649">
                  <c:v>192.53739809565201</c:v>
                </c:pt>
                <c:pt idx="3650">
                  <c:v>208.75882372039499</c:v>
                </c:pt>
                <c:pt idx="3651">
                  <c:v>233.04351816909701</c:v>
                </c:pt>
                <c:pt idx="3652">
                  <c:v>184.984058606519</c:v>
                </c:pt>
                <c:pt idx="3653">
                  <c:v>152.942225957619</c:v>
                </c:pt>
                <c:pt idx="3654">
                  <c:v>153.07160819879601</c:v>
                </c:pt>
                <c:pt idx="3655">
                  <c:v>249.959631795413</c:v>
                </c:pt>
                <c:pt idx="3656">
                  <c:v>225.96087721557299</c:v>
                </c:pt>
                <c:pt idx="3657">
                  <c:v>177.690757846422</c:v>
                </c:pt>
                <c:pt idx="3658">
                  <c:v>210.175623496225</c:v>
                </c:pt>
                <c:pt idx="3659">
                  <c:v>315.52976981881199</c:v>
                </c:pt>
                <c:pt idx="3660">
                  <c:v>202.43349753628601</c:v>
                </c:pt>
                <c:pt idx="3661">
                  <c:v>178.29188900464601</c:v>
                </c:pt>
                <c:pt idx="3662">
                  <c:v>210.88645577953901</c:v>
                </c:pt>
                <c:pt idx="3663">
                  <c:v>154.23938122361</c:v>
                </c:pt>
                <c:pt idx="3664">
                  <c:v>203.11776722635</c:v>
                </c:pt>
                <c:pt idx="3665">
                  <c:v>219.55220330081499</c:v>
                </c:pt>
                <c:pt idx="3666">
                  <c:v>162.76838710400901</c:v>
                </c:pt>
                <c:pt idx="3667">
                  <c:v>171.050869417108</c:v>
                </c:pt>
                <c:pt idx="3668">
                  <c:v>252.71644864899801</c:v>
                </c:pt>
                <c:pt idx="3669">
                  <c:v>163.18022756972499</c:v>
                </c:pt>
                <c:pt idx="3670">
                  <c:v>146.985896053945</c:v>
                </c:pt>
                <c:pt idx="3671">
                  <c:v>179.80069159092</c:v>
                </c:pt>
                <c:pt idx="3672">
                  <c:v>261.74842109420803</c:v>
                </c:pt>
                <c:pt idx="3673">
                  <c:v>114.611300477009</c:v>
                </c:pt>
                <c:pt idx="3674">
                  <c:v>180.25498955212501</c:v>
                </c:pt>
                <c:pt idx="3675">
                  <c:v>139.40509347625601</c:v>
                </c:pt>
                <c:pt idx="3676">
                  <c:v>180.55827812744101</c:v>
                </c:pt>
                <c:pt idx="3677">
                  <c:v>221.780514920965</c:v>
                </c:pt>
                <c:pt idx="3678">
                  <c:v>320.61883104580102</c:v>
                </c:pt>
                <c:pt idx="3679">
                  <c:v>172.78594252777401</c:v>
                </c:pt>
                <c:pt idx="3680">
                  <c:v>197.635493136446</c:v>
                </c:pt>
                <c:pt idx="3681">
                  <c:v>181.31797709115401</c:v>
                </c:pt>
                <c:pt idx="3682">
                  <c:v>173.22152555885501</c:v>
                </c:pt>
                <c:pt idx="3683">
                  <c:v>214.644709223398</c:v>
                </c:pt>
                <c:pt idx="3684">
                  <c:v>206.562280592392</c:v>
                </c:pt>
                <c:pt idx="3685">
                  <c:v>181.92725153049901</c:v>
                </c:pt>
                <c:pt idx="3686">
                  <c:v>140.698011837265</c:v>
                </c:pt>
                <c:pt idx="3687">
                  <c:v>182.23239233486299</c:v>
                </c:pt>
                <c:pt idx="3688">
                  <c:v>165.804625810701</c:v>
                </c:pt>
                <c:pt idx="3689">
                  <c:v>199.13221977381701</c:v>
                </c:pt>
                <c:pt idx="3690">
                  <c:v>232.51547641373301</c:v>
                </c:pt>
                <c:pt idx="3691">
                  <c:v>149.59937319362601</c:v>
                </c:pt>
                <c:pt idx="3692">
                  <c:v>224.58686976265901</c:v>
                </c:pt>
                <c:pt idx="3693">
                  <c:v>199.799806299213</c:v>
                </c:pt>
                <c:pt idx="3694">
                  <c:v>108.315420621744</c:v>
                </c:pt>
                <c:pt idx="3695">
                  <c:v>175.11737712310901</c:v>
                </c:pt>
                <c:pt idx="3696">
                  <c:v>216.99323851493801</c:v>
                </c:pt>
                <c:pt idx="3697">
                  <c:v>150.351635445857</c:v>
                </c:pt>
                <c:pt idx="3698">
                  <c:v>175.556792406434</c:v>
                </c:pt>
                <c:pt idx="3699">
                  <c:v>150.60293370897799</c:v>
                </c:pt>
                <c:pt idx="3700">
                  <c:v>159.10250042380301</c:v>
                </c:pt>
                <c:pt idx="3701">
                  <c:v>175.996920498653</c:v>
                </c:pt>
                <c:pt idx="3702">
                  <c:v>226.47058450165801</c:v>
                </c:pt>
                <c:pt idx="3703">
                  <c:v>159.50114057506499</c:v>
                </c:pt>
                <c:pt idx="3704">
                  <c:v>210.044951847508</c:v>
                </c:pt>
                <c:pt idx="3705">
                  <c:v>227.037681736563</c:v>
                </c:pt>
                <c:pt idx="3706">
                  <c:v>210.395293230253</c:v>
                </c:pt>
                <c:pt idx="3707">
                  <c:v>202.14778023314599</c:v>
                </c:pt>
                <c:pt idx="3708">
                  <c:v>126.44760548213</c:v>
                </c:pt>
                <c:pt idx="3709">
                  <c:v>168.73720586333999</c:v>
                </c:pt>
                <c:pt idx="3710">
                  <c:v>177.32156307856101</c:v>
                </c:pt>
                <c:pt idx="3711">
                  <c:v>160.56731566896099</c:v>
                </c:pt>
                <c:pt idx="3712">
                  <c:v>84.579424744444594</c:v>
                </c:pt>
                <c:pt idx="3713">
                  <c:v>152.369591815852</c:v>
                </c:pt>
                <c:pt idx="3714">
                  <c:v>177.912333765737</c:v>
                </c:pt>
                <c:pt idx="3715">
                  <c:v>169.581163651612</c:v>
                </c:pt>
                <c:pt idx="3716">
                  <c:v>144.26377117291901</c:v>
                </c:pt>
                <c:pt idx="3717">
                  <c:v>127.39730853601</c:v>
                </c:pt>
                <c:pt idx="3718">
                  <c:v>144.503524549768</c:v>
                </c:pt>
                <c:pt idx="3719">
                  <c:v>119.10170237566101</c:v>
                </c:pt>
                <c:pt idx="3720">
                  <c:v>178.80083100239099</c:v>
                </c:pt>
                <c:pt idx="3721">
                  <c:v>161.906406471808</c:v>
                </c:pt>
                <c:pt idx="3722">
                  <c:v>179.097618785538</c:v>
                </c:pt>
                <c:pt idx="3723">
                  <c:v>145.10400917877101</c:v>
                </c:pt>
                <c:pt idx="3724">
                  <c:v>136.681688859476</c:v>
                </c:pt>
                <c:pt idx="3725">
                  <c:v>145.34464228045999</c:v>
                </c:pt>
                <c:pt idx="3726">
                  <c:v>162.578588336048</c:v>
                </c:pt>
                <c:pt idx="3727">
                  <c:v>102.766253419775</c:v>
                </c:pt>
                <c:pt idx="3728">
                  <c:v>85.709447700126901</c:v>
                </c:pt>
                <c:pt idx="3729">
                  <c:v>128.67058138155099</c:v>
                </c:pt>
                <c:pt idx="3730">
                  <c:v>163.11759187413099</c:v>
                </c:pt>
                <c:pt idx="3731">
                  <c:v>103.106852801838</c:v>
                </c:pt>
                <c:pt idx="3732">
                  <c:v>94.592769836823905</c:v>
                </c:pt>
                <c:pt idx="3733">
                  <c:v>146.309672912076</c:v>
                </c:pt>
                <c:pt idx="3734">
                  <c:v>163.65770908316901</c:v>
                </c:pt>
                <c:pt idx="3735">
                  <c:v>112.06883445510999</c:v>
                </c:pt>
                <c:pt idx="3736">
                  <c:v>181.18378229224399</c:v>
                </c:pt>
                <c:pt idx="3737">
                  <c:v>181.33337002876701</c:v>
                </c:pt>
                <c:pt idx="3738">
                  <c:v>181.48303417785201</c:v>
                </c:pt>
                <c:pt idx="3739">
                  <c:v>69.193437967528297</c:v>
                </c:pt>
                <c:pt idx="3740">
                  <c:v>121.188394276401</c:v>
                </c:pt>
                <c:pt idx="3741">
                  <c:v>164.60558108067801</c:v>
                </c:pt>
                <c:pt idx="3742">
                  <c:v>156.07067434521201</c:v>
                </c:pt>
                <c:pt idx="3743">
                  <c:v>104.13285628029401</c:v>
                </c:pt>
                <c:pt idx="3744">
                  <c:v>95.533753092451803</c:v>
                </c:pt>
                <c:pt idx="3745">
                  <c:v>147.76466095673399</c:v>
                </c:pt>
                <c:pt idx="3746">
                  <c:v>156.58550504761499</c:v>
                </c:pt>
                <c:pt idx="3747">
                  <c:v>139.301666821297</c:v>
                </c:pt>
                <c:pt idx="3748">
                  <c:v>139.41627568920899</c:v>
                </c:pt>
                <c:pt idx="3749">
                  <c:v>130.81025825956499</c:v>
                </c:pt>
                <c:pt idx="3750">
                  <c:v>69.822833063044797</c:v>
                </c:pt>
                <c:pt idx="3751">
                  <c:v>52.410167841963599</c:v>
                </c:pt>
                <c:pt idx="3752">
                  <c:v>96.164259429265798</c:v>
                </c:pt>
                <c:pt idx="3753">
                  <c:v>52.496318497338599</c:v>
                </c:pt>
                <c:pt idx="3754">
                  <c:v>105.078852128211</c:v>
                </c:pt>
                <c:pt idx="3755">
                  <c:v>122.692628553228</c:v>
                </c:pt>
                <c:pt idx="3756">
                  <c:v>122.793312986584</c:v>
                </c:pt>
                <c:pt idx="3757">
                  <c:v>140.45033988351</c:v>
                </c:pt>
                <c:pt idx="3758">
                  <c:v>114.209486612021</c:v>
                </c:pt>
                <c:pt idx="3759">
                  <c:v>87.925475677628697</c:v>
                </c:pt>
                <c:pt idx="3760">
                  <c:v>158.395564265388</c:v>
                </c:pt>
                <c:pt idx="3761">
                  <c:v>114.490520662714</c:v>
                </c:pt>
                <c:pt idx="3762">
                  <c:v>132.21264355277299</c:v>
                </c:pt>
                <c:pt idx="3763">
                  <c:v>88.213928934279807</c:v>
                </c:pt>
                <c:pt idx="3764">
                  <c:v>114.771970220714</c:v>
                </c:pt>
                <c:pt idx="3765">
                  <c:v>70.686694676283494</c:v>
                </c:pt>
                <c:pt idx="3766">
                  <c:v>35.3722564463569</c:v>
                </c:pt>
                <c:pt idx="3767">
                  <c:v>79.652654291830999</c:v>
                </c:pt>
                <c:pt idx="3768">
                  <c:v>62.002704819700703</c:v>
                </c:pt>
                <c:pt idx="3769">
                  <c:v>97.512438361327597</c:v>
                </c:pt>
                <c:pt idx="3770">
                  <c:v>115.336110616319</c:v>
                </c:pt>
                <c:pt idx="3771">
                  <c:v>106.551040941078</c:v>
                </c:pt>
                <c:pt idx="3772">
                  <c:v>124.411025597676</c:v>
                </c:pt>
                <c:pt idx="3773">
                  <c:v>142.30006008175801</c:v>
                </c:pt>
                <c:pt idx="3774">
                  <c:v>106.812110256956</c:v>
                </c:pt>
                <c:pt idx="3775">
                  <c:v>53.449608741112101</c:v>
                </c:pt>
                <c:pt idx="3776">
                  <c:v>71.324244460998599</c:v>
                </c:pt>
                <c:pt idx="3777">
                  <c:v>133.84194729885499</c:v>
                </c:pt>
                <c:pt idx="3778">
                  <c:v>80.370593159416103</c:v>
                </c:pt>
                <c:pt idx="3779">
                  <c:v>107.248065766078</c:v>
                </c:pt>
                <c:pt idx="3780">
                  <c:v>134.169002524489</c:v>
                </c:pt>
                <c:pt idx="3781">
                  <c:v>62.662812023964101</c:v>
                </c:pt>
                <c:pt idx="3782">
                  <c:v>116.467827760983</c:v>
                </c:pt>
                <c:pt idx="3783">
                  <c:v>62.764102300652297</c:v>
                </c:pt>
                <c:pt idx="3784">
                  <c:v>80.761862382436107</c:v>
                </c:pt>
                <c:pt idx="3785">
                  <c:v>80.827051346224195</c:v>
                </c:pt>
                <c:pt idx="3786">
                  <c:v>80.892269857155398</c:v>
                </c:pt>
                <c:pt idx="3787">
                  <c:v>53.971678615523601</c:v>
                </c:pt>
                <c:pt idx="3788">
                  <c:v>45.012664196065501</c:v>
                </c:pt>
                <c:pt idx="3789">
                  <c:v>54.0587351697367</c:v>
                </c:pt>
                <c:pt idx="3790">
                  <c:v>63.1193418622275</c:v>
                </c:pt>
                <c:pt idx="3791">
                  <c:v>54.145870606404102</c:v>
                </c:pt>
                <c:pt idx="3792">
                  <c:v>99.347357854900494</c:v>
                </c:pt>
                <c:pt idx="3793">
                  <c:v>90.388474957488597</c:v>
                </c:pt>
                <c:pt idx="3794">
                  <c:v>90.461202956440601</c:v>
                </c:pt>
                <c:pt idx="3795">
                  <c:v>108.64075665137</c:v>
                </c:pt>
                <c:pt idx="3796">
                  <c:v>72.485406182459499</c:v>
                </c:pt>
                <c:pt idx="3797">
                  <c:v>72.543667619207099</c:v>
                </c:pt>
                <c:pt idx="3798">
                  <c:v>117.978177558808</c:v>
                </c:pt>
                <c:pt idx="3799">
                  <c:v>54.495202197852301</c:v>
                </c:pt>
                <c:pt idx="3800">
                  <c:v>45.449131348948796</c:v>
                </c:pt>
                <c:pt idx="3801">
                  <c:v>36.388488557351799</c:v>
                </c:pt>
                <c:pt idx="3802">
                  <c:v>18.208842619220999</c:v>
                </c:pt>
                <c:pt idx="3803">
                  <c:v>82.005514037650002</c:v>
                </c:pt>
                <c:pt idx="3804">
                  <c:v>27.357088673320099</c:v>
                </c:pt>
                <c:pt idx="3805">
                  <c:v>73.010709107689095</c:v>
                </c:pt>
                <c:pt idx="3806">
                  <c:v>82.202859229216202</c:v>
                </c:pt>
                <c:pt idx="3807">
                  <c:v>91.409667202699197</c:v>
                </c:pt>
                <c:pt idx="3808">
                  <c:v>64.038000070594506</c:v>
                </c:pt>
                <c:pt idx="3809">
                  <c:v>36.622432157226399</c:v>
                </c:pt>
                <c:pt idx="3810">
                  <c:v>27.4888009999339</c:v>
                </c:pt>
                <c:pt idx="3811">
                  <c:v>73.362100863861698</c:v>
                </c:pt>
                <c:pt idx="3812">
                  <c:v>82.598353784550397</c:v>
                </c:pt>
                <c:pt idx="3813">
                  <c:v>55.109582635243498</c:v>
                </c:pt>
                <c:pt idx="3814">
                  <c:v>45.961346662232501</c:v>
                </c:pt>
                <c:pt idx="3815">
                  <c:v>55.197669278350602</c:v>
                </c:pt>
                <c:pt idx="3816">
                  <c:v>36.827828331195398</c:v>
                </c:pt>
                <c:pt idx="3817">
                  <c:v>36.857223773822597</c:v>
                </c:pt>
                <c:pt idx="3818">
                  <c:v>46.1082906509113</c:v>
                </c:pt>
                <c:pt idx="3819">
                  <c:v>110.748163737974</c:v>
                </c:pt>
                <c:pt idx="3820">
                  <c:v>64.654607425012202</c:v>
                </c:pt>
                <c:pt idx="3821">
                  <c:v>46.218673327344</c:v>
                </c:pt>
                <c:pt idx="3822">
                  <c:v>64.757701227281203</c:v>
                </c:pt>
                <c:pt idx="3823">
                  <c:v>111.10162825010801</c:v>
                </c:pt>
                <c:pt idx="3824">
                  <c:v>55.595047224210397</c:v>
                </c:pt>
                <c:pt idx="3825">
                  <c:v>37.092866907817097</c:v>
                </c:pt>
                <c:pt idx="3826">
                  <c:v>18.561191183367502</c:v>
                </c:pt>
                <c:pt idx="3827">
                  <c:v>37.151911201363902</c:v>
                </c:pt>
                <c:pt idx="3828">
                  <c:v>65.067543485540995</c:v>
                </c:pt>
                <c:pt idx="3829">
                  <c:v>65.119265806546494</c:v>
                </c:pt>
                <c:pt idx="3830">
                  <c:v>18.6202890231258</c:v>
                </c:pt>
                <c:pt idx="3831">
                  <c:v>27.9526203533573</c:v>
                </c:pt>
                <c:pt idx="3832">
                  <c:v>55.949634474210796</c:v>
                </c:pt>
                <c:pt idx="3833">
                  <c:v>46.661706988170899</c:v>
                </c:pt>
                <c:pt idx="3834">
                  <c:v>93.397470759410297</c:v>
                </c:pt>
                <c:pt idx="3835">
                  <c:v>46.735780581743803</c:v>
                </c:pt>
                <c:pt idx="3836">
                  <c:v>37.418274085142997</c:v>
                </c:pt>
                <c:pt idx="3837">
                  <c:v>46.8099214660784</c:v>
                </c:pt>
                <c:pt idx="3838">
                  <c:v>56.216420607827096</c:v>
                </c:pt>
                <c:pt idx="3839">
                  <c:v>37.507303792348999</c:v>
                </c:pt>
                <c:pt idx="3840">
                  <c:v>46.9212591806739</c:v>
                </c:pt>
                <c:pt idx="3841">
                  <c:v>28.175043304162301</c:v>
                </c:pt>
                <c:pt idx="3842">
                  <c:v>28.197341239465199</c:v>
                </c:pt>
                <c:pt idx="3843">
                  <c:v>47.032748870586602</c:v>
                </c:pt>
                <c:pt idx="3844">
                  <c:v>47.069945934952003</c:v>
                </c:pt>
                <c:pt idx="3845">
                  <c:v>65.950023915024403</c:v>
                </c:pt>
                <c:pt idx="3846">
                  <c:v>0</c:v>
                </c:pt>
                <c:pt idx="3847">
                  <c:v>28.3089832943677</c:v>
                </c:pt>
                <c:pt idx="3848">
                  <c:v>0</c:v>
                </c:pt>
                <c:pt idx="3849">
                  <c:v>28.353711383006502</c:v>
                </c:pt>
                <c:pt idx="3850">
                  <c:v>28.3760907333548</c:v>
                </c:pt>
                <c:pt idx="3851">
                  <c:v>28.398480299593299</c:v>
                </c:pt>
                <c:pt idx="3852">
                  <c:v>28.4208800907676</c:v>
                </c:pt>
                <c:pt idx="3853">
                  <c:v>75.848773642767597</c:v>
                </c:pt>
                <c:pt idx="3854">
                  <c:v>28.465710384679099</c:v>
                </c:pt>
                <c:pt idx="3855">
                  <c:v>28.488140906082101</c:v>
                </c:pt>
                <c:pt idx="3856">
                  <c:v>0</c:v>
                </c:pt>
                <c:pt idx="3857">
                  <c:v>47.555054575527798</c:v>
                </c:pt>
                <c:pt idx="3858">
                  <c:v>38.073992110016299</c:v>
                </c:pt>
                <c:pt idx="3859">
                  <c:v>57.155931422396797</c:v>
                </c:pt>
                <c:pt idx="3860">
                  <c:v>76.267860376937804</c:v>
                </c:pt>
                <c:pt idx="3861">
                  <c:v>76.327839688179395</c:v>
                </c:pt>
                <c:pt idx="3862">
                  <c:v>19.0969616310398</c:v>
                </c:pt>
                <c:pt idx="3863">
                  <c:v>28.667955342163602</c:v>
                </c:pt>
                <c:pt idx="3864">
                  <c:v>9.5634928601112694</c:v>
                </c:pt>
                <c:pt idx="3865">
                  <c:v>19.142008114430698</c:v>
                </c:pt>
                <c:pt idx="3866">
                  <c:v>28.7355561267977</c:v>
                </c:pt>
                <c:pt idx="3867">
                  <c:v>38.344147275477503</c:v>
                </c:pt>
                <c:pt idx="3868">
                  <c:v>47.967791953365598</c:v>
                </c:pt>
                <c:pt idx="3869">
                  <c:v>57.606500568193098</c:v>
                </c:pt>
                <c:pt idx="3870">
                  <c:v>19.217223869352299</c:v>
                </c:pt>
                <c:pt idx="3871">
                  <c:v>9.61614391437611</c:v>
                </c:pt>
                <c:pt idx="3872">
                  <c:v>57.742076225668001</c:v>
                </c:pt>
                <c:pt idx="3873">
                  <c:v>28.893654924708802</c:v>
                </c:pt>
                <c:pt idx="3874">
                  <c:v>38.555042920589301</c:v>
                </c:pt>
                <c:pt idx="3875">
                  <c:v>28.938919921849202</c:v>
                </c:pt>
                <c:pt idx="3876">
                  <c:v>9.6538560436244794</c:v>
                </c:pt>
                <c:pt idx="3877">
                  <c:v>28.984226829584902</c:v>
                </c:pt>
                <c:pt idx="3878">
                  <c:v>29.006896030182201</c:v>
                </c:pt>
                <c:pt idx="3879">
                  <c:v>9.6765252483309201</c:v>
                </c:pt>
                <c:pt idx="3880">
                  <c:v>0</c:v>
                </c:pt>
                <c:pt idx="3881">
                  <c:v>9.6916555890699208</c:v>
                </c:pt>
                <c:pt idx="3882">
                  <c:v>9.6992260333065694</c:v>
                </c:pt>
                <c:pt idx="3883">
                  <c:v>0</c:v>
                </c:pt>
                <c:pt idx="3884">
                  <c:v>29.143132472782899</c:v>
                </c:pt>
                <c:pt idx="3885">
                  <c:v>19.443917026018301</c:v>
                </c:pt>
                <c:pt idx="3886">
                  <c:v>19.459086139619298</c:v>
                </c:pt>
                <c:pt idx="3887">
                  <c:v>9.7371311657884707</c:v>
                </c:pt>
                <c:pt idx="3888">
                  <c:v>38.978891221797603</c:v>
                </c:pt>
                <c:pt idx="3889">
                  <c:v>19.504635986682299</c:v>
                </c:pt>
                <c:pt idx="3890">
                  <c:v>58.5595004043453</c:v>
                </c:pt>
                <c:pt idx="3891">
                  <c:v>19.5350380644749</c:v>
                </c:pt>
                <c:pt idx="3892">
                  <c:v>9.7751248925652305</c:v>
                </c:pt>
                <c:pt idx="3893">
                  <c:v>9.7827343197708192</c:v>
                </c:pt>
                <c:pt idx="3894">
                  <c:v>9.7903473186299692</c:v>
                </c:pt>
                <c:pt idx="3895">
                  <c:v>19.595927787928701</c:v>
                </c:pt>
                <c:pt idx="3896">
                  <c:v>9.8055840506420306</c:v>
                </c:pt>
                <c:pt idx="3897">
                  <c:v>19.626415587154298</c:v>
                </c:pt>
                <c:pt idx="3898">
                  <c:v>19.641670255461399</c:v>
                </c:pt>
                <c:pt idx="3899">
                  <c:v>9.8284660581102994</c:v>
                </c:pt>
                <c:pt idx="3900">
                  <c:v>9.8361005897705898</c:v>
                </c:pt>
                <c:pt idx="3901">
                  <c:v>9.8437387278134096</c:v>
                </c:pt>
                <c:pt idx="3902">
                  <c:v>9.8513804773879396</c:v>
                </c:pt>
                <c:pt idx="3903">
                  <c:v>49.295129218454797</c:v>
                </c:pt>
                <c:pt idx="3904">
                  <c:v>9.8666748319670194</c:v>
                </c:pt>
                <c:pt idx="3905">
                  <c:v>0</c:v>
                </c:pt>
                <c:pt idx="3906">
                  <c:v>9.8819836956565297</c:v>
                </c:pt>
                <c:pt idx="3907">
                  <c:v>9.8896435817997705</c:v>
                </c:pt>
                <c:pt idx="3908">
                  <c:v>9.8973071113760298</c:v>
                </c:pt>
                <c:pt idx="3909">
                  <c:v>9.9049742898717597</c:v>
                </c:pt>
                <c:pt idx="3910">
                  <c:v>0</c:v>
                </c:pt>
                <c:pt idx="3911">
                  <c:v>0</c:v>
                </c:pt>
                <c:pt idx="3912">
                  <c:v>9.9279977744763794</c:v>
                </c:pt>
                <c:pt idx="3913">
                  <c:v>9.9356796044973805</c:v>
                </c:pt>
                <c:pt idx="3914">
                  <c:v>39.773460446436097</c:v>
                </c:pt>
                <c:pt idx="3915">
                  <c:v>9.9510543015947892</c:v>
                </c:pt>
                <c:pt idx="3916">
                  <c:v>0</c:v>
                </c:pt>
                <c:pt idx="3917">
                  <c:v>19.932887507147498</c:v>
                </c:pt>
                <c:pt idx="3918">
                  <c:v>19.948288054771702</c:v>
                </c:pt>
                <c:pt idx="3919">
                  <c:v>19.963696015420201</c:v>
                </c:pt>
                <c:pt idx="3920">
                  <c:v>19.979111401166499</c:v>
                </c:pt>
                <c:pt idx="3921">
                  <c:v>0</c:v>
                </c:pt>
                <c:pt idx="3922">
                  <c:v>10.004982248378999</c:v>
                </c:pt>
                <c:pt idx="3923">
                  <c:v>30.038103346896399</c:v>
                </c:pt>
                <c:pt idx="3924">
                  <c:v>0</c:v>
                </c:pt>
                <c:pt idx="3925">
                  <c:v>20.056300136127099</c:v>
                </c:pt>
                <c:pt idx="3926">
                  <c:v>0</c:v>
                </c:pt>
                <c:pt idx="3927">
                  <c:v>0</c:v>
                </c:pt>
                <c:pt idx="3928">
                  <c:v>10.051351636735401</c:v>
                </c:pt>
                <c:pt idx="3929">
                  <c:v>20.118186045448098</c:v>
                </c:pt>
                <c:pt idx="3930">
                  <c:v>0</c:v>
                </c:pt>
                <c:pt idx="3931">
                  <c:v>10.074587128621101</c:v>
                </c:pt>
                <c:pt idx="3932">
                  <c:v>0</c:v>
                </c:pt>
                <c:pt idx="3933">
                  <c:v>10.0900963907605</c:v>
                </c:pt>
                <c:pt idx="3934">
                  <c:v>0</c:v>
                </c:pt>
                <c:pt idx="3935">
                  <c:v>10.105620863115</c:v>
                </c:pt>
                <c:pt idx="3936">
                  <c:v>10.113388820226501</c:v>
                </c:pt>
                <c:pt idx="3937">
                  <c:v>0</c:v>
                </c:pt>
                <c:pt idx="3938">
                  <c:v>10.1289362110033</c:v>
                </c:pt>
                <c:pt idx="3939">
                  <c:v>10.136715658707301</c:v>
                </c:pt>
                <c:pt idx="3940">
                  <c:v>10.144498950739701</c:v>
                </c:pt>
                <c:pt idx="3941">
                  <c:v>10.152286094258301</c:v>
                </c:pt>
                <c:pt idx="3942">
                  <c:v>30.4802312894309</c:v>
                </c:pt>
                <c:pt idx="3943">
                  <c:v>0</c:v>
                </c:pt>
                <c:pt idx="3944">
                  <c:v>10.1756707061488</c:v>
                </c:pt>
                <c:pt idx="3945">
                  <c:v>10.183473328310299</c:v>
                </c:pt>
                <c:pt idx="3946">
                  <c:v>10.1912798385887</c:v>
                </c:pt>
                <c:pt idx="3947">
                  <c:v>10.1990902444797</c:v>
                </c:pt>
                <c:pt idx="3948">
                  <c:v>0</c:v>
                </c:pt>
                <c:pt idx="3949">
                  <c:v>30.6441683201082</c:v>
                </c:pt>
                <c:pt idx="3950">
                  <c:v>10.222544911646301</c:v>
                </c:pt>
                <c:pt idx="3951">
                  <c:v>30.691112928279001</c:v>
                </c:pt>
                <c:pt idx="3952">
                  <c:v>0</c:v>
                </c:pt>
                <c:pt idx="3953">
                  <c:v>10.2460349146889</c:v>
                </c:pt>
                <c:pt idx="3954">
                  <c:v>0</c:v>
                </c:pt>
                <c:pt idx="3955">
                  <c:v>10.261714652127701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30.879365340358198</c:v>
                </c:pt>
                <c:pt idx="3960">
                  <c:v>20.601967074802602</c:v>
                </c:pt>
                <c:pt idx="3961">
                  <c:v>20.6176986026789</c:v>
                </c:pt>
                <c:pt idx="3962">
                  <c:v>20.633438160620699</c:v>
                </c:pt>
                <c:pt idx="3963">
                  <c:v>10.324592882751199</c:v>
                </c:pt>
                <c:pt idx="3964">
                  <c:v>30.9974121514804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10.379822878547699</c:v>
                </c:pt>
                <c:pt idx="3971">
                  <c:v>10.387729179832499</c:v>
                </c:pt>
                <c:pt idx="3972">
                  <c:v>10.395639583286201</c:v>
                </c:pt>
                <c:pt idx="3973">
                  <c:v>0</c:v>
                </c:pt>
                <c:pt idx="3974">
                  <c:v>0</c:v>
                </c:pt>
                <c:pt idx="3975">
                  <c:v>20.838790995070699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10.4511280368733</c:v>
                </c:pt>
                <c:pt idx="3980">
                  <c:v>10.4590715890262</c:v>
                </c:pt>
                <c:pt idx="3981">
                  <c:v>20.934038654290799</c:v>
                </c:pt>
                <c:pt idx="3982">
                  <c:v>20.949942521728499</c:v>
                </c:pt>
                <c:pt idx="3983">
                  <c:v>10.4829273998812</c:v>
                </c:pt>
                <c:pt idx="3984">
                  <c:v>10.490887753960701</c:v>
                </c:pt>
                <c:pt idx="3985">
                  <c:v>10.498852332932801</c:v>
                </c:pt>
                <c:pt idx="3986">
                  <c:v>10.506821146693801</c:v>
                </c:pt>
                <c:pt idx="3987">
                  <c:v>21.0295884104127</c:v>
                </c:pt>
                <c:pt idx="3988">
                  <c:v>10.522771518499701</c:v>
                </c:pt>
                <c:pt idx="3989">
                  <c:v>31.592259290010301</c:v>
                </c:pt>
                <c:pt idx="3990">
                  <c:v>21.077477899761501</c:v>
                </c:pt>
                <c:pt idx="3991">
                  <c:v>0</c:v>
                </c:pt>
                <c:pt idx="3992">
                  <c:v>10.5547235224136</c:v>
                </c:pt>
                <c:pt idx="3993">
                  <c:v>0</c:v>
                </c:pt>
                <c:pt idx="3994">
                  <c:v>0</c:v>
                </c:pt>
                <c:pt idx="3995">
                  <c:v>10.578732701987001</c:v>
                </c:pt>
                <c:pt idx="3996">
                  <c:v>10.5867444226612</c:v>
                </c:pt>
                <c:pt idx="3997">
                  <c:v>10.594760491420301</c:v>
                </c:pt>
                <c:pt idx="3998">
                  <c:v>10.602780918974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21.285897636747301</c:v>
                </c:pt>
                <c:pt idx="4004">
                  <c:v>31.952986882513201</c:v>
                </c:pt>
                <c:pt idx="4005">
                  <c:v>10.6590468723564</c:v>
                </c:pt>
                <c:pt idx="4006">
                  <c:v>0</c:v>
                </c:pt>
                <c:pt idx="4007">
                  <c:v>10.6751627143862</c:v>
                </c:pt>
                <c:pt idx="4008">
                  <c:v>0</c:v>
                </c:pt>
                <c:pt idx="4009">
                  <c:v>10.691296435504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21.447235769888501</c:v>
                </c:pt>
                <c:pt idx="4014">
                  <c:v>0</c:v>
                </c:pt>
                <c:pt idx="4015">
                  <c:v>0</c:v>
                </c:pt>
                <c:pt idx="4016">
                  <c:v>10.7479065988037</c:v>
                </c:pt>
                <c:pt idx="4017">
                  <c:v>32.268035916693201</c:v>
                </c:pt>
                <c:pt idx="4018">
                  <c:v>0</c:v>
                </c:pt>
                <c:pt idx="4019">
                  <c:v>10.772236495080399</c:v>
                </c:pt>
                <c:pt idx="4020">
                  <c:v>0</c:v>
                </c:pt>
                <c:pt idx="4021">
                  <c:v>10.7884794677913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43.381906438196502</c:v>
                </c:pt>
                <c:pt idx="4029">
                  <c:v>10.853637861499401</c:v>
                </c:pt>
                <c:pt idx="4030">
                  <c:v>10.861803853078801</c:v>
                </c:pt>
                <c:pt idx="4031">
                  <c:v>0</c:v>
                </c:pt>
                <c:pt idx="4032">
                  <c:v>10.8781501077779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10.9280119408694</c:v>
                </c:pt>
                <c:pt idx="4039">
                  <c:v>10.936411020779101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10.9784879616893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22.024494524916101</c:v>
                </c:pt>
                <c:pt idx="4049">
                  <c:v>0</c:v>
                </c:pt>
                <c:pt idx="4050">
                  <c:v>11.0291594570774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11.071534747499401</c:v>
                </c:pt>
                <c:pt idx="4056">
                  <c:v>0</c:v>
                </c:pt>
                <c:pt idx="4057">
                  <c:v>0</c:v>
                </c:pt>
                <c:pt idx="4058">
                  <c:v>11.097024854729201</c:v>
                </c:pt>
                <c:pt idx="4059">
                  <c:v>11.105532367687101</c:v>
                </c:pt>
                <c:pt idx="4060">
                  <c:v>0</c:v>
                </c:pt>
                <c:pt idx="4061">
                  <c:v>0</c:v>
                </c:pt>
                <c:pt idx="4062">
                  <c:v>22.262174620642</c:v>
                </c:pt>
                <c:pt idx="4063">
                  <c:v>11.139616419021401</c:v>
                </c:pt>
                <c:pt idx="4064">
                  <c:v>0</c:v>
                </c:pt>
                <c:pt idx="4065">
                  <c:v>0</c:v>
                </c:pt>
                <c:pt idx="4066">
                  <c:v>11.1652360996535</c:v>
                </c:pt>
                <c:pt idx="4067">
                  <c:v>11.173786771025</c:v>
                </c:pt>
                <c:pt idx="4068">
                  <c:v>11.1823428277549</c:v>
                </c:pt>
                <c:pt idx="4069">
                  <c:v>0</c:v>
                </c:pt>
                <c:pt idx="4070">
                  <c:v>11.199471088623</c:v>
                </c:pt>
                <c:pt idx="4071">
                  <c:v>11.208043288380001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11.242385830884</c:v>
                </c:pt>
                <c:pt idx="4076">
                  <c:v>0</c:v>
                </c:pt>
                <c:pt idx="4077">
                  <c:v>0</c:v>
                </c:pt>
                <c:pt idx="4078">
                  <c:v>11.268199104647699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11.311328405846201</c:v>
                </c:pt>
                <c:pt idx="4084">
                  <c:v>11.3199703211884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11.380613274943901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11.4153836661444</c:v>
                </c:pt>
                <c:pt idx="4096">
                  <c:v>22.848179128591699</c:v>
                </c:pt>
                <c:pt idx="4097">
                  <c:v>0</c:v>
                </c:pt>
                <c:pt idx="4098">
                  <c:v>0</c:v>
                </c:pt>
                <c:pt idx="4099">
                  <c:v>34.350717408774599</c:v>
                </c:pt>
                <c:pt idx="4100">
                  <c:v>22.917932553802402</c:v>
                </c:pt>
                <c:pt idx="4101">
                  <c:v>0</c:v>
                </c:pt>
                <c:pt idx="4102">
                  <c:v>11.476436466431</c:v>
                </c:pt>
                <c:pt idx="4103">
                  <c:v>11.485179509666301</c:v>
                </c:pt>
                <c:pt idx="4104">
                  <c:v>11.49392784808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11.5289740956632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11.5729006952466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11.608136771213401</c:v>
                </c:pt>
                <c:pt idx="4118">
                  <c:v>0</c:v>
                </c:pt>
                <c:pt idx="4119">
                  <c:v>11.625786339726799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11.6788608609805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11.7945002085702</c:v>
                </c:pt>
                <c:pt idx="4139">
                  <c:v>0</c:v>
                </c:pt>
                <c:pt idx="4140">
                  <c:v>11.812368800744601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11.8660986500305</c:v>
                </c:pt>
                <c:pt idx="4147">
                  <c:v>0</c:v>
                </c:pt>
                <c:pt idx="4148">
                  <c:v>0</c:v>
                </c:pt>
                <c:pt idx="4149">
                  <c:v>11.8930331808911</c:v>
                </c:pt>
                <c:pt idx="4150">
                  <c:v>11.9020216445521</c:v>
                </c:pt>
                <c:pt idx="4151">
                  <c:v>11.9110152451325</c:v>
                </c:pt>
                <c:pt idx="4152">
                  <c:v>0</c:v>
                </c:pt>
                <c:pt idx="4153">
                  <c:v>11.929017841450699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11.965084504240901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12.0646885415609</c:v>
                </c:pt>
                <c:pt idx="4169">
                  <c:v>12.073773918606999</c:v>
                </c:pt>
                <c:pt idx="4170">
                  <c:v>12.0828643546609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12.119276601957401</c:v>
                </c:pt>
                <c:pt idx="4175">
                  <c:v>0</c:v>
                </c:pt>
                <c:pt idx="4176">
                  <c:v>24.275025931795199</c:v>
                </c:pt>
                <c:pt idx="4177">
                  <c:v>0</c:v>
                </c:pt>
                <c:pt idx="4178">
                  <c:v>0</c:v>
                </c:pt>
                <c:pt idx="4179">
                  <c:v>12.164905211914601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12.210659186296599</c:v>
                </c:pt>
                <c:pt idx="4185">
                  <c:v>24.439649948770001</c:v>
                </c:pt>
                <c:pt idx="4186">
                  <c:v>0</c:v>
                </c:pt>
                <c:pt idx="4187">
                  <c:v>0</c:v>
                </c:pt>
                <c:pt idx="4188">
                  <c:v>24.4947044817951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12.3764024409234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24.845450850982001</c:v>
                </c:pt>
                <c:pt idx="4208">
                  <c:v>0</c:v>
                </c:pt>
                <c:pt idx="4209">
                  <c:v>12.441288798549101</c:v>
                </c:pt>
                <c:pt idx="4210">
                  <c:v>0</c:v>
                </c:pt>
                <c:pt idx="4211">
                  <c:v>12.4598716396419</c:v>
                </c:pt>
                <c:pt idx="4212">
                  <c:v>0</c:v>
                </c:pt>
                <c:pt idx="4213">
                  <c:v>12.4784739062491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12.5717751055917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12.9306382525175</c:v>
                </c:pt>
                <c:pt idx="4262">
                  <c:v>12.940172421268199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13.045347127660801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13.1125590146329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13.2186149040734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13.2573115649289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13.2960772723407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13.3346553650718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13.479000198045799</c:v>
                </c:pt>
                <c:pt idx="4319">
                  <c:v>13.4886539992841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13.566023401866699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13.711759028998699</c:v>
                </c:pt>
                <c:pt idx="4343">
                  <c:v>0</c:v>
                </c:pt>
                <c:pt idx="4344">
                  <c:v>0</c:v>
                </c:pt>
                <c:pt idx="4345">
                  <c:v>13.741011093969901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13.809402495043701</c:v>
                </c:pt>
                <c:pt idx="4353">
                  <c:v>13.819188335267301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13.8976162473943</c:v>
                </c:pt>
                <c:pt idx="4362">
                  <c:v>13.9074374208394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28.2291919030564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14.1542537996748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14.2039164171353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14.383539467378499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14.5342395824119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14.685878298592099</c:v>
                </c:pt>
                <c:pt idx="4441">
                  <c:v>0</c:v>
                </c:pt>
                <c:pt idx="4442">
                  <c:v>0</c:v>
                </c:pt>
                <c:pt idx="4443">
                  <c:v>14.716320202054099</c:v>
                </c:pt>
                <c:pt idx="4444">
                  <c:v>14.7264760294676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14.848680927713399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15.229470773462801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15.302210972697299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15.3543083417873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15.6060385173133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16.4035269418033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16.867615318022601</c:v>
                </c:pt>
                <c:pt idx="4645">
                  <c:v>0</c:v>
                </c:pt>
                <c:pt idx="4646">
                  <c:v>0</c:v>
                </c:pt>
                <c:pt idx="4647">
                  <c:v>16.9019978891424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17.109509849278801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17.3425237043928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17.459995140552302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17.5426074774665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17.924268841208601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18.1904665159404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18.3737383165499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18.422853219078199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19.943399629529299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20.165802045763002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20.297458436192901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41.178534271943398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20.8975172089228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21.427609322401501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21.5237390386249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25.0490071802705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25.635493918607398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25.806993932885302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25.885204929887799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26.6601628398248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27.499475024906499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27.7284356102085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27.876298476432499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28.406326694412002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28.623576411069099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30.668734046222099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31.1139023674965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33.333179330571198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33.483677655673603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34.0141015606102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35.9948958235736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37.439846560630599</c:v>
                </c:pt>
                <c:pt idx="5955">
                  <c:v>0</c:v>
                </c:pt>
                <c:pt idx="5956">
                  <c:v>0</c:v>
                </c:pt>
                <c:pt idx="5957">
                  <c:v>37.501182488639799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37.685609876046897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38.159779487975797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39.373669275029897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40.097298300079203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40.419365725861098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40.894848390067303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41.680897338449697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42.232593942803</c:v>
                </c:pt>
                <c:pt idx="6180">
                  <c:v>0</c:v>
                </c:pt>
                <c:pt idx="6181">
                  <c:v>0</c:v>
                </c:pt>
                <c:pt idx="6182">
                  <c:v>42.299118633893599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43.372880446579302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46.087985504928398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51.1662607005482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52.825560422184999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53.369120755270501</c:v>
                </c:pt>
                <c:pt idx="6643">
                  <c:v>0</c:v>
                </c:pt>
                <c:pt idx="6644">
                  <c:v>53.421080591494601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53.785739439057799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54.283276727921603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55.022085634520302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57.7805463793093</c:v>
                </c:pt>
                <c:pt idx="6808">
                  <c:v>0</c:v>
                </c:pt>
                <c:pt idx="6809">
                  <c:v>0</c:v>
                </c:pt>
                <c:pt idx="6810">
                  <c:v>57.863671468620801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60.368655224090404</c:v>
                </c:pt>
                <c:pt idx="6900">
                  <c:v>60.397227663894803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73.696857881614704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73.926684895020301</c:v>
                </c:pt>
                <c:pt idx="7342">
                  <c:v>0</c:v>
                </c:pt>
                <c:pt idx="7343">
                  <c:v>0</c:v>
                </c:pt>
                <c:pt idx="7344">
                  <c:v>74.025323658674694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75.215586186317694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75.381860468055194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77.429117741889996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78.039795537216406</c:v>
                </c:pt>
                <c:pt idx="7465">
                  <c:v>0</c:v>
                </c:pt>
                <c:pt idx="7466">
                  <c:v>0</c:v>
                </c:pt>
                <c:pt idx="7467">
                  <c:v>78.141864561308196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BB-44A5-830C-E68CB2D3E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8436927"/>
        <c:axId val="2038434847"/>
      </c:scatterChart>
      <c:scatterChart>
        <c:scatterStyle val="lineMarker"/>
        <c:varyColors val="0"/>
        <c:ser>
          <c:idx val="0"/>
          <c:order val="2"/>
          <c:tx>
            <c:v>Normalization curve</c:v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Munka1!$A$2:$A$8193</c:f>
              <c:numCache>
                <c:formatCode>General</c:formatCode>
                <c:ptCount val="8192"/>
                <c:pt idx="0">
                  <c:v>-1182.5</c:v>
                </c:pt>
                <c:pt idx="1">
                  <c:v>-1174.25</c:v>
                </c:pt>
                <c:pt idx="2">
                  <c:v>-1166</c:v>
                </c:pt>
                <c:pt idx="3">
                  <c:v>-1157.75</c:v>
                </c:pt>
                <c:pt idx="4">
                  <c:v>-1149.5</c:v>
                </c:pt>
                <c:pt idx="5">
                  <c:v>-1141.25</c:v>
                </c:pt>
                <c:pt idx="6">
                  <c:v>-1133</c:v>
                </c:pt>
                <c:pt idx="7">
                  <c:v>-1124.75</c:v>
                </c:pt>
                <c:pt idx="8">
                  <c:v>-1116.5</c:v>
                </c:pt>
                <c:pt idx="9">
                  <c:v>-1108.25</c:v>
                </c:pt>
                <c:pt idx="10">
                  <c:v>-1100</c:v>
                </c:pt>
                <c:pt idx="11">
                  <c:v>-1091.75</c:v>
                </c:pt>
                <c:pt idx="12">
                  <c:v>-1083.5</c:v>
                </c:pt>
                <c:pt idx="13">
                  <c:v>-1075.25</c:v>
                </c:pt>
                <c:pt idx="14">
                  <c:v>-1067</c:v>
                </c:pt>
                <c:pt idx="15">
                  <c:v>-1058.75</c:v>
                </c:pt>
                <c:pt idx="16">
                  <c:v>-1050.5</c:v>
                </c:pt>
                <c:pt idx="17">
                  <c:v>-1042.25</c:v>
                </c:pt>
                <c:pt idx="18">
                  <c:v>-1034</c:v>
                </c:pt>
                <c:pt idx="19">
                  <c:v>-1025.75</c:v>
                </c:pt>
                <c:pt idx="20">
                  <c:v>-1017.5</c:v>
                </c:pt>
                <c:pt idx="21">
                  <c:v>-1009.25</c:v>
                </c:pt>
                <c:pt idx="22">
                  <c:v>-1001</c:v>
                </c:pt>
                <c:pt idx="23">
                  <c:v>-992.75</c:v>
                </c:pt>
                <c:pt idx="24">
                  <c:v>-984.5</c:v>
                </c:pt>
                <c:pt idx="25">
                  <c:v>-976.25</c:v>
                </c:pt>
                <c:pt idx="26">
                  <c:v>-968</c:v>
                </c:pt>
                <c:pt idx="27">
                  <c:v>-959.75</c:v>
                </c:pt>
                <c:pt idx="28">
                  <c:v>-951.5</c:v>
                </c:pt>
                <c:pt idx="29">
                  <c:v>-943.25</c:v>
                </c:pt>
                <c:pt idx="30">
                  <c:v>-935</c:v>
                </c:pt>
                <c:pt idx="31">
                  <c:v>-926.75</c:v>
                </c:pt>
                <c:pt idx="32">
                  <c:v>-918.5</c:v>
                </c:pt>
                <c:pt idx="33">
                  <c:v>-910.25</c:v>
                </c:pt>
                <c:pt idx="34">
                  <c:v>-902</c:v>
                </c:pt>
                <c:pt idx="35">
                  <c:v>-893.75</c:v>
                </c:pt>
                <c:pt idx="36">
                  <c:v>-885.5</c:v>
                </c:pt>
                <c:pt idx="37">
                  <c:v>-877.25</c:v>
                </c:pt>
                <c:pt idx="38">
                  <c:v>-869</c:v>
                </c:pt>
                <c:pt idx="39">
                  <c:v>-860.75</c:v>
                </c:pt>
                <c:pt idx="40">
                  <c:v>-852.5</c:v>
                </c:pt>
                <c:pt idx="41">
                  <c:v>-844.25</c:v>
                </c:pt>
                <c:pt idx="42">
                  <c:v>-836</c:v>
                </c:pt>
                <c:pt idx="43">
                  <c:v>-827.75</c:v>
                </c:pt>
                <c:pt idx="44">
                  <c:v>-819.5</c:v>
                </c:pt>
                <c:pt idx="45">
                  <c:v>-811.25</c:v>
                </c:pt>
                <c:pt idx="46">
                  <c:v>-803</c:v>
                </c:pt>
                <c:pt idx="47">
                  <c:v>-794.75</c:v>
                </c:pt>
                <c:pt idx="48">
                  <c:v>-786.5</c:v>
                </c:pt>
                <c:pt idx="49">
                  <c:v>-778.25</c:v>
                </c:pt>
                <c:pt idx="50">
                  <c:v>-770</c:v>
                </c:pt>
                <c:pt idx="51">
                  <c:v>-761.75</c:v>
                </c:pt>
                <c:pt idx="52">
                  <c:v>-753.5</c:v>
                </c:pt>
                <c:pt idx="53">
                  <c:v>-745.25</c:v>
                </c:pt>
                <c:pt idx="54">
                  <c:v>-737</c:v>
                </c:pt>
                <c:pt idx="55">
                  <c:v>-728.75</c:v>
                </c:pt>
                <c:pt idx="56">
                  <c:v>-720.5</c:v>
                </c:pt>
                <c:pt idx="57">
                  <c:v>-712.25</c:v>
                </c:pt>
                <c:pt idx="58">
                  <c:v>-704</c:v>
                </c:pt>
                <c:pt idx="59">
                  <c:v>-695.75</c:v>
                </c:pt>
                <c:pt idx="60">
                  <c:v>-687.5</c:v>
                </c:pt>
                <c:pt idx="61">
                  <c:v>-679.25</c:v>
                </c:pt>
                <c:pt idx="62">
                  <c:v>-671</c:v>
                </c:pt>
                <c:pt idx="63">
                  <c:v>-662.75</c:v>
                </c:pt>
                <c:pt idx="64">
                  <c:v>-654.5</c:v>
                </c:pt>
                <c:pt idx="65">
                  <c:v>-646.25</c:v>
                </c:pt>
                <c:pt idx="66">
                  <c:v>-638</c:v>
                </c:pt>
                <c:pt idx="67">
                  <c:v>-629.75</c:v>
                </c:pt>
                <c:pt idx="68">
                  <c:v>-621.5</c:v>
                </c:pt>
                <c:pt idx="69">
                  <c:v>-613.25</c:v>
                </c:pt>
                <c:pt idx="70">
                  <c:v>-605</c:v>
                </c:pt>
                <c:pt idx="71">
                  <c:v>-596.75</c:v>
                </c:pt>
                <c:pt idx="72">
                  <c:v>-588.5</c:v>
                </c:pt>
                <c:pt idx="73">
                  <c:v>-580.25</c:v>
                </c:pt>
                <c:pt idx="74">
                  <c:v>-572</c:v>
                </c:pt>
                <c:pt idx="75">
                  <c:v>-563.75</c:v>
                </c:pt>
                <c:pt idx="76">
                  <c:v>-555.5</c:v>
                </c:pt>
                <c:pt idx="77">
                  <c:v>-547.25</c:v>
                </c:pt>
                <c:pt idx="78">
                  <c:v>-539</c:v>
                </c:pt>
                <c:pt idx="79">
                  <c:v>-530.75</c:v>
                </c:pt>
                <c:pt idx="80">
                  <c:v>-522.5</c:v>
                </c:pt>
                <c:pt idx="81">
                  <c:v>-514.25</c:v>
                </c:pt>
                <c:pt idx="82">
                  <c:v>-506</c:v>
                </c:pt>
                <c:pt idx="83">
                  <c:v>-497.75</c:v>
                </c:pt>
                <c:pt idx="84">
                  <c:v>-489.5</c:v>
                </c:pt>
                <c:pt idx="85">
                  <c:v>-481.25</c:v>
                </c:pt>
                <c:pt idx="86">
                  <c:v>-473</c:v>
                </c:pt>
                <c:pt idx="87">
                  <c:v>-464.75</c:v>
                </c:pt>
                <c:pt idx="88">
                  <c:v>-456.5</c:v>
                </c:pt>
                <c:pt idx="89">
                  <c:v>-448.25</c:v>
                </c:pt>
                <c:pt idx="90">
                  <c:v>-440</c:v>
                </c:pt>
                <c:pt idx="91">
                  <c:v>-431.75</c:v>
                </c:pt>
                <c:pt idx="92">
                  <c:v>-423.5</c:v>
                </c:pt>
                <c:pt idx="93">
                  <c:v>-415.25</c:v>
                </c:pt>
                <c:pt idx="94">
                  <c:v>-407</c:v>
                </c:pt>
                <c:pt idx="95">
                  <c:v>-398.75</c:v>
                </c:pt>
                <c:pt idx="96">
                  <c:v>-390.5</c:v>
                </c:pt>
                <c:pt idx="97">
                  <c:v>-382.25</c:v>
                </c:pt>
                <c:pt idx="98">
                  <c:v>-374</c:v>
                </c:pt>
                <c:pt idx="99">
                  <c:v>-365.75</c:v>
                </c:pt>
                <c:pt idx="100">
                  <c:v>-357.5</c:v>
                </c:pt>
                <c:pt idx="101">
                  <c:v>-349.25</c:v>
                </c:pt>
                <c:pt idx="102">
                  <c:v>-341</c:v>
                </c:pt>
                <c:pt idx="103">
                  <c:v>-332.75</c:v>
                </c:pt>
                <c:pt idx="104">
                  <c:v>-324.5</c:v>
                </c:pt>
                <c:pt idx="105">
                  <c:v>-316.25</c:v>
                </c:pt>
                <c:pt idx="106">
                  <c:v>-308</c:v>
                </c:pt>
                <c:pt idx="107">
                  <c:v>-299.75</c:v>
                </c:pt>
                <c:pt idx="108">
                  <c:v>-291.5</c:v>
                </c:pt>
                <c:pt idx="109">
                  <c:v>-283.25</c:v>
                </c:pt>
                <c:pt idx="110">
                  <c:v>-275</c:v>
                </c:pt>
                <c:pt idx="111">
                  <c:v>-266.75</c:v>
                </c:pt>
                <c:pt idx="112">
                  <c:v>-258.5</c:v>
                </c:pt>
                <c:pt idx="113">
                  <c:v>-250.25</c:v>
                </c:pt>
                <c:pt idx="114">
                  <c:v>-242</c:v>
                </c:pt>
                <c:pt idx="115">
                  <c:v>-233.75</c:v>
                </c:pt>
                <c:pt idx="116">
                  <c:v>-225.5</c:v>
                </c:pt>
                <c:pt idx="117">
                  <c:v>-217.25</c:v>
                </c:pt>
                <c:pt idx="118">
                  <c:v>-209</c:v>
                </c:pt>
                <c:pt idx="119">
                  <c:v>-200.75</c:v>
                </c:pt>
                <c:pt idx="120">
                  <c:v>-192.5</c:v>
                </c:pt>
                <c:pt idx="121">
                  <c:v>-184.25</c:v>
                </c:pt>
                <c:pt idx="122">
                  <c:v>-176</c:v>
                </c:pt>
                <c:pt idx="123">
                  <c:v>-167.75</c:v>
                </c:pt>
                <c:pt idx="124">
                  <c:v>-159.5</c:v>
                </c:pt>
                <c:pt idx="125">
                  <c:v>-151.25</c:v>
                </c:pt>
                <c:pt idx="126">
                  <c:v>-143</c:v>
                </c:pt>
                <c:pt idx="127">
                  <c:v>-134.75</c:v>
                </c:pt>
                <c:pt idx="128">
                  <c:v>-126.5</c:v>
                </c:pt>
                <c:pt idx="129">
                  <c:v>-118.25</c:v>
                </c:pt>
                <c:pt idx="130">
                  <c:v>-110</c:v>
                </c:pt>
                <c:pt idx="131">
                  <c:v>-101.75</c:v>
                </c:pt>
                <c:pt idx="132">
                  <c:v>-93.5</c:v>
                </c:pt>
                <c:pt idx="133">
                  <c:v>-85.25</c:v>
                </c:pt>
                <c:pt idx="134">
                  <c:v>-77</c:v>
                </c:pt>
                <c:pt idx="135">
                  <c:v>-68.75</c:v>
                </c:pt>
                <c:pt idx="136">
                  <c:v>-60.5</c:v>
                </c:pt>
                <c:pt idx="137">
                  <c:v>-52.25</c:v>
                </c:pt>
                <c:pt idx="138">
                  <c:v>-44</c:v>
                </c:pt>
                <c:pt idx="139">
                  <c:v>-35.75</c:v>
                </c:pt>
                <c:pt idx="140">
                  <c:v>-27.5</c:v>
                </c:pt>
                <c:pt idx="141">
                  <c:v>-19.25</c:v>
                </c:pt>
                <c:pt idx="142">
                  <c:v>-11</c:v>
                </c:pt>
                <c:pt idx="143">
                  <c:v>-2.75</c:v>
                </c:pt>
                <c:pt idx="144">
                  <c:v>5.5</c:v>
                </c:pt>
                <c:pt idx="145">
                  <c:v>13.75</c:v>
                </c:pt>
                <c:pt idx="146">
                  <c:v>22</c:v>
                </c:pt>
                <c:pt idx="147">
                  <c:v>30.25</c:v>
                </c:pt>
                <c:pt idx="148">
                  <c:v>38.5</c:v>
                </c:pt>
                <c:pt idx="149">
                  <c:v>46.75</c:v>
                </c:pt>
                <c:pt idx="150">
                  <c:v>55</c:v>
                </c:pt>
                <c:pt idx="151">
                  <c:v>63.25</c:v>
                </c:pt>
                <c:pt idx="152">
                  <c:v>71.5</c:v>
                </c:pt>
                <c:pt idx="153">
                  <c:v>79.75</c:v>
                </c:pt>
                <c:pt idx="154">
                  <c:v>88</c:v>
                </c:pt>
                <c:pt idx="155">
                  <c:v>96.25</c:v>
                </c:pt>
                <c:pt idx="156">
                  <c:v>104.5</c:v>
                </c:pt>
                <c:pt idx="157">
                  <c:v>112.75</c:v>
                </c:pt>
                <c:pt idx="158">
                  <c:v>121</c:v>
                </c:pt>
                <c:pt idx="159">
                  <c:v>129.25</c:v>
                </c:pt>
                <c:pt idx="160">
                  <c:v>137.5</c:v>
                </c:pt>
                <c:pt idx="161">
                  <c:v>145.75</c:v>
                </c:pt>
                <c:pt idx="162">
                  <c:v>154</c:v>
                </c:pt>
                <c:pt idx="163">
                  <c:v>162.25</c:v>
                </c:pt>
                <c:pt idx="164">
                  <c:v>170.5</c:v>
                </c:pt>
                <c:pt idx="165">
                  <c:v>178.75</c:v>
                </c:pt>
                <c:pt idx="166">
                  <c:v>187</c:v>
                </c:pt>
                <c:pt idx="167">
                  <c:v>195.25</c:v>
                </c:pt>
                <c:pt idx="168">
                  <c:v>203.5</c:v>
                </c:pt>
                <c:pt idx="169">
                  <c:v>211.75</c:v>
                </c:pt>
                <c:pt idx="170">
                  <c:v>220</c:v>
                </c:pt>
                <c:pt idx="171">
                  <c:v>228.25</c:v>
                </c:pt>
                <c:pt idx="172">
                  <c:v>236.5</c:v>
                </c:pt>
                <c:pt idx="173">
                  <c:v>244.75</c:v>
                </c:pt>
                <c:pt idx="174">
                  <c:v>253</c:v>
                </c:pt>
                <c:pt idx="175">
                  <c:v>261.25</c:v>
                </c:pt>
                <c:pt idx="176">
                  <c:v>269.5</c:v>
                </c:pt>
                <c:pt idx="177">
                  <c:v>277.75</c:v>
                </c:pt>
                <c:pt idx="178">
                  <c:v>286</c:v>
                </c:pt>
                <c:pt idx="179">
                  <c:v>294.25</c:v>
                </c:pt>
                <c:pt idx="180">
                  <c:v>302.5</c:v>
                </c:pt>
                <c:pt idx="181">
                  <c:v>310.75</c:v>
                </c:pt>
                <c:pt idx="182">
                  <c:v>319</c:v>
                </c:pt>
                <c:pt idx="183">
                  <c:v>327.25</c:v>
                </c:pt>
                <c:pt idx="184">
                  <c:v>335.5</c:v>
                </c:pt>
                <c:pt idx="185">
                  <c:v>343.75</c:v>
                </c:pt>
                <c:pt idx="186">
                  <c:v>352</c:v>
                </c:pt>
                <c:pt idx="187">
                  <c:v>360.25</c:v>
                </c:pt>
                <c:pt idx="188">
                  <c:v>368.5</c:v>
                </c:pt>
                <c:pt idx="189">
                  <c:v>376.75</c:v>
                </c:pt>
                <c:pt idx="190">
                  <c:v>385</c:v>
                </c:pt>
                <c:pt idx="191">
                  <c:v>393.25</c:v>
                </c:pt>
                <c:pt idx="192">
                  <c:v>401.5</c:v>
                </c:pt>
                <c:pt idx="193">
                  <c:v>409.75</c:v>
                </c:pt>
                <c:pt idx="194">
                  <c:v>418</c:v>
                </c:pt>
                <c:pt idx="195">
                  <c:v>426.25</c:v>
                </c:pt>
                <c:pt idx="196">
                  <c:v>434.5</c:v>
                </c:pt>
                <c:pt idx="197">
                  <c:v>442.75</c:v>
                </c:pt>
                <c:pt idx="198">
                  <c:v>451</c:v>
                </c:pt>
                <c:pt idx="199">
                  <c:v>459.25</c:v>
                </c:pt>
                <c:pt idx="200">
                  <c:v>467.5</c:v>
                </c:pt>
                <c:pt idx="201">
                  <c:v>475.75</c:v>
                </c:pt>
                <c:pt idx="202">
                  <c:v>484</c:v>
                </c:pt>
                <c:pt idx="203">
                  <c:v>492.25</c:v>
                </c:pt>
                <c:pt idx="204">
                  <c:v>500.5</c:v>
                </c:pt>
                <c:pt idx="205">
                  <c:v>508.75</c:v>
                </c:pt>
                <c:pt idx="206">
                  <c:v>517</c:v>
                </c:pt>
                <c:pt idx="207">
                  <c:v>525.25</c:v>
                </c:pt>
                <c:pt idx="208">
                  <c:v>533.5</c:v>
                </c:pt>
                <c:pt idx="209">
                  <c:v>541.75</c:v>
                </c:pt>
                <c:pt idx="210">
                  <c:v>550</c:v>
                </c:pt>
                <c:pt idx="211">
                  <c:v>558.25</c:v>
                </c:pt>
                <c:pt idx="212">
                  <c:v>566.5</c:v>
                </c:pt>
                <c:pt idx="213">
                  <c:v>574.75</c:v>
                </c:pt>
                <c:pt idx="214">
                  <c:v>583</c:v>
                </c:pt>
                <c:pt idx="215">
                  <c:v>591.25</c:v>
                </c:pt>
                <c:pt idx="216">
                  <c:v>599.5</c:v>
                </c:pt>
                <c:pt idx="217">
                  <c:v>607.75</c:v>
                </c:pt>
                <c:pt idx="218">
                  <c:v>616</c:v>
                </c:pt>
                <c:pt idx="219">
                  <c:v>624.25</c:v>
                </c:pt>
                <c:pt idx="220">
                  <c:v>632.5</c:v>
                </c:pt>
                <c:pt idx="221">
                  <c:v>640.75</c:v>
                </c:pt>
                <c:pt idx="222">
                  <c:v>649</c:v>
                </c:pt>
                <c:pt idx="223">
                  <c:v>657.25</c:v>
                </c:pt>
                <c:pt idx="224">
                  <c:v>665.5</c:v>
                </c:pt>
                <c:pt idx="225">
                  <c:v>673.75</c:v>
                </c:pt>
                <c:pt idx="226">
                  <c:v>682</c:v>
                </c:pt>
                <c:pt idx="227">
                  <c:v>690.25</c:v>
                </c:pt>
                <c:pt idx="228">
                  <c:v>698.5</c:v>
                </c:pt>
                <c:pt idx="229">
                  <c:v>706.75</c:v>
                </c:pt>
                <c:pt idx="230">
                  <c:v>715</c:v>
                </c:pt>
                <c:pt idx="231">
                  <c:v>723.25</c:v>
                </c:pt>
                <c:pt idx="232">
                  <c:v>731.5</c:v>
                </c:pt>
                <c:pt idx="233">
                  <c:v>739.75</c:v>
                </c:pt>
                <c:pt idx="234">
                  <c:v>748</c:v>
                </c:pt>
                <c:pt idx="235">
                  <c:v>756.25</c:v>
                </c:pt>
                <c:pt idx="236">
                  <c:v>764.5</c:v>
                </c:pt>
                <c:pt idx="237">
                  <c:v>772.75</c:v>
                </c:pt>
                <c:pt idx="238">
                  <c:v>781</c:v>
                </c:pt>
                <c:pt idx="239">
                  <c:v>789.25</c:v>
                </c:pt>
                <c:pt idx="240">
                  <c:v>797.5</c:v>
                </c:pt>
                <c:pt idx="241">
                  <c:v>805.75</c:v>
                </c:pt>
                <c:pt idx="242">
                  <c:v>814</c:v>
                </c:pt>
                <c:pt idx="243">
                  <c:v>822.25</c:v>
                </c:pt>
                <c:pt idx="244">
                  <c:v>830.5</c:v>
                </c:pt>
                <c:pt idx="245">
                  <c:v>838.75</c:v>
                </c:pt>
                <c:pt idx="246">
                  <c:v>847</c:v>
                </c:pt>
                <c:pt idx="247">
                  <c:v>855.25</c:v>
                </c:pt>
                <c:pt idx="248">
                  <c:v>863.5</c:v>
                </c:pt>
                <c:pt idx="249">
                  <c:v>871.75</c:v>
                </c:pt>
                <c:pt idx="250">
                  <c:v>880</c:v>
                </c:pt>
                <c:pt idx="251">
                  <c:v>888.25</c:v>
                </c:pt>
                <c:pt idx="252">
                  <c:v>896.5</c:v>
                </c:pt>
                <c:pt idx="253">
                  <c:v>904.75</c:v>
                </c:pt>
                <c:pt idx="254">
                  <c:v>913</c:v>
                </c:pt>
                <c:pt idx="255">
                  <c:v>921.25</c:v>
                </c:pt>
                <c:pt idx="256">
                  <c:v>929.5</c:v>
                </c:pt>
                <c:pt idx="257">
                  <c:v>937.75</c:v>
                </c:pt>
                <c:pt idx="258">
                  <c:v>946</c:v>
                </c:pt>
                <c:pt idx="259">
                  <c:v>954.25</c:v>
                </c:pt>
                <c:pt idx="260">
                  <c:v>962.5</c:v>
                </c:pt>
                <c:pt idx="261">
                  <c:v>970.75</c:v>
                </c:pt>
                <c:pt idx="262">
                  <c:v>979</c:v>
                </c:pt>
                <c:pt idx="263">
                  <c:v>987.25</c:v>
                </c:pt>
                <c:pt idx="264">
                  <c:v>995.5</c:v>
                </c:pt>
                <c:pt idx="265">
                  <c:v>1003.75</c:v>
                </c:pt>
                <c:pt idx="266">
                  <c:v>1012</c:v>
                </c:pt>
                <c:pt idx="267">
                  <c:v>1020.25</c:v>
                </c:pt>
                <c:pt idx="268">
                  <c:v>1028.5</c:v>
                </c:pt>
                <c:pt idx="269">
                  <c:v>1036.75</c:v>
                </c:pt>
                <c:pt idx="270">
                  <c:v>1045</c:v>
                </c:pt>
                <c:pt idx="271">
                  <c:v>1053.25</c:v>
                </c:pt>
                <c:pt idx="272">
                  <c:v>1061.5</c:v>
                </c:pt>
                <c:pt idx="273">
                  <c:v>1069.75</c:v>
                </c:pt>
                <c:pt idx="274">
                  <c:v>1078</c:v>
                </c:pt>
                <c:pt idx="275">
                  <c:v>1086.25</c:v>
                </c:pt>
                <c:pt idx="276">
                  <c:v>1094.5</c:v>
                </c:pt>
                <c:pt idx="277">
                  <c:v>1102.75</c:v>
                </c:pt>
                <c:pt idx="278">
                  <c:v>1111</c:v>
                </c:pt>
                <c:pt idx="279">
                  <c:v>1119.25</c:v>
                </c:pt>
                <c:pt idx="280">
                  <c:v>1127.5</c:v>
                </c:pt>
                <c:pt idx="281">
                  <c:v>1135.75</c:v>
                </c:pt>
                <c:pt idx="282">
                  <c:v>1144</c:v>
                </c:pt>
                <c:pt idx="283">
                  <c:v>1152.25</c:v>
                </c:pt>
                <c:pt idx="284">
                  <c:v>1160.5</c:v>
                </c:pt>
                <c:pt idx="285">
                  <c:v>1168.75</c:v>
                </c:pt>
                <c:pt idx="286">
                  <c:v>1177</c:v>
                </c:pt>
                <c:pt idx="287">
                  <c:v>1185.25</c:v>
                </c:pt>
                <c:pt idx="288">
                  <c:v>1193.5</c:v>
                </c:pt>
                <c:pt idx="289">
                  <c:v>1201.75</c:v>
                </c:pt>
                <c:pt idx="290">
                  <c:v>1210</c:v>
                </c:pt>
                <c:pt idx="291">
                  <c:v>1218.25</c:v>
                </c:pt>
                <c:pt idx="292">
                  <c:v>1226.5</c:v>
                </c:pt>
                <c:pt idx="293">
                  <c:v>1234.75</c:v>
                </c:pt>
                <c:pt idx="294">
                  <c:v>1243</c:v>
                </c:pt>
                <c:pt idx="295">
                  <c:v>1251.25</c:v>
                </c:pt>
                <c:pt idx="296">
                  <c:v>1259.5</c:v>
                </c:pt>
                <c:pt idx="297">
                  <c:v>1267.75</c:v>
                </c:pt>
                <c:pt idx="298">
                  <c:v>1276</c:v>
                </c:pt>
                <c:pt idx="299">
                  <c:v>1284.25</c:v>
                </c:pt>
                <c:pt idx="300">
                  <c:v>1292.5</c:v>
                </c:pt>
                <c:pt idx="301">
                  <c:v>1300.75</c:v>
                </c:pt>
                <c:pt idx="302">
                  <c:v>1309</c:v>
                </c:pt>
                <c:pt idx="303">
                  <c:v>1317.25</c:v>
                </c:pt>
                <c:pt idx="304">
                  <c:v>1325.5</c:v>
                </c:pt>
                <c:pt idx="305">
                  <c:v>1333.75</c:v>
                </c:pt>
                <c:pt idx="306">
                  <c:v>1342</c:v>
                </c:pt>
                <c:pt idx="307">
                  <c:v>1350.25</c:v>
                </c:pt>
                <c:pt idx="308">
                  <c:v>1358.5</c:v>
                </c:pt>
                <c:pt idx="309">
                  <c:v>1366.75</c:v>
                </c:pt>
                <c:pt idx="310">
                  <c:v>1375</c:v>
                </c:pt>
                <c:pt idx="311">
                  <c:v>1383.25</c:v>
                </c:pt>
                <c:pt idx="312">
                  <c:v>1391.5</c:v>
                </c:pt>
                <c:pt idx="313">
                  <c:v>1399.75</c:v>
                </c:pt>
                <c:pt idx="314">
                  <c:v>1408</c:v>
                </c:pt>
                <c:pt idx="315">
                  <c:v>1416.25</c:v>
                </c:pt>
                <c:pt idx="316">
                  <c:v>1424.5</c:v>
                </c:pt>
                <c:pt idx="317">
                  <c:v>1432.75</c:v>
                </c:pt>
                <c:pt idx="318">
                  <c:v>1441</c:v>
                </c:pt>
                <c:pt idx="319">
                  <c:v>1449.25</c:v>
                </c:pt>
                <c:pt idx="320">
                  <c:v>1457.5</c:v>
                </c:pt>
                <c:pt idx="321">
                  <c:v>1465.75</c:v>
                </c:pt>
                <c:pt idx="322">
                  <c:v>1474</c:v>
                </c:pt>
                <c:pt idx="323">
                  <c:v>1482.25</c:v>
                </c:pt>
                <c:pt idx="324">
                  <c:v>1490.5</c:v>
                </c:pt>
                <c:pt idx="325">
                  <c:v>1498.75</c:v>
                </c:pt>
                <c:pt idx="326">
                  <c:v>1507</c:v>
                </c:pt>
                <c:pt idx="327">
                  <c:v>1515.25</c:v>
                </c:pt>
                <c:pt idx="328">
                  <c:v>1523.5</c:v>
                </c:pt>
                <c:pt idx="329">
                  <c:v>1531.75</c:v>
                </c:pt>
                <c:pt idx="330">
                  <c:v>1540</c:v>
                </c:pt>
                <c:pt idx="331">
                  <c:v>1548.25</c:v>
                </c:pt>
                <c:pt idx="332">
                  <c:v>1556.5</c:v>
                </c:pt>
                <c:pt idx="333">
                  <c:v>1564.75</c:v>
                </c:pt>
                <c:pt idx="334">
                  <c:v>1573</c:v>
                </c:pt>
                <c:pt idx="335">
                  <c:v>1581.25</c:v>
                </c:pt>
                <c:pt idx="336">
                  <c:v>1589.5</c:v>
                </c:pt>
                <c:pt idx="337">
                  <c:v>1597.75</c:v>
                </c:pt>
                <c:pt idx="338">
                  <c:v>1606</c:v>
                </c:pt>
                <c:pt idx="339">
                  <c:v>1614.25</c:v>
                </c:pt>
                <c:pt idx="340">
                  <c:v>1622.5</c:v>
                </c:pt>
                <c:pt idx="341">
                  <c:v>1630.75</c:v>
                </c:pt>
                <c:pt idx="342">
                  <c:v>1639</c:v>
                </c:pt>
                <c:pt idx="343">
                  <c:v>1647.25</c:v>
                </c:pt>
                <c:pt idx="344">
                  <c:v>1655.5</c:v>
                </c:pt>
                <c:pt idx="345">
                  <c:v>1663.75</c:v>
                </c:pt>
                <c:pt idx="346">
                  <c:v>1672</c:v>
                </c:pt>
                <c:pt idx="347">
                  <c:v>1680.25</c:v>
                </c:pt>
                <c:pt idx="348">
                  <c:v>1688.5</c:v>
                </c:pt>
                <c:pt idx="349">
                  <c:v>1696.75</c:v>
                </c:pt>
                <c:pt idx="350">
                  <c:v>1705</c:v>
                </c:pt>
                <c:pt idx="351">
                  <c:v>1713.25</c:v>
                </c:pt>
                <c:pt idx="352">
                  <c:v>1721.5</c:v>
                </c:pt>
                <c:pt idx="353">
                  <c:v>1729.75</c:v>
                </c:pt>
                <c:pt idx="354">
                  <c:v>1738</c:v>
                </c:pt>
                <c:pt idx="355">
                  <c:v>1746.25</c:v>
                </c:pt>
                <c:pt idx="356">
                  <c:v>1754.5</c:v>
                </c:pt>
                <c:pt idx="357">
                  <c:v>1762.75</c:v>
                </c:pt>
                <c:pt idx="358">
                  <c:v>1771</c:v>
                </c:pt>
                <c:pt idx="359">
                  <c:v>1779.25</c:v>
                </c:pt>
                <c:pt idx="360">
                  <c:v>1787.5</c:v>
                </c:pt>
                <c:pt idx="361">
                  <c:v>1795.75</c:v>
                </c:pt>
                <c:pt idx="362">
                  <c:v>1804</c:v>
                </c:pt>
                <c:pt idx="363">
                  <c:v>1812.25</c:v>
                </c:pt>
                <c:pt idx="364">
                  <c:v>1820.5</c:v>
                </c:pt>
                <c:pt idx="365">
                  <c:v>1828.75</c:v>
                </c:pt>
                <c:pt idx="366">
                  <c:v>1837</c:v>
                </c:pt>
                <c:pt idx="367">
                  <c:v>1845.25</c:v>
                </c:pt>
                <c:pt idx="368">
                  <c:v>1853.5</c:v>
                </c:pt>
                <c:pt idx="369">
                  <c:v>1861.75</c:v>
                </c:pt>
                <c:pt idx="370">
                  <c:v>1870</c:v>
                </c:pt>
                <c:pt idx="371">
                  <c:v>1878.25</c:v>
                </c:pt>
                <c:pt idx="372">
                  <c:v>1886.5</c:v>
                </c:pt>
                <c:pt idx="373">
                  <c:v>1894.75</c:v>
                </c:pt>
                <c:pt idx="374">
                  <c:v>1903</c:v>
                </c:pt>
                <c:pt idx="375">
                  <c:v>1911.25</c:v>
                </c:pt>
                <c:pt idx="376">
                  <c:v>1919.5</c:v>
                </c:pt>
                <c:pt idx="377">
                  <c:v>1927.75</c:v>
                </c:pt>
                <c:pt idx="378">
                  <c:v>1936</c:v>
                </c:pt>
                <c:pt idx="379">
                  <c:v>1944.25</c:v>
                </c:pt>
                <c:pt idx="380">
                  <c:v>1952.5</c:v>
                </c:pt>
                <c:pt idx="381">
                  <c:v>1960.75</c:v>
                </c:pt>
                <c:pt idx="382">
                  <c:v>1969</c:v>
                </c:pt>
                <c:pt idx="383">
                  <c:v>1977.25</c:v>
                </c:pt>
                <c:pt idx="384">
                  <c:v>1985.5</c:v>
                </c:pt>
                <c:pt idx="385">
                  <c:v>1993.75</c:v>
                </c:pt>
                <c:pt idx="386">
                  <c:v>2002</c:v>
                </c:pt>
                <c:pt idx="387">
                  <c:v>2010.25</c:v>
                </c:pt>
                <c:pt idx="388">
                  <c:v>2018.5</c:v>
                </c:pt>
                <c:pt idx="389">
                  <c:v>2026.75</c:v>
                </c:pt>
                <c:pt idx="390">
                  <c:v>2035</c:v>
                </c:pt>
                <c:pt idx="391">
                  <c:v>2043.25</c:v>
                </c:pt>
                <c:pt idx="392">
                  <c:v>2051.5</c:v>
                </c:pt>
                <c:pt idx="393">
                  <c:v>2059.75</c:v>
                </c:pt>
                <c:pt idx="394">
                  <c:v>2068</c:v>
                </c:pt>
                <c:pt idx="395">
                  <c:v>2076.25</c:v>
                </c:pt>
                <c:pt idx="396">
                  <c:v>2084.5</c:v>
                </c:pt>
                <c:pt idx="397">
                  <c:v>2092.75</c:v>
                </c:pt>
                <c:pt idx="398">
                  <c:v>2101</c:v>
                </c:pt>
                <c:pt idx="399">
                  <c:v>2109.25</c:v>
                </c:pt>
                <c:pt idx="400">
                  <c:v>2117.5</c:v>
                </c:pt>
                <c:pt idx="401">
                  <c:v>2125.75</c:v>
                </c:pt>
                <c:pt idx="402">
                  <c:v>2134</c:v>
                </c:pt>
                <c:pt idx="403">
                  <c:v>2142.25</c:v>
                </c:pt>
                <c:pt idx="404">
                  <c:v>2150.5</c:v>
                </c:pt>
                <c:pt idx="405">
                  <c:v>2158.75</c:v>
                </c:pt>
                <c:pt idx="406">
                  <c:v>2167</c:v>
                </c:pt>
                <c:pt idx="407">
                  <c:v>2175.25</c:v>
                </c:pt>
                <c:pt idx="408">
                  <c:v>2183.5</c:v>
                </c:pt>
                <c:pt idx="409">
                  <c:v>2191.75</c:v>
                </c:pt>
                <c:pt idx="410">
                  <c:v>2200</c:v>
                </c:pt>
                <c:pt idx="411">
                  <c:v>2208.25</c:v>
                </c:pt>
                <c:pt idx="412">
                  <c:v>2216.5</c:v>
                </c:pt>
                <c:pt idx="413">
                  <c:v>2224.75</c:v>
                </c:pt>
                <c:pt idx="414">
                  <c:v>2233</c:v>
                </c:pt>
                <c:pt idx="415">
                  <c:v>2241.25</c:v>
                </c:pt>
                <c:pt idx="416">
                  <c:v>2249.5</c:v>
                </c:pt>
                <c:pt idx="417">
                  <c:v>2257.75</c:v>
                </c:pt>
                <c:pt idx="418">
                  <c:v>2266</c:v>
                </c:pt>
                <c:pt idx="419">
                  <c:v>2274.25</c:v>
                </c:pt>
                <c:pt idx="420">
                  <c:v>2282.5</c:v>
                </c:pt>
                <c:pt idx="421">
                  <c:v>2290.75</c:v>
                </c:pt>
                <c:pt idx="422">
                  <c:v>2299</c:v>
                </c:pt>
                <c:pt idx="423">
                  <c:v>2307.25</c:v>
                </c:pt>
                <c:pt idx="424">
                  <c:v>2315.5</c:v>
                </c:pt>
                <c:pt idx="425">
                  <c:v>2323.75</c:v>
                </c:pt>
                <c:pt idx="426">
                  <c:v>2332</c:v>
                </c:pt>
                <c:pt idx="427">
                  <c:v>2340.25</c:v>
                </c:pt>
                <c:pt idx="428">
                  <c:v>2348.5</c:v>
                </c:pt>
                <c:pt idx="429">
                  <c:v>2356.75</c:v>
                </c:pt>
                <c:pt idx="430">
                  <c:v>2365</c:v>
                </c:pt>
                <c:pt idx="431">
                  <c:v>2373.25</c:v>
                </c:pt>
                <c:pt idx="432">
                  <c:v>2381.5</c:v>
                </c:pt>
                <c:pt idx="433">
                  <c:v>2389.75</c:v>
                </c:pt>
                <c:pt idx="434">
                  <c:v>2398</c:v>
                </c:pt>
                <c:pt idx="435">
                  <c:v>2406.25</c:v>
                </c:pt>
                <c:pt idx="436">
                  <c:v>2414.5</c:v>
                </c:pt>
                <c:pt idx="437">
                  <c:v>2422.75</c:v>
                </c:pt>
                <c:pt idx="438">
                  <c:v>2431</c:v>
                </c:pt>
                <c:pt idx="439">
                  <c:v>2439.25</c:v>
                </c:pt>
                <c:pt idx="440">
                  <c:v>2447.5</c:v>
                </c:pt>
                <c:pt idx="441">
                  <c:v>2455.75</c:v>
                </c:pt>
                <c:pt idx="442">
                  <c:v>2464</c:v>
                </c:pt>
                <c:pt idx="443">
                  <c:v>2472.25</c:v>
                </c:pt>
                <c:pt idx="444">
                  <c:v>2480.5</c:v>
                </c:pt>
                <c:pt idx="445">
                  <c:v>2488.75</c:v>
                </c:pt>
                <c:pt idx="446">
                  <c:v>2497</c:v>
                </c:pt>
                <c:pt idx="447">
                  <c:v>2505.25</c:v>
                </c:pt>
                <c:pt idx="448">
                  <c:v>2513.5</c:v>
                </c:pt>
                <c:pt idx="449">
                  <c:v>2521.75</c:v>
                </c:pt>
                <c:pt idx="450">
                  <c:v>2530</c:v>
                </c:pt>
                <c:pt idx="451">
                  <c:v>2538.25</c:v>
                </c:pt>
                <c:pt idx="452">
                  <c:v>2546.5</c:v>
                </c:pt>
                <c:pt idx="453">
                  <c:v>2554.75</c:v>
                </c:pt>
                <c:pt idx="454">
                  <c:v>2563</c:v>
                </c:pt>
                <c:pt idx="455">
                  <c:v>2571.25</c:v>
                </c:pt>
                <c:pt idx="456">
                  <c:v>2579.5</c:v>
                </c:pt>
                <c:pt idx="457">
                  <c:v>2587.75</c:v>
                </c:pt>
                <c:pt idx="458">
                  <c:v>2596</c:v>
                </c:pt>
                <c:pt idx="459">
                  <c:v>2604.25</c:v>
                </c:pt>
                <c:pt idx="460">
                  <c:v>2612.5</c:v>
                </c:pt>
                <c:pt idx="461">
                  <c:v>2620.75</c:v>
                </c:pt>
                <c:pt idx="462">
                  <c:v>2629</c:v>
                </c:pt>
                <c:pt idx="463">
                  <c:v>2637.25</c:v>
                </c:pt>
                <c:pt idx="464">
                  <c:v>2645.5</c:v>
                </c:pt>
                <c:pt idx="465">
                  <c:v>2653.75</c:v>
                </c:pt>
                <c:pt idx="466">
                  <c:v>2662</c:v>
                </c:pt>
                <c:pt idx="467">
                  <c:v>2670.25</c:v>
                </c:pt>
                <c:pt idx="468">
                  <c:v>2678.5</c:v>
                </c:pt>
                <c:pt idx="469">
                  <c:v>2686.75</c:v>
                </c:pt>
                <c:pt idx="470">
                  <c:v>2695</c:v>
                </c:pt>
                <c:pt idx="471">
                  <c:v>2703.25</c:v>
                </c:pt>
                <c:pt idx="472">
                  <c:v>2711.5</c:v>
                </c:pt>
                <c:pt idx="473">
                  <c:v>2719.75</c:v>
                </c:pt>
                <c:pt idx="474">
                  <c:v>2728</c:v>
                </c:pt>
                <c:pt idx="475">
                  <c:v>2736.25</c:v>
                </c:pt>
                <c:pt idx="476">
                  <c:v>2744.5</c:v>
                </c:pt>
                <c:pt idx="477">
                  <c:v>2752.75</c:v>
                </c:pt>
                <c:pt idx="478">
                  <c:v>2761</c:v>
                </c:pt>
                <c:pt idx="479">
                  <c:v>2769.25</c:v>
                </c:pt>
                <c:pt idx="480">
                  <c:v>2777.5</c:v>
                </c:pt>
                <c:pt idx="481">
                  <c:v>2785.75</c:v>
                </c:pt>
                <c:pt idx="482">
                  <c:v>2794</c:v>
                </c:pt>
                <c:pt idx="483">
                  <c:v>2802.25</c:v>
                </c:pt>
                <c:pt idx="484">
                  <c:v>2810.5</c:v>
                </c:pt>
                <c:pt idx="485">
                  <c:v>2818.75</c:v>
                </c:pt>
                <c:pt idx="486">
                  <c:v>2827</c:v>
                </c:pt>
                <c:pt idx="487">
                  <c:v>2835.25</c:v>
                </c:pt>
                <c:pt idx="488">
                  <c:v>2843.5</c:v>
                </c:pt>
                <c:pt idx="489">
                  <c:v>2851.75</c:v>
                </c:pt>
                <c:pt idx="490">
                  <c:v>2860</c:v>
                </c:pt>
                <c:pt idx="491">
                  <c:v>2868.25</c:v>
                </c:pt>
                <c:pt idx="492">
                  <c:v>2876.5</c:v>
                </c:pt>
                <c:pt idx="493">
                  <c:v>2884.75</c:v>
                </c:pt>
                <c:pt idx="494">
                  <c:v>2893</c:v>
                </c:pt>
                <c:pt idx="495">
                  <c:v>2901.25</c:v>
                </c:pt>
                <c:pt idx="496">
                  <c:v>2909.5</c:v>
                </c:pt>
                <c:pt idx="497">
                  <c:v>2917.75</c:v>
                </c:pt>
                <c:pt idx="498">
                  <c:v>2926</c:v>
                </c:pt>
                <c:pt idx="499">
                  <c:v>2934.25</c:v>
                </c:pt>
                <c:pt idx="500">
                  <c:v>2942.5</c:v>
                </c:pt>
                <c:pt idx="501">
                  <c:v>2950.75</c:v>
                </c:pt>
                <c:pt idx="502">
                  <c:v>2959</c:v>
                </c:pt>
                <c:pt idx="503">
                  <c:v>2967.25</c:v>
                </c:pt>
                <c:pt idx="504">
                  <c:v>2975.5</c:v>
                </c:pt>
                <c:pt idx="505">
                  <c:v>2983.75</c:v>
                </c:pt>
                <c:pt idx="506">
                  <c:v>2992</c:v>
                </c:pt>
                <c:pt idx="507">
                  <c:v>3000.25</c:v>
                </c:pt>
                <c:pt idx="508">
                  <c:v>3008.5</c:v>
                </c:pt>
                <c:pt idx="509">
                  <c:v>3016.75</c:v>
                </c:pt>
                <c:pt idx="510">
                  <c:v>3025</c:v>
                </c:pt>
                <c:pt idx="511">
                  <c:v>3033.25</c:v>
                </c:pt>
                <c:pt idx="512">
                  <c:v>3041.5</c:v>
                </c:pt>
                <c:pt idx="513">
                  <c:v>3049.75</c:v>
                </c:pt>
                <c:pt idx="514">
                  <c:v>3058</c:v>
                </c:pt>
                <c:pt idx="515">
                  <c:v>3066.25</c:v>
                </c:pt>
                <c:pt idx="516">
                  <c:v>3074.5</c:v>
                </c:pt>
                <c:pt idx="517">
                  <c:v>3082.75</c:v>
                </c:pt>
                <c:pt idx="518">
                  <c:v>3091</c:v>
                </c:pt>
                <c:pt idx="519">
                  <c:v>3099.25</c:v>
                </c:pt>
                <c:pt idx="520">
                  <c:v>3107.5</c:v>
                </c:pt>
                <c:pt idx="521">
                  <c:v>3115.75</c:v>
                </c:pt>
                <c:pt idx="522">
                  <c:v>3124</c:v>
                </c:pt>
                <c:pt idx="523">
                  <c:v>3132.25</c:v>
                </c:pt>
                <c:pt idx="524">
                  <c:v>3140.5</c:v>
                </c:pt>
                <c:pt idx="525">
                  <c:v>3148.75</c:v>
                </c:pt>
                <c:pt idx="526">
                  <c:v>3157</c:v>
                </c:pt>
                <c:pt idx="527">
                  <c:v>3165.25</c:v>
                </c:pt>
                <c:pt idx="528">
                  <c:v>3173.5</c:v>
                </c:pt>
                <c:pt idx="529">
                  <c:v>3181.75</c:v>
                </c:pt>
                <c:pt idx="530">
                  <c:v>3190</c:v>
                </c:pt>
                <c:pt idx="531">
                  <c:v>3198.25</c:v>
                </c:pt>
                <c:pt idx="532">
                  <c:v>3206.5</c:v>
                </c:pt>
                <c:pt idx="533">
                  <c:v>3214.75</c:v>
                </c:pt>
                <c:pt idx="534">
                  <c:v>3223</c:v>
                </c:pt>
                <c:pt idx="535">
                  <c:v>3231.25</c:v>
                </c:pt>
                <c:pt idx="536">
                  <c:v>3239.5</c:v>
                </c:pt>
                <c:pt idx="537">
                  <c:v>3247.75</c:v>
                </c:pt>
                <c:pt idx="538">
                  <c:v>3256</c:v>
                </c:pt>
                <c:pt idx="539">
                  <c:v>3264.25</c:v>
                </c:pt>
                <c:pt idx="540">
                  <c:v>3272.5</c:v>
                </c:pt>
                <c:pt idx="541">
                  <c:v>3280.75</c:v>
                </c:pt>
                <c:pt idx="542">
                  <c:v>3289</c:v>
                </c:pt>
                <c:pt idx="543">
                  <c:v>3297.25</c:v>
                </c:pt>
                <c:pt idx="544">
                  <c:v>3305.5</c:v>
                </c:pt>
                <c:pt idx="545">
                  <c:v>3313.75</c:v>
                </c:pt>
                <c:pt idx="546">
                  <c:v>3322</c:v>
                </c:pt>
                <c:pt idx="547">
                  <c:v>3330.25</c:v>
                </c:pt>
                <c:pt idx="548">
                  <c:v>3338.5</c:v>
                </c:pt>
                <c:pt idx="549">
                  <c:v>3346.75</c:v>
                </c:pt>
                <c:pt idx="550">
                  <c:v>3355</c:v>
                </c:pt>
                <c:pt idx="551">
                  <c:v>3363.25</c:v>
                </c:pt>
                <c:pt idx="552">
                  <c:v>3371.5</c:v>
                </c:pt>
                <c:pt idx="553">
                  <c:v>3379.75</c:v>
                </c:pt>
                <c:pt idx="554">
                  <c:v>3388</c:v>
                </c:pt>
                <c:pt idx="555">
                  <c:v>3396.25</c:v>
                </c:pt>
                <c:pt idx="556">
                  <c:v>3404.5</c:v>
                </c:pt>
                <c:pt idx="557">
                  <c:v>3412.75</c:v>
                </c:pt>
                <c:pt idx="558">
                  <c:v>3421</c:v>
                </c:pt>
                <c:pt idx="559">
                  <c:v>3429.25</c:v>
                </c:pt>
                <c:pt idx="560">
                  <c:v>3437.5</c:v>
                </c:pt>
                <c:pt idx="561">
                  <c:v>3445.75</c:v>
                </c:pt>
                <c:pt idx="562">
                  <c:v>3454</c:v>
                </c:pt>
                <c:pt idx="563">
                  <c:v>3462.25</c:v>
                </c:pt>
                <c:pt idx="564">
                  <c:v>3470.5</c:v>
                </c:pt>
                <c:pt idx="565">
                  <c:v>3478.75</c:v>
                </c:pt>
                <c:pt idx="566">
                  <c:v>3487</c:v>
                </c:pt>
                <c:pt idx="567">
                  <c:v>3495.25</c:v>
                </c:pt>
                <c:pt idx="568">
                  <c:v>3503.5</c:v>
                </c:pt>
                <c:pt idx="569">
                  <c:v>3511.75</c:v>
                </c:pt>
                <c:pt idx="570">
                  <c:v>3520</c:v>
                </c:pt>
                <c:pt idx="571">
                  <c:v>3528.25</c:v>
                </c:pt>
                <c:pt idx="572">
                  <c:v>3536.5</c:v>
                </c:pt>
                <c:pt idx="573">
                  <c:v>3544.75</c:v>
                </c:pt>
                <c:pt idx="574">
                  <c:v>3553</c:v>
                </c:pt>
                <c:pt idx="575">
                  <c:v>3561.25</c:v>
                </c:pt>
                <c:pt idx="576">
                  <c:v>3569.5</c:v>
                </c:pt>
                <c:pt idx="577">
                  <c:v>3577.75</c:v>
                </c:pt>
                <c:pt idx="578">
                  <c:v>3586</c:v>
                </c:pt>
                <c:pt idx="579">
                  <c:v>3594.25</c:v>
                </c:pt>
                <c:pt idx="580">
                  <c:v>3602.5</c:v>
                </c:pt>
                <c:pt idx="581">
                  <c:v>3610.75</c:v>
                </c:pt>
                <c:pt idx="582">
                  <c:v>3619</c:v>
                </c:pt>
                <c:pt idx="583">
                  <c:v>3627.25</c:v>
                </c:pt>
                <c:pt idx="584">
                  <c:v>3635.5</c:v>
                </c:pt>
                <c:pt idx="585">
                  <c:v>3643.75</c:v>
                </c:pt>
                <c:pt idx="586">
                  <c:v>3652</c:v>
                </c:pt>
                <c:pt idx="587">
                  <c:v>3660.25</c:v>
                </c:pt>
                <c:pt idx="588">
                  <c:v>3668.5</c:v>
                </c:pt>
                <c:pt idx="589">
                  <c:v>3676.75</c:v>
                </c:pt>
                <c:pt idx="590">
                  <c:v>3685</c:v>
                </c:pt>
                <c:pt idx="591">
                  <c:v>3693.25</c:v>
                </c:pt>
                <c:pt idx="592">
                  <c:v>3701.5</c:v>
                </c:pt>
                <c:pt idx="593">
                  <c:v>3709.75</c:v>
                </c:pt>
                <c:pt idx="594">
                  <c:v>3718</c:v>
                </c:pt>
                <c:pt idx="595">
                  <c:v>3726.25</c:v>
                </c:pt>
                <c:pt idx="596">
                  <c:v>3734.5</c:v>
                </c:pt>
                <c:pt idx="597">
                  <c:v>3742.75</c:v>
                </c:pt>
                <c:pt idx="598">
                  <c:v>3751</c:v>
                </c:pt>
                <c:pt idx="599">
                  <c:v>3759.25</c:v>
                </c:pt>
                <c:pt idx="600">
                  <c:v>3767.5</c:v>
                </c:pt>
                <c:pt idx="601">
                  <c:v>3775.75</c:v>
                </c:pt>
                <c:pt idx="602">
                  <c:v>3784</c:v>
                </c:pt>
                <c:pt idx="603">
                  <c:v>3792.25</c:v>
                </c:pt>
                <c:pt idx="604">
                  <c:v>3800.5</c:v>
                </c:pt>
                <c:pt idx="605">
                  <c:v>3808.75</c:v>
                </c:pt>
                <c:pt idx="606">
                  <c:v>3817</c:v>
                </c:pt>
                <c:pt idx="607">
                  <c:v>3825.25</c:v>
                </c:pt>
                <c:pt idx="608">
                  <c:v>3833.5</c:v>
                </c:pt>
                <c:pt idx="609">
                  <c:v>3841.75</c:v>
                </c:pt>
                <c:pt idx="610">
                  <c:v>3850</c:v>
                </c:pt>
                <c:pt idx="611">
                  <c:v>3858.25</c:v>
                </c:pt>
                <c:pt idx="612">
                  <c:v>3866.5</c:v>
                </c:pt>
                <c:pt idx="613">
                  <c:v>3874.75</c:v>
                </c:pt>
                <c:pt idx="614">
                  <c:v>3883</c:v>
                </c:pt>
                <c:pt idx="615">
                  <c:v>3891.25</c:v>
                </c:pt>
                <c:pt idx="616">
                  <c:v>3899.5</c:v>
                </c:pt>
                <c:pt idx="617">
                  <c:v>3907.75</c:v>
                </c:pt>
                <c:pt idx="618">
                  <c:v>3916</c:v>
                </c:pt>
                <c:pt idx="619">
                  <c:v>3924.25</c:v>
                </c:pt>
                <c:pt idx="620">
                  <c:v>3932.5</c:v>
                </c:pt>
                <c:pt idx="621">
                  <c:v>3940.75</c:v>
                </c:pt>
                <c:pt idx="622">
                  <c:v>3949</c:v>
                </c:pt>
                <c:pt idx="623">
                  <c:v>3957.25</c:v>
                </c:pt>
                <c:pt idx="624">
                  <c:v>3965.5</c:v>
                </c:pt>
                <c:pt idx="625">
                  <c:v>3973.75</c:v>
                </c:pt>
                <c:pt idx="626">
                  <c:v>3982</c:v>
                </c:pt>
                <c:pt idx="627">
                  <c:v>3990.25</c:v>
                </c:pt>
                <c:pt idx="628">
                  <c:v>3998.5</c:v>
                </c:pt>
                <c:pt idx="629">
                  <c:v>4006.75</c:v>
                </c:pt>
                <c:pt idx="630">
                  <c:v>4015</c:v>
                </c:pt>
                <c:pt idx="631">
                  <c:v>4023.25</c:v>
                </c:pt>
                <c:pt idx="632">
                  <c:v>4031.5</c:v>
                </c:pt>
                <c:pt idx="633">
                  <c:v>4039.75</c:v>
                </c:pt>
                <c:pt idx="634">
                  <c:v>4048</c:v>
                </c:pt>
                <c:pt idx="635">
                  <c:v>4056.25</c:v>
                </c:pt>
                <c:pt idx="636">
                  <c:v>4064.5</c:v>
                </c:pt>
                <c:pt idx="637">
                  <c:v>4072.75</c:v>
                </c:pt>
                <c:pt idx="638">
                  <c:v>4081</c:v>
                </c:pt>
                <c:pt idx="639">
                  <c:v>4089.25</c:v>
                </c:pt>
                <c:pt idx="640">
                  <c:v>4097.5</c:v>
                </c:pt>
                <c:pt idx="641">
                  <c:v>4105.75</c:v>
                </c:pt>
                <c:pt idx="642">
                  <c:v>4114</c:v>
                </c:pt>
                <c:pt idx="643">
                  <c:v>4122.25</c:v>
                </c:pt>
                <c:pt idx="644">
                  <c:v>4130.5</c:v>
                </c:pt>
                <c:pt idx="645">
                  <c:v>4138.75</c:v>
                </c:pt>
                <c:pt idx="646">
                  <c:v>4147</c:v>
                </c:pt>
                <c:pt idx="647">
                  <c:v>4155.25</c:v>
                </c:pt>
                <c:pt idx="648">
                  <c:v>4163.5</c:v>
                </c:pt>
                <c:pt idx="649">
                  <c:v>4171.75</c:v>
                </c:pt>
                <c:pt idx="650">
                  <c:v>4180</c:v>
                </c:pt>
                <c:pt idx="651">
                  <c:v>4188.25</c:v>
                </c:pt>
                <c:pt idx="652">
                  <c:v>4196.5</c:v>
                </c:pt>
                <c:pt idx="653">
                  <c:v>4204.75</c:v>
                </c:pt>
                <c:pt idx="654">
                  <c:v>4213</c:v>
                </c:pt>
                <c:pt idx="655">
                  <c:v>4221.25</c:v>
                </c:pt>
                <c:pt idx="656">
                  <c:v>4229.5</c:v>
                </c:pt>
                <c:pt idx="657">
                  <c:v>4237.75</c:v>
                </c:pt>
                <c:pt idx="658">
                  <c:v>4246</c:v>
                </c:pt>
                <c:pt idx="659">
                  <c:v>4254.25</c:v>
                </c:pt>
                <c:pt idx="660">
                  <c:v>4262.5</c:v>
                </c:pt>
                <c:pt idx="661">
                  <c:v>4270.75</c:v>
                </c:pt>
                <c:pt idx="662">
                  <c:v>4279</c:v>
                </c:pt>
                <c:pt idx="663">
                  <c:v>4287.25</c:v>
                </c:pt>
                <c:pt idx="664">
                  <c:v>4295.5</c:v>
                </c:pt>
                <c:pt idx="665">
                  <c:v>4303.75</c:v>
                </c:pt>
                <c:pt idx="666">
                  <c:v>4312</c:v>
                </c:pt>
                <c:pt idx="667">
                  <c:v>4320.25</c:v>
                </c:pt>
                <c:pt idx="668">
                  <c:v>4328.5</c:v>
                </c:pt>
                <c:pt idx="669">
                  <c:v>4336.75</c:v>
                </c:pt>
                <c:pt idx="670">
                  <c:v>4345</c:v>
                </c:pt>
                <c:pt idx="671">
                  <c:v>4353.25</c:v>
                </c:pt>
                <c:pt idx="672">
                  <c:v>4361.5</c:v>
                </c:pt>
                <c:pt idx="673">
                  <c:v>4369.75</c:v>
                </c:pt>
                <c:pt idx="674">
                  <c:v>4378</c:v>
                </c:pt>
                <c:pt idx="675">
                  <c:v>4386.25</c:v>
                </c:pt>
                <c:pt idx="676">
                  <c:v>4394.5</c:v>
                </c:pt>
                <c:pt idx="677">
                  <c:v>4402.75</c:v>
                </c:pt>
                <c:pt idx="678">
                  <c:v>4411</c:v>
                </c:pt>
                <c:pt idx="679">
                  <c:v>4419.25</c:v>
                </c:pt>
                <c:pt idx="680">
                  <c:v>4427.5</c:v>
                </c:pt>
                <c:pt idx="681">
                  <c:v>4435.75</c:v>
                </c:pt>
                <c:pt idx="682">
                  <c:v>4444</c:v>
                </c:pt>
                <c:pt idx="683">
                  <c:v>4452.25</c:v>
                </c:pt>
                <c:pt idx="684">
                  <c:v>4460.5</c:v>
                </c:pt>
                <c:pt idx="685">
                  <c:v>4468.75</c:v>
                </c:pt>
                <c:pt idx="686">
                  <c:v>4477</c:v>
                </c:pt>
                <c:pt idx="687">
                  <c:v>4485.25</c:v>
                </c:pt>
                <c:pt idx="688">
                  <c:v>4493.5</c:v>
                </c:pt>
                <c:pt idx="689">
                  <c:v>4501.75</c:v>
                </c:pt>
                <c:pt idx="690">
                  <c:v>4510</c:v>
                </c:pt>
                <c:pt idx="691">
                  <c:v>4518.25</c:v>
                </c:pt>
                <c:pt idx="692">
                  <c:v>4526.5</c:v>
                </c:pt>
                <c:pt idx="693">
                  <c:v>4534.75</c:v>
                </c:pt>
                <c:pt idx="694">
                  <c:v>4543</c:v>
                </c:pt>
                <c:pt idx="695">
                  <c:v>4551.25</c:v>
                </c:pt>
                <c:pt idx="696">
                  <c:v>4559.5</c:v>
                </c:pt>
                <c:pt idx="697">
                  <c:v>4567.75</c:v>
                </c:pt>
                <c:pt idx="698">
                  <c:v>4576</c:v>
                </c:pt>
                <c:pt idx="699">
                  <c:v>4584.25</c:v>
                </c:pt>
                <c:pt idx="700">
                  <c:v>4592.5</c:v>
                </c:pt>
                <c:pt idx="701">
                  <c:v>4600.75</c:v>
                </c:pt>
                <c:pt idx="702">
                  <c:v>4609</c:v>
                </c:pt>
                <c:pt idx="703">
                  <c:v>4617.25</c:v>
                </c:pt>
                <c:pt idx="704">
                  <c:v>4625.5</c:v>
                </c:pt>
                <c:pt idx="705">
                  <c:v>4633.75</c:v>
                </c:pt>
                <c:pt idx="706">
                  <c:v>4642</c:v>
                </c:pt>
                <c:pt idx="707">
                  <c:v>4650.25</c:v>
                </c:pt>
                <c:pt idx="708">
                  <c:v>4658.5</c:v>
                </c:pt>
                <c:pt idx="709">
                  <c:v>4666.75</c:v>
                </c:pt>
                <c:pt idx="710">
                  <c:v>4675</c:v>
                </c:pt>
                <c:pt idx="711">
                  <c:v>4683.25</c:v>
                </c:pt>
                <c:pt idx="712">
                  <c:v>4691.5</c:v>
                </c:pt>
                <c:pt idx="713">
                  <c:v>4699.75</c:v>
                </c:pt>
                <c:pt idx="714">
                  <c:v>4708</c:v>
                </c:pt>
                <c:pt idx="715">
                  <c:v>4716.25</c:v>
                </c:pt>
                <c:pt idx="716">
                  <c:v>4724.5</c:v>
                </c:pt>
                <c:pt idx="717">
                  <c:v>4732.75</c:v>
                </c:pt>
                <c:pt idx="718">
                  <c:v>4741</c:v>
                </c:pt>
                <c:pt idx="719">
                  <c:v>4749.25</c:v>
                </c:pt>
                <c:pt idx="720">
                  <c:v>4757.5</c:v>
                </c:pt>
                <c:pt idx="721">
                  <c:v>4765.75</c:v>
                </c:pt>
                <c:pt idx="722">
                  <c:v>4774</c:v>
                </c:pt>
                <c:pt idx="723">
                  <c:v>4782.25</c:v>
                </c:pt>
                <c:pt idx="724">
                  <c:v>4790.5</c:v>
                </c:pt>
                <c:pt idx="725">
                  <c:v>4798.75</c:v>
                </c:pt>
                <c:pt idx="726">
                  <c:v>4807</c:v>
                </c:pt>
                <c:pt idx="727">
                  <c:v>4815.25</c:v>
                </c:pt>
                <c:pt idx="728">
                  <c:v>4823.5</c:v>
                </c:pt>
                <c:pt idx="729">
                  <c:v>4831.75</c:v>
                </c:pt>
                <c:pt idx="730">
                  <c:v>4840</c:v>
                </c:pt>
                <c:pt idx="731">
                  <c:v>4848.25</c:v>
                </c:pt>
                <c:pt idx="732">
                  <c:v>4856.5</c:v>
                </c:pt>
                <c:pt idx="733">
                  <c:v>4864.75</c:v>
                </c:pt>
                <c:pt idx="734">
                  <c:v>4873</c:v>
                </c:pt>
                <c:pt idx="735">
                  <c:v>4881.25</c:v>
                </c:pt>
                <c:pt idx="736">
                  <c:v>4889.5</c:v>
                </c:pt>
                <c:pt idx="737">
                  <c:v>4897.75</c:v>
                </c:pt>
                <c:pt idx="738">
                  <c:v>4906</c:v>
                </c:pt>
                <c:pt idx="739">
                  <c:v>4914.25</c:v>
                </c:pt>
                <c:pt idx="740">
                  <c:v>4922.5</c:v>
                </c:pt>
                <c:pt idx="741">
                  <c:v>4930.75</c:v>
                </c:pt>
                <c:pt idx="742">
                  <c:v>4939</c:v>
                </c:pt>
                <c:pt idx="743">
                  <c:v>4947.25</c:v>
                </c:pt>
                <c:pt idx="744">
                  <c:v>4955.5</c:v>
                </c:pt>
                <c:pt idx="745">
                  <c:v>4963.75</c:v>
                </c:pt>
                <c:pt idx="746">
                  <c:v>4972</c:v>
                </c:pt>
                <c:pt idx="747">
                  <c:v>4980.25</c:v>
                </c:pt>
                <c:pt idx="748">
                  <c:v>4988.5</c:v>
                </c:pt>
                <c:pt idx="749">
                  <c:v>4996.75</c:v>
                </c:pt>
                <c:pt idx="750">
                  <c:v>5005</c:v>
                </c:pt>
                <c:pt idx="751">
                  <c:v>5013.25</c:v>
                </c:pt>
                <c:pt idx="752">
                  <c:v>5021.5</c:v>
                </c:pt>
                <c:pt idx="753">
                  <c:v>5029.75</c:v>
                </c:pt>
                <c:pt idx="754">
                  <c:v>5038</c:v>
                </c:pt>
                <c:pt idx="755">
                  <c:v>5046.25</c:v>
                </c:pt>
                <c:pt idx="756">
                  <c:v>5054.5</c:v>
                </c:pt>
                <c:pt idx="757">
                  <c:v>5062.75</c:v>
                </c:pt>
                <c:pt idx="758">
                  <c:v>5071</c:v>
                </c:pt>
                <c:pt idx="759">
                  <c:v>5079.25</c:v>
                </c:pt>
                <c:pt idx="760">
                  <c:v>5087.5</c:v>
                </c:pt>
                <c:pt idx="761">
                  <c:v>5095.75</c:v>
                </c:pt>
                <c:pt idx="762">
                  <c:v>5104</c:v>
                </c:pt>
                <c:pt idx="763">
                  <c:v>5112.25</c:v>
                </c:pt>
                <c:pt idx="764">
                  <c:v>5120.5</c:v>
                </c:pt>
                <c:pt idx="765">
                  <c:v>5128.75</c:v>
                </c:pt>
                <c:pt idx="766">
                  <c:v>5137</c:v>
                </c:pt>
                <c:pt idx="767">
                  <c:v>5145.25</c:v>
                </c:pt>
                <c:pt idx="768">
                  <c:v>5153.5</c:v>
                </c:pt>
                <c:pt idx="769">
                  <c:v>5161.75</c:v>
                </c:pt>
                <c:pt idx="770">
                  <c:v>5170</c:v>
                </c:pt>
                <c:pt idx="771">
                  <c:v>5178.25</c:v>
                </c:pt>
                <c:pt idx="772">
                  <c:v>5186.5</c:v>
                </c:pt>
                <c:pt idx="773">
                  <c:v>5194.75</c:v>
                </c:pt>
                <c:pt idx="774">
                  <c:v>5203</c:v>
                </c:pt>
                <c:pt idx="775">
                  <c:v>5211.25</c:v>
                </c:pt>
                <c:pt idx="776">
                  <c:v>5219.5</c:v>
                </c:pt>
                <c:pt idx="777">
                  <c:v>5227.75</c:v>
                </c:pt>
                <c:pt idx="778">
                  <c:v>5236</c:v>
                </c:pt>
                <c:pt idx="779">
                  <c:v>5244.25</c:v>
                </c:pt>
                <c:pt idx="780">
                  <c:v>5252.5</c:v>
                </c:pt>
                <c:pt idx="781">
                  <c:v>5260.75</c:v>
                </c:pt>
                <c:pt idx="782">
                  <c:v>5269</c:v>
                </c:pt>
                <c:pt idx="783">
                  <c:v>5277.25</c:v>
                </c:pt>
                <c:pt idx="784">
                  <c:v>5285.5</c:v>
                </c:pt>
                <c:pt idx="785">
                  <c:v>5293.75</c:v>
                </c:pt>
                <c:pt idx="786">
                  <c:v>5302</c:v>
                </c:pt>
                <c:pt idx="787">
                  <c:v>5310.25</c:v>
                </c:pt>
                <c:pt idx="788">
                  <c:v>5318.5</c:v>
                </c:pt>
                <c:pt idx="789">
                  <c:v>5326.75</c:v>
                </c:pt>
                <c:pt idx="790">
                  <c:v>5335</c:v>
                </c:pt>
                <c:pt idx="791">
                  <c:v>5343.25</c:v>
                </c:pt>
                <c:pt idx="792">
                  <c:v>5351.5</c:v>
                </c:pt>
                <c:pt idx="793">
                  <c:v>5359.75</c:v>
                </c:pt>
                <c:pt idx="794">
                  <c:v>5368</c:v>
                </c:pt>
                <c:pt idx="795">
                  <c:v>5376.25</c:v>
                </c:pt>
                <c:pt idx="796">
                  <c:v>5384.5</c:v>
                </c:pt>
                <c:pt idx="797">
                  <c:v>5392.75</c:v>
                </c:pt>
                <c:pt idx="798">
                  <c:v>5401</c:v>
                </c:pt>
                <c:pt idx="799">
                  <c:v>5409.25</c:v>
                </c:pt>
                <c:pt idx="800">
                  <c:v>5417.5</c:v>
                </c:pt>
                <c:pt idx="801">
                  <c:v>5425.75</c:v>
                </c:pt>
                <c:pt idx="802">
                  <c:v>5434</c:v>
                </c:pt>
                <c:pt idx="803">
                  <c:v>5442.25</c:v>
                </c:pt>
                <c:pt idx="804">
                  <c:v>5450.5</c:v>
                </c:pt>
                <c:pt idx="805">
                  <c:v>5458.75</c:v>
                </c:pt>
                <c:pt idx="806">
                  <c:v>5467</c:v>
                </c:pt>
                <c:pt idx="807">
                  <c:v>5475.25</c:v>
                </c:pt>
                <c:pt idx="808">
                  <c:v>5483.5</c:v>
                </c:pt>
                <c:pt idx="809">
                  <c:v>5491.75</c:v>
                </c:pt>
                <c:pt idx="810">
                  <c:v>5500</c:v>
                </c:pt>
                <c:pt idx="811">
                  <c:v>5508.25</c:v>
                </c:pt>
                <c:pt idx="812">
                  <c:v>5516.5</c:v>
                </c:pt>
                <c:pt idx="813">
                  <c:v>5524.75</c:v>
                </c:pt>
                <c:pt idx="814">
                  <c:v>5533</c:v>
                </c:pt>
                <c:pt idx="815">
                  <c:v>5541.25</c:v>
                </c:pt>
                <c:pt idx="816">
                  <c:v>5549.5</c:v>
                </c:pt>
                <c:pt idx="817">
                  <c:v>5557.75</c:v>
                </c:pt>
                <c:pt idx="818">
                  <c:v>5566</c:v>
                </c:pt>
                <c:pt idx="819">
                  <c:v>5574.25</c:v>
                </c:pt>
                <c:pt idx="820">
                  <c:v>5582.5</c:v>
                </c:pt>
                <c:pt idx="821">
                  <c:v>5590.75</c:v>
                </c:pt>
                <c:pt idx="822">
                  <c:v>5599</c:v>
                </c:pt>
                <c:pt idx="823">
                  <c:v>5607.25</c:v>
                </c:pt>
                <c:pt idx="824">
                  <c:v>5615.5</c:v>
                </c:pt>
                <c:pt idx="825">
                  <c:v>5623.75</c:v>
                </c:pt>
                <c:pt idx="826">
                  <c:v>5632</c:v>
                </c:pt>
                <c:pt idx="827">
                  <c:v>5640.25</c:v>
                </c:pt>
                <c:pt idx="828">
                  <c:v>5648.5</c:v>
                </c:pt>
                <c:pt idx="829">
                  <c:v>5656.75</c:v>
                </c:pt>
                <c:pt idx="830">
                  <c:v>5665</c:v>
                </c:pt>
                <c:pt idx="831">
                  <c:v>5673.25</c:v>
                </c:pt>
                <c:pt idx="832">
                  <c:v>5681.5</c:v>
                </c:pt>
                <c:pt idx="833">
                  <c:v>5689.75</c:v>
                </c:pt>
                <c:pt idx="834">
                  <c:v>5698</c:v>
                </c:pt>
                <c:pt idx="835">
                  <c:v>5706.25</c:v>
                </c:pt>
                <c:pt idx="836">
                  <c:v>5714.5</c:v>
                </c:pt>
                <c:pt idx="837">
                  <c:v>5722.75</c:v>
                </c:pt>
                <c:pt idx="838">
                  <c:v>5731</c:v>
                </c:pt>
                <c:pt idx="839">
                  <c:v>5739.25</c:v>
                </c:pt>
                <c:pt idx="840">
                  <c:v>5747.5</c:v>
                </c:pt>
                <c:pt idx="841">
                  <c:v>5755.75</c:v>
                </c:pt>
                <c:pt idx="842">
                  <c:v>5764</c:v>
                </c:pt>
                <c:pt idx="843">
                  <c:v>5772.25</c:v>
                </c:pt>
                <c:pt idx="844">
                  <c:v>5780.5</c:v>
                </c:pt>
                <c:pt idx="845">
                  <c:v>5788.75</c:v>
                </c:pt>
                <c:pt idx="846">
                  <c:v>5797</c:v>
                </c:pt>
                <c:pt idx="847">
                  <c:v>5805.25</c:v>
                </c:pt>
                <c:pt idx="848">
                  <c:v>5813.5</c:v>
                </c:pt>
                <c:pt idx="849">
                  <c:v>5821.75</c:v>
                </c:pt>
                <c:pt idx="850">
                  <c:v>5830</c:v>
                </c:pt>
                <c:pt idx="851">
                  <c:v>5838.25</c:v>
                </c:pt>
                <c:pt idx="852">
                  <c:v>5846.5</c:v>
                </c:pt>
                <c:pt idx="853">
                  <c:v>5854.75</c:v>
                </c:pt>
                <c:pt idx="854">
                  <c:v>5863</c:v>
                </c:pt>
                <c:pt idx="855">
                  <c:v>5871.25</c:v>
                </c:pt>
                <c:pt idx="856">
                  <c:v>5879.5</c:v>
                </c:pt>
                <c:pt idx="857">
                  <c:v>5887.75</c:v>
                </c:pt>
                <c:pt idx="858">
                  <c:v>5896</c:v>
                </c:pt>
                <c:pt idx="859">
                  <c:v>5904.25</c:v>
                </c:pt>
                <c:pt idx="860">
                  <c:v>5912.5</c:v>
                </c:pt>
                <c:pt idx="861">
                  <c:v>5920.75</c:v>
                </c:pt>
                <c:pt idx="862">
                  <c:v>5929</c:v>
                </c:pt>
                <c:pt idx="863">
                  <c:v>5937.25</c:v>
                </c:pt>
                <c:pt idx="864">
                  <c:v>5945.5</c:v>
                </c:pt>
                <c:pt idx="865">
                  <c:v>5953.75</c:v>
                </c:pt>
                <c:pt idx="866">
                  <c:v>5962</c:v>
                </c:pt>
                <c:pt idx="867">
                  <c:v>5970.25</c:v>
                </c:pt>
                <c:pt idx="868">
                  <c:v>5978.5</c:v>
                </c:pt>
                <c:pt idx="869">
                  <c:v>5986.75</c:v>
                </c:pt>
                <c:pt idx="870">
                  <c:v>5995</c:v>
                </c:pt>
                <c:pt idx="871">
                  <c:v>6003.25</c:v>
                </c:pt>
                <c:pt idx="872">
                  <c:v>6011.5</c:v>
                </c:pt>
                <c:pt idx="873">
                  <c:v>6019.75</c:v>
                </c:pt>
                <c:pt idx="874">
                  <c:v>6028</c:v>
                </c:pt>
                <c:pt idx="875">
                  <c:v>6036.25</c:v>
                </c:pt>
                <c:pt idx="876">
                  <c:v>6044.5</c:v>
                </c:pt>
                <c:pt idx="877">
                  <c:v>6052.75</c:v>
                </c:pt>
                <c:pt idx="878">
                  <c:v>6061</c:v>
                </c:pt>
                <c:pt idx="879">
                  <c:v>6069.25</c:v>
                </c:pt>
                <c:pt idx="880">
                  <c:v>6077.5</c:v>
                </c:pt>
                <c:pt idx="881">
                  <c:v>6085.75</c:v>
                </c:pt>
                <c:pt idx="882">
                  <c:v>6094</c:v>
                </c:pt>
                <c:pt idx="883">
                  <c:v>6102.25</c:v>
                </c:pt>
                <c:pt idx="884">
                  <c:v>6110.5</c:v>
                </c:pt>
                <c:pt idx="885">
                  <c:v>6118.75</c:v>
                </c:pt>
                <c:pt idx="886">
                  <c:v>6127</c:v>
                </c:pt>
                <c:pt idx="887">
                  <c:v>6135.25</c:v>
                </c:pt>
                <c:pt idx="888">
                  <c:v>6143.5</c:v>
                </c:pt>
                <c:pt idx="889">
                  <c:v>6151.75</c:v>
                </c:pt>
                <c:pt idx="890">
                  <c:v>6160</c:v>
                </c:pt>
                <c:pt idx="891">
                  <c:v>6168.25</c:v>
                </c:pt>
                <c:pt idx="892">
                  <c:v>6176.5</c:v>
                </c:pt>
                <c:pt idx="893">
                  <c:v>6184.75</c:v>
                </c:pt>
                <c:pt idx="894">
                  <c:v>6193</c:v>
                </c:pt>
                <c:pt idx="895">
                  <c:v>6201.25</c:v>
                </c:pt>
                <c:pt idx="896">
                  <c:v>6209.5</c:v>
                </c:pt>
                <c:pt idx="897">
                  <c:v>6217.75</c:v>
                </c:pt>
                <c:pt idx="898">
                  <c:v>6226</c:v>
                </c:pt>
                <c:pt idx="899">
                  <c:v>6234.25</c:v>
                </c:pt>
                <c:pt idx="900">
                  <c:v>6242.5</c:v>
                </c:pt>
                <c:pt idx="901">
                  <c:v>6250.75</c:v>
                </c:pt>
                <c:pt idx="902">
                  <c:v>6259</c:v>
                </c:pt>
                <c:pt idx="903">
                  <c:v>6267.25</c:v>
                </c:pt>
                <c:pt idx="904">
                  <c:v>6275.5</c:v>
                </c:pt>
                <c:pt idx="905">
                  <c:v>6283.75</c:v>
                </c:pt>
                <c:pt idx="906">
                  <c:v>6292</c:v>
                </c:pt>
                <c:pt idx="907">
                  <c:v>6300.25</c:v>
                </c:pt>
                <c:pt idx="908">
                  <c:v>6308.5</c:v>
                </c:pt>
                <c:pt idx="909">
                  <c:v>6316.75</c:v>
                </c:pt>
                <c:pt idx="910">
                  <c:v>6325</c:v>
                </c:pt>
                <c:pt idx="911">
                  <c:v>6333.25</c:v>
                </c:pt>
                <c:pt idx="912">
                  <c:v>6341.5</c:v>
                </c:pt>
                <c:pt idx="913">
                  <c:v>6349.75</c:v>
                </c:pt>
                <c:pt idx="914">
                  <c:v>6358</c:v>
                </c:pt>
                <c:pt idx="915">
                  <c:v>6366.25</c:v>
                </c:pt>
                <c:pt idx="916">
                  <c:v>6374.5</c:v>
                </c:pt>
                <c:pt idx="917">
                  <c:v>6382.75</c:v>
                </c:pt>
                <c:pt idx="918">
                  <c:v>6391</c:v>
                </c:pt>
                <c:pt idx="919">
                  <c:v>6399.25</c:v>
                </c:pt>
                <c:pt idx="920">
                  <c:v>6407.5</c:v>
                </c:pt>
                <c:pt idx="921">
                  <c:v>6415.75</c:v>
                </c:pt>
                <c:pt idx="922">
                  <c:v>6424</c:v>
                </c:pt>
                <c:pt idx="923">
                  <c:v>6432.25</c:v>
                </c:pt>
                <c:pt idx="924">
                  <c:v>6440.5</c:v>
                </c:pt>
                <c:pt idx="925">
                  <c:v>6448.75</c:v>
                </c:pt>
                <c:pt idx="926">
                  <c:v>6457</c:v>
                </c:pt>
                <c:pt idx="927">
                  <c:v>6465.25</c:v>
                </c:pt>
                <c:pt idx="928">
                  <c:v>6473.5</c:v>
                </c:pt>
                <c:pt idx="929">
                  <c:v>6481.75</c:v>
                </c:pt>
                <c:pt idx="930">
                  <c:v>6490</c:v>
                </c:pt>
                <c:pt idx="931">
                  <c:v>6498.25</c:v>
                </c:pt>
                <c:pt idx="932">
                  <c:v>6506.5</c:v>
                </c:pt>
                <c:pt idx="933">
                  <c:v>6514.75</c:v>
                </c:pt>
                <c:pt idx="934">
                  <c:v>6523</c:v>
                </c:pt>
                <c:pt idx="935">
                  <c:v>6531.25</c:v>
                </c:pt>
                <c:pt idx="936">
                  <c:v>6539.5</c:v>
                </c:pt>
                <c:pt idx="937">
                  <c:v>6547.75</c:v>
                </c:pt>
                <c:pt idx="938">
                  <c:v>6556</c:v>
                </c:pt>
                <c:pt idx="939">
                  <c:v>6564.25</c:v>
                </c:pt>
                <c:pt idx="940">
                  <c:v>6572.5</c:v>
                </c:pt>
                <c:pt idx="941">
                  <c:v>6580.75</c:v>
                </c:pt>
                <c:pt idx="942">
                  <c:v>6589</c:v>
                </c:pt>
                <c:pt idx="943">
                  <c:v>6597.25</c:v>
                </c:pt>
                <c:pt idx="944">
                  <c:v>6605.5</c:v>
                </c:pt>
                <c:pt idx="945">
                  <c:v>6613.75</c:v>
                </c:pt>
                <c:pt idx="946">
                  <c:v>6622</c:v>
                </c:pt>
                <c:pt idx="947">
                  <c:v>6630.25</c:v>
                </c:pt>
                <c:pt idx="948">
                  <c:v>6638.5</c:v>
                </c:pt>
                <c:pt idx="949">
                  <c:v>6646.75</c:v>
                </c:pt>
                <c:pt idx="950">
                  <c:v>6655</c:v>
                </c:pt>
                <c:pt idx="951">
                  <c:v>6663.25</c:v>
                </c:pt>
                <c:pt idx="952">
                  <c:v>6671.5</c:v>
                </c:pt>
                <c:pt idx="953">
                  <c:v>6679.75</c:v>
                </c:pt>
                <c:pt idx="954">
                  <c:v>6688</c:v>
                </c:pt>
                <c:pt idx="955">
                  <c:v>6696.25</c:v>
                </c:pt>
                <c:pt idx="956">
                  <c:v>6704.5</c:v>
                </c:pt>
                <c:pt idx="957">
                  <c:v>6712.75</c:v>
                </c:pt>
                <c:pt idx="958">
                  <c:v>6721</c:v>
                </c:pt>
                <c:pt idx="959">
                  <c:v>6729.25</c:v>
                </c:pt>
                <c:pt idx="960">
                  <c:v>6737.5</c:v>
                </c:pt>
                <c:pt idx="961">
                  <c:v>6745.75</c:v>
                </c:pt>
                <c:pt idx="962">
                  <c:v>6754</c:v>
                </c:pt>
                <c:pt idx="963">
                  <c:v>6762.25</c:v>
                </c:pt>
                <c:pt idx="964">
                  <c:v>6770.5</c:v>
                </c:pt>
                <c:pt idx="965">
                  <c:v>6778.75</c:v>
                </c:pt>
                <c:pt idx="966">
                  <c:v>6787</c:v>
                </c:pt>
                <c:pt idx="967">
                  <c:v>6795.25</c:v>
                </c:pt>
                <c:pt idx="968">
                  <c:v>6803.5</c:v>
                </c:pt>
                <c:pt idx="969">
                  <c:v>6811.75</c:v>
                </c:pt>
                <c:pt idx="970">
                  <c:v>6820</c:v>
                </c:pt>
                <c:pt idx="971">
                  <c:v>6828.25</c:v>
                </c:pt>
                <c:pt idx="972">
                  <c:v>6836.5</c:v>
                </c:pt>
                <c:pt idx="973">
                  <c:v>6844.75</c:v>
                </c:pt>
                <c:pt idx="974">
                  <c:v>6853</c:v>
                </c:pt>
                <c:pt idx="975">
                  <c:v>6861.25</c:v>
                </c:pt>
                <c:pt idx="976">
                  <c:v>6869.5</c:v>
                </c:pt>
                <c:pt idx="977">
                  <c:v>6877.75</c:v>
                </c:pt>
                <c:pt idx="978">
                  <c:v>6886</c:v>
                </c:pt>
                <c:pt idx="979">
                  <c:v>6894.25</c:v>
                </c:pt>
                <c:pt idx="980">
                  <c:v>6902.5</c:v>
                </c:pt>
                <c:pt idx="981">
                  <c:v>6910.75</c:v>
                </c:pt>
                <c:pt idx="982">
                  <c:v>6919</c:v>
                </c:pt>
                <c:pt idx="983">
                  <c:v>6927.25</c:v>
                </c:pt>
                <c:pt idx="984">
                  <c:v>6935.5</c:v>
                </c:pt>
                <c:pt idx="985">
                  <c:v>6943.75</c:v>
                </c:pt>
                <c:pt idx="986">
                  <c:v>6952</c:v>
                </c:pt>
                <c:pt idx="987">
                  <c:v>6960.25</c:v>
                </c:pt>
                <c:pt idx="988">
                  <c:v>6968.5</c:v>
                </c:pt>
                <c:pt idx="989">
                  <c:v>6976.75</c:v>
                </c:pt>
                <c:pt idx="990">
                  <c:v>6985</c:v>
                </c:pt>
                <c:pt idx="991">
                  <c:v>6993.25</c:v>
                </c:pt>
                <c:pt idx="992">
                  <c:v>7001.5</c:v>
                </c:pt>
                <c:pt idx="993">
                  <c:v>7009.75</c:v>
                </c:pt>
                <c:pt idx="994">
                  <c:v>7018</c:v>
                </c:pt>
                <c:pt idx="995">
                  <c:v>7026.25</c:v>
                </c:pt>
                <c:pt idx="996">
                  <c:v>7034.5</c:v>
                </c:pt>
                <c:pt idx="997">
                  <c:v>7042.75</c:v>
                </c:pt>
                <c:pt idx="998">
                  <c:v>7051</c:v>
                </c:pt>
                <c:pt idx="999">
                  <c:v>7059.25</c:v>
                </c:pt>
                <c:pt idx="1000">
                  <c:v>7067.5</c:v>
                </c:pt>
                <c:pt idx="1001">
                  <c:v>7075.75</c:v>
                </c:pt>
                <c:pt idx="1002">
                  <c:v>7084</c:v>
                </c:pt>
                <c:pt idx="1003">
                  <c:v>7092.25</c:v>
                </c:pt>
                <c:pt idx="1004">
                  <c:v>7100.5</c:v>
                </c:pt>
                <c:pt idx="1005">
                  <c:v>7108.75</c:v>
                </c:pt>
                <c:pt idx="1006">
                  <c:v>7117</c:v>
                </c:pt>
                <c:pt idx="1007">
                  <c:v>7125.25</c:v>
                </c:pt>
                <c:pt idx="1008">
                  <c:v>7133.5</c:v>
                </c:pt>
                <c:pt idx="1009">
                  <c:v>7141.75</c:v>
                </c:pt>
                <c:pt idx="1010">
                  <c:v>7150</c:v>
                </c:pt>
                <c:pt idx="1011">
                  <c:v>7158.25</c:v>
                </c:pt>
                <c:pt idx="1012">
                  <c:v>7166.5</c:v>
                </c:pt>
                <c:pt idx="1013">
                  <c:v>7174.75</c:v>
                </c:pt>
                <c:pt idx="1014">
                  <c:v>7183</c:v>
                </c:pt>
                <c:pt idx="1015">
                  <c:v>7191.25</c:v>
                </c:pt>
                <c:pt idx="1016">
                  <c:v>7199.5</c:v>
                </c:pt>
                <c:pt idx="1017">
                  <c:v>7207.75</c:v>
                </c:pt>
                <c:pt idx="1018">
                  <c:v>7216</c:v>
                </c:pt>
                <c:pt idx="1019">
                  <c:v>7224.25</c:v>
                </c:pt>
                <c:pt idx="1020">
                  <c:v>7232.5</c:v>
                </c:pt>
                <c:pt idx="1021">
                  <c:v>7240.75</c:v>
                </c:pt>
                <c:pt idx="1022">
                  <c:v>7249</c:v>
                </c:pt>
                <c:pt idx="1023">
                  <c:v>7257.25</c:v>
                </c:pt>
                <c:pt idx="1024">
                  <c:v>7265.5</c:v>
                </c:pt>
                <c:pt idx="1025">
                  <c:v>7273.75</c:v>
                </c:pt>
                <c:pt idx="1026">
                  <c:v>7282</c:v>
                </c:pt>
                <c:pt idx="1027">
                  <c:v>7290.25</c:v>
                </c:pt>
                <c:pt idx="1028">
                  <c:v>7298.5</c:v>
                </c:pt>
                <c:pt idx="1029">
                  <c:v>7306.75</c:v>
                </c:pt>
                <c:pt idx="1030">
                  <c:v>7315</c:v>
                </c:pt>
                <c:pt idx="1031">
                  <c:v>7323.25</c:v>
                </c:pt>
                <c:pt idx="1032">
                  <c:v>7331.5</c:v>
                </c:pt>
                <c:pt idx="1033">
                  <c:v>7339.75</c:v>
                </c:pt>
                <c:pt idx="1034">
                  <c:v>7348</c:v>
                </c:pt>
                <c:pt idx="1035">
                  <c:v>7356.25</c:v>
                </c:pt>
                <c:pt idx="1036">
                  <c:v>7364.5</c:v>
                </c:pt>
                <c:pt idx="1037">
                  <c:v>7372.75</c:v>
                </c:pt>
                <c:pt idx="1038">
                  <c:v>7381</c:v>
                </c:pt>
                <c:pt idx="1039">
                  <c:v>7389.25</c:v>
                </c:pt>
                <c:pt idx="1040">
                  <c:v>7397.5</c:v>
                </c:pt>
                <c:pt idx="1041">
                  <c:v>7405.75</c:v>
                </c:pt>
                <c:pt idx="1042">
                  <c:v>7414</c:v>
                </c:pt>
                <c:pt idx="1043">
                  <c:v>7422.25</c:v>
                </c:pt>
                <c:pt idx="1044">
                  <c:v>7430.5</c:v>
                </c:pt>
                <c:pt idx="1045">
                  <c:v>7438.75</c:v>
                </c:pt>
                <c:pt idx="1046">
                  <c:v>7447</c:v>
                </c:pt>
                <c:pt idx="1047">
                  <c:v>7455.25</c:v>
                </c:pt>
                <c:pt idx="1048">
                  <c:v>7463.5</c:v>
                </c:pt>
                <c:pt idx="1049">
                  <c:v>7471.75</c:v>
                </c:pt>
                <c:pt idx="1050">
                  <c:v>7480</c:v>
                </c:pt>
                <c:pt idx="1051">
                  <c:v>7488.25</c:v>
                </c:pt>
                <c:pt idx="1052">
                  <c:v>7496.5</c:v>
                </c:pt>
                <c:pt idx="1053">
                  <c:v>7504.75</c:v>
                </c:pt>
                <c:pt idx="1054">
                  <c:v>7513</c:v>
                </c:pt>
                <c:pt idx="1055">
                  <c:v>7521.25</c:v>
                </c:pt>
                <c:pt idx="1056">
                  <c:v>7529.5</c:v>
                </c:pt>
                <c:pt idx="1057">
                  <c:v>7537.75</c:v>
                </c:pt>
                <c:pt idx="1058">
                  <c:v>7546</c:v>
                </c:pt>
                <c:pt idx="1059">
                  <c:v>7554.25</c:v>
                </c:pt>
                <c:pt idx="1060">
                  <c:v>7562.5</c:v>
                </c:pt>
                <c:pt idx="1061">
                  <c:v>7570.75</c:v>
                </c:pt>
                <c:pt idx="1062">
                  <c:v>7579</c:v>
                </c:pt>
                <c:pt idx="1063">
                  <c:v>7587.25</c:v>
                </c:pt>
                <c:pt idx="1064">
                  <c:v>7595.5</c:v>
                </c:pt>
                <c:pt idx="1065">
                  <c:v>7603.75</c:v>
                </c:pt>
                <c:pt idx="1066">
                  <c:v>7612</c:v>
                </c:pt>
                <c:pt idx="1067">
                  <c:v>7620.25</c:v>
                </c:pt>
                <c:pt idx="1068">
                  <c:v>7628.5</c:v>
                </c:pt>
                <c:pt idx="1069">
                  <c:v>7636.75</c:v>
                </c:pt>
                <c:pt idx="1070">
                  <c:v>7645</c:v>
                </c:pt>
                <c:pt idx="1071">
                  <c:v>7653.25</c:v>
                </c:pt>
                <c:pt idx="1072">
                  <c:v>7661.5</c:v>
                </c:pt>
                <c:pt idx="1073">
                  <c:v>7669.75</c:v>
                </c:pt>
                <c:pt idx="1074">
                  <c:v>7678</c:v>
                </c:pt>
                <c:pt idx="1075">
                  <c:v>7686.25</c:v>
                </c:pt>
                <c:pt idx="1076">
                  <c:v>7694.5</c:v>
                </c:pt>
                <c:pt idx="1077">
                  <c:v>7702.75</c:v>
                </c:pt>
                <c:pt idx="1078">
                  <c:v>7711</c:v>
                </c:pt>
                <c:pt idx="1079">
                  <c:v>7719.25</c:v>
                </c:pt>
                <c:pt idx="1080">
                  <c:v>7727.5</c:v>
                </c:pt>
                <c:pt idx="1081">
                  <c:v>7735.75</c:v>
                </c:pt>
                <c:pt idx="1082">
                  <c:v>7744</c:v>
                </c:pt>
                <c:pt idx="1083">
                  <c:v>7752.25</c:v>
                </c:pt>
                <c:pt idx="1084">
                  <c:v>7760.5</c:v>
                </c:pt>
                <c:pt idx="1085">
                  <c:v>7768.75</c:v>
                </c:pt>
                <c:pt idx="1086">
                  <c:v>7777</c:v>
                </c:pt>
                <c:pt idx="1087">
                  <c:v>7785.25</c:v>
                </c:pt>
                <c:pt idx="1088">
                  <c:v>7793.5</c:v>
                </c:pt>
                <c:pt idx="1089">
                  <c:v>7801.75</c:v>
                </c:pt>
                <c:pt idx="1090">
                  <c:v>7810</c:v>
                </c:pt>
                <c:pt idx="1091">
                  <c:v>7818.25</c:v>
                </c:pt>
                <c:pt idx="1092">
                  <c:v>7826.5</c:v>
                </c:pt>
                <c:pt idx="1093">
                  <c:v>7834.75</c:v>
                </c:pt>
                <c:pt idx="1094">
                  <c:v>7843</c:v>
                </c:pt>
                <c:pt idx="1095">
                  <c:v>7851.25</c:v>
                </c:pt>
                <c:pt idx="1096">
                  <c:v>7859.5</c:v>
                </c:pt>
                <c:pt idx="1097">
                  <c:v>7867.75</c:v>
                </c:pt>
                <c:pt idx="1098">
                  <c:v>7876</c:v>
                </c:pt>
                <c:pt idx="1099">
                  <c:v>7884.25</c:v>
                </c:pt>
                <c:pt idx="1100">
                  <c:v>7892.5</c:v>
                </c:pt>
                <c:pt idx="1101">
                  <c:v>7900.75</c:v>
                </c:pt>
                <c:pt idx="1102">
                  <c:v>7909</c:v>
                </c:pt>
                <c:pt idx="1103">
                  <c:v>7917.25</c:v>
                </c:pt>
                <c:pt idx="1104">
                  <c:v>7925.5</c:v>
                </c:pt>
                <c:pt idx="1105">
                  <c:v>7933.75</c:v>
                </c:pt>
                <c:pt idx="1106">
                  <c:v>7942</c:v>
                </c:pt>
                <c:pt idx="1107">
                  <c:v>7950.25</c:v>
                </c:pt>
                <c:pt idx="1108">
                  <c:v>7958.5</c:v>
                </c:pt>
                <c:pt idx="1109">
                  <c:v>7966.75</c:v>
                </c:pt>
                <c:pt idx="1110">
                  <c:v>7975</c:v>
                </c:pt>
                <c:pt idx="1111">
                  <c:v>7983.25</c:v>
                </c:pt>
                <c:pt idx="1112">
                  <c:v>7991.5</c:v>
                </c:pt>
                <c:pt idx="1113">
                  <c:v>7999.75</c:v>
                </c:pt>
                <c:pt idx="1114">
                  <c:v>8008</c:v>
                </c:pt>
                <c:pt idx="1115">
                  <c:v>8016.25</c:v>
                </c:pt>
                <c:pt idx="1116">
                  <c:v>8024.5</c:v>
                </c:pt>
                <c:pt idx="1117">
                  <c:v>8032.75</c:v>
                </c:pt>
                <c:pt idx="1118">
                  <c:v>8041</c:v>
                </c:pt>
                <c:pt idx="1119">
                  <c:v>8049.25</c:v>
                </c:pt>
                <c:pt idx="1120">
                  <c:v>8057.5</c:v>
                </c:pt>
                <c:pt idx="1121">
                  <c:v>8065.75</c:v>
                </c:pt>
                <c:pt idx="1122">
                  <c:v>8074</c:v>
                </c:pt>
                <c:pt idx="1123">
                  <c:v>8082.25</c:v>
                </c:pt>
                <c:pt idx="1124">
                  <c:v>8090.5</c:v>
                </c:pt>
                <c:pt idx="1125">
                  <c:v>8098.75</c:v>
                </c:pt>
                <c:pt idx="1126">
                  <c:v>8107</c:v>
                </c:pt>
                <c:pt idx="1127">
                  <c:v>8115.25</c:v>
                </c:pt>
                <c:pt idx="1128">
                  <c:v>8123.5</c:v>
                </c:pt>
                <c:pt idx="1129">
                  <c:v>8131.75</c:v>
                </c:pt>
                <c:pt idx="1130">
                  <c:v>8140</c:v>
                </c:pt>
                <c:pt idx="1131">
                  <c:v>8148.25</c:v>
                </c:pt>
                <c:pt idx="1132">
                  <c:v>8156.5</c:v>
                </c:pt>
                <c:pt idx="1133">
                  <c:v>8164.75</c:v>
                </c:pt>
                <c:pt idx="1134">
                  <c:v>8173</c:v>
                </c:pt>
                <c:pt idx="1135">
                  <c:v>8181.25</c:v>
                </c:pt>
                <c:pt idx="1136">
                  <c:v>8189.5</c:v>
                </c:pt>
                <c:pt idx="1137">
                  <c:v>8197.75</c:v>
                </c:pt>
                <c:pt idx="1138">
                  <c:v>8206</c:v>
                </c:pt>
                <c:pt idx="1139">
                  <c:v>8214.25</c:v>
                </c:pt>
                <c:pt idx="1140">
                  <c:v>8222.5</c:v>
                </c:pt>
                <c:pt idx="1141">
                  <c:v>8230.75</c:v>
                </c:pt>
                <c:pt idx="1142">
                  <c:v>8239</c:v>
                </c:pt>
                <c:pt idx="1143">
                  <c:v>8247.25</c:v>
                </c:pt>
                <c:pt idx="1144">
                  <c:v>8255.5</c:v>
                </c:pt>
                <c:pt idx="1145">
                  <c:v>8263.75</c:v>
                </c:pt>
                <c:pt idx="1146">
                  <c:v>8272</c:v>
                </c:pt>
                <c:pt idx="1147">
                  <c:v>8280.25</c:v>
                </c:pt>
                <c:pt idx="1148">
                  <c:v>8288.5</c:v>
                </c:pt>
                <c:pt idx="1149">
                  <c:v>8296.75</c:v>
                </c:pt>
                <c:pt idx="1150">
                  <c:v>8305</c:v>
                </c:pt>
                <c:pt idx="1151">
                  <c:v>8313.25</c:v>
                </c:pt>
                <c:pt idx="1152">
                  <c:v>8321.5</c:v>
                </c:pt>
                <c:pt idx="1153">
                  <c:v>8329.75</c:v>
                </c:pt>
                <c:pt idx="1154">
                  <c:v>8338</c:v>
                </c:pt>
                <c:pt idx="1155">
                  <c:v>8346.25</c:v>
                </c:pt>
                <c:pt idx="1156">
                  <c:v>8354.5</c:v>
                </c:pt>
                <c:pt idx="1157">
                  <c:v>8362.75</c:v>
                </c:pt>
                <c:pt idx="1158">
                  <c:v>8371</c:v>
                </c:pt>
                <c:pt idx="1159">
                  <c:v>8379.25</c:v>
                </c:pt>
                <c:pt idx="1160">
                  <c:v>8387.5</c:v>
                </c:pt>
                <c:pt idx="1161">
                  <c:v>8395.75</c:v>
                </c:pt>
                <c:pt idx="1162">
                  <c:v>8404</c:v>
                </c:pt>
                <c:pt idx="1163">
                  <c:v>8412.25</c:v>
                </c:pt>
                <c:pt idx="1164">
                  <c:v>8420.5</c:v>
                </c:pt>
                <c:pt idx="1165">
                  <c:v>8428.75</c:v>
                </c:pt>
                <c:pt idx="1166">
                  <c:v>8437</c:v>
                </c:pt>
                <c:pt idx="1167">
                  <c:v>8445.25</c:v>
                </c:pt>
                <c:pt idx="1168">
                  <c:v>8453.5</c:v>
                </c:pt>
                <c:pt idx="1169">
                  <c:v>8461.75</c:v>
                </c:pt>
                <c:pt idx="1170">
                  <c:v>8470</c:v>
                </c:pt>
                <c:pt idx="1171">
                  <c:v>8478.25</c:v>
                </c:pt>
                <c:pt idx="1172">
                  <c:v>8486.5</c:v>
                </c:pt>
                <c:pt idx="1173">
                  <c:v>8494.75</c:v>
                </c:pt>
                <c:pt idx="1174">
                  <c:v>8503</c:v>
                </c:pt>
                <c:pt idx="1175">
                  <c:v>8511.25</c:v>
                </c:pt>
                <c:pt idx="1176">
                  <c:v>8519.5</c:v>
                </c:pt>
                <c:pt idx="1177">
                  <c:v>8527.75</c:v>
                </c:pt>
                <c:pt idx="1178">
                  <c:v>8536</c:v>
                </c:pt>
                <c:pt idx="1179">
                  <c:v>8544.25</c:v>
                </c:pt>
                <c:pt idx="1180">
                  <c:v>8552.5</c:v>
                </c:pt>
                <c:pt idx="1181">
                  <c:v>8560.75</c:v>
                </c:pt>
                <c:pt idx="1182">
                  <c:v>8569</c:v>
                </c:pt>
                <c:pt idx="1183">
                  <c:v>8577.25</c:v>
                </c:pt>
                <c:pt idx="1184">
                  <c:v>8585.5</c:v>
                </c:pt>
                <c:pt idx="1185">
                  <c:v>8593.75</c:v>
                </c:pt>
                <c:pt idx="1186">
                  <c:v>8602</c:v>
                </c:pt>
                <c:pt idx="1187">
                  <c:v>8610.25</c:v>
                </c:pt>
                <c:pt idx="1188">
                  <c:v>8618.5</c:v>
                </c:pt>
                <c:pt idx="1189">
                  <c:v>8626.75</c:v>
                </c:pt>
                <c:pt idx="1190">
                  <c:v>8635</c:v>
                </c:pt>
                <c:pt idx="1191">
                  <c:v>8643.25</c:v>
                </c:pt>
                <c:pt idx="1192">
                  <c:v>8651.5</c:v>
                </c:pt>
                <c:pt idx="1193">
                  <c:v>8659.75</c:v>
                </c:pt>
                <c:pt idx="1194">
                  <c:v>8668</c:v>
                </c:pt>
                <c:pt idx="1195">
                  <c:v>8676.25</c:v>
                </c:pt>
                <c:pt idx="1196">
                  <c:v>8684.5</c:v>
                </c:pt>
                <c:pt idx="1197">
                  <c:v>8692.75</c:v>
                </c:pt>
                <c:pt idx="1198">
                  <c:v>8701</c:v>
                </c:pt>
                <c:pt idx="1199">
                  <c:v>8709.25</c:v>
                </c:pt>
                <c:pt idx="1200">
                  <c:v>8717.5</c:v>
                </c:pt>
                <c:pt idx="1201">
                  <c:v>8725.75</c:v>
                </c:pt>
                <c:pt idx="1202">
                  <c:v>8734</c:v>
                </c:pt>
                <c:pt idx="1203">
                  <c:v>8742.25</c:v>
                </c:pt>
                <c:pt idx="1204">
                  <c:v>8750.5</c:v>
                </c:pt>
                <c:pt idx="1205">
                  <c:v>8758.75</c:v>
                </c:pt>
                <c:pt idx="1206">
                  <c:v>8767</c:v>
                </c:pt>
                <c:pt idx="1207">
                  <c:v>8775.25</c:v>
                </c:pt>
                <c:pt idx="1208">
                  <c:v>8783.5</c:v>
                </c:pt>
                <c:pt idx="1209">
                  <c:v>8791.75</c:v>
                </c:pt>
                <c:pt idx="1210">
                  <c:v>8800</c:v>
                </c:pt>
                <c:pt idx="1211">
                  <c:v>8808.25</c:v>
                </c:pt>
                <c:pt idx="1212">
                  <c:v>8816.5</c:v>
                </c:pt>
                <c:pt idx="1213">
                  <c:v>8824.75</c:v>
                </c:pt>
                <c:pt idx="1214">
                  <c:v>8833</c:v>
                </c:pt>
                <c:pt idx="1215">
                  <c:v>8841.25</c:v>
                </c:pt>
                <c:pt idx="1216">
                  <c:v>8849.5</c:v>
                </c:pt>
                <c:pt idx="1217">
                  <c:v>8857.75</c:v>
                </c:pt>
                <c:pt idx="1218">
                  <c:v>8866</c:v>
                </c:pt>
                <c:pt idx="1219">
                  <c:v>8874.25</c:v>
                </c:pt>
                <c:pt idx="1220">
                  <c:v>8882.5</c:v>
                </c:pt>
                <c:pt idx="1221">
                  <c:v>8890.75</c:v>
                </c:pt>
                <c:pt idx="1222">
                  <c:v>8899</c:v>
                </c:pt>
                <c:pt idx="1223">
                  <c:v>8907.25</c:v>
                </c:pt>
                <c:pt idx="1224">
                  <c:v>8915.5</c:v>
                </c:pt>
                <c:pt idx="1225">
                  <c:v>8923.75</c:v>
                </c:pt>
                <c:pt idx="1226">
                  <c:v>8932</c:v>
                </c:pt>
                <c:pt idx="1227">
                  <c:v>8940.25</c:v>
                </c:pt>
                <c:pt idx="1228">
                  <c:v>8948.5</c:v>
                </c:pt>
                <c:pt idx="1229">
                  <c:v>8956.75</c:v>
                </c:pt>
                <c:pt idx="1230">
                  <c:v>8965</c:v>
                </c:pt>
                <c:pt idx="1231">
                  <c:v>8973.25</c:v>
                </c:pt>
                <c:pt idx="1232">
                  <c:v>8981.5</c:v>
                </c:pt>
                <c:pt idx="1233">
                  <c:v>8989.75</c:v>
                </c:pt>
                <c:pt idx="1234">
                  <c:v>8998</c:v>
                </c:pt>
                <c:pt idx="1235">
                  <c:v>9006.25</c:v>
                </c:pt>
                <c:pt idx="1236">
                  <c:v>9014.5</c:v>
                </c:pt>
                <c:pt idx="1237">
                  <c:v>9022.75</c:v>
                </c:pt>
                <c:pt idx="1238">
                  <c:v>9031</c:v>
                </c:pt>
                <c:pt idx="1239">
                  <c:v>9039.25</c:v>
                </c:pt>
                <c:pt idx="1240">
                  <c:v>9047.5</c:v>
                </c:pt>
                <c:pt idx="1241">
                  <c:v>9055.75</c:v>
                </c:pt>
                <c:pt idx="1242">
                  <c:v>9064</c:v>
                </c:pt>
                <c:pt idx="1243">
                  <c:v>9072.25</c:v>
                </c:pt>
                <c:pt idx="1244">
                  <c:v>9080.5</c:v>
                </c:pt>
                <c:pt idx="1245">
                  <c:v>9088.75</c:v>
                </c:pt>
                <c:pt idx="1246">
                  <c:v>9097</c:v>
                </c:pt>
                <c:pt idx="1247">
                  <c:v>9105.25</c:v>
                </c:pt>
                <c:pt idx="1248">
                  <c:v>9113.5</c:v>
                </c:pt>
                <c:pt idx="1249">
                  <c:v>9121.75</c:v>
                </c:pt>
                <c:pt idx="1250">
                  <c:v>9130</c:v>
                </c:pt>
                <c:pt idx="1251">
                  <c:v>9138.25</c:v>
                </c:pt>
                <c:pt idx="1252">
                  <c:v>9146.5</c:v>
                </c:pt>
                <c:pt idx="1253">
                  <c:v>9154.75</c:v>
                </c:pt>
                <c:pt idx="1254">
                  <c:v>9163</c:v>
                </c:pt>
                <c:pt idx="1255">
                  <c:v>9171.25</c:v>
                </c:pt>
                <c:pt idx="1256">
                  <c:v>9179.5</c:v>
                </c:pt>
                <c:pt idx="1257">
                  <c:v>9187.75</c:v>
                </c:pt>
                <c:pt idx="1258">
                  <c:v>9196</c:v>
                </c:pt>
                <c:pt idx="1259">
                  <c:v>9204.25</c:v>
                </c:pt>
                <c:pt idx="1260">
                  <c:v>9212.5</c:v>
                </c:pt>
                <c:pt idx="1261">
                  <c:v>9220.75</c:v>
                </c:pt>
                <c:pt idx="1262">
                  <c:v>9229</c:v>
                </c:pt>
                <c:pt idx="1263">
                  <c:v>9237.25</c:v>
                </c:pt>
                <c:pt idx="1264">
                  <c:v>9245.5</c:v>
                </c:pt>
                <c:pt idx="1265">
                  <c:v>9253.75</c:v>
                </c:pt>
                <c:pt idx="1266">
                  <c:v>9262</c:v>
                </c:pt>
                <c:pt idx="1267">
                  <c:v>9270.25</c:v>
                </c:pt>
                <c:pt idx="1268">
                  <c:v>9278.5</c:v>
                </c:pt>
                <c:pt idx="1269">
                  <c:v>9286.75</c:v>
                </c:pt>
                <c:pt idx="1270">
                  <c:v>9295</c:v>
                </c:pt>
                <c:pt idx="1271">
                  <c:v>9303.25</c:v>
                </c:pt>
                <c:pt idx="1272">
                  <c:v>9311.5</c:v>
                </c:pt>
                <c:pt idx="1273">
                  <c:v>9319.75</c:v>
                </c:pt>
                <c:pt idx="1274">
                  <c:v>9328</c:v>
                </c:pt>
                <c:pt idx="1275">
                  <c:v>9336.25</c:v>
                </c:pt>
                <c:pt idx="1276">
                  <c:v>9344.5</c:v>
                </c:pt>
                <c:pt idx="1277">
                  <c:v>9352.75</c:v>
                </c:pt>
                <c:pt idx="1278">
                  <c:v>9361</c:v>
                </c:pt>
                <c:pt idx="1279">
                  <c:v>9369.25</c:v>
                </c:pt>
                <c:pt idx="1280">
                  <c:v>9377.5</c:v>
                </c:pt>
                <c:pt idx="1281">
                  <c:v>9385.75</c:v>
                </c:pt>
                <c:pt idx="1282">
                  <c:v>9394</c:v>
                </c:pt>
                <c:pt idx="1283">
                  <c:v>9402.25</c:v>
                </c:pt>
                <c:pt idx="1284">
                  <c:v>9410.5</c:v>
                </c:pt>
                <c:pt idx="1285">
                  <c:v>9418.75</c:v>
                </c:pt>
                <c:pt idx="1286">
                  <c:v>9427</c:v>
                </c:pt>
                <c:pt idx="1287">
                  <c:v>9435.25</c:v>
                </c:pt>
                <c:pt idx="1288">
                  <c:v>9443.5</c:v>
                </c:pt>
                <c:pt idx="1289">
                  <c:v>9451.75</c:v>
                </c:pt>
                <c:pt idx="1290">
                  <c:v>9460</c:v>
                </c:pt>
                <c:pt idx="1291">
                  <c:v>9468.25</c:v>
                </c:pt>
                <c:pt idx="1292">
                  <c:v>9476.5</c:v>
                </c:pt>
                <c:pt idx="1293">
                  <c:v>9484.75</c:v>
                </c:pt>
                <c:pt idx="1294">
                  <c:v>9493</c:v>
                </c:pt>
                <c:pt idx="1295">
                  <c:v>9501.25</c:v>
                </c:pt>
                <c:pt idx="1296">
                  <c:v>9509.5</c:v>
                </c:pt>
                <c:pt idx="1297">
                  <c:v>9517.75</c:v>
                </c:pt>
                <c:pt idx="1298">
                  <c:v>9526</c:v>
                </c:pt>
                <c:pt idx="1299">
                  <c:v>9534.25</c:v>
                </c:pt>
                <c:pt idx="1300">
                  <c:v>9542.5</c:v>
                </c:pt>
                <c:pt idx="1301">
                  <c:v>9550.75</c:v>
                </c:pt>
                <c:pt idx="1302">
                  <c:v>9559</c:v>
                </c:pt>
                <c:pt idx="1303">
                  <c:v>9567.25</c:v>
                </c:pt>
                <c:pt idx="1304">
                  <c:v>9575.5</c:v>
                </c:pt>
                <c:pt idx="1305">
                  <c:v>9583.75</c:v>
                </c:pt>
                <c:pt idx="1306">
                  <c:v>9592</c:v>
                </c:pt>
                <c:pt idx="1307">
                  <c:v>9600.25</c:v>
                </c:pt>
                <c:pt idx="1308">
                  <c:v>9608.5</c:v>
                </c:pt>
                <c:pt idx="1309">
                  <c:v>9616.75</c:v>
                </c:pt>
                <c:pt idx="1310">
                  <c:v>9625</c:v>
                </c:pt>
                <c:pt idx="1311">
                  <c:v>9633.25</c:v>
                </c:pt>
                <c:pt idx="1312">
                  <c:v>9641.5</c:v>
                </c:pt>
                <c:pt idx="1313">
                  <c:v>9649.75</c:v>
                </c:pt>
                <c:pt idx="1314">
                  <c:v>9658</c:v>
                </c:pt>
                <c:pt idx="1315">
                  <c:v>9666.25</c:v>
                </c:pt>
                <c:pt idx="1316">
                  <c:v>9674.5</c:v>
                </c:pt>
                <c:pt idx="1317">
                  <c:v>9682.75</c:v>
                </c:pt>
                <c:pt idx="1318">
                  <c:v>9691</c:v>
                </c:pt>
                <c:pt idx="1319">
                  <c:v>9699.25</c:v>
                </c:pt>
                <c:pt idx="1320">
                  <c:v>9707.5</c:v>
                </c:pt>
                <c:pt idx="1321">
                  <c:v>9715.75</c:v>
                </c:pt>
                <c:pt idx="1322">
                  <c:v>9724</c:v>
                </c:pt>
                <c:pt idx="1323">
                  <c:v>9732.25</c:v>
                </c:pt>
                <c:pt idx="1324">
                  <c:v>9740.5</c:v>
                </c:pt>
                <c:pt idx="1325">
                  <c:v>9748.75</c:v>
                </c:pt>
                <c:pt idx="1326">
                  <c:v>9757</c:v>
                </c:pt>
                <c:pt idx="1327">
                  <c:v>9765.25</c:v>
                </c:pt>
                <c:pt idx="1328">
                  <c:v>9773.5</c:v>
                </c:pt>
                <c:pt idx="1329">
                  <c:v>9781.75</c:v>
                </c:pt>
                <c:pt idx="1330">
                  <c:v>9790</c:v>
                </c:pt>
                <c:pt idx="1331">
                  <c:v>9798.25</c:v>
                </c:pt>
                <c:pt idx="1332">
                  <c:v>9806.5</c:v>
                </c:pt>
                <c:pt idx="1333">
                  <c:v>9814.75</c:v>
                </c:pt>
                <c:pt idx="1334">
                  <c:v>9823</c:v>
                </c:pt>
                <c:pt idx="1335">
                  <c:v>9831.25</c:v>
                </c:pt>
                <c:pt idx="1336">
                  <c:v>9839.5</c:v>
                </c:pt>
                <c:pt idx="1337">
                  <c:v>9847.75</c:v>
                </c:pt>
                <c:pt idx="1338">
                  <c:v>9856</c:v>
                </c:pt>
                <c:pt idx="1339">
                  <c:v>9864.25</c:v>
                </c:pt>
                <c:pt idx="1340">
                  <c:v>9872.5</c:v>
                </c:pt>
                <c:pt idx="1341">
                  <c:v>9880.75</c:v>
                </c:pt>
                <c:pt idx="1342">
                  <c:v>9889</c:v>
                </c:pt>
                <c:pt idx="1343">
                  <c:v>9897.25</c:v>
                </c:pt>
                <c:pt idx="1344">
                  <c:v>9905.5</c:v>
                </c:pt>
                <c:pt idx="1345">
                  <c:v>9913.75</c:v>
                </c:pt>
                <c:pt idx="1346">
                  <c:v>9922</c:v>
                </c:pt>
                <c:pt idx="1347">
                  <c:v>9930.25</c:v>
                </c:pt>
                <c:pt idx="1348">
                  <c:v>9938.5</c:v>
                </c:pt>
                <c:pt idx="1349">
                  <c:v>9946.75</c:v>
                </c:pt>
                <c:pt idx="1350">
                  <c:v>9955</c:v>
                </c:pt>
                <c:pt idx="1351">
                  <c:v>9963.25</c:v>
                </c:pt>
                <c:pt idx="1352">
                  <c:v>9971.5</c:v>
                </c:pt>
                <c:pt idx="1353">
                  <c:v>9979.75</c:v>
                </c:pt>
                <c:pt idx="1354">
                  <c:v>9988</c:v>
                </c:pt>
                <c:pt idx="1355">
                  <c:v>9996.25</c:v>
                </c:pt>
                <c:pt idx="1356">
                  <c:v>10004.5</c:v>
                </c:pt>
                <c:pt idx="1357">
                  <c:v>10012.75</c:v>
                </c:pt>
                <c:pt idx="1358">
                  <c:v>10021</c:v>
                </c:pt>
                <c:pt idx="1359">
                  <c:v>10029.25</c:v>
                </c:pt>
                <c:pt idx="1360">
                  <c:v>10037.5</c:v>
                </c:pt>
                <c:pt idx="1361">
                  <c:v>10045.75</c:v>
                </c:pt>
                <c:pt idx="1362">
                  <c:v>10054</c:v>
                </c:pt>
                <c:pt idx="1363">
                  <c:v>10062.25</c:v>
                </c:pt>
                <c:pt idx="1364">
                  <c:v>10070.5</c:v>
                </c:pt>
                <c:pt idx="1365">
                  <c:v>10078.75</c:v>
                </c:pt>
                <c:pt idx="1366">
                  <c:v>10087</c:v>
                </c:pt>
                <c:pt idx="1367">
                  <c:v>10095.25</c:v>
                </c:pt>
                <c:pt idx="1368">
                  <c:v>10103.5</c:v>
                </c:pt>
                <c:pt idx="1369">
                  <c:v>10111.75</c:v>
                </c:pt>
                <c:pt idx="1370">
                  <c:v>10120</c:v>
                </c:pt>
                <c:pt idx="1371">
                  <c:v>10128.25</c:v>
                </c:pt>
                <c:pt idx="1372">
                  <c:v>10136.5</c:v>
                </c:pt>
                <c:pt idx="1373">
                  <c:v>10144.75</c:v>
                </c:pt>
                <c:pt idx="1374">
                  <c:v>10153</c:v>
                </c:pt>
                <c:pt idx="1375">
                  <c:v>10161.25</c:v>
                </c:pt>
                <c:pt idx="1376">
                  <c:v>10169.5</c:v>
                </c:pt>
                <c:pt idx="1377">
                  <c:v>10177.75</c:v>
                </c:pt>
                <c:pt idx="1378">
                  <c:v>10186</c:v>
                </c:pt>
                <c:pt idx="1379">
                  <c:v>10194.25</c:v>
                </c:pt>
                <c:pt idx="1380">
                  <c:v>10202.5</c:v>
                </c:pt>
                <c:pt idx="1381">
                  <c:v>10210.75</c:v>
                </c:pt>
                <c:pt idx="1382">
                  <c:v>10219</c:v>
                </c:pt>
                <c:pt idx="1383">
                  <c:v>10227.25</c:v>
                </c:pt>
                <c:pt idx="1384">
                  <c:v>10235.5</c:v>
                </c:pt>
                <c:pt idx="1385">
                  <c:v>10243.75</c:v>
                </c:pt>
                <c:pt idx="1386">
                  <c:v>10252</c:v>
                </c:pt>
                <c:pt idx="1387">
                  <c:v>10260.25</c:v>
                </c:pt>
                <c:pt idx="1388">
                  <c:v>10268.5</c:v>
                </c:pt>
                <c:pt idx="1389">
                  <c:v>10276.75</c:v>
                </c:pt>
                <c:pt idx="1390">
                  <c:v>10285</c:v>
                </c:pt>
                <c:pt idx="1391">
                  <c:v>10293.25</c:v>
                </c:pt>
                <c:pt idx="1392">
                  <c:v>10301.5</c:v>
                </c:pt>
                <c:pt idx="1393">
                  <c:v>10309.75</c:v>
                </c:pt>
                <c:pt idx="1394">
                  <c:v>10318</c:v>
                </c:pt>
                <c:pt idx="1395">
                  <c:v>10326.25</c:v>
                </c:pt>
                <c:pt idx="1396">
                  <c:v>10334.5</c:v>
                </c:pt>
                <c:pt idx="1397">
                  <c:v>10342.75</c:v>
                </c:pt>
                <c:pt idx="1398">
                  <c:v>10351</c:v>
                </c:pt>
                <c:pt idx="1399">
                  <c:v>10359.25</c:v>
                </c:pt>
                <c:pt idx="1400">
                  <c:v>10367.5</c:v>
                </c:pt>
                <c:pt idx="1401">
                  <c:v>10375.75</c:v>
                </c:pt>
                <c:pt idx="1402">
                  <c:v>10384</c:v>
                </c:pt>
                <c:pt idx="1403">
                  <c:v>10392.25</c:v>
                </c:pt>
                <c:pt idx="1404">
                  <c:v>10400.5</c:v>
                </c:pt>
                <c:pt idx="1405">
                  <c:v>10408.75</c:v>
                </c:pt>
                <c:pt idx="1406">
                  <c:v>10417</c:v>
                </c:pt>
                <c:pt idx="1407">
                  <c:v>10425.25</c:v>
                </c:pt>
                <c:pt idx="1408">
                  <c:v>10433.5</c:v>
                </c:pt>
                <c:pt idx="1409">
                  <c:v>10441.75</c:v>
                </c:pt>
                <c:pt idx="1410">
                  <c:v>10450</c:v>
                </c:pt>
                <c:pt idx="1411">
                  <c:v>10458.25</c:v>
                </c:pt>
                <c:pt idx="1412">
                  <c:v>10466.5</c:v>
                </c:pt>
                <c:pt idx="1413">
                  <c:v>10474.75</c:v>
                </c:pt>
                <c:pt idx="1414">
                  <c:v>10483</c:v>
                </c:pt>
                <c:pt idx="1415">
                  <c:v>10491.25</c:v>
                </c:pt>
                <c:pt idx="1416">
                  <c:v>10499.5</c:v>
                </c:pt>
                <c:pt idx="1417">
                  <c:v>10507.75</c:v>
                </c:pt>
                <c:pt idx="1418">
                  <c:v>10516</c:v>
                </c:pt>
                <c:pt idx="1419">
                  <c:v>10524.25</c:v>
                </c:pt>
                <c:pt idx="1420">
                  <c:v>10532.5</c:v>
                </c:pt>
                <c:pt idx="1421">
                  <c:v>10540.75</c:v>
                </c:pt>
                <c:pt idx="1422">
                  <c:v>10549</c:v>
                </c:pt>
                <c:pt idx="1423">
                  <c:v>10557.25</c:v>
                </c:pt>
                <c:pt idx="1424">
                  <c:v>10565.5</c:v>
                </c:pt>
                <c:pt idx="1425">
                  <c:v>10573.75</c:v>
                </c:pt>
                <c:pt idx="1426">
                  <c:v>10582</c:v>
                </c:pt>
                <c:pt idx="1427">
                  <c:v>10590.25</c:v>
                </c:pt>
                <c:pt idx="1428">
                  <c:v>10598.5</c:v>
                </c:pt>
                <c:pt idx="1429">
                  <c:v>10606.75</c:v>
                </c:pt>
                <c:pt idx="1430">
                  <c:v>10615</c:v>
                </c:pt>
                <c:pt idx="1431">
                  <c:v>10623.25</c:v>
                </c:pt>
                <c:pt idx="1432">
                  <c:v>10631.5</c:v>
                </c:pt>
                <c:pt idx="1433">
                  <c:v>10639.75</c:v>
                </c:pt>
                <c:pt idx="1434">
                  <c:v>10648</c:v>
                </c:pt>
                <c:pt idx="1435">
                  <c:v>10656.25</c:v>
                </c:pt>
                <c:pt idx="1436">
                  <c:v>10664.5</c:v>
                </c:pt>
                <c:pt idx="1437">
                  <c:v>10672.75</c:v>
                </c:pt>
                <c:pt idx="1438">
                  <c:v>10681</c:v>
                </c:pt>
                <c:pt idx="1439">
                  <c:v>10689.25</c:v>
                </c:pt>
                <c:pt idx="1440">
                  <c:v>10697.5</c:v>
                </c:pt>
                <c:pt idx="1441">
                  <c:v>10705.75</c:v>
                </c:pt>
                <c:pt idx="1442">
                  <c:v>10714</c:v>
                </c:pt>
                <c:pt idx="1443">
                  <c:v>10722.25</c:v>
                </c:pt>
                <c:pt idx="1444">
                  <c:v>10730.5</c:v>
                </c:pt>
                <c:pt idx="1445">
                  <c:v>10738.75</c:v>
                </c:pt>
                <c:pt idx="1446">
                  <c:v>10747</c:v>
                </c:pt>
                <c:pt idx="1447">
                  <c:v>10755.25</c:v>
                </c:pt>
                <c:pt idx="1448">
                  <c:v>10763.5</c:v>
                </c:pt>
                <c:pt idx="1449">
                  <c:v>10771.75</c:v>
                </c:pt>
                <c:pt idx="1450">
                  <c:v>10780</c:v>
                </c:pt>
                <c:pt idx="1451">
                  <c:v>10788.25</c:v>
                </c:pt>
                <c:pt idx="1452">
                  <c:v>10796.5</c:v>
                </c:pt>
                <c:pt idx="1453">
                  <c:v>10804.75</c:v>
                </c:pt>
                <c:pt idx="1454">
                  <c:v>10813</c:v>
                </c:pt>
                <c:pt idx="1455">
                  <c:v>10821.25</c:v>
                </c:pt>
                <c:pt idx="1456">
                  <c:v>10829.5</c:v>
                </c:pt>
                <c:pt idx="1457">
                  <c:v>10837.75</c:v>
                </c:pt>
                <c:pt idx="1458">
                  <c:v>10846</c:v>
                </c:pt>
                <c:pt idx="1459">
                  <c:v>10854.25</c:v>
                </c:pt>
                <c:pt idx="1460">
                  <c:v>10862.5</c:v>
                </c:pt>
                <c:pt idx="1461">
                  <c:v>10870.75</c:v>
                </c:pt>
                <c:pt idx="1462">
                  <c:v>10879</c:v>
                </c:pt>
                <c:pt idx="1463">
                  <c:v>10887.25</c:v>
                </c:pt>
                <c:pt idx="1464">
                  <c:v>10895.5</c:v>
                </c:pt>
                <c:pt idx="1465">
                  <c:v>10903.75</c:v>
                </c:pt>
                <c:pt idx="1466">
                  <c:v>10912</c:v>
                </c:pt>
                <c:pt idx="1467">
                  <c:v>10920.25</c:v>
                </c:pt>
                <c:pt idx="1468">
                  <c:v>10928.5</c:v>
                </c:pt>
                <c:pt idx="1469">
                  <c:v>10936.75</c:v>
                </c:pt>
                <c:pt idx="1470">
                  <c:v>10945</c:v>
                </c:pt>
                <c:pt idx="1471">
                  <c:v>10953.25</c:v>
                </c:pt>
                <c:pt idx="1472">
                  <c:v>10961.5</c:v>
                </c:pt>
                <c:pt idx="1473">
                  <c:v>10969.75</c:v>
                </c:pt>
                <c:pt idx="1474">
                  <c:v>10978</c:v>
                </c:pt>
                <c:pt idx="1475">
                  <c:v>10986.25</c:v>
                </c:pt>
                <c:pt idx="1476">
                  <c:v>10994.5</c:v>
                </c:pt>
                <c:pt idx="1477">
                  <c:v>11002.75</c:v>
                </c:pt>
                <c:pt idx="1478">
                  <c:v>11011</c:v>
                </c:pt>
                <c:pt idx="1479">
                  <c:v>11019.25</c:v>
                </c:pt>
                <c:pt idx="1480">
                  <c:v>11027.5</c:v>
                </c:pt>
                <c:pt idx="1481">
                  <c:v>11035.75</c:v>
                </c:pt>
                <c:pt idx="1482">
                  <c:v>11044</c:v>
                </c:pt>
                <c:pt idx="1483">
                  <c:v>11052.25</c:v>
                </c:pt>
                <c:pt idx="1484">
                  <c:v>11060.5</c:v>
                </c:pt>
                <c:pt idx="1485">
                  <c:v>11068.75</c:v>
                </c:pt>
                <c:pt idx="1486">
                  <c:v>11077</c:v>
                </c:pt>
                <c:pt idx="1487">
                  <c:v>11085.25</c:v>
                </c:pt>
                <c:pt idx="1488">
                  <c:v>11093.5</c:v>
                </c:pt>
                <c:pt idx="1489">
                  <c:v>11101.75</c:v>
                </c:pt>
                <c:pt idx="1490">
                  <c:v>11110</c:v>
                </c:pt>
                <c:pt idx="1491">
                  <c:v>11118.25</c:v>
                </c:pt>
                <c:pt idx="1492">
                  <c:v>11126.5</c:v>
                </c:pt>
                <c:pt idx="1493">
                  <c:v>11134.75</c:v>
                </c:pt>
                <c:pt idx="1494">
                  <c:v>11143</c:v>
                </c:pt>
                <c:pt idx="1495">
                  <c:v>11151.25</c:v>
                </c:pt>
                <c:pt idx="1496">
                  <c:v>11159.5</c:v>
                </c:pt>
                <c:pt idx="1497">
                  <c:v>11167.75</c:v>
                </c:pt>
                <c:pt idx="1498">
                  <c:v>11176</c:v>
                </c:pt>
                <c:pt idx="1499">
                  <c:v>11184.25</c:v>
                </c:pt>
                <c:pt idx="1500">
                  <c:v>11192.5</c:v>
                </c:pt>
                <c:pt idx="1501">
                  <c:v>11200.75</c:v>
                </c:pt>
                <c:pt idx="1502">
                  <c:v>11209</c:v>
                </c:pt>
                <c:pt idx="1503">
                  <c:v>11217.25</c:v>
                </c:pt>
                <c:pt idx="1504">
                  <c:v>11225.5</c:v>
                </c:pt>
                <c:pt idx="1505">
                  <c:v>11233.75</c:v>
                </c:pt>
                <c:pt idx="1506">
                  <c:v>11242</c:v>
                </c:pt>
                <c:pt idx="1507">
                  <c:v>11250.25</c:v>
                </c:pt>
                <c:pt idx="1508">
                  <c:v>11258.5</c:v>
                </c:pt>
                <c:pt idx="1509">
                  <c:v>11266.75</c:v>
                </c:pt>
                <c:pt idx="1510">
                  <c:v>11275</c:v>
                </c:pt>
                <c:pt idx="1511">
                  <c:v>11283.25</c:v>
                </c:pt>
                <c:pt idx="1512">
                  <c:v>11291.5</c:v>
                </c:pt>
                <c:pt idx="1513">
                  <c:v>11299.75</c:v>
                </c:pt>
                <c:pt idx="1514">
                  <c:v>11308</c:v>
                </c:pt>
                <c:pt idx="1515">
                  <c:v>11316.25</c:v>
                </c:pt>
                <c:pt idx="1516">
                  <c:v>11324.5</c:v>
                </c:pt>
                <c:pt idx="1517">
                  <c:v>11332.75</c:v>
                </c:pt>
                <c:pt idx="1518">
                  <c:v>11341</c:v>
                </c:pt>
                <c:pt idx="1519">
                  <c:v>11349.25</c:v>
                </c:pt>
                <c:pt idx="1520">
                  <c:v>11357.5</c:v>
                </c:pt>
                <c:pt idx="1521">
                  <c:v>11365.75</c:v>
                </c:pt>
                <c:pt idx="1522">
                  <c:v>11374</c:v>
                </c:pt>
                <c:pt idx="1523">
                  <c:v>11382.25</c:v>
                </c:pt>
                <c:pt idx="1524">
                  <c:v>11390.5</c:v>
                </c:pt>
                <c:pt idx="1525">
                  <c:v>11398.75</c:v>
                </c:pt>
                <c:pt idx="1526">
                  <c:v>11407</c:v>
                </c:pt>
                <c:pt idx="1527">
                  <c:v>11415.25</c:v>
                </c:pt>
                <c:pt idx="1528">
                  <c:v>11423.5</c:v>
                </c:pt>
                <c:pt idx="1529">
                  <c:v>11431.75</c:v>
                </c:pt>
                <c:pt idx="1530">
                  <c:v>11440</c:v>
                </c:pt>
                <c:pt idx="1531">
                  <c:v>11448.25</c:v>
                </c:pt>
                <c:pt idx="1532">
                  <c:v>11456.5</c:v>
                </c:pt>
                <c:pt idx="1533">
                  <c:v>11464.75</c:v>
                </c:pt>
                <c:pt idx="1534">
                  <c:v>11473</c:v>
                </c:pt>
                <c:pt idx="1535">
                  <c:v>11481.25</c:v>
                </c:pt>
                <c:pt idx="1536">
                  <c:v>11489.5</c:v>
                </c:pt>
                <c:pt idx="1537">
                  <c:v>11497.75</c:v>
                </c:pt>
                <c:pt idx="1538">
                  <c:v>11506</c:v>
                </c:pt>
                <c:pt idx="1539">
                  <c:v>11514.25</c:v>
                </c:pt>
                <c:pt idx="1540">
                  <c:v>11522.5</c:v>
                </c:pt>
                <c:pt idx="1541">
                  <c:v>11530.75</c:v>
                </c:pt>
                <c:pt idx="1542">
                  <c:v>11539</c:v>
                </c:pt>
                <c:pt idx="1543">
                  <c:v>11547.25</c:v>
                </c:pt>
                <c:pt idx="1544">
                  <c:v>11555.5</c:v>
                </c:pt>
                <c:pt idx="1545">
                  <c:v>11563.75</c:v>
                </c:pt>
                <c:pt idx="1546">
                  <c:v>11572</c:v>
                </c:pt>
                <c:pt idx="1547">
                  <c:v>11580.25</c:v>
                </c:pt>
                <c:pt idx="1548">
                  <c:v>11588.5</c:v>
                </c:pt>
                <c:pt idx="1549">
                  <c:v>11596.75</c:v>
                </c:pt>
                <c:pt idx="1550">
                  <c:v>11605</c:v>
                </c:pt>
                <c:pt idx="1551">
                  <c:v>11613.25</c:v>
                </c:pt>
                <c:pt idx="1552">
                  <c:v>11621.5</c:v>
                </c:pt>
                <c:pt idx="1553">
                  <c:v>11629.75</c:v>
                </c:pt>
                <c:pt idx="1554">
                  <c:v>11638</c:v>
                </c:pt>
                <c:pt idx="1555">
                  <c:v>11646.25</c:v>
                </c:pt>
                <c:pt idx="1556">
                  <c:v>11654.5</c:v>
                </c:pt>
                <c:pt idx="1557">
                  <c:v>11662.75</c:v>
                </c:pt>
                <c:pt idx="1558">
                  <c:v>11671</c:v>
                </c:pt>
                <c:pt idx="1559">
                  <c:v>11679.25</c:v>
                </c:pt>
                <c:pt idx="1560">
                  <c:v>11687.5</c:v>
                </c:pt>
                <c:pt idx="1561">
                  <c:v>11695.75</c:v>
                </c:pt>
                <c:pt idx="1562">
                  <c:v>11704</c:v>
                </c:pt>
                <c:pt idx="1563">
                  <c:v>11712.25</c:v>
                </c:pt>
                <c:pt idx="1564">
                  <c:v>11720.5</c:v>
                </c:pt>
                <c:pt idx="1565">
                  <c:v>11728.75</c:v>
                </c:pt>
                <c:pt idx="1566">
                  <c:v>11737</c:v>
                </c:pt>
                <c:pt idx="1567">
                  <c:v>11745.25</c:v>
                </c:pt>
                <c:pt idx="1568">
                  <c:v>11753.5</c:v>
                </c:pt>
                <c:pt idx="1569">
                  <c:v>11761.75</c:v>
                </c:pt>
                <c:pt idx="1570">
                  <c:v>11770</c:v>
                </c:pt>
                <c:pt idx="1571">
                  <c:v>11778.25</c:v>
                </c:pt>
                <c:pt idx="1572">
                  <c:v>11786.5</c:v>
                </c:pt>
                <c:pt idx="1573">
                  <c:v>11794.75</c:v>
                </c:pt>
                <c:pt idx="1574">
                  <c:v>11803</c:v>
                </c:pt>
                <c:pt idx="1575">
                  <c:v>11811.25</c:v>
                </c:pt>
                <c:pt idx="1576">
                  <c:v>11819.5</c:v>
                </c:pt>
                <c:pt idx="1577">
                  <c:v>11827.75</c:v>
                </c:pt>
                <c:pt idx="1578">
                  <c:v>11836</c:v>
                </c:pt>
                <c:pt idx="1579">
                  <c:v>11844.25</c:v>
                </c:pt>
                <c:pt idx="1580">
                  <c:v>11852.5</c:v>
                </c:pt>
                <c:pt idx="1581">
                  <c:v>11860.75</c:v>
                </c:pt>
                <c:pt idx="1582">
                  <c:v>11869</c:v>
                </c:pt>
                <c:pt idx="1583">
                  <c:v>11877.25</c:v>
                </c:pt>
                <c:pt idx="1584">
                  <c:v>11885.5</c:v>
                </c:pt>
                <c:pt idx="1585">
                  <c:v>11893.75</c:v>
                </c:pt>
                <c:pt idx="1586">
                  <c:v>11902</c:v>
                </c:pt>
                <c:pt idx="1587">
                  <c:v>11910.25</c:v>
                </c:pt>
                <c:pt idx="1588">
                  <c:v>11918.5</c:v>
                </c:pt>
                <c:pt idx="1589">
                  <c:v>11926.75</c:v>
                </c:pt>
                <c:pt idx="1590">
                  <c:v>11935</c:v>
                </c:pt>
                <c:pt idx="1591">
                  <c:v>11943.25</c:v>
                </c:pt>
                <c:pt idx="1592">
                  <c:v>11951.5</c:v>
                </c:pt>
                <c:pt idx="1593">
                  <c:v>11959.75</c:v>
                </c:pt>
                <c:pt idx="1594">
                  <c:v>11968</c:v>
                </c:pt>
                <c:pt idx="1595">
                  <c:v>11976.25</c:v>
                </c:pt>
                <c:pt idx="1596">
                  <c:v>11984.5</c:v>
                </c:pt>
                <c:pt idx="1597">
                  <c:v>11992.75</c:v>
                </c:pt>
                <c:pt idx="1598">
                  <c:v>12001</c:v>
                </c:pt>
                <c:pt idx="1599">
                  <c:v>12009.25</c:v>
                </c:pt>
                <c:pt idx="1600">
                  <c:v>12017.5</c:v>
                </c:pt>
                <c:pt idx="1601">
                  <c:v>12025.75</c:v>
                </c:pt>
                <c:pt idx="1602">
                  <c:v>12034</c:v>
                </c:pt>
                <c:pt idx="1603">
                  <c:v>12042.25</c:v>
                </c:pt>
                <c:pt idx="1604">
                  <c:v>12050.5</c:v>
                </c:pt>
                <c:pt idx="1605">
                  <c:v>12058.75</c:v>
                </c:pt>
                <c:pt idx="1606">
                  <c:v>12067</c:v>
                </c:pt>
                <c:pt idx="1607">
                  <c:v>12075.25</c:v>
                </c:pt>
                <c:pt idx="1608">
                  <c:v>12083.5</c:v>
                </c:pt>
                <c:pt idx="1609">
                  <c:v>12091.75</c:v>
                </c:pt>
                <c:pt idx="1610">
                  <c:v>12100</c:v>
                </c:pt>
                <c:pt idx="1611">
                  <c:v>12108.25</c:v>
                </c:pt>
                <c:pt idx="1612">
                  <c:v>12116.5</c:v>
                </c:pt>
                <c:pt idx="1613">
                  <c:v>12124.75</c:v>
                </c:pt>
                <c:pt idx="1614">
                  <c:v>12133</c:v>
                </c:pt>
                <c:pt idx="1615">
                  <c:v>12141.25</c:v>
                </c:pt>
                <c:pt idx="1616">
                  <c:v>12149.5</c:v>
                </c:pt>
                <c:pt idx="1617">
                  <c:v>12157.75</c:v>
                </c:pt>
                <c:pt idx="1618">
                  <c:v>12166</c:v>
                </c:pt>
                <c:pt idx="1619">
                  <c:v>12174.25</c:v>
                </c:pt>
                <c:pt idx="1620">
                  <c:v>12182.5</c:v>
                </c:pt>
                <c:pt idx="1621">
                  <c:v>12190.75</c:v>
                </c:pt>
                <c:pt idx="1622">
                  <c:v>12199</c:v>
                </c:pt>
                <c:pt idx="1623">
                  <c:v>12207.25</c:v>
                </c:pt>
                <c:pt idx="1624">
                  <c:v>12215.5</c:v>
                </c:pt>
                <c:pt idx="1625">
                  <c:v>12223.75</c:v>
                </c:pt>
                <c:pt idx="1626">
                  <c:v>12232</c:v>
                </c:pt>
                <c:pt idx="1627">
                  <c:v>12240.25</c:v>
                </c:pt>
                <c:pt idx="1628">
                  <c:v>12248.5</c:v>
                </c:pt>
                <c:pt idx="1629">
                  <c:v>12256.75</c:v>
                </c:pt>
                <c:pt idx="1630">
                  <c:v>12265</c:v>
                </c:pt>
                <c:pt idx="1631">
                  <c:v>12273.25</c:v>
                </c:pt>
                <c:pt idx="1632">
                  <c:v>12281.5</c:v>
                </c:pt>
                <c:pt idx="1633">
                  <c:v>12289.75</c:v>
                </c:pt>
                <c:pt idx="1634">
                  <c:v>12298</c:v>
                </c:pt>
                <c:pt idx="1635">
                  <c:v>12306.25</c:v>
                </c:pt>
                <c:pt idx="1636">
                  <c:v>12314.5</c:v>
                </c:pt>
                <c:pt idx="1637">
                  <c:v>12322.75</c:v>
                </c:pt>
                <c:pt idx="1638">
                  <c:v>12331</c:v>
                </c:pt>
                <c:pt idx="1639">
                  <c:v>12339.25</c:v>
                </c:pt>
                <c:pt idx="1640">
                  <c:v>12347.5</c:v>
                </c:pt>
                <c:pt idx="1641">
                  <c:v>12355.75</c:v>
                </c:pt>
                <c:pt idx="1642">
                  <c:v>12364</c:v>
                </c:pt>
                <c:pt idx="1643">
                  <c:v>12372.25</c:v>
                </c:pt>
                <c:pt idx="1644">
                  <c:v>12380.5</c:v>
                </c:pt>
                <c:pt idx="1645">
                  <c:v>12388.75</c:v>
                </c:pt>
                <c:pt idx="1646">
                  <c:v>12397</c:v>
                </c:pt>
                <c:pt idx="1647">
                  <c:v>12405.25</c:v>
                </c:pt>
                <c:pt idx="1648">
                  <c:v>12413.5</c:v>
                </c:pt>
                <c:pt idx="1649">
                  <c:v>12421.75</c:v>
                </c:pt>
                <c:pt idx="1650">
                  <c:v>12430</c:v>
                </c:pt>
                <c:pt idx="1651">
                  <c:v>12438.25</c:v>
                </c:pt>
                <c:pt idx="1652">
                  <c:v>12446.5</c:v>
                </c:pt>
                <c:pt idx="1653">
                  <c:v>12454.75</c:v>
                </c:pt>
                <c:pt idx="1654">
                  <c:v>12463</c:v>
                </c:pt>
                <c:pt idx="1655">
                  <c:v>12471.25</c:v>
                </c:pt>
                <c:pt idx="1656">
                  <c:v>12479.5</c:v>
                </c:pt>
                <c:pt idx="1657">
                  <c:v>12487.75</c:v>
                </c:pt>
                <c:pt idx="1658">
                  <c:v>12496</c:v>
                </c:pt>
                <c:pt idx="1659">
                  <c:v>12504.25</c:v>
                </c:pt>
                <c:pt idx="1660">
                  <c:v>12512.5</c:v>
                </c:pt>
                <c:pt idx="1661">
                  <c:v>12520.75</c:v>
                </c:pt>
                <c:pt idx="1662">
                  <c:v>12529</c:v>
                </c:pt>
                <c:pt idx="1663">
                  <c:v>12537.25</c:v>
                </c:pt>
                <c:pt idx="1664">
                  <c:v>12545.5</c:v>
                </c:pt>
                <c:pt idx="1665">
                  <c:v>12553.75</c:v>
                </c:pt>
                <c:pt idx="1666">
                  <c:v>12562</c:v>
                </c:pt>
                <c:pt idx="1667">
                  <c:v>12570.25</c:v>
                </c:pt>
                <c:pt idx="1668">
                  <c:v>12578.5</c:v>
                </c:pt>
                <c:pt idx="1669">
                  <c:v>12586.75</c:v>
                </c:pt>
                <c:pt idx="1670">
                  <c:v>12595</c:v>
                </c:pt>
                <c:pt idx="1671">
                  <c:v>12603.25</c:v>
                </c:pt>
                <c:pt idx="1672">
                  <c:v>12611.5</c:v>
                </c:pt>
                <c:pt idx="1673">
                  <c:v>12619.75</c:v>
                </c:pt>
                <c:pt idx="1674">
                  <c:v>12628</c:v>
                </c:pt>
                <c:pt idx="1675">
                  <c:v>12636.25</c:v>
                </c:pt>
                <c:pt idx="1676">
                  <c:v>12644.5</c:v>
                </c:pt>
                <c:pt idx="1677">
                  <c:v>12652.75</c:v>
                </c:pt>
                <c:pt idx="1678">
                  <c:v>12661</c:v>
                </c:pt>
                <c:pt idx="1679">
                  <c:v>12669.25</c:v>
                </c:pt>
                <c:pt idx="1680">
                  <c:v>12677.5</c:v>
                </c:pt>
                <c:pt idx="1681">
                  <c:v>12685.75</c:v>
                </c:pt>
                <c:pt idx="1682">
                  <c:v>12694</c:v>
                </c:pt>
                <c:pt idx="1683">
                  <c:v>12702.25</c:v>
                </c:pt>
                <c:pt idx="1684">
                  <c:v>12710.5</c:v>
                </c:pt>
                <c:pt idx="1685">
                  <c:v>12718.75</c:v>
                </c:pt>
                <c:pt idx="1686">
                  <c:v>12727</c:v>
                </c:pt>
                <c:pt idx="1687">
                  <c:v>12735.25</c:v>
                </c:pt>
                <c:pt idx="1688">
                  <c:v>12743.5</c:v>
                </c:pt>
                <c:pt idx="1689">
                  <c:v>12751.75</c:v>
                </c:pt>
                <c:pt idx="1690">
                  <c:v>12760</c:v>
                </c:pt>
                <c:pt idx="1691">
                  <c:v>12768.25</c:v>
                </c:pt>
                <c:pt idx="1692">
                  <c:v>12776.5</c:v>
                </c:pt>
                <c:pt idx="1693">
                  <c:v>12784.75</c:v>
                </c:pt>
                <c:pt idx="1694">
                  <c:v>12793</c:v>
                </c:pt>
                <c:pt idx="1695">
                  <c:v>12801.25</c:v>
                </c:pt>
                <c:pt idx="1696">
                  <c:v>12809.5</c:v>
                </c:pt>
                <c:pt idx="1697">
                  <c:v>12817.75</c:v>
                </c:pt>
                <c:pt idx="1698">
                  <c:v>12826</c:v>
                </c:pt>
                <c:pt idx="1699">
                  <c:v>12834.25</c:v>
                </c:pt>
                <c:pt idx="1700">
                  <c:v>12842.5</c:v>
                </c:pt>
                <c:pt idx="1701">
                  <c:v>12850.75</c:v>
                </c:pt>
                <c:pt idx="1702">
                  <c:v>12859</c:v>
                </c:pt>
                <c:pt idx="1703">
                  <c:v>12867.25</c:v>
                </c:pt>
                <c:pt idx="1704">
                  <c:v>12875.5</c:v>
                </c:pt>
                <c:pt idx="1705">
                  <c:v>12883.75</c:v>
                </c:pt>
                <c:pt idx="1706">
                  <c:v>12892</c:v>
                </c:pt>
                <c:pt idx="1707">
                  <c:v>12900.25</c:v>
                </c:pt>
                <c:pt idx="1708">
                  <c:v>12908.5</c:v>
                </c:pt>
                <c:pt idx="1709">
                  <c:v>12916.75</c:v>
                </c:pt>
                <c:pt idx="1710">
                  <c:v>12925</c:v>
                </c:pt>
                <c:pt idx="1711">
                  <c:v>12933.25</c:v>
                </c:pt>
                <c:pt idx="1712">
                  <c:v>12941.5</c:v>
                </c:pt>
                <c:pt idx="1713">
                  <c:v>12949.75</c:v>
                </c:pt>
                <c:pt idx="1714">
                  <c:v>12958</c:v>
                </c:pt>
                <c:pt idx="1715">
                  <c:v>12966.25</c:v>
                </c:pt>
                <c:pt idx="1716">
                  <c:v>12974.5</c:v>
                </c:pt>
                <c:pt idx="1717">
                  <c:v>12982.75</c:v>
                </c:pt>
                <c:pt idx="1718">
                  <c:v>12991</c:v>
                </c:pt>
                <c:pt idx="1719">
                  <c:v>12999.25</c:v>
                </c:pt>
                <c:pt idx="1720">
                  <c:v>13007.5</c:v>
                </c:pt>
                <c:pt idx="1721">
                  <c:v>13015.75</c:v>
                </c:pt>
                <c:pt idx="1722">
                  <c:v>13024</c:v>
                </c:pt>
                <c:pt idx="1723">
                  <c:v>13032.25</c:v>
                </c:pt>
                <c:pt idx="1724">
                  <c:v>13040.5</c:v>
                </c:pt>
                <c:pt idx="1725">
                  <c:v>13048.75</c:v>
                </c:pt>
                <c:pt idx="1726">
                  <c:v>13057</c:v>
                </c:pt>
                <c:pt idx="1727">
                  <c:v>13065.25</c:v>
                </c:pt>
                <c:pt idx="1728">
                  <c:v>13073.5</c:v>
                </c:pt>
                <c:pt idx="1729">
                  <c:v>13081.75</c:v>
                </c:pt>
                <c:pt idx="1730">
                  <c:v>13090</c:v>
                </c:pt>
                <c:pt idx="1731">
                  <c:v>13098.25</c:v>
                </c:pt>
                <c:pt idx="1732">
                  <c:v>13106.5</c:v>
                </c:pt>
                <c:pt idx="1733">
                  <c:v>13114.75</c:v>
                </c:pt>
                <c:pt idx="1734">
                  <c:v>13123</c:v>
                </c:pt>
                <c:pt idx="1735">
                  <c:v>13131.25</c:v>
                </c:pt>
                <c:pt idx="1736">
                  <c:v>13139.5</c:v>
                </c:pt>
                <c:pt idx="1737">
                  <c:v>13147.75</c:v>
                </c:pt>
                <c:pt idx="1738">
                  <c:v>13156</c:v>
                </c:pt>
                <c:pt idx="1739">
                  <c:v>13164.25</c:v>
                </c:pt>
                <c:pt idx="1740">
                  <c:v>13172.5</c:v>
                </c:pt>
                <c:pt idx="1741">
                  <c:v>13180.75</c:v>
                </c:pt>
                <c:pt idx="1742">
                  <c:v>13189</c:v>
                </c:pt>
                <c:pt idx="1743">
                  <c:v>13197.25</c:v>
                </c:pt>
                <c:pt idx="1744">
                  <c:v>13205.5</c:v>
                </c:pt>
                <c:pt idx="1745">
                  <c:v>13213.75</c:v>
                </c:pt>
                <c:pt idx="1746">
                  <c:v>13222</c:v>
                </c:pt>
                <c:pt idx="1747">
                  <c:v>13230.25</c:v>
                </c:pt>
                <c:pt idx="1748">
                  <c:v>13238.5</c:v>
                </c:pt>
                <c:pt idx="1749">
                  <c:v>13246.75</c:v>
                </c:pt>
                <c:pt idx="1750">
                  <c:v>13255</c:v>
                </c:pt>
                <c:pt idx="1751">
                  <c:v>13263.25</c:v>
                </c:pt>
                <c:pt idx="1752">
                  <c:v>13271.5</c:v>
                </c:pt>
                <c:pt idx="1753">
                  <c:v>13279.75</c:v>
                </c:pt>
                <c:pt idx="1754">
                  <c:v>13288</c:v>
                </c:pt>
                <c:pt idx="1755">
                  <c:v>13296.25</c:v>
                </c:pt>
                <c:pt idx="1756">
                  <c:v>13304.5</c:v>
                </c:pt>
                <c:pt idx="1757">
                  <c:v>13312.75</c:v>
                </c:pt>
                <c:pt idx="1758">
                  <c:v>13321</c:v>
                </c:pt>
                <c:pt idx="1759">
                  <c:v>13329.25</c:v>
                </c:pt>
                <c:pt idx="1760">
                  <c:v>13337.5</c:v>
                </c:pt>
                <c:pt idx="1761">
                  <c:v>13345.75</c:v>
                </c:pt>
                <c:pt idx="1762">
                  <c:v>13354</c:v>
                </c:pt>
                <c:pt idx="1763">
                  <c:v>13362.25</c:v>
                </c:pt>
                <c:pt idx="1764">
                  <c:v>13370.5</c:v>
                </c:pt>
                <c:pt idx="1765">
                  <c:v>13378.75</c:v>
                </c:pt>
                <c:pt idx="1766">
                  <c:v>13387</c:v>
                </c:pt>
                <c:pt idx="1767">
                  <c:v>13395.25</c:v>
                </c:pt>
                <c:pt idx="1768">
                  <c:v>13403.5</c:v>
                </c:pt>
                <c:pt idx="1769">
                  <c:v>13411.75</c:v>
                </c:pt>
                <c:pt idx="1770">
                  <c:v>13420</c:v>
                </c:pt>
                <c:pt idx="1771">
                  <c:v>13428.25</c:v>
                </c:pt>
                <c:pt idx="1772">
                  <c:v>13436.5</c:v>
                </c:pt>
                <c:pt idx="1773">
                  <c:v>13444.75</c:v>
                </c:pt>
                <c:pt idx="1774">
                  <c:v>13453</c:v>
                </c:pt>
                <c:pt idx="1775">
                  <c:v>13461.25</c:v>
                </c:pt>
                <c:pt idx="1776">
                  <c:v>13469.5</c:v>
                </c:pt>
                <c:pt idx="1777">
                  <c:v>13477.75</c:v>
                </c:pt>
                <c:pt idx="1778">
                  <c:v>13486</c:v>
                </c:pt>
                <c:pt idx="1779">
                  <c:v>13494.25</c:v>
                </c:pt>
                <c:pt idx="1780">
                  <c:v>13502.5</c:v>
                </c:pt>
                <c:pt idx="1781">
                  <c:v>13510.75</c:v>
                </c:pt>
                <c:pt idx="1782">
                  <c:v>13519</c:v>
                </c:pt>
                <c:pt idx="1783">
                  <c:v>13527.25</c:v>
                </c:pt>
                <c:pt idx="1784">
                  <c:v>13535.5</c:v>
                </c:pt>
                <c:pt idx="1785">
                  <c:v>13543.75</c:v>
                </c:pt>
                <c:pt idx="1786">
                  <c:v>13552</c:v>
                </c:pt>
                <c:pt idx="1787">
                  <c:v>13560.25</c:v>
                </c:pt>
                <c:pt idx="1788">
                  <c:v>13568.5</c:v>
                </c:pt>
                <c:pt idx="1789">
                  <c:v>13576.75</c:v>
                </c:pt>
                <c:pt idx="1790">
                  <c:v>13585</c:v>
                </c:pt>
                <c:pt idx="1791">
                  <c:v>13593.25</c:v>
                </c:pt>
                <c:pt idx="1792">
                  <c:v>13601.5</c:v>
                </c:pt>
                <c:pt idx="1793">
                  <c:v>13609.75</c:v>
                </c:pt>
                <c:pt idx="1794">
                  <c:v>13618</c:v>
                </c:pt>
                <c:pt idx="1795">
                  <c:v>13626.25</c:v>
                </c:pt>
                <c:pt idx="1796">
                  <c:v>13634.5</c:v>
                </c:pt>
                <c:pt idx="1797">
                  <c:v>13642.75</c:v>
                </c:pt>
                <c:pt idx="1798">
                  <c:v>13651</c:v>
                </c:pt>
                <c:pt idx="1799">
                  <c:v>13659.25</c:v>
                </c:pt>
                <c:pt idx="1800">
                  <c:v>13667.5</c:v>
                </c:pt>
                <c:pt idx="1801">
                  <c:v>13675.75</c:v>
                </c:pt>
                <c:pt idx="1802">
                  <c:v>13684</c:v>
                </c:pt>
                <c:pt idx="1803">
                  <c:v>13692.25</c:v>
                </c:pt>
                <c:pt idx="1804">
                  <c:v>13700.5</c:v>
                </c:pt>
                <c:pt idx="1805">
                  <c:v>13708.75</c:v>
                </c:pt>
                <c:pt idx="1806">
                  <c:v>13717</c:v>
                </c:pt>
                <c:pt idx="1807">
                  <c:v>13725.25</c:v>
                </c:pt>
                <c:pt idx="1808">
                  <c:v>13733.5</c:v>
                </c:pt>
                <c:pt idx="1809">
                  <c:v>13741.75</c:v>
                </c:pt>
                <c:pt idx="1810">
                  <c:v>13750</c:v>
                </c:pt>
                <c:pt idx="1811">
                  <c:v>13758.25</c:v>
                </c:pt>
                <c:pt idx="1812">
                  <c:v>13766.5</c:v>
                </c:pt>
                <c:pt idx="1813">
                  <c:v>13774.75</c:v>
                </c:pt>
                <c:pt idx="1814">
                  <c:v>13783</c:v>
                </c:pt>
                <c:pt idx="1815">
                  <c:v>13791.25</c:v>
                </c:pt>
                <c:pt idx="1816">
                  <c:v>13799.5</c:v>
                </c:pt>
                <c:pt idx="1817">
                  <c:v>13807.75</c:v>
                </c:pt>
                <c:pt idx="1818">
                  <c:v>13816</c:v>
                </c:pt>
                <c:pt idx="1819">
                  <c:v>13824.25</c:v>
                </c:pt>
                <c:pt idx="1820">
                  <c:v>13832.5</c:v>
                </c:pt>
                <c:pt idx="1821">
                  <c:v>13840.75</c:v>
                </c:pt>
                <c:pt idx="1822">
                  <c:v>13849</c:v>
                </c:pt>
                <c:pt idx="1823">
                  <c:v>13857.25</c:v>
                </c:pt>
                <c:pt idx="1824">
                  <c:v>13865.5</c:v>
                </c:pt>
                <c:pt idx="1825">
                  <c:v>13873.75</c:v>
                </c:pt>
                <c:pt idx="1826">
                  <c:v>13882</c:v>
                </c:pt>
                <c:pt idx="1827">
                  <c:v>13890.25</c:v>
                </c:pt>
                <c:pt idx="1828">
                  <c:v>13898.5</c:v>
                </c:pt>
                <c:pt idx="1829">
                  <c:v>13906.75</c:v>
                </c:pt>
                <c:pt idx="1830">
                  <c:v>13915</c:v>
                </c:pt>
                <c:pt idx="1831">
                  <c:v>13923.25</c:v>
                </c:pt>
                <c:pt idx="1832">
                  <c:v>13931.5</c:v>
                </c:pt>
                <c:pt idx="1833">
                  <c:v>13939.75</c:v>
                </c:pt>
                <c:pt idx="1834">
                  <c:v>13948</c:v>
                </c:pt>
                <c:pt idx="1835">
                  <c:v>13956.25</c:v>
                </c:pt>
                <c:pt idx="1836">
                  <c:v>13964.5</c:v>
                </c:pt>
                <c:pt idx="1837">
                  <c:v>13972.75</c:v>
                </c:pt>
                <c:pt idx="1838">
                  <c:v>13981</c:v>
                </c:pt>
                <c:pt idx="1839">
                  <c:v>13989.25</c:v>
                </c:pt>
                <c:pt idx="1840">
                  <c:v>13997.5</c:v>
                </c:pt>
                <c:pt idx="1841">
                  <c:v>14005.75</c:v>
                </c:pt>
                <c:pt idx="1842">
                  <c:v>14014</c:v>
                </c:pt>
                <c:pt idx="1843">
                  <c:v>14022.25</c:v>
                </c:pt>
                <c:pt idx="1844">
                  <c:v>14030.5</c:v>
                </c:pt>
                <c:pt idx="1845">
                  <c:v>14038.75</c:v>
                </c:pt>
                <c:pt idx="1846">
                  <c:v>14047</c:v>
                </c:pt>
                <c:pt idx="1847">
                  <c:v>14055.25</c:v>
                </c:pt>
                <c:pt idx="1848">
                  <c:v>14063.5</c:v>
                </c:pt>
                <c:pt idx="1849">
                  <c:v>14071.75</c:v>
                </c:pt>
                <c:pt idx="1850">
                  <c:v>14080</c:v>
                </c:pt>
                <c:pt idx="1851">
                  <c:v>14088.25</c:v>
                </c:pt>
                <c:pt idx="1852">
                  <c:v>14096.5</c:v>
                </c:pt>
                <c:pt idx="1853">
                  <c:v>14104.75</c:v>
                </c:pt>
                <c:pt idx="1854">
                  <c:v>14113</c:v>
                </c:pt>
                <c:pt idx="1855">
                  <c:v>14121.25</c:v>
                </c:pt>
                <c:pt idx="1856">
                  <c:v>14129.5</c:v>
                </c:pt>
                <c:pt idx="1857">
                  <c:v>14137.75</c:v>
                </c:pt>
                <c:pt idx="1858">
                  <c:v>14146</c:v>
                </c:pt>
                <c:pt idx="1859">
                  <c:v>14154.25</c:v>
                </c:pt>
                <c:pt idx="1860">
                  <c:v>14162.5</c:v>
                </c:pt>
                <c:pt idx="1861">
                  <c:v>14170.75</c:v>
                </c:pt>
                <c:pt idx="1862">
                  <c:v>14179</c:v>
                </c:pt>
                <c:pt idx="1863">
                  <c:v>14187.25</c:v>
                </c:pt>
                <c:pt idx="1864">
                  <c:v>14195.5</c:v>
                </c:pt>
                <c:pt idx="1865">
                  <c:v>14203.75</c:v>
                </c:pt>
                <c:pt idx="1866">
                  <c:v>14212</c:v>
                </c:pt>
                <c:pt idx="1867">
                  <c:v>14220.25</c:v>
                </c:pt>
                <c:pt idx="1868">
                  <c:v>14228.5</c:v>
                </c:pt>
                <c:pt idx="1869">
                  <c:v>14236.75</c:v>
                </c:pt>
                <c:pt idx="1870">
                  <c:v>14245</c:v>
                </c:pt>
                <c:pt idx="1871">
                  <c:v>14253.25</c:v>
                </c:pt>
                <c:pt idx="1872">
                  <c:v>14261.5</c:v>
                </c:pt>
                <c:pt idx="1873">
                  <c:v>14269.75</c:v>
                </c:pt>
                <c:pt idx="1874">
                  <c:v>14278</c:v>
                </c:pt>
                <c:pt idx="1875">
                  <c:v>14286.25</c:v>
                </c:pt>
                <c:pt idx="1876">
                  <c:v>14294.5</c:v>
                </c:pt>
                <c:pt idx="1877">
                  <c:v>14302.75</c:v>
                </c:pt>
                <c:pt idx="1878">
                  <c:v>14311</c:v>
                </c:pt>
                <c:pt idx="1879">
                  <c:v>14319.25</c:v>
                </c:pt>
                <c:pt idx="1880">
                  <c:v>14327.5</c:v>
                </c:pt>
                <c:pt idx="1881">
                  <c:v>14335.75</c:v>
                </c:pt>
                <c:pt idx="1882">
                  <c:v>14344</c:v>
                </c:pt>
                <c:pt idx="1883">
                  <c:v>14352.25</c:v>
                </c:pt>
                <c:pt idx="1884">
                  <c:v>14360.5</c:v>
                </c:pt>
                <c:pt idx="1885">
                  <c:v>14368.75</c:v>
                </c:pt>
                <c:pt idx="1886">
                  <c:v>14377</c:v>
                </c:pt>
                <c:pt idx="1887">
                  <c:v>14385.25</c:v>
                </c:pt>
                <c:pt idx="1888">
                  <c:v>14393.5</c:v>
                </c:pt>
                <c:pt idx="1889">
                  <c:v>14401.75</c:v>
                </c:pt>
                <c:pt idx="1890">
                  <c:v>14410</c:v>
                </c:pt>
                <c:pt idx="1891">
                  <c:v>14418.25</c:v>
                </c:pt>
                <c:pt idx="1892">
                  <c:v>14426.5</c:v>
                </c:pt>
                <c:pt idx="1893">
                  <c:v>14434.75</c:v>
                </c:pt>
                <c:pt idx="1894">
                  <c:v>14443</c:v>
                </c:pt>
                <c:pt idx="1895">
                  <c:v>14451.25</c:v>
                </c:pt>
                <c:pt idx="1896">
                  <c:v>14459.5</c:v>
                </c:pt>
                <c:pt idx="1897">
                  <c:v>14467.75</c:v>
                </c:pt>
                <c:pt idx="1898">
                  <c:v>14476</c:v>
                </c:pt>
                <c:pt idx="1899">
                  <c:v>14484.25</c:v>
                </c:pt>
                <c:pt idx="1900">
                  <c:v>14492.5</c:v>
                </c:pt>
                <c:pt idx="1901">
                  <c:v>14500.75</c:v>
                </c:pt>
                <c:pt idx="1902">
                  <c:v>14509</c:v>
                </c:pt>
                <c:pt idx="1903">
                  <c:v>14517.25</c:v>
                </c:pt>
                <c:pt idx="1904">
                  <c:v>14525.5</c:v>
                </c:pt>
                <c:pt idx="1905">
                  <c:v>14533.75</c:v>
                </c:pt>
                <c:pt idx="1906">
                  <c:v>14542</c:v>
                </c:pt>
                <c:pt idx="1907">
                  <c:v>14550.25</c:v>
                </c:pt>
                <c:pt idx="1908">
                  <c:v>14558.5</c:v>
                </c:pt>
                <c:pt idx="1909">
                  <c:v>14566.75</c:v>
                </c:pt>
                <c:pt idx="1910">
                  <c:v>14575</c:v>
                </c:pt>
                <c:pt idx="1911">
                  <c:v>14583.25</c:v>
                </c:pt>
                <c:pt idx="1912">
                  <c:v>14591.5</c:v>
                </c:pt>
                <c:pt idx="1913">
                  <c:v>14599.75</c:v>
                </c:pt>
                <c:pt idx="1914">
                  <c:v>14608</c:v>
                </c:pt>
                <c:pt idx="1915">
                  <c:v>14616.25</c:v>
                </c:pt>
                <c:pt idx="1916">
                  <c:v>14624.5</c:v>
                </c:pt>
                <c:pt idx="1917">
                  <c:v>14632.75</c:v>
                </c:pt>
                <c:pt idx="1918">
                  <c:v>14641</c:v>
                </c:pt>
                <c:pt idx="1919">
                  <c:v>14649.25</c:v>
                </c:pt>
                <c:pt idx="1920">
                  <c:v>14657.5</c:v>
                </c:pt>
                <c:pt idx="1921">
                  <c:v>14665.75</c:v>
                </c:pt>
                <c:pt idx="1922">
                  <c:v>14674</c:v>
                </c:pt>
                <c:pt idx="1923">
                  <c:v>14682.25</c:v>
                </c:pt>
                <c:pt idx="1924">
                  <c:v>14690.5</c:v>
                </c:pt>
                <c:pt idx="1925">
                  <c:v>14698.75</c:v>
                </c:pt>
                <c:pt idx="1926">
                  <c:v>14707</c:v>
                </c:pt>
                <c:pt idx="1927">
                  <c:v>14715.25</c:v>
                </c:pt>
                <c:pt idx="1928">
                  <c:v>14723.5</c:v>
                </c:pt>
                <c:pt idx="1929">
                  <c:v>14731.75</c:v>
                </c:pt>
                <c:pt idx="1930">
                  <c:v>14740</c:v>
                </c:pt>
                <c:pt idx="1931">
                  <c:v>14748.25</c:v>
                </c:pt>
                <c:pt idx="1932">
                  <c:v>14756.5</c:v>
                </c:pt>
                <c:pt idx="1933">
                  <c:v>14764.75</c:v>
                </c:pt>
                <c:pt idx="1934">
                  <c:v>14773</c:v>
                </c:pt>
                <c:pt idx="1935">
                  <c:v>14781.25</c:v>
                </c:pt>
                <c:pt idx="1936">
                  <c:v>14789.5</c:v>
                </c:pt>
                <c:pt idx="1937">
                  <c:v>14797.75</c:v>
                </c:pt>
                <c:pt idx="1938">
                  <c:v>14806</c:v>
                </c:pt>
                <c:pt idx="1939">
                  <c:v>14814.25</c:v>
                </c:pt>
                <c:pt idx="1940">
                  <c:v>14822.5</c:v>
                </c:pt>
                <c:pt idx="1941">
                  <c:v>14830.75</c:v>
                </c:pt>
                <c:pt idx="1942">
                  <c:v>14839</c:v>
                </c:pt>
                <c:pt idx="1943">
                  <c:v>14847.25</c:v>
                </c:pt>
                <c:pt idx="1944">
                  <c:v>14855.5</c:v>
                </c:pt>
                <c:pt idx="1945">
                  <c:v>14863.75</c:v>
                </c:pt>
                <c:pt idx="1946">
                  <c:v>14872</c:v>
                </c:pt>
                <c:pt idx="1947">
                  <c:v>14880.25</c:v>
                </c:pt>
                <c:pt idx="1948">
                  <c:v>14888.5</c:v>
                </c:pt>
                <c:pt idx="1949">
                  <c:v>14896.75</c:v>
                </c:pt>
                <c:pt idx="1950">
                  <c:v>14905</c:v>
                </c:pt>
                <c:pt idx="1951">
                  <c:v>14913.25</c:v>
                </c:pt>
                <c:pt idx="1952">
                  <c:v>14921.5</c:v>
                </c:pt>
                <c:pt idx="1953">
                  <c:v>14929.75</c:v>
                </c:pt>
                <c:pt idx="1954">
                  <c:v>14938</c:v>
                </c:pt>
                <c:pt idx="1955">
                  <c:v>14946.25</c:v>
                </c:pt>
                <c:pt idx="1956">
                  <c:v>14954.5</c:v>
                </c:pt>
                <c:pt idx="1957">
                  <c:v>14962.75</c:v>
                </c:pt>
                <c:pt idx="1958">
                  <c:v>14971</c:v>
                </c:pt>
                <c:pt idx="1959">
                  <c:v>14979.25</c:v>
                </c:pt>
                <c:pt idx="1960">
                  <c:v>14987.5</c:v>
                </c:pt>
                <c:pt idx="1961">
                  <c:v>14995.75</c:v>
                </c:pt>
                <c:pt idx="1962">
                  <c:v>15004</c:v>
                </c:pt>
                <c:pt idx="1963">
                  <c:v>15012.25</c:v>
                </c:pt>
                <c:pt idx="1964">
                  <c:v>15020.5</c:v>
                </c:pt>
                <c:pt idx="1965">
                  <c:v>15028.75</c:v>
                </c:pt>
                <c:pt idx="1966">
                  <c:v>15037</c:v>
                </c:pt>
                <c:pt idx="1967">
                  <c:v>15045.25</c:v>
                </c:pt>
                <c:pt idx="1968">
                  <c:v>15053.5</c:v>
                </c:pt>
                <c:pt idx="1969">
                  <c:v>15061.75</c:v>
                </c:pt>
                <c:pt idx="1970">
                  <c:v>15070</c:v>
                </c:pt>
                <c:pt idx="1971">
                  <c:v>15078.25</c:v>
                </c:pt>
                <c:pt idx="1972">
                  <c:v>15086.5</c:v>
                </c:pt>
                <c:pt idx="1973">
                  <c:v>15094.75</c:v>
                </c:pt>
                <c:pt idx="1974">
                  <c:v>15103</c:v>
                </c:pt>
                <c:pt idx="1975">
                  <c:v>15111.25</c:v>
                </c:pt>
                <c:pt idx="1976">
                  <c:v>15119.5</c:v>
                </c:pt>
                <c:pt idx="1977">
                  <c:v>15127.75</c:v>
                </c:pt>
                <c:pt idx="1978">
                  <c:v>15136</c:v>
                </c:pt>
                <c:pt idx="1979">
                  <c:v>15144.25</c:v>
                </c:pt>
                <c:pt idx="1980">
                  <c:v>15152.5</c:v>
                </c:pt>
                <c:pt idx="1981">
                  <c:v>15160.75</c:v>
                </c:pt>
                <c:pt idx="1982">
                  <c:v>15169</c:v>
                </c:pt>
                <c:pt idx="1983">
                  <c:v>15177.25</c:v>
                </c:pt>
                <c:pt idx="1984">
                  <c:v>15185.5</c:v>
                </c:pt>
                <c:pt idx="1985">
                  <c:v>15193.75</c:v>
                </c:pt>
                <c:pt idx="1986">
                  <c:v>15202</c:v>
                </c:pt>
                <c:pt idx="1987">
                  <c:v>15210.25</c:v>
                </c:pt>
                <c:pt idx="1988">
                  <c:v>15218.5</c:v>
                </c:pt>
                <c:pt idx="1989">
                  <c:v>15226.75</c:v>
                </c:pt>
                <c:pt idx="1990">
                  <c:v>15235</c:v>
                </c:pt>
                <c:pt idx="1991">
                  <c:v>15243.25</c:v>
                </c:pt>
                <c:pt idx="1992">
                  <c:v>15251.5</c:v>
                </c:pt>
                <c:pt idx="1993">
                  <c:v>15259.75</c:v>
                </c:pt>
                <c:pt idx="1994">
                  <c:v>15268</c:v>
                </c:pt>
                <c:pt idx="1995">
                  <c:v>15276.25</c:v>
                </c:pt>
                <c:pt idx="1996">
                  <c:v>15284.5</c:v>
                </c:pt>
                <c:pt idx="1997">
                  <c:v>15292.75</c:v>
                </c:pt>
                <c:pt idx="1998">
                  <c:v>15301</c:v>
                </c:pt>
                <c:pt idx="1999">
                  <c:v>15309.25</c:v>
                </c:pt>
                <c:pt idx="2000">
                  <c:v>15317.5</c:v>
                </c:pt>
                <c:pt idx="2001">
                  <c:v>15325.75</c:v>
                </c:pt>
                <c:pt idx="2002">
                  <c:v>15334</c:v>
                </c:pt>
                <c:pt idx="2003">
                  <c:v>15342.25</c:v>
                </c:pt>
                <c:pt idx="2004">
                  <c:v>15350.5</c:v>
                </c:pt>
                <c:pt idx="2005">
                  <c:v>15358.75</c:v>
                </c:pt>
                <c:pt idx="2006">
                  <c:v>15367</c:v>
                </c:pt>
                <c:pt idx="2007">
                  <c:v>15375.25</c:v>
                </c:pt>
                <c:pt idx="2008">
                  <c:v>15383.5</c:v>
                </c:pt>
                <c:pt idx="2009">
                  <c:v>15391.75</c:v>
                </c:pt>
                <c:pt idx="2010">
                  <c:v>15400</c:v>
                </c:pt>
                <c:pt idx="2011">
                  <c:v>15408.25</c:v>
                </c:pt>
                <c:pt idx="2012">
                  <c:v>15416.5</c:v>
                </c:pt>
                <c:pt idx="2013">
                  <c:v>15424.75</c:v>
                </c:pt>
                <c:pt idx="2014">
                  <c:v>15433</c:v>
                </c:pt>
                <c:pt idx="2015">
                  <c:v>15441.25</c:v>
                </c:pt>
                <c:pt idx="2016">
                  <c:v>15449.5</c:v>
                </c:pt>
                <c:pt idx="2017">
                  <c:v>15457.75</c:v>
                </c:pt>
                <c:pt idx="2018">
                  <c:v>15466</c:v>
                </c:pt>
                <c:pt idx="2019">
                  <c:v>15474.25</c:v>
                </c:pt>
                <c:pt idx="2020">
                  <c:v>15482.5</c:v>
                </c:pt>
                <c:pt idx="2021">
                  <c:v>15490.75</c:v>
                </c:pt>
                <c:pt idx="2022">
                  <c:v>15499</c:v>
                </c:pt>
                <c:pt idx="2023">
                  <c:v>15507.25</c:v>
                </c:pt>
                <c:pt idx="2024">
                  <c:v>15515.5</c:v>
                </c:pt>
                <c:pt idx="2025">
                  <c:v>15523.75</c:v>
                </c:pt>
                <c:pt idx="2026">
                  <c:v>15532</c:v>
                </c:pt>
                <c:pt idx="2027">
                  <c:v>15540.25</c:v>
                </c:pt>
                <c:pt idx="2028">
                  <c:v>15548.5</c:v>
                </c:pt>
                <c:pt idx="2029">
                  <c:v>15556.75</c:v>
                </c:pt>
                <c:pt idx="2030">
                  <c:v>15565</c:v>
                </c:pt>
                <c:pt idx="2031">
                  <c:v>15573.25</c:v>
                </c:pt>
                <c:pt idx="2032">
                  <c:v>15581.5</c:v>
                </c:pt>
                <c:pt idx="2033">
                  <c:v>15589.75</c:v>
                </c:pt>
                <c:pt idx="2034">
                  <c:v>15598</c:v>
                </c:pt>
                <c:pt idx="2035">
                  <c:v>15606.25</c:v>
                </c:pt>
                <c:pt idx="2036">
                  <c:v>15614.5</c:v>
                </c:pt>
                <c:pt idx="2037">
                  <c:v>15622.75</c:v>
                </c:pt>
                <c:pt idx="2038">
                  <c:v>15631</c:v>
                </c:pt>
                <c:pt idx="2039">
                  <c:v>15639.25</c:v>
                </c:pt>
                <c:pt idx="2040">
                  <c:v>15647.5</c:v>
                </c:pt>
                <c:pt idx="2041">
                  <c:v>15655.75</c:v>
                </c:pt>
                <c:pt idx="2042">
                  <c:v>15664</c:v>
                </c:pt>
                <c:pt idx="2043">
                  <c:v>15672.25</c:v>
                </c:pt>
                <c:pt idx="2044">
                  <c:v>15680.5</c:v>
                </c:pt>
                <c:pt idx="2045">
                  <c:v>15688.75</c:v>
                </c:pt>
                <c:pt idx="2046">
                  <c:v>15697</c:v>
                </c:pt>
                <c:pt idx="2047">
                  <c:v>15705.25</c:v>
                </c:pt>
                <c:pt idx="2048">
                  <c:v>15713.5</c:v>
                </c:pt>
                <c:pt idx="2049">
                  <c:v>15721.75</c:v>
                </c:pt>
                <c:pt idx="2050">
                  <c:v>15730</c:v>
                </c:pt>
                <c:pt idx="2051">
                  <c:v>15738.25</c:v>
                </c:pt>
                <c:pt idx="2052">
                  <c:v>15746.5</c:v>
                </c:pt>
                <c:pt idx="2053">
                  <c:v>15754.75</c:v>
                </c:pt>
                <c:pt idx="2054">
                  <c:v>15763</c:v>
                </c:pt>
                <c:pt idx="2055">
                  <c:v>15771.25</c:v>
                </c:pt>
                <c:pt idx="2056">
                  <c:v>15779.5</c:v>
                </c:pt>
                <c:pt idx="2057">
                  <c:v>15787.75</c:v>
                </c:pt>
                <c:pt idx="2058">
                  <c:v>15796</c:v>
                </c:pt>
                <c:pt idx="2059">
                  <c:v>15804.25</c:v>
                </c:pt>
                <c:pt idx="2060">
                  <c:v>15812.5</c:v>
                </c:pt>
                <c:pt idx="2061">
                  <c:v>15820.75</c:v>
                </c:pt>
                <c:pt idx="2062">
                  <c:v>15829</c:v>
                </c:pt>
                <c:pt idx="2063">
                  <c:v>15837.25</c:v>
                </c:pt>
                <c:pt idx="2064">
                  <c:v>15845.5</c:v>
                </c:pt>
                <c:pt idx="2065">
                  <c:v>15853.75</c:v>
                </c:pt>
                <c:pt idx="2066">
                  <c:v>15862</c:v>
                </c:pt>
                <c:pt idx="2067">
                  <c:v>15870.25</c:v>
                </c:pt>
                <c:pt idx="2068">
                  <c:v>15878.5</c:v>
                </c:pt>
                <c:pt idx="2069">
                  <c:v>15886.75</c:v>
                </c:pt>
                <c:pt idx="2070">
                  <c:v>15895</c:v>
                </c:pt>
                <c:pt idx="2071">
                  <c:v>15903.25</c:v>
                </c:pt>
                <c:pt idx="2072">
                  <c:v>15911.5</c:v>
                </c:pt>
                <c:pt idx="2073">
                  <c:v>15919.75</c:v>
                </c:pt>
                <c:pt idx="2074">
                  <c:v>15928</c:v>
                </c:pt>
                <c:pt idx="2075">
                  <c:v>15936.25</c:v>
                </c:pt>
                <c:pt idx="2076">
                  <c:v>15944.5</c:v>
                </c:pt>
                <c:pt idx="2077">
                  <c:v>15952.75</c:v>
                </c:pt>
                <c:pt idx="2078">
                  <c:v>15961</c:v>
                </c:pt>
                <c:pt idx="2079">
                  <c:v>15969.25</c:v>
                </c:pt>
                <c:pt idx="2080">
                  <c:v>15977.5</c:v>
                </c:pt>
                <c:pt idx="2081">
                  <c:v>15985.75</c:v>
                </c:pt>
                <c:pt idx="2082">
                  <c:v>15994</c:v>
                </c:pt>
                <c:pt idx="2083">
                  <c:v>16002.25</c:v>
                </c:pt>
                <c:pt idx="2084">
                  <c:v>16010.5</c:v>
                </c:pt>
                <c:pt idx="2085">
                  <c:v>16018.75</c:v>
                </c:pt>
                <c:pt idx="2086">
                  <c:v>16027</c:v>
                </c:pt>
                <c:pt idx="2087">
                  <c:v>16035.25</c:v>
                </c:pt>
                <c:pt idx="2088">
                  <c:v>16043.5</c:v>
                </c:pt>
                <c:pt idx="2089">
                  <c:v>16051.75</c:v>
                </c:pt>
                <c:pt idx="2090">
                  <c:v>16060</c:v>
                </c:pt>
                <c:pt idx="2091">
                  <c:v>16068.25</c:v>
                </c:pt>
                <c:pt idx="2092">
                  <c:v>16076.5</c:v>
                </c:pt>
                <c:pt idx="2093">
                  <c:v>16084.75</c:v>
                </c:pt>
                <c:pt idx="2094">
                  <c:v>16093</c:v>
                </c:pt>
                <c:pt idx="2095">
                  <c:v>16101.25</c:v>
                </c:pt>
                <c:pt idx="2096">
                  <c:v>16109.5</c:v>
                </c:pt>
                <c:pt idx="2097">
                  <c:v>16117.75</c:v>
                </c:pt>
                <c:pt idx="2098">
                  <c:v>16126</c:v>
                </c:pt>
                <c:pt idx="2099">
                  <c:v>16134.25</c:v>
                </c:pt>
                <c:pt idx="2100">
                  <c:v>16142.5</c:v>
                </c:pt>
                <c:pt idx="2101">
                  <c:v>16150.75</c:v>
                </c:pt>
                <c:pt idx="2102">
                  <c:v>16159</c:v>
                </c:pt>
                <c:pt idx="2103">
                  <c:v>16167.25</c:v>
                </c:pt>
                <c:pt idx="2104">
                  <c:v>16175.5</c:v>
                </c:pt>
                <c:pt idx="2105">
                  <c:v>16183.75</c:v>
                </c:pt>
                <c:pt idx="2106">
                  <c:v>16192</c:v>
                </c:pt>
                <c:pt idx="2107">
                  <c:v>16200.25</c:v>
                </c:pt>
                <c:pt idx="2108">
                  <c:v>16208.5</c:v>
                </c:pt>
                <c:pt idx="2109">
                  <c:v>16216.75</c:v>
                </c:pt>
                <c:pt idx="2110">
                  <c:v>16225</c:v>
                </c:pt>
                <c:pt idx="2111">
                  <c:v>16233.25</c:v>
                </c:pt>
                <c:pt idx="2112">
                  <c:v>16241.5</c:v>
                </c:pt>
                <c:pt idx="2113">
                  <c:v>16249.75</c:v>
                </c:pt>
                <c:pt idx="2114">
                  <c:v>16258</c:v>
                </c:pt>
                <c:pt idx="2115">
                  <c:v>16266.25</c:v>
                </c:pt>
                <c:pt idx="2116">
                  <c:v>16274.5</c:v>
                </c:pt>
                <c:pt idx="2117">
                  <c:v>16282.75</c:v>
                </c:pt>
                <c:pt idx="2118">
                  <c:v>16291</c:v>
                </c:pt>
                <c:pt idx="2119">
                  <c:v>16299.25</c:v>
                </c:pt>
                <c:pt idx="2120">
                  <c:v>16307.5</c:v>
                </c:pt>
                <c:pt idx="2121">
                  <c:v>16315.75</c:v>
                </c:pt>
                <c:pt idx="2122">
                  <c:v>16324</c:v>
                </c:pt>
                <c:pt idx="2123">
                  <c:v>16332.25</c:v>
                </c:pt>
                <c:pt idx="2124">
                  <c:v>16340.5</c:v>
                </c:pt>
                <c:pt idx="2125">
                  <c:v>16348.75</c:v>
                </c:pt>
                <c:pt idx="2126">
                  <c:v>16357</c:v>
                </c:pt>
                <c:pt idx="2127">
                  <c:v>16365.25</c:v>
                </c:pt>
                <c:pt idx="2128">
                  <c:v>16373.5</c:v>
                </c:pt>
                <c:pt idx="2129">
                  <c:v>16381.75</c:v>
                </c:pt>
                <c:pt idx="2130">
                  <c:v>16390</c:v>
                </c:pt>
                <c:pt idx="2131">
                  <c:v>16398.25</c:v>
                </c:pt>
                <c:pt idx="2132">
                  <c:v>16406.5</c:v>
                </c:pt>
                <c:pt idx="2133">
                  <c:v>16414.75</c:v>
                </c:pt>
                <c:pt idx="2134">
                  <c:v>16423</c:v>
                </c:pt>
                <c:pt idx="2135">
                  <c:v>16431.25</c:v>
                </c:pt>
                <c:pt idx="2136">
                  <c:v>16439.5</c:v>
                </c:pt>
                <c:pt idx="2137">
                  <c:v>16447.75</c:v>
                </c:pt>
                <c:pt idx="2138">
                  <c:v>16456</c:v>
                </c:pt>
                <c:pt idx="2139">
                  <c:v>16464.25</c:v>
                </c:pt>
                <c:pt idx="2140">
                  <c:v>16472.5</c:v>
                </c:pt>
                <c:pt idx="2141">
                  <c:v>16480.75</c:v>
                </c:pt>
                <c:pt idx="2142">
                  <c:v>16489</c:v>
                </c:pt>
                <c:pt idx="2143">
                  <c:v>16497.25</c:v>
                </c:pt>
                <c:pt idx="2144">
                  <c:v>16505.5</c:v>
                </c:pt>
                <c:pt idx="2145">
                  <c:v>16513.75</c:v>
                </c:pt>
                <c:pt idx="2146">
                  <c:v>16522</c:v>
                </c:pt>
                <c:pt idx="2147">
                  <c:v>16530.25</c:v>
                </c:pt>
                <c:pt idx="2148">
                  <c:v>16538.5</c:v>
                </c:pt>
                <c:pt idx="2149">
                  <c:v>16546.75</c:v>
                </c:pt>
                <c:pt idx="2150">
                  <c:v>16555</c:v>
                </c:pt>
                <c:pt idx="2151">
                  <c:v>16563.25</c:v>
                </c:pt>
                <c:pt idx="2152">
                  <c:v>16571.5</c:v>
                </c:pt>
                <c:pt idx="2153">
                  <c:v>16579.75</c:v>
                </c:pt>
                <c:pt idx="2154">
                  <c:v>16588</c:v>
                </c:pt>
                <c:pt idx="2155">
                  <c:v>16596.25</c:v>
                </c:pt>
                <c:pt idx="2156">
                  <c:v>16604.5</c:v>
                </c:pt>
                <c:pt idx="2157">
                  <c:v>16612.75</c:v>
                </c:pt>
                <c:pt idx="2158">
                  <c:v>16621</c:v>
                </c:pt>
                <c:pt idx="2159">
                  <c:v>16629.25</c:v>
                </c:pt>
                <c:pt idx="2160">
                  <c:v>16637.5</c:v>
                </c:pt>
                <c:pt idx="2161">
                  <c:v>16645.75</c:v>
                </c:pt>
                <c:pt idx="2162">
                  <c:v>16654</c:v>
                </c:pt>
                <c:pt idx="2163">
                  <c:v>16662.25</c:v>
                </c:pt>
                <c:pt idx="2164">
                  <c:v>16670.5</c:v>
                </c:pt>
                <c:pt idx="2165">
                  <c:v>16678.75</c:v>
                </c:pt>
                <c:pt idx="2166">
                  <c:v>16687</c:v>
                </c:pt>
                <c:pt idx="2167">
                  <c:v>16695.25</c:v>
                </c:pt>
                <c:pt idx="2168">
                  <c:v>16703.5</c:v>
                </c:pt>
                <c:pt idx="2169">
                  <c:v>16711.75</c:v>
                </c:pt>
                <c:pt idx="2170">
                  <c:v>16720</c:v>
                </c:pt>
                <c:pt idx="2171">
                  <c:v>16728.25</c:v>
                </c:pt>
                <c:pt idx="2172">
                  <c:v>16736.5</c:v>
                </c:pt>
                <c:pt idx="2173">
                  <c:v>16744.75</c:v>
                </c:pt>
                <c:pt idx="2174">
                  <c:v>16753</c:v>
                </c:pt>
                <c:pt idx="2175">
                  <c:v>16761.25</c:v>
                </c:pt>
                <c:pt idx="2176">
                  <c:v>16769.5</c:v>
                </c:pt>
                <c:pt idx="2177">
                  <c:v>16777.75</c:v>
                </c:pt>
                <c:pt idx="2178">
                  <c:v>16786</c:v>
                </c:pt>
                <c:pt idx="2179">
                  <c:v>16794.25</c:v>
                </c:pt>
                <c:pt idx="2180">
                  <c:v>16802.5</c:v>
                </c:pt>
                <c:pt idx="2181">
                  <c:v>16810.75</c:v>
                </c:pt>
                <c:pt idx="2182">
                  <c:v>16819</c:v>
                </c:pt>
                <c:pt idx="2183">
                  <c:v>16827.25</c:v>
                </c:pt>
                <c:pt idx="2184">
                  <c:v>16835.5</c:v>
                </c:pt>
                <c:pt idx="2185">
                  <c:v>16843.75</c:v>
                </c:pt>
                <c:pt idx="2186">
                  <c:v>16852</c:v>
                </c:pt>
                <c:pt idx="2187">
                  <c:v>16860.25</c:v>
                </c:pt>
                <c:pt idx="2188">
                  <c:v>16868.5</c:v>
                </c:pt>
                <c:pt idx="2189">
                  <c:v>16876.75</c:v>
                </c:pt>
                <c:pt idx="2190">
                  <c:v>16885</c:v>
                </c:pt>
                <c:pt idx="2191">
                  <c:v>16893.25</c:v>
                </c:pt>
                <c:pt idx="2192">
                  <c:v>16901.5</c:v>
                </c:pt>
                <c:pt idx="2193">
                  <c:v>16909.75</c:v>
                </c:pt>
                <c:pt idx="2194">
                  <c:v>16918</c:v>
                </c:pt>
                <c:pt idx="2195">
                  <c:v>16926.25</c:v>
                </c:pt>
                <c:pt idx="2196">
                  <c:v>16934.5</c:v>
                </c:pt>
                <c:pt idx="2197">
                  <c:v>16942.75</c:v>
                </c:pt>
                <c:pt idx="2198">
                  <c:v>16951</c:v>
                </c:pt>
                <c:pt idx="2199">
                  <c:v>16959.25</c:v>
                </c:pt>
                <c:pt idx="2200">
                  <c:v>16967.5</c:v>
                </c:pt>
                <c:pt idx="2201">
                  <c:v>16975.75</c:v>
                </c:pt>
                <c:pt idx="2202">
                  <c:v>16984</c:v>
                </c:pt>
                <c:pt idx="2203">
                  <c:v>16992.25</c:v>
                </c:pt>
                <c:pt idx="2204">
                  <c:v>17000.5</c:v>
                </c:pt>
                <c:pt idx="2205">
                  <c:v>17008.75</c:v>
                </c:pt>
                <c:pt idx="2206">
                  <c:v>17017</c:v>
                </c:pt>
                <c:pt idx="2207">
                  <c:v>17025.25</c:v>
                </c:pt>
                <c:pt idx="2208">
                  <c:v>17033.5</c:v>
                </c:pt>
                <c:pt idx="2209">
                  <c:v>17041.75</c:v>
                </c:pt>
                <c:pt idx="2210">
                  <c:v>17050</c:v>
                </c:pt>
                <c:pt idx="2211">
                  <c:v>17058.25</c:v>
                </c:pt>
                <c:pt idx="2212">
                  <c:v>17066.5</c:v>
                </c:pt>
                <c:pt idx="2213">
                  <c:v>17074.75</c:v>
                </c:pt>
                <c:pt idx="2214">
                  <c:v>17083</c:v>
                </c:pt>
                <c:pt idx="2215">
                  <c:v>17091.25</c:v>
                </c:pt>
                <c:pt idx="2216">
                  <c:v>17099.5</c:v>
                </c:pt>
                <c:pt idx="2217">
                  <c:v>17107.75</c:v>
                </c:pt>
                <c:pt idx="2218">
                  <c:v>17116</c:v>
                </c:pt>
                <c:pt idx="2219">
                  <c:v>17124.25</c:v>
                </c:pt>
                <c:pt idx="2220">
                  <c:v>17132.5</c:v>
                </c:pt>
                <c:pt idx="2221">
                  <c:v>17140.75</c:v>
                </c:pt>
                <c:pt idx="2222">
                  <c:v>17149</c:v>
                </c:pt>
                <c:pt idx="2223">
                  <c:v>17157.25</c:v>
                </c:pt>
                <c:pt idx="2224">
                  <c:v>17165.5</c:v>
                </c:pt>
                <c:pt idx="2225">
                  <c:v>17173.75</c:v>
                </c:pt>
                <c:pt idx="2226">
                  <c:v>17182</c:v>
                </c:pt>
                <c:pt idx="2227">
                  <c:v>17190.25</c:v>
                </c:pt>
                <c:pt idx="2228">
                  <c:v>17198.5</c:v>
                </c:pt>
                <c:pt idx="2229">
                  <c:v>17206.75</c:v>
                </c:pt>
                <c:pt idx="2230">
                  <c:v>17215</c:v>
                </c:pt>
                <c:pt idx="2231">
                  <c:v>17223.25</c:v>
                </c:pt>
                <c:pt idx="2232">
                  <c:v>17231.5</c:v>
                </c:pt>
                <c:pt idx="2233">
                  <c:v>17239.75</c:v>
                </c:pt>
                <c:pt idx="2234">
                  <c:v>17248</c:v>
                </c:pt>
                <c:pt idx="2235">
                  <c:v>17256.25</c:v>
                </c:pt>
                <c:pt idx="2236">
                  <c:v>17264.5</c:v>
                </c:pt>
                <c:pt idx="2237">
                  <c:v>17272.75</c:v>
                </c:pt>
                <c:pt idx="2238">
                  <c:v>17281</c:v>
                </c:pt>
                <c:pt idx="2239">
                  <c:v>17289.25</c:v>
                </c:pt>
                <c:pt idx="2240">
                  <c:v>17297.5</c:v>
                </c:pt>
                <c:pt idx="2241">
                  <c:v>17305.75</c:v>
                </c:pt>
                <c:pt idx="2242">
                  <c:v>17314</c:v>
                </c:pt>
                <c:pt idx="2243">
                  <c:v>17322.25</c:v>
                </c:pt>
                <c:pt idx="2244">
                  <c:v>17330.5</c:v>
                </c:pt>
                <c:pt idx="2245">
                  <c:v>17338.75</c:v>
                </c:pt>
                <c:pt idx="2246">
                  <c:v>17347</c:v>
                </c:pt>
                <c:pt idx="2247">
                  <c:v>17355.25</c:v>
                </c:pt>
                <c:pt idx="2248">
                  <c:v>17363.5</c:v>
                </c:pt>
                <c:pt idx="2249">
                  <c:v>17371.75</c:v>
                </c:pt>
                <c:pt idx="2250">
                  <c:v>17380</c:v>
                </c:pt>
                <c:pt idx="2251">
                  <c:v>17388.25</c:v>
                </c:pt>
                <c:pt idx="2252">
                  <c:v>17396.5</c:v>
                </c:pt>
                <c:pt idx="2253">
                  <c:v>17404.75</c:v>
                </c:pt>
                <c:pt idx="2254">
                  <c:v>17413</c:v>
                </c:pt>
                <c:pt idx="2255">
                  <c:v>17421.25</c:v>
                </c:pt>
                <c:pt idx="2256">
                  <c:v>17429.5</c:v>
                </c:pt>
                <c:pt idx="2257">
                  <c:v>17437.75</c:v>
                </c:pt>
                <c:pt idx="2258">
                  <c:v>17446</c:v>
                </c:pt>
                <c:pt idx="2259">
                  <c:v>17454.25</c:v>
                </c:pt>
                <c:pt idx="2260">
                  <c:v>17462.5</c:v>
                </c:pt>
                <c:pt idx="2261">
                  <c:v>17470.75</c:v>
                </c:pt>
                <c:pt idx="2262">
                  <c:v>17479</c:v>
                </c:pt>
                <c:pt idx="2263">
                  <c:v>17487.25</c:v>
                </c:pt>
                <c:pt idx="2264">
                  <c:v>17495.5</c:v>
                </c:pt>
                <c:pt idx="2265">
                  <c:v>17503.75</c:v>
                </c:pt>
                <c:pt idx="2266">
                  <c:v>17512</c:v>
                </c:pt>
                <c:pt idx="2267">
                  <c:v>17520.25</c:v>
                </c:pt>
                <c:pt idx="2268">
                  <c:v>17528.5</c:v>
                </c:pt>
                <c:pt idx="2269">
                  <c:v>17536.75</c:v>
                </c:pt>
                <c:pt idx="2270">
                  <c:v>17545</c:v>
                </c:pt>
                <c:pt idx="2271">
                  <c:v>17553.25</c:v>
                </c:pt>
                <c:pt idx="2272">
                  <c:v>17561.5</c:v>
                </c:pt>
                <c:pt idx="2273">
                  <c:v>17569.75</c:v>
                </c:pt>
                <c:pt idx="2274">
                  <c:v>17578</c:v>
                </c:pt>
                <c:pt idx="2275">
                  <c:v>17586.25</c:v>
                </c:pt>
                <c:pt idx="2276">
                  <c:v>17594.5</c:v>
                </c:pt>
                <c:pt idx="2277">
                  <c:v>17602.75</c:v>
                </c:pt>
                <c:pt idx="2278">
                  <c:v>17611</c:v>
                </c:pt>
                <c:pt idx="2279">
                  <c:v>17619.25</c:v>
                </c:pt>
                <c:pt idx="2280">
                  <c:v>17627.5</c:v>
                </c:pt>
                <c:pt idx="2281">
                  <c:v>17635.75</c:v>
                </c:pt>
                <c:pt idx="2282">
                  <c:v>17644</c:v>
                </c:pt>
                <c:pt idx="2283">
                  <c:v>17652.25</c:v>
                </c:pt>
                <c:pt idx="2284">
                  <c:v>17660.5</c:v>
                </c:pt>
                <c:pt idx="2285">
                  <c:v>17668.75</c:v>
                </c:pt>
                <c:pt idx="2286">
                  <c:v>17677</c:v>
                </c:pt>
                <c:pt idx="2287">
                  <c:v>17685.25</c:v>
                </c:pt>
                <c:pt idx="2288">
                  <c:v>17693.5</c:v>
                </c:pt>
                <c:pt idx="2289">
                  <c:v>17701.75</c:v>
                </c:pt>
                <c:pt idx="2290">
                  <c:v>17710</c:v>
                </c:pt>
                <c:pt idx="2291">
                  <c:v>17718.25</c:v>
                </c:pt>
                <c:pt idx="2292">
                  <c:v>17726.5</c:v>
                </c:pt>
                <c:pt idx="2293">
                  <c:v>17734.75</c:v>
                </c:pt>
                <c:pt idx="2294">
                  <c:v>17743</c:v>
                </c:pt>
                <c:pt idx="2295">
                  <c:v>17751.25</c:v>
                </c:pt>
                <c:pt idx="2296">
                  <c:v>17759.5</c:v>
                </c:pt>
                <c:pt idx="2297">
                  <c:v>17767.75</c:v>
                </c:pt>
                <c:pt idx="2298">
                  <c:v>17776</c:v>
                </c:pt>
                <c:pt idx="2299">
                  <c:v>17784.25</c:v>
                </c:pt>
                <c:pt idx="2300">
                  <c:v>17792.5</c:v>
                </c:pt>
                <c:pt idx="2301">
                  <c:v>17800.75</c:v>
                </c:pt>
                <c:pt idx="2302">
                  <c:v>17809</c:v>
                </c:pt>
                <c:pt idx="2303">
                  <c:v>17817.25</c:v>
                </c:pt>
                <c:pt idx="2304">
                  <c:v>17825.5</c:v>
                </c:pt>
                <c:pt idx="2305">
                  <c:v>17833.75</c:v>
                </c:pt>
                <c:pt idx="2306">
                  <c:v>17842</c:v>
                </c:pt>
                <c:pt idx="2307">
                  <c:v>17850.25</c:v>
                </c:pt>
                <c:pt idx="2308">
                  <c:v>17858.5</c:v>
                </c:pt>
                <c:pt idx="2309">
                  <c:v>17866.75</c:v>
                </c:pt>
                <c:pt idx="2310">
                  <c:v>17875</c:v>
                </c:pt>
                <c:pt idx="2311">
                  <c:v>17883.25</c:v>
                </c:pt>
                <c:pt idx="2312">
                  <c:v>17891.5</c:v>
                </c:pt>
                <c:pt idx="2313">
                  <c:v>17899.75</c:v>
                </c:pt>
                <c:pt idx="2314">
                  <c:v>17908</c:v>
                </c:pt>
                <c:pt idx="2315">
                  <c:v>17916.25</c:v>
                </c:pt>
                <c:pt idx="2316">
                  <c:v>17924.5</c:v>
                </c:pt>
                <c:pt idx="2317">
                  <c:v>17932.75</c:v>
                </c:pt>
                <c:pt idx="2318">
                  <c:v>17941</c:v>
                </c:pt>
                <c:pt idx="2319">
                  <c:v>17949.25</c:v>
                </c:pt>
                <c:pt idx="2320">
                  <c:v>17957.5</c:v>
                </c:pt>
                <c:pt idx="2321">
                  <c:v>17965.75</c:v>
                </c:pt>
                <c:pt idx="2322">
                  <c:v>17974</c:v>
                </c:pt>
                <c:pt idx="2323">
                  <c:v>17982.25</c:v>
                </c:pt>
                <c:pt idx="2324">
                  <c:v>17990.5</c:v>
                </c:pt>
                <c:pt idx="2325">
                  <c:v>17998.75</c:v>
                </c:pt>
                <c:pt idx="2326">
                  <c:v>18007</c:v>
                </c:pt>
                <c:pt idx="2327">
                  <c:v>18015.25</c:v>
                </c:pt>
                <c:pt idx="2328">
                  <c:v>18023.5</c:v>
                </c:pt>
                <c:pt idx="2329">
                  <c:v>18031.75</c:v>
                </c:pt>
                <c:pt idx="2330">
                  <c:v>18040</c:v>
                </c:pt>
                <c:pt idx="2331">
                  <c:v>18048.25</c:v>
                </c:pt>
                <c:pt idx="2332">
                  <c:v>18056.5</c:v>
                </c:pt>
                <c:pt idx="2333">
                  <c:v>18064.75</c:v>
                </c:pt>
                <c:pt idx="2334">
                  <c:v>18073</c:v>
                </c:pt>
                <c:pt idx="2335">
                  <c:v>18081.25</c:v>
                </c:pt>
                <c:pt idx="2336">
                  <c:v>18089.5</c:v>
                </c:pt>
                <c:pt idx="2337">
                  <c:v>18097.75</c:v>
                </c:pt>
                <c:pt idx="2338">
                  <c:v>18106</c:v>
                </c:pt>
                <c:pt idx="2339">
                  <c:v>18114.25</c:v>
                </c:pt>
                <c:pt idx="2340">
                  <c:v>18122.5</c:v>
                </c:pt>
                <c:pt idx="2341">
                  <c:v>18130.75</c:v>
                </c:pt>
                <c:pt idx="2342">
                  <c:v>18139</c:v>
                </c:pt>
                <c:pt idx="2343">
                  <c:v>18147.25</c:v>
                </c:pt>
                <c:pt idx="2344">
                  <c:v>18155.5</c:v>
                </c:pt>
                <c:pt idx="2345">
                  <c:v>18163.75</c:v>
                </c:pt>
                <c:pt idx="2346">
                  <c:v>18172</c:v>
                </c:pt>
                <c:pt idx="2347">
                  <c:v>18180.25</c:v>
                </c:pt>
                <c:pt idx="2348">
                  <c:v>18188.5</c:v>
                </c:pt>
                <c:pt idx="2349">
                  <c:v>18196.75</c:v>
                </c:pt>
                <c:pt idx="2350">
                  <c:v>18205</c:v>
                </c:pt>
                <c:pt idx="2351">
                  <c:v>18213.25</c:v>
                </c:pt>
                <c:pt idx="2352">
                  <c:v>18221.5</c:v>
                </c:pt>
                <c:pt idx="2353">
                  <c:v>18229.75</c:v>
                </c:pt>
                <c:pt idx="2354">
                  <c:v>18238</c:v>
                </c:pt>
                <c:pt idx="2355">
                  <c:v>18246.25</c:v>
                </c:pt>
                <c:pt idx="2356">
                  <c:v>18254.5</c:v>
                </c:pt>
                <c:pt idx="2357">
                  <c:v>18262.75</c:v>
                </c:pt>
                <c:pt idx="2358">
                  <c:v>18271</c:v>
                </c:pt>
                <c:pt idx="2359">
                  <c:v>18279.25</c:v>
                </c:pt>
                <c:pt idx="2360">
                  <c:v>18287.5</c:v>
                </c:pt>
                <c:pt idx="2361">
                  <c:v>18295.75</c:v>
                </c:pt>
                <c:pt idx="2362">
                  <c:v>18304</c:v>
                </c:pt>
                <c:pt idx="2363">
                  <c:v>18312.25</c:v>
                </c:pt>
                <c:pt idx="2364">
                  <c:v>18320.5</c:v>
                </c:pt>
                <c:pt idx="2365">
                  <c:v>18328.75</c:v>
                </c:pt>
                <c:pt idx="2366">
                  <c:v>18337</c:v>
                </c:pt>
                <c:pt idx="2367">
                  <c:v>18345.25</c:v>
                </c:pt>
                <c:pt idx="2368">
                  <c:v>18353.5</c:v>
                </c:pt>
                <c:pt idx="2369">
                  <c:v>18361.75</c:v>
                </c:pt>
                <c:pt idx="2370">
                  <c:v>18370</c:v>
                </c:pt>
                <c:pt idx="2371">
                  <c:v>18378.25</c:v>
                </c:pt>
                <c:pt idx="2372">
                  <c:v>18386.5</c:v>
                </c:pt>
                <c:pt idx="2373">
                  <c:v>18394.75</c:v>
                </c:pt>
                <c:pt idx="2374">
                  <c:v>18403</c:v>
                </c:pt>
                <c:pt idx="2375">
                  <c:v>18411.25</c:v>
                </c:pt>
                <c:pt idx="2376">
                  <c:v>18419.5</c:v>
                </c:pt>
                <c:pt idx="2377">
                  <c:v>18427.75</c:v>
                </c:pt>
                <c:pt idx="2378">
                  <c:v>18436</c:v>
                </c:pt>
                <c:pt idx="2379">
                  <c:v>18444.25</c:v>
                </c:pt>
                <c:pt idx="2380">
                  <c:v>18452.5</c:v>
                </c:pt>
                <c:pt idx="2381">
                  <c:v>18460.75</c:v>
                </c:pt>
                <c:pt idx="2382">
                  <c:v>18469</c:v>
                </c:pt>
                <c:pt idx="2383">
                  <c:v>18477.25</c:v>
                </c:pt>
                <c:pt idx="2384">
                  <c:v>18485.5</c:v>
                </c:pt>
                <c:pt idx="2385">
                  <c:v>18493.75</c:v>
                </c:pt>
                <c:pt idx="2386">
                  <c:v>18502</c:v>
                </c:pt>
                <c:pt idx="2387">
                  <c:v>18510.25</c:v>
                </c:pt>
                <c:pt idx="2388">
                  <c:v>18518.5</c:v>
                </c:pt>
                <c:pt idx="2389">
                  <c:v>18526.75</c:v>
                </c:pt>
                <c:pt idx="2390">
                  <c:v>18535</c:v>
                </c:pt>
                <c:pt idx="2391">
                  <c:v>18543.25</c:v>
                </c:pt>
                <c:pt idx="2392">
                  <c:v>18551.5</c:v>
                </c:pt>
                <c:pt idx="2393">
                  <c:v>18559.75</c:v>
                </c:pt>
                <c:pt idx="2394">
                  <c:v>18568</c:v>
                </c:pt>
                <c:pt idx="2395">
                  <c:v>18576.25</c:v>
                </c:pt>
                <c:pt idx="2396">
                  <c:v>18584.5</c:v>
                </c:pt>
                <c:pt idx="2397">
                  <c:v>18592.75</c:v>
                </c:pt>
                <c:pt idx="2398">
                  <c:v>18601</c:v>
                </c:pt>
                <c:pt idx="2399">
                  <c:v>18609.25</c:v>
                </c:pt>
                <c:pt idx="2400">
                  <c:v>18617.5</c:v>
                </c:pt>
                <c:pt idx="2401">
                  <c:v>18625.75</c:v>
                </c:pt>
                <c:pt idx="2402">
                  <c:v>18634</c:v>
                </c:pt>
                <c:pt idx="2403">
                  <c:v>18642.25</c:v>
                </c:pt>
                <c:pt idx="2404">
                  <c:v>18650.5</c:v>
                </c:pt>
                <c:pt idx="2405">
                  <c:v>18658.75</c:v>
                </c:pt>
                <c:pt idx="2406">
                  <c:v>18667</c:v>
                </c:pt>
                <c:pt idx="2407">
                  <c:v>18675.25</c:v>
                </c:pt>
                <c:pt idx="2408">
                  <c:v>18683.5</c:v>
                </c:pt>
                <c:pt idx="2409">
                  <c:v>18691.75</c:v>
                </c:pt>
                <c:pt idx="2410">
                  <c:v>18700</c:v>
                </c:pt>
                <c:pt idx="2411">
                  <c:v>18708.25</c:v>
                </c:pt>
                <c:pt idx="2412">
                  <c:v>18716.5</c:v>
                </c:pt>
                <c:pt idx="2413">
                  <c:v>18724.75</c:v>
                </c:pt>
                <c:pt idx="2414">
                  <c:v>18733</c:v>
                </c:pt>
                <c:pt idx="2415">
                  <c:v>18741.25</c:v>
                </c:pt>
                <c:pt idx="2416">
                  <c:v>18749.5</c:v>
                </c:pt>
                <c:pt idx="2417">
                  <c:v>18757.75</c:v>
                </c:pt>
                <c:pt idx="2418">
                  <c:v>18766</c:v>
                </c:pt>
                <c:pt idx="2419">
                  <c:v>18774.25</c:v>
                </c:pt>
                <c:pt idx="2420">
                  <c:v>18782.5</c:v>
                </c:pt>
                <c:pt idx="2421">
                  <c:v>18790.75</c:v>
                </c:pt>
                <c:pt idx="2422">
                  <c:v>18799</c:v>
                </c:pt>
                <c:pt idx="2423">
                  <c:v>18807.25</c:v>
                </c:pt>
                <c:pt idx="2424">
                  <c:v>18815.5</c:v>
                </c:pt>
                <c:pt idx="2425">
                  <c:v>18823.75</c:v>
                </c:pt>
                <c:pt idx="2426">
                  <c:v>18832</c:v>
                </c:pt>
                <c:pt idx="2427">
                  <c:v>18840.25</c:v>
                </c:pt>
                <c:pt idx="2428">
                  <c:v>18848.5</c:v>
                </c:pt>
                <c:pt idx="2429">
                  <c:v>18856.75</c:v>
                </c:pt>
                <c:pt idx="2430">
                  <c:v>18865</c:v>
                </c:pt>
                <c:pt idx="2431">
                  <c:v>18873.25</c:v>
                </c:pt>
                <c:pt idx="2432">
                  <c:v>18881.5</c:v>
                </c:pt>
                <c:pt idx="2433">
                  <c:v>18889.75</c:v>
                </c:pt>
                <c:pt idx="2434">
                  <c:v>18898</c:v>
                </c:pt>
                <c:pt idx="2435">
                  <c:v>18906.25</c:v>
                </c:pt>
                <c:pt idx="2436">
                  <c:v>18914.5</c:v>
                </c:pt>
                <c:pt idx="2437">
                  <c:v>18922.75</c:v>
                </c:pt>
                <c:pt idx="2438">
                  <c:v>18931</c:v>
                </c:pt>
                <c:pt idx="2439">
                  <c:v>18939.25</c:v>
                </c:pt>
                <c:pt idx="2440">
                  <c:v>18947.5</c:v>
                </c:pt>
                <c:pt idx="2441">
                  <c:v>18955.75</c:v>
                </c:pt>
                <c:pt idx="2442">
                  <c:v>18964</c:v>
                </c:pt>
                <c:pt idx="2443">
                  <c:v>18972.25</c:v>
                </c:pt>
                <c:pt idx="2444">
                  <c:v>18980.5</c:v>
                </c:pt>
                <c:pt idx="2445">
                  <c:v>18988.75</c:v>
                </c:pt>
                <c:pt idx="2446">
                  <c:v>18997</c:v>
                </c:pt>
                <c:pt idx="2447">
                  <c:v>19005.25</c:v>
                </c:pt>
                <c:pt idx="2448">
                  <c:v>19013.5</c:v>
                </c:pt>
                <c:pt idx="2449">
                  <c:v>19021.75</c:v>
                </c:pt>
                <c:pt idx="2450">
                  <c:v>19030</c:v>
                </c:pt>
                <c:pt idx="2451">
                  <c:v>19038.25</c:v>
                </c:pt>
                <c:pt idx="2452">
                  <c:v>19046.5</c:v>
                </c:pt>
                <c:pt idx="2453">
                  <c:v>19054.75</c:v>
                </c:pt>
                <c:pt idx="2454">
                  <c:v>19063</c:v>
                </c:pt>
                <c:pt idx="2455">
                  <c:v>19071.25</c:v>
                </c:pt>
                <c:pt idx="2456">
                  <c:v>19079.5</c:v>
                </c:pt>
                <c:pt idx="2457">
                  <c:v>19087.75</c:v>
                </c:pt>
                <c:pt idx="2458">
                  <c:v>19096</c:v>
                </c:pt>
                <c:pt idx="2459">
                  <c:v>19104.25</c:v>
                </c:pt>
                <c:pt idx="2460">
                  <c:v>19112.5</c:v>
                </c:pt>
                <c:pt idx="2461">
                  <c:v>19120.75</c:v>
                </c:pt>
                <c:pt idx="2462">
                  <c:v>19129</c:v>
                </c:pt>
                <c:pt idx="2463">
                  <c:v>19137.25</c:v>
                </c:pt>
                <c:pt idx="2464">
                  <c:v>19145.5</c:v>
                </c:pt>
                <c:pt idx="2465">
                  <c:v>19153.75</c:v>
                </c:pt>
                <c:pt idx="2466">
                  <c:v>19162</c:v>
                </c:pt>
                <c:pt idx="2467">
                  <c:v>19170.25</c:v>
                </c:pt>
                <c:pt idx="2468">
                  <c:v>19178.5</c:v>
                </c:pt>
                <c:pt idx="2469">
                  <c:v>19186.75</c:v>
                </c:pt>
                <c:pt idx="2470">
                  <c:v>19195</c:v>
                </c:pt>
                <c:pt idx="2471">
                  <c:v>19203.25</c:v>
                </c:pt>
                <c:pt idx="2472">
                  <c:v>19211.5</c:v>
                </c:pt>
                <c:pt idx="2473">
                  <c:v>19219.75</c:v>
                </c:pt>
                <c:pt idx="2474">
                  <c:v>19228</c:v>
                </c:pt>
                <c:pt idx="2475">
                  <c:v>19236.25</c:v>
                </c:pt>
                <c:pt idx="2476">
                  <c:v>19244.5</c:v>
                </c:pt>
                <c:pt idx="2477">
                  <c:v>19252.75</c:v>
                </c:pt>
                <c:pt idx="2478">
                  <c:v>19261</c:v>
                </c:pt>
                <c:pt idx="2479">
                  <c:v>19269.25</c:v>
                </c:pt>
                <c:pt idx="2480">
                  <c:v>19277.5</c:v>
                </c:pt>
                <c:pt idx="2481">
                  <c:v>19285.75</c:v>
                </c:pt>
                <c:pt idx="2482">
                  <c:v>19294</c:v>
                </c:pt>
                <c:pt idx="2483">
                  <c:v>19302.25</c:v>
                </c:pt>
                <c:pt idx="2484">
                  <c:v>19310.5</c:v>
                </c:pt>
                <c:pt idx="2485">
                  <c:v>19318.75</c:v>
                </c:pt>
                <c:pt idx="2486">
                  <c:v>19327</c:v>
                </c:pt>
                <c:pt idx="2487">
                  <c:v>19335.25</c:v>
                </c:pt>
                <c:pt idx="2488">
                  <c:v>19343.5</c:v>
                </c:pt>
                <c:pt idx="2489">
                  <c:v>19351.75</c:v>
                </c:pt>
                <c:pt idx="2490">
                  <c:v>19360</c:v>
                </c:pt>
                <c:pt idx="2491">
                  <c:v>19368.25</c:v>
                </c:pt>
                <c:pt idx="2492">
                  <c:v>19376.5</c:v>
                </c:pt>
                <c:pt idx="2493">
                  <c:v>19384.75</c:v>
                </c:pt>
                <c:pt idx="2494">
                  <c:v>19393</c:v>
                </c:pt>
                <c:pt idx="2495">
                  <c:v>19401.25</c:v>
                </c:pt>
                <c:pt idx="2496">
                  <c:v>19409.5</c:v>
                </c:pt>
                <c:pt idx="2497">
                  <c:v>19417.75</c:v>
                </c:pt>
                <c:pt idx="2498">
                  <c:v>19426</c:v>
                </c:pt>
                <c:pt idx="2499">
                  <c:v>19434.25</c:v>
                </c:pt>
                <c:pt idx="2500">
                  <c:v>19442.5</c:v>
                </c:pt>
                <c:pt idx="2501">
                  <c:v>19450.75</c:v>
                </c:pt>
                <c:pt idx="2502">
                  <c:v>19459</c:v>
                </c:pt>
                <c:pt idx="2503">
                  <c:v>19467.25</c:v>
                </c:pt>
                <c:pt idx="2504">
                  <c:v>19475.5</c:v>
                </c:pt>
                <c:pt idx="2505">
                  <c:v>19483.75</c:v>
                </c:pt>
                <c:pt idx="2506">
                  <c:v>19492</c:v>
                </c:pt>
                <c:pt idx="2507">
                  <c:v>19500.25</c:v>
                </c:pt>
                <c:pt idx="2508">
                  <c:v>19508.5</c:v>
                </c:pt>
                <c:pt idx="2509">
                  <c:v>19516.75</c:v>
                </c:pt>
                <c:pt idx="2510">
                  <c:v>19525</c:v>
                </c:pt>
                <c:pt idx="2511">
                  <c:v>19533.25</c:v>
                </c:pt>
                <c:pt idx="2512">
                  <c:v>19541.5</c:v>
                </c:pt>
                <c:pt idx="2513">
                  <c:v>19549.75</c:v>
                </c:pt>
                <c:pt idx="2514">
                  <c:v>19558</c:v>
                </c:pt>
                <c:pt idx="2515">
                  <c:v>19566.25</c:v>
                </c:pt>
                <c:pt idx="2516">
                  <c:v>19574.5</c:v>
                </c:pt>
                <c:pt idx="2517">
                  <c:v>19582.75</c:v>
                </c:pt>
                <c:pt idx="2518">
                  <c:v>19591</c:v>
                </c:pt>
                <c:pt idx="2519">
                  <c:v>19599.25</c:v>
                </c:pt>
                <c:pt idx="2520">
                  <c:v>19607.5</c:v>
                </c:pt>
                <c:pt idx="2521">
                  <c:v>19615.75</c:v>
                </c:pt>
                <c:pt idx="2522">
                  <c:v>19624</c:v>
                </c:pt>
                <c:pt idx="2523">
                  <c:v>19632.25</c:v>
                </c:pt>
                <c:pt idx="2524">
                  <c:v>19640.5</c:v>
                </c:pt>
                <c:pt idx="2525">
                  <c:v>19648.75</c:v>
                </c:pt>
                <c:pt idx="2526">
                  <c:v>19657</c:v>
                </c:pt>
                <c:pt idx="2527">
                  <c:v>19665.25</c:v>
                </c:pt>
                <c:pt idx="2528">
                  <c:v>19673.5</c:v>
                </c:pt>
                <c:pt idx="2529">
                  <c:v>19681.75</c:v>
                </c:pt>
                <c:pt idx="2530">
                  <c:v>19690</c:v>
                </c:pt>
                <c:pt idx="2531">
                  <c:v>19698.25</c:v>
                </c:pt>
                <c:pt idx="2532">
                  <c:v>19706.5</c:v>
                </c:pt>
                <c:pt idx="2533">
                  <c:v>19714.75</c:v>
                </c:pt>
                <c:pt idx="2534">
                  <c:v>19723</c:v>
                </c:pt>
                <c:pt idx="2535">
                  <c:v>19731.25</c:v>
                </c:pt>
                <c:pt idx="2536">
                  <c:v>19739.5</c:v>
                </c:pt>
                <c:pt idx="2537">
                  <c:v>19747.75</c:v>
                </c:pt>
                <c:pt idx="2538">
                  <c:v>19756</c:v>
                </c:pt>
                <c:pt idx="2539">
                  <c:v>19764.25</c:v>
                </c:pt>
                <c:pt idx="2540">
                  <c:v>19772.5</c:v>
                </c:pt>
                <c:pt idx="2541">
                  <c:v>19780.75</c:v>
                </c:pt>
                <c:pt idx="2542">
                  <c:v>19789</c:v>
                </c:pt>
                <c:pt idx="2543">
                  <c:v>19797.25</c:v>
                </c:pt>
                <c:pt idx="2544">
                  <c:v>19805.5</c:v>
                </c:pt>
                <c:pt idx="2545">
                  <c:v>19813.75</c:v>
                </c:pt>
                <c:pt idx="2546">
                  <c:v>19822</c:v>
                </c:pt>
                <c:pt idx="2547">
                  <c:v>19830.25</c:v>
                </c:pt>
                <c:pt idx="2548">
                  <c:v>19838.5</c:v>
                </c:pt>
                <c:pt idx="2549">
                  <c:v>19846.75</c:v>
                </c:pt>
                <c:pt idx="2550">
                  <c:v>19855</c:v>
                </c:pt>
                <c:pt idx="2551">
                  <c:v>19863.25</c:v>
                </c:pt>
                <c:pt idx="2552">
                  <c:v>19871.5</c:v>
                </c:pt>
                <c:pt idx="2553">
                  <c:v>19879.75</c:v>
                </c:pt>
                <c:pt idx="2554">
                  <c:v>19888</c:v>
                </c:pt>
                <c:pt idx="2555">
                  <c:v>19896.25</c:v>
                </c:pt>
                <c:pt idx="2556">
                  <c:v>19904.5</c:v>
                </c:pt>
                <c:pt idx="2557">
                  <c:v>19912.75</c:v>
                </c:pt>
                <c:pt idx="2558">
                  <c:v>19921</c:v>
                </c:pt>
                <c:pt idx="2559">
                  <c:v>19929.25</c:v>
                </c:pt>
                <c:pt idx="2560">
                  <c:v>19937.5</c:v>
                </c:pt>
                <c:pt idx="2561">
                  <c:v>19945.75</c:v>
                </c:pt>
                <c:pt idx="2562">
                  <c:v>19954</c:v>
                </c:pt>
                <c:pt idx="2563">
                  <c:v>19962.25</c:v>
                </c:pt>
                <c:pt idx="2564">
                  <c:v>19970.5</c:v>
                </c:pt>
                <c:pt idx="2565">
                  <c:v>19978.75</c:v>
                </c:pt>
                <c:pt idx="2566">
                  <c:v>19987</c:v>
                </c:pt>
                <c:pt idx="2567">
                  <c:v>19995.25</c:v>
                </c:pt>
                <c:pt idx="2568">
                  <c:v>20003.5</c:v>
                </c:pt>
                <c:pt idx="2569">
                  <c:v>20011.75</c:v>
                </c:pt>
                <c:pt idx="2570">
                  <c:v>20020</c:v>
                </c:pt>
                <c:pt idx="2571">
                  <c:v>20028.25</c:v>
                </c:pt>
                <c:pt idx="2572">
                  <c:v>20036.5</c:v>
                </c:pt>
                <c:pt idx="2573">
                  <c:v>20044.75</c:v>
                </c:pt>
                <c:pt idx="2574">
                  <c:v>20053</c:v>
                </c:pt>
                <c:pt idx="2575">
                  <c:v>20061.25</c:v>
                </c:pt>
                <c:pt idx="2576">
                  <c:v>20069.5</c:v>
                </c:pt>
                <c:pt idx="2577">
                  <c:v>20077.75</c:v>
                </c:pt>
                <c:pt idx="2578">
                  <c:v>20086</c:v>
                </c:pt>
                <c:pt idx="2579">
                  <c:v>20094.25</c:v>
                </c:pt>
                <c:pt idx="2580">
                  <c:v>20102.5</c:v>
                </c:pt>
                <c:pt idx="2581">
                  <c:v>20110.75</c:v>
                </c:pt>
                <c:pt idx="2582">
                  <c:v>20119</c:v>
                </c:pt>
                <c:pt idx="2583">
                  <c:v>20127.25</c:v>
                </c:pt>
                <c:pt idx="2584">
                  <c:v>20135.5</c:v>
                </c:pt>
                <c:pt idx="2585">
                  <c:v>20143.75</c:v>
                </c:pt>
                <c:pt idx="2586">
                  <c:v>20152</c:v>
                </c:pt>
                <c:pt idx="2587">
                  <c:v>20160.25</c:v>
                </c:pt>
                <c:pt idx="2588">
                  <c:v>20168.5</c:v>
                </c:pt>
                <c:pt idx="2589">
                  <c:v>20176.75</c:v>
                </c:pt>
                <c:pt idx="2590">
                  <c:v>20185</c:v>
                </c:pt>
                <c:pt idx="2591">
                  <c:v>20193.25</c:v>
                </c:pt>
                <c:pt idx="2592">
                  <c:v>20201.5</c:v>
                </c:pt>
                <c:pt idx="2593">
                  <c:v>20209.75</c:v>
                </c:pt>
                <c:pt idx="2594">
                  <c:v>20218</c:v>
                </c:pt>
                <c:pt idx="2595">
                  <c:v>20226.25</c:v>
                </c:pt>
                <c:pt idx="2596">
                  <c:v>20234.5</c:v>
                </c:pt>
                <c:pt idx="2597">
                  <c:v>20242.75</c:v>
                </c:pt>
                <c:pt idx="2598">
                  <c:v>20251</c:v>
                </c:pt>
                <c:pt idx="2599">
                  <c:v>20259.25</c:v>
                </c:pt>
                <c:pt idx="2600">
                  <c:v>20267.5</c:v>
                </c:pt>
                <c:pt idx="2601">
                  <c:v>20275.75</c:v>
                </c:pt>
                <c:pt idx="2602">
                  <c:v>20284</c:v>
                </c:pt>
                <c:pt idx="2603">
                  <c:v>20292.25</c:v>
                </c:pt>
                <c:pt idx="2604">
                  <c:v>20300.5</c:v>
                </c:pt>
                <c:pt idx="2605">
                  <c:v>20308.75</c:v>
                </c:pt>
                <c:pt idx="2606">
                  <c:v>20317</c:v>
                </c:pt>
                <c:pt idx="2607">
                  <c:v>20325.25</c:v>
                </c:pt>
                <c:pt idx="2608">
                  <c:v>20333.5</c:v>
                </c:pt>
                <c:pt idx="2609">
                  <c:v>20341.75</c:v>
                </c:pt>
                <c:pt idx="2610">
                  <c:v>20350</c:v>
                </c:pt>
                <c:pt idx="2611">
                  <c:v>20358.25</c:v>
                </c:pt>
                <c:pt idx="2612">
                  <c:v>20366.5</c:v>
                </c:pt>
                <c:pt idx="2613">
                  <c:v>20374.75</c:v>
                </c:pt>
                <c:pt idx="2614">
                  <c:v>20383</c:v>
                </c:pt>
                <c:pt idx="2615">
                  <c:v>20391.25</c:v>
                </c:pt>
                <c:pt idx="2616">
                  <c:v>20399.5</c:v>
                </c:pt>
                <c:pt idx="2617">
                  <c:v>20407.75</c:v>
                </c:pt>
                <c:pt idx="2618">
                  <c:v>20416</c:v>
                </c:pt>
                <c:pt idx="2619">
                  <c:v>20424.25</c:v>
                </c:pt>
                <c:pt idx="2620">
                  <c:v>20432.5</c:v>
                </c:pt>
                <c:pt idx="2621">
                  <c:v>20440.75</c:v>
                </c:pt>
                <c:pt idx="2622">
                  <c:v>20449</c:v>
                </c:pt>
                <c:pt idx="2623">
                  <c:v>20457.25</c:v>
                </c:pt>
                <c:pt idx="2624">
                  <c:v>20465.5</c:v>
                </c:pt>
                <c:pt idx="2625">
                  <c:v>20473.75</c:v>
                </c:pt>
                <c:pt idx="2626">
                  <c:v>20482</c:v>
                </c:pt>
                <c:pt idx="2627">
                  <c:v>20490.25</c:v>
                </c:pt>
                <c:pt idx="2628">
                  <c:v>20498.5</c:v>
                </c:pt>
                <c:pt idx="2629">
                  <c:v>20506.75</c:v>
                </c:pt>
                <c:pt idx="2630">
                  <c:v>20515</c:v>
                </c:pt>
                <c:pt idx="2631">
                  <c:v>20523.25</c:v>
                </c:pt>
                <c:pt idx="2632">
                  <c:v>20531.5</c:v>
                </c:pt>
                <c:pt idx="2633">
                  <c:v>20539.75</c:v>
                </c:pt>
                <c:pt idx="2634">
                  <c:v>20548</c:v>
                </c:pt>
                <c:pt idx="2635">
                  <c:v>20556.25</c:v>
                </c:pt>
                <c:pt idx="2636">
                  <c:v>20564.5</c:v>
                </c:pt>
                <c:pt idx="2637">
                  <c:v>20572.75</c:v>
                </c:pt>
                <c:pt idx="2638">
                  <c:v>20581</c:v>
                </c:pt>
                <c:pt idx="2639">
                  <c:v>20589.25</c:v>
                </c:pt>
                <c:pt idx="2640">
                  <c:v>20597.5</c:v>
                </c:pt>
                <c:pt idx="2641">
                  <c:v>20605.75</c:v>
                </c:pt>
                <c:pt idx="2642">
                  <c:v>20614</c:v>
                </c:pt>
                <c:pt idx="2643">
                  <c:v>20622.25</c:v>
                </c:pt>
                <c:pt idx="2644">
                  <c:v>20630.5</c:v>
                </c:pt>
                <c:pt idx="2645">
                  <c:v>20638.75</c:v>
                </c:pt>
                <c:pt idx="2646">
                  <c:v>20647</c:v>
                </c:pt>
                <c:pt idx="2647">
                  <c:v>20655.25</c:v>
                </c:pt>
                <c:pt idx="2648">
                  <c:v>20663.5</c:v>
                </c:pt>
                <c:pt idx="2649">
                  <c:v>20671.75</c:v>
                </c:pt>
                <c:pt idx="2650">
                  <c:v>20680</c:v>
                </c:pt>
                <c:pt idx="2651">
                  <c:v>20688.25</c:v>
                </c:pt>
                <c:pt idx="2652">
                  <c:v>20696.5</c:v>
                </c:pt>
                <c:pt idx="2653">
                  <c:v>20704.75</c:v>
                </c:pt>
                <c:pt idx="2654">
                  <c:v>20713</c:v>
                </c:pt>
                <c:pt idx="2655">
                  <c:v>20721.25</c:v>
                </c:pt>
                <c:pt idx="2656">
                  <c:v>20729.5</c:v>
                </c:pt>
                <c:pt idx="2657">
                  <c:v>20737.75</c:v>
                </c:pt>
                <c:pt idx="2658">
                  <c:v>20746</c:v>
                </c:pt>
                <c:pt idx="2659">
                  <c:v>20754.25</c:v>
                </c:pt>
                <c:pt idx="2660">
                  <c:v>20762.5</c:v>
                </c:pt>
                <c:pt idx="2661">
                  <c:v>20770.75</c:v>
                </c:pt>
                <c:pt idx="2662">
                  <c:v>20779</c:v>
                </c:pt>
                <c:pt idx="2663">
                  <c:v>20787.25</c:v>
                </c:pt>
                <c:pt idx="2664">
                  <c:v>20795.5</c:v>
                </c:pt>
                <c:pt idx="2665">
                  <c:v>20803.75</c:v>
                </c:pt>
                <c:pt idx="2666">
                  <c:v>20812</c:v>
                </c:pt>
                <c:pt idx="2667">
                  <c:v>20820.25</c:v>
                </c:pt>
                <c:pt idx="2668">
                  <c:v>20828.5</c:v>
                </c:pt>
                <c:pt idx="2669">
                  <c:v>20836.75</c:v>
                </c:pt>
                <c:pt idx="2670">
                  <c:v>20845</c:v>
                </c:pt>
                <c:pt idx="2671">
                  <c:v>20853.25</c:v>
                </c:pt>
                <c:pt idx="2672">
                  <c:v>20861.5</c:v>
                </c:pt>
                <c:pt idx="2673">
                  <c:v>20869.75</c:v>
                </c:pt>
                <c:pt idx="2674">
                  <c:v>20878</c:v>
                </c:pt>
                <c:pt idx="2675">
                  <c:v>20886.25</c:v>
                </c:pt>
                <c:pt idx="2676">
                  <c:v>20894.5</c:v>
                </c:pt>
                <c:pt idx="2677">
                  <c:v>20902.75</c:v>
                </c:pt>
                <c:pt idx="2678">
                  <c:v>20911</c:v>
                </c:pt>
                <c:pt idx="2679">
                  <c:v>20919.25</c:v>
                </c:pt>
                <c:pt idx="2680">
                  <c:v>20927.5</c:v>
                </c:pt>
                <c:pt idx="2681">
                  <c:v>20935.75</c:v>
                </c:pt>
                <c:pt idx="2682">
                  <c:v>20944</c:v>
                </c:pt>
                <c:pt idx="2683">
                  <c:v>20952.25</c:v>
                </c:pt>
                <c:pt idx="2684">
                  <c:v>20960.5</c:v>
                </c:pt>
                <c:pt idx="2685">
                  <c:v>20968.75</c:v>
                </c:pt>
                <c:pt idx="2686">
                  <c:v>20977</c:v>
                </c:pt>
                <c:pt idx="2687">
                  <c:v>20985.25</c:v>
                </c:pt>
                <c:pt idx="2688">
                  <c:v>20993.5</c:v>
                </c:pt>
                <c:pt idx="2689">
                  <c:v>21001.75</c:v>
                </c:pt>
                <c:pt idx="2690">
                  <c:v>21010</c:v>
                </c:pt>
                <c:pt idx="2691">
                  <c:v>21018.25</c:v>
                </c:pt>
                <c:pt idx="2692">
                  <c:v>21026.5</c:v>
                </c:pt>
                <c:pt idx="2693">
                  <c:v>21034.75</c:v>
                </c:pt>
                <c:pt idx="2694">
                  <c:v>21043</c:v>
                </c:pt>
                <c:pt idx="2695">
                  <c:v>21051.25</c:v>
                </c:pt>
                <c:pt idx="2696">
                  <c:v>21059.5</c:v>
                </c:pt>
                <c:pt idx="2697">
                  <c:v>21067.75</c:v>
                </c:pt>
                <c:pt idx="2698">
                  <c:v>21076</c:v>
                </c:pt>
                <c:pt idx="2699">
                  <c:v>21084.25</c:v>
                </c:pt>
                <c:pt idx="2700">
                  <c:v>21092.5</c:v>
                </c:pt>
                <c:pt idx="2701">
                  <c:v>21100.75</c:v>
                </c:pt>
                <c:pt idx="2702">
                  <c:v>21109</c:v>
                </c:pt>
                <c:pt idx="2703">
                  <c:v>21117.25</c:v>
                </c:pt>
                <c:pt idx="2704">
                  <c:v>21125.5</c:v>
                </c:pt>
                <c:pt idx="2705">
                  <c:v>21133.75</c:v>
                </c:pt>
                <c:pt idx="2706">
                  <c:v>21142</c:v>
                </c:pt>
                <c:pt idx="2707">
                  <c:v>21150.25</c:v>
                </c:pt>
                <c:pt idx="2708">
                  <c:v>21158.5</c:v>
                </c:pt>
                <c:pt idx="2709">
                  <c:v>21166.75</c:v>
                </c:pt>
                <c:pt idx="2710">
                  <c:v>21175</c:v>
                </c:pt>
                <c:pt idx="2711">
                  <c:v>21183.25</c:v>
                </c:pt>
                <c:pt idx="2712">
                  <c:v>21191.5</c:v>
                </c:pt>
                <c:pt idx="2713">
                  <c:v>21199.75</c:v>
                </c:pt>
                <c:pt idx="2714">
                  <c:v>21208</c:v>
                </c:pt>
                <c:pt idx="2715">
                  <c:v>21216.25</c:v>
                </c:pt>
                <c:pt idx="2716">
                  <c:v>21224.5</c:v>
                </c:pt>
                <c:pt idx="2717">
                  <c:v>21232.75</c:v>
                </c:pt>
                <c:pt idx="2718">
                  <c:v>21241</c:v>
                </c:pt>
                <c:pt idx="2719">
                  <c:v>21249.25</c:v>
                </c:pt>
                <c:pt idx="2720">
                  <c:v>21257.5</c:v>
                </c:pt>
                <c:pt idx="2721">
                  <c:v>21265.75</c:v>
                </c:pt>
                <c:pt idx="2722">
                  <c:v>21274</c:v>
                </c:pt>
                <c:pt idx="2723">
                  <c:v>21282.25</c:v>
                </c:pt>
                <c:pt idx="2724">
                  <c:v>21290.5</c:v>
                </c:pt>
                <c:pt idx="2725">
                  <c:v>21298.75</c:v>
                </c:pt>
                <c:pt idx="2726">
                  <c:v>21307</c:v>
                </c:pt>
                <c:pt idx="2727">
                  <c:v>21315.25</c:v>
                </c:pt>
                <c:pt idx="2728">
                  <c:v>21323.5</c:v>
                </c:pt>
                <c:pt idx="2729">
                  <c:v>21331.75</c:v>
                </c:pt>
                <c:pt idx="2730">
                  <c:v>21340</c:v>
                </c:pt>
                <c:pt idx="2731">
                  <c:v>21348.25</c:v>
                </c:pt>
                <c:pt idx="2732">
                  <c:v>21356.5</c:v>
                </c:pt>
                <c:pt idx="2733">
                  <c:v>21364.75</c:v>
                </c:pt>
                <c:pt idx="2734">
                  <c:v>21373</c:v>
                </c:pt>
                <c:pt idx="2735">
                  <c:v>21381.25</c:v>
                </c:pt>
                <c:pt idx="2736">
                  <c:v>21389.5</c:v>
                </c:pt>
                <c:pt idx="2737">
                  <c:v>21397.75</c:v>
                </c:pt>
                <c:pt idx="2738">
                  <c:v>21406</c:v>
                </c:pt>
                <c:pt idx="2739">
                  <c:v>21414.25</c:v>
                </c:pt>
                <c:pt idx="2740">
                  <c:v>21422.5</c:v>
                </c:pt>
                <c:pt idx="2741">
                  <c:v>21430.75</c:v>
                </c:pt>
                <c:pt idx="2742">
                  <c:v>21439</c:v>
                </c:pt>
                <c:pt idx="2743">
                  <c:v>21447.25</c:v>
                </c:pt>
                <c:pt idx="2744">
                  <c:v>21455.5</c:v>
                </c:pt>
                <c:pt idx="2745">
                  <c:v>21463.75</c:v>
                </c:pt>
                <c:pt idx="2746">
                  <c:v>21472</c:v>
                </c:pt>
                <c:pt idx="2747">
                  <c:v>21480.25</c:v>
                </c:pt>
                <c:pt idx="2748">
                  <c:v>21488.5</c:v>
                </c:pt>
                <c:pt idx="2749">
                  <c:v>21496.75</c:v>
                </c:pt>
                <c:pt idx="2750">
                  <c:v>21505</c:v>
                </c:pt>
                <c:pt idx="2751">
                  <c:v>21513.25</c:v>
                </c:pt>
                <c:pt idx="2752">
                  <c:v>21521.5</c:v>
                </c:pt>
                <c:pt idx="2753">
                  <c:v>21529.75</c:v>
                </c:pt>
                <c:pt idx="2754">
                  <c:v>21538</c:v>
                </c:pt>
                <c:pt idx="2755">
                  <c:v>21546.25</c:v>
                </c:pt>
                <c:pt idx="2756">
                  <c:v>21554.5</c:v>
                </c:pt>
                <c:pt idx="2757">
                  <c:v>21562.75</c:v>
                </c:pt>
                <c:pt idx="2758">
                  <c:v>21571</c:v>
                </c:pt>
                <c:pt idx="2759">
                  <c:v>21579.25</c:v>
                </c:pt>
                <c:pt idx="2760">
                  <c:v>21587.5</c:v>
                </c:pt>
                <c:pt idx="2761">
                  <c:v>21595.75</c:v>
                </c:pt>
                <c:pt idx="2762">
                  <c:v>21604</c:v>
                </c:pt>
                <c:pt idx="2763">
                  <c:v>21612.25</c:v>
                </c:pt>
                <c:pt idx="2764">
                  <c:v>21620.5</c:v>
                </c:pt>
                <c:pt idx="2765">
                  <c:v>21628.75</c:v>
                </c:pt>
                <c:pt idx="2766">
                  <c:v>21637</c:v>
                </c:pt>
                <c:pt idx="2767">
                  <c:v>21645.25</c:v>
                </c:pt>
                <c:pt idx="2768">
                  <c:v>21653.5</c:v>
                </c:pt>
                <c:pt idx="2769">
                  <c:v>21661.75</c:v>
                </c:pt>
                <c:pt idx="2770">
                  <c:v>21670</c:v>
                </c:pt>
                <c:pt idx="2771">
                  <c:v>21678.25</c:v>
                </c:pt>
                <c:pt idx="2772">
                  <c:v>21686.5</c:v>
                </c:pt>
                <c:pt idx="2773">
                  <c:v>21694.75</c:v>
                </c:pt>
                <c:pt idx="2774">
                  <c:v>21703</c:v>
                </c:pt>
                <c:pt idx="2775">
                  <c:v>21711.25</c:v>
                </c:pt>
                <c:pt idx="2776">
                  <c:v>21719.5</c:v>
                </c:pt>
                <c:pt idx="2777">
                  <c:v>21727.75</c:v>
                </c:pt>
                <c:pt idx="2778">
                  <c:v>21736</c:v>
                </c:pt>
                <c:pt idx="2779">
                  <c:v>21744.25</c:v>
                </c:pt>
                <c:pt idx="2780">
                  <c:v>21752.5</c:v>
                </c:pt>
                <c:pt idx="2781">
                  <c:v>21760.75</c:v>
                </c:pt>
                <c:pt idx="2782">
                  <c:v>21769</c:v>
                </c:pt>
                <c:pt idx="2783">
                  <c:v>21777.25</c:v>
                </c:pt>
                <c:pt idx="2784">
                  <c:v>21785.5</c:v>
                </c:pt>
                <c:pt idx="2785">
                  <c:v>21793.75</c:v>
                </c:pt>
                <c:pt idx="2786">
                  <c:v>21802</c:v>
                </c:pt>
                <c:pt idx="2787">
                  <c:v>21810.25</c:v>
                </c:pt>
                <c:pt idx="2788">
                  <c:v>21818.5</c:v>
                </c:pt>
                <c:pt idx="2789">
                  <c:v>21826.75</c:v>
                </c:pt>
                <c:pt idx="2790">
                  <c:v>21835</c:v>
                </c:pt>
                <c:pt idx="2791">
                  <c:v>21843.25</c:v>
                </c:pt>
                <c:pt idx="2792">
                  <c:v>21851.5</c:v>
                </c:pt>
                <c:pt idx="2793">
                  <c:v>21859.75</c:v>
                </c:pt>
                <c:pt idx="2794">
                  <c:v>21868</c:v>
                </c:pt>
                <c:pt idx="2795">
                  <c:v>21876.25</c:v>
                </c:pt>
                <c:pt idx="2796">
                  <c:v>21884.5</c:v>
                </c:pt>
                <c:pt idx="2797">
                  <c:v>21892.75</c:v>
                </c:pt>
                <c:pt idx="2798">
                  <c:v>21901</c:v>
                </c:pt>
                <c:pt idx="2799">
                  <c:v>21909.25</c:v>
                </c:pt>
                <c:pt idx="2800">
                  <c:v>21917.5</c:v>
                </c:pt>
                <c:pt idx="2801">
                  <c:v>21925.75</c:v>
                </c:pt>
                <c:pt idx="2802">
                  <c:v>21934</c:v>
                </c:pt>
                <c:pt idx="2803">
                  <c:v>21942.25</c:v>
                </c:pt>
                <c:pt idx="2804">
                  <c:v>21950.5</c:v>
                </c:pt>
                <c:pt idx="2805">
                  <c:v>21958.75</c:v>
                </c:pt>
                <c:pt idx="2806">
                  <c:v>21967</c:v>
                </c:pt>
                <c:pt idx="2807">
                  <c:v>21975.25</c:v>
                </c:pt>
                <c:pt idx="2808">
                  <c:v>21983.5</c:v>
                </c:pt>
                <c:pt idx="2809">
                  <c:v>21991.75</c:v>
                </c:pt>
                <c:pt idx="2810">
                  <c:v>22000</c:v>
                </c:pt>
                <c:pt idx="2811">
                  <c:v>22008.25</c:v>
                </c:pt>
                <c:pt idx="2812">
                  <c:v>22016.5</c:v>
                </c:pt>
                <c:pt idx="2813">
                  <c:v>22024.75</c:v>
                </c:pt>
                <c:pt idx="2814">
                  <c:v>22033</c:v>
                </c:pt>
                <c:pt idx="2815">
                  <c:v>22041.25</c:v>
                </c:pt>
                <c:pt idx="2816">
                  <c:v>22049.5</c:v>
                </c:pt>
                <c:pt idx="2817">
                  <c:v>22057.75</c:v>
                </c:pt>
                <c:pt idx="2818">
                  <c:v>22066</c:v>
                </c:pt>
                <c:pt idx="2819">
                  <c:v>22074.25</c:v>
                </c:pt>
                <c:pt idx="2820">
                  <c:v>22082.5</c:v>
                </c:pt>
                <c:pt idx="2821">
                  <c:v>22090.75</c:v>
                </c:pt>
                <c:pt idx="2822">
                  <c:v>22099</c:v>
                </c:pt>
                <c:pt idx="2823">
                  <c:v>22107.25</c:v>
                </c:pt>
                <c:pt idx="2824">
                  <c:v>22115.5</c:v>
                </c:pt>
                <c:pt idx="2825">
                  <c:v>22123.75</c:v>
                </c:pt>
                <c:pt idx="2826">
                  <c:v>22132</c:v>
                </c:pt>
                <c:pt idx="2827">
                  <c:v>22140.25</c:v>
                </c:pt>
                <c:pt idx="2828">
                  <c:v>22148.5</c:v>
                </c:pt>
                <c:pt idx="2829">
                  <c:v>22156.75</c:v>
                </c:pt>
                <c:pt idx="2830">
                  <c:v>22165</c:v>
                </c:pt>
                <c:pt idx="2831">
                  <c:v>22173.25</c:v>
                </c:pt>
                <c:pt idx="2832">
                  <c:v>22181.5</c:v>
                </c:pt>
                <c:pt idx="2833">
                  <c:v>22189.75</c:v>
                </c:pt>
                <c:pt idx="2834">
                  <c:v>22198</c:v>
                </c:pt>
                <c:pt idx="2835">
                  <c:v>22206.25</c:v>
                </c:pt>
                <c:pt idx="2836">
                  <c:v>22214.5</c:v>
                </c:pt>
                <c:pt idx="2837">
                  <c:v>22222.75</c:v>
                </c:pt>
                <c:pt idx="2838">
                  <c:v>22231</c:v>
                </c:pt>
                <c:pt idx="2839">
                  <c:v>22239.25</c:v>
                </c:pt>
                <c:pt idx="2840">
                  <c:v>22247.5</c:v>
                </c:pt>
                <c:pt idx="2841">
                  <c:v>22255.75</c:v>
                </c:pt>
                <c:pt idx="2842">
                  <c:v>22264</c:v>
                </c:pt>
                <c:pt idx="2843">
                  <c:v>22272.25</c:v>
                </c:pt>
                <c:pt idx="2844">
                  <c:v>22280.5</c:v>
                </c:pt>
                <c:pt idx="2845">
                  <c:v>22288.75</c:v>
                </c:pt>
                <c:pt idx="2846">
                  <c:v>22297</c:v>
                </c:pt>
                <c:pt idx="2847">
                  <c:v>22305.25</c:v>
                </c:pt>
                <c:pt idx="2848">
                  <c:v>22313.5</c:v>
                </c:pt>
                <c:pt idx="2849">
                  <c:v>22321.75</c:v>
                </c:pt>
                <c:pt idx="2850">
                  <c:v>22330</c:v>
                </c:pt>
                <c:pt idx="2851">
                  <c:v>22338.25</c:v>
                </c:pt>
                <c:pt idx="2852">
                  <c:v>22346.5</c:v>
                </c:pt>
                <c:pt idx="2853">
                  <c:v>22354.75</c:v>
                </c:pt>
                <c:pt idx="2854">
                  <c:v>22363</c:v>
                </c:pt>
                <c:pt idx="2855">
                  <c:v>22371.25</c:v>
                </c:pt>
                <c:pt idx="2856">
                  <c:v>22379.5</c:v>
                </c:pt>
                <c:pt idx="2857">
                  <c:v>22387.75</c:v>
                </c:pt>
                <c:pt idx="2858">
                  <c:v>22396</c:v>
                </c:pt>
                <c:pt idx="2859">
                  <c:v>22404.25</c:v>
                </c:pt>
                <c:pt idx="2860">
                  <c:v>22412.5</c:v>
                </c:pt>
                <c:pt idx="2861">
                  <c:v>22420.75</c:v>
                </c:pt>
                <c:pt idx="2862">
                  <c:v>22429</c:v>
                </c:pt>
                <c:pt idx="2863">
                  <c:v>22437.25</c:v>
                </c:pt>
                <c:pt idx="2864">
                  <c:v>22445.5</c:v>
                </c:pt>
                <c:pt idx="2865">
                  <c:v>22453.75</c:v>
                </c:pt>
                <c:pt idx="2866">
                  <c:v>22462</c:v>
                </c:pt>
                <c:pt idx="2867">
                  <c:v>22470.25</c:v>
                </c:pt>
                <c:pt idx="2868">
                  <c:v>22478.5</c:v>
                </c:pt>
                <c:pt idx="2869">
                  <c:v>22486.75</c:v>
                </c:pt>
                <c:pt idx="2870">
                  <c:v>22495</c:v>
                </c:pt>
                <c:pt idx="2871">
                  <c:v>22503.25</c:v>
                </c:pt>
                <c:pt idx="2872">
                  <c:v>22511.5</c:v>
                </c:pt>
                <c:pt idx="2873">
                  <c:v>22519.75</c:v>
                </c:pt>
                <c:pt idx="2874">
                  <c:v>22528</c:v>
                </c:pt>
                <c:pt idx="2875">
                  <c:v>22536.25</c:v>
                </c:pt>
                <c:pt idx="2876">
                  <c:v>22544.5</c:v>
                </c:pt>
                <c:pt idx="2877">
                  <c:v>22552.75</c:v>
                </c:pt>
                <c:pt idx="2878">
                  <c:v>22561</c:v>
                </c:pt>
                <c:pt idx="2879">
                  <c:v>22569.25</c:v>
                </c:pt>
                <c:pt idx="2880">
                  <c:v>22577.5</c:v>
                </c:pt>
                <c:pt idx="2881">
                  <c:v>22585.75</c:v>
                </c:pt>
                <c:pt idx="2882">
                  <c:v>22594</c:v>
                </c:pt>
                <c:pt idx="2883">
                  <c:v>22602.25</c:v>
                </c:pt>
                <c:pt idx="2884">
                  <c:v>22610.5</c:v>
                </c:pt>
                <c:pt idx="2885">
                  <c:v>22618.75</c:v>
                </c:pt>
                <c:pt idx="2886">
                  <c:v>22627</c:v>
                </c:pt>
                <c:pt idx="2887">
                  <c:v>22635.25</c:v>
                </c:pt>
                <c:pt idx="2888">
                  <c:v>22643.5</c:v>
                </c:pt>
                <c:pt idx="2889">
                  <c:v>22651.75</c:v>
                </c:pt>
                <c:pt idx="2890">
                  <c:v>22660</c:v>
                </c:pt>
                <c:pt idx="2891">
                  <c:v>22668.25</c:v>
                </c:pt>
                <c:pt idx="2892">
                  <c:v>22676.5</c:v>
                </c:pt>
                <c:pt idx="2893">
                  <c:v>22684.75</c:v>
                </c:pt>
                <c:pt idx="2894">
                  <c:v>22693</c:v>
                </c:pt>
                <c:pt idx="2895">
                  <c:v>22701.25</c:v>
                </c:pt>
                <c:pt idx="2896">
                  <c:v>22709.5</c:v>
                </c:pt>
                <c:pt idx="2897">
                  <c:v>22717.75</c:v>
                </c:pt>
                <c:pt idx="2898">
                  <c:v>22726</c:v>
                </c:pt>
                <c:pt idx="2899">
                  <c:v>22734.25</c:v>
                </c:pt>
                <c:pt idx="2900">
                  <c:v>22742.5</c:v>
                </c:pt>
                <c:pt idx="2901">
                  <c:v>22750.75</c:v>
                </c:pt>
                <c:pt idx="2902">
                  <c:v>22759</c:v>
                </c:pt>
                <c:pt idx="2903">
                  <c:v>22767.25</c:v>
                </c:pt>
                <c:pt idx="2904">
                  <c:v>22775.5</c:v>
                </c:pt>
                <c:pt idx="2905">
                  <c:v>22783.75</c:v>
                </c:pt>
                <c:pt idx="2906">
                  <c:v>22792</c:v>
                </c:pt>
                <c:pt idx="2907">
                  <c:v>22800.25</c:v>
                </c:pt>
                <c:pt idx="2908">
                  <c:v>22808.5</c:v>
                </c:pt>
                <c:pt idx="2909">
                  <c:v>22816.75</c:v>
                </c:pt>
                <c:pt idx="2910">
                  <c:v>22825</c:v>
                </c:pt>
                <c:pt idx="2911">
                  <c:v>22833.25</c:v>
                </c:pt>
                <c:pt idx="2912">
                  <c:v>22841.5</c:v>
                </c:pt>
                <c:pt idx="2913">
                  <c:v>22849.75</c:v>
                </c:pt>
                <c:pt idx="2914">
                  <c:v>22858</c:v>
                </c:pt>
                <c:pt idx="2915">
                  <c:v>22866.25</c:v>
                </c:pt>
                <c:pt idx="2916">
                  <c:v>22874.5</c:v>
                </c:pt>
                <c:pt idx="2917">
                  <c:v>22882.75</c:v>
                </c:pt>
                <c:pt idx="2918">
                  <c:v>22891</c:v>
                </c:pt>
                <c:pt idx="2919">
                  <c:v>22899.25</c:v>
                </c:pt>
                <c:pt idx="2920">
                  <c:v>22907.5</c:v>
                </c:pt>
                <c:pt idx="2921">
                  <c:v>22915.75</c:v>
                </c:pt>
                <c:pt idx="2922">
                  <c:v>22924</c:v>
                </c:pt>
                <c:pt idx="2923">
                  <c:v>22932.25</c:v>
                </c:pt>
                <c:pt idx="2924">
                  <c:v>22940.5</c:v>
                </c:pt>
                <c:pt idx="2925">
                  <c:v>22948.75</c:v>
                </c:pt>
                <c:pt idx="2926">
                  <c:v>22957</c:v>
                </c:pt>
                <c:pt idx="2927">
                  <c:v>22965.25</c:v>
                </c:pt>
                <c:pt idx="2928">
                  <c:v>22973.5</c:v>
                </c:pt>
                <c:pt idx="2929">
                  <c:v>22981.75</c:v>
                </c:pt>
                <c:pt idx="2930">
                  <c:v>22990</c:v>
                </c:pt>
                <c:pt idx="2931">
                  <c:v>22998.25</c:v>
                </c:pt>
                <c:pt idx="2932">
                  <c:v>23006.5</c:v>
                </c:pt>
                <c:pt idx="2933">
                  <c:v>23014.75</c:v>
                </c:pt>
                <c:pt idx="2934">
                  <c:v>23023</c:v>
                </c:pt>
                <c:pt idx="2935">
                  <c:v>23031.25</c:v>
                </c:pt>
                <c:pt idx="2936">
                  <c:v>23039.5</c:v>
                </c:pt>
                <c:pt idx="2937">
                  <c:v>23047.75</c:v>
                </c:pt>
                <c:pt idx="2938">
                  <c:v>23056</c:v>
                </c:pt>
                <c:pt idx="2939">
                  <c:v>23064.25</c:v>
                </c:pt>
                <c:pt idx="2940">
                  <c:v>23072.5</c:v>
                </c:pt>
                <c:pt idx="2941">
                  <c:v>23080.75</c:v>
                </c:pt>
                <c:pt idx="2942">
                  <c:v>23089</c:v>
                </c:pt>
                <c:pt idx="2943">
                  <c:v>23097.25</c:v>
                </c:pt>
                <c:pt idx="2944">
                  <c:v>23105.5</c:v>
                </c:pt>
                <c:pt idx="2945">
                  <c:v>23113.75</c:v>
                </c:pt>
                <c:pt idx="2946">
                  <c:v>23122</c:v>
                </c:pt>
                <c:pt idx="2947">
                  <c:v>23130.25</c:v>
                </c:pt>
                <c:pt idx="2948">
                  <c:v>23138.5</c:v>
                </c:pt>
                <c:pt idx="2949">
                  <c:v>23146.75</c:v>
                </c:pt>
                <c:pt idx="2950">
                  <c:v>23155</c:v>
                </c:pt>
                <c:pt idx="2951">
                  <c:v>23163.25</c:v>
                </c:pt>
                <c:pt idx="2952">
                  <c:v>23171.5</c:v>
                </c:pt>
                <c:pt idx="2953">
                  <c:v>23179.75</c:v>
                </c:pt>
                <c:pt idx="2954">
                  <c:v>23188</c:v>
                </c:pt>
                <c:pt idx="2955">
                  <c:v>23196.25</c:v>
                </c:pt>
                <c:pt idx="2956">
                  <c:v>23204.5</c:v>
                </c:pt>
                <c:pt idx="2957">
                  <c:v>23212.75</c:v>
                </c:pt>
                <c:pt idx="2958">
                  <c:v>23221</c:v>
                </c:pt>
                <c:pt idx="2959">
                  <c:v>23229.25</c:v>
                </c:pt>
                <c:pt idx="2960">
                  <c:v>23237.5</c:v>
                </c:pt>
                <c:pt idx="2961">
                  <c:v>23245.75</c:v>
                </c:pt>
                <c:pt idx="2962">
                  <c:v>23254</c:v>
                </c:pt>
                <c:pt idx="2963">
                  <c:v>23262.25</c:v>
                </c:pt>
                <c:pt idx="2964">
                  <c:v>23270.5</c:v>
                </c:pt>
                <c:pt idx="2965">
                  <c:v>23278.75</c:v>
                </c:pt>
                <c:pt idx="2966">
                  <c:v>23287</c:v>
                </c:pt>
                <c:pt idx="2967">
                  <c:v>23295.25</c:v>
                </c:pt>
                <c:pt idx="2968">
                  <c:v>23303.5</c:v>
                </c:pt>
                <c:pt idx="2969">
                  <c:v>23311.75</c:v>
                </c:pt>
                <c:pt idx="2970">
                  <c:v>23320</c:v>
                </c:pt>
                <c:pt idx="2971">
                  <c:v>23328.25</c:v>
                </c:pt>
                <c:pt idx="2972">
                  <c:v>23336.5</c:v>
                </c:pt>
                <c:pt idx="2973">
                  <c:v>23344.75</c:v>
                </c:pt>
                <c:pt idx="2974">
                  <c:v>23353</c:v>
                </c:pt>
                <c:pt idx="2975">
                  <c:v>23361.25</c:v>
                </c:pt>
                <c:pt idx="2976">
                  <c:v>23369.5</c:v>
                </c:pt>
                <c:pt idx="2977">
                  <c:v>23377.75</c:v>
                </c:pt>
                <c:pt idx="2978">
                  <c:v>23386</c:v>
                </c:pt>
                <c:pt idx="2979">
                  <c:v>23394.25</c:v>
                </c:pt>
                <c:pt idx="2980">
                  <c:v>23402.5</c:v>
                </c:pt>
                <c:pt idx="2981">
                  <c:v>23410.75</c:v>
                </c:pt>
                <c:pt idx="2982">
                  <c:v>23419</c:v>
                </c:pt>
                <c:pt idx="2983">
                  <c:v>23427.25</c:v>
                </c:pt>
                <c:pt idx="2984">
                  <c:v>23435.5</c:v>
                </c:pt>
                <c:pt idx="2985">
                  <c:v>23443.75</c:v>
                </c:pt>
                <c:pt idx="2986">
                  <c:v>23452</c:v>
                </c:pt>
                <c:pt idx="2987">
                  <c:v>23460.25</c:v>
                </c:pt>
                <c:pt idx="2988">
                  <c:v>23468.5</c:v>
                </c:pt>
                <c:pt idx="2989">
                  <c:v>23476.75</c:v>
                </c:pt>
                <c:pt idx="2990">
                  <c:v>23485</c:v>
                </c:pt>
                <c:pt idx="2991">
                  <c:v>23493.25</c:v>
                </c:pt>
                <c:pt idx="2992">
                  <c:v>23501.5</c:v>
                </c:pt>
                <c:pt idx="2993">
                  <c:v>23509.75</c:v>
                </c:pt>
                <c:pt idx="2994">
                  <c:v>23518</c:v>
                </c:pt>
                <c:pt idx="2995">
                  <c:v>23526.25</c:v>
                </c:pt>
                <c:pt idx="2996">
                  <c:v>23534.5</c:v>
                </c:pt>
                <c:pt idx="2997">
                  <c:v>23542.75</c:v>
                </c:pt>
                <c:pt idx="2998">
                  <c:v>23551</c:v>
                </c:pt>
                <c:pt idx="2999">
                  <c:v>23559.25</c:v>
                </c:pt>
                <c:pt idx="3000">
                  <c:v>23567.5</c:v>
                </c:pt>
                <c:pt idx="3001">
                  <c:v>23575.75</c:v>
                </c:pt>
                <c:pt idx="3002">
                  <c:v>23584</c:v>
                </c:pt>
                <c:pt idx="3003">
                  <c:v>23592.25</c:v>
                </c:pt>
                <c:pt idx="3004">
                  <c:v>23600.5</c:v>
                </c:pt>
                <c:pt idx="3005">
                  <c:v>23608.75</c:v>
                </c:pt>
                <c:pt idx="3006">
                  <c:v>23617</c:v>
                </c:pt>
                <c:pt idx="3007">
                  <c:v>23625.25</c:v>
                </c:pt>
                <c:pt idx="3008">
                  <c:v>23633.5</c:v>
                </c:pt>
                <c:pt idx="3009">
                  <c:v>23641.75</c:v>
                </c:pt>
                <c:pt idx="3010">
                  <c:v>23650</c:v>
                </c:pt>
                <c:pt idx="3011">
                  <c:v>23658.25</c:v>
                </c:pt>
                <c:pt idx="3012">
                  <c:v>23666.5</c:v>
                </c:pt>
                <c:pt idx="3013">
                  <c:v>23674.75</c:v>
                </c:pt>
                <c:pt idx="3014">
                  <c:v>23683</c:v>
                </c:pt>
                <c:pt idx="3015">
                  <c:v>23691.25</c:v>
                </c:pt>
                <c:pt idx="3016">
                  <c:v>23699.5</c:v>
                </c:pt>
                <c:pt idx="3017">
                  <c:v>23707.75</c:v>
                </c:pt>
                <c:pt idx="3018">
                  <c:v>23716</c:v>
                </c:pt>
                <c:pt idx="3019">
                  <c:v>23724.25</c:v>
                </c:pt>
                <c:pt idx="3020">
                  <c:v>23732.5</c:v>
                </c:pt>
                <c:pt idx="3021">
                  <c:v>23740.75</c:v>
                </c:pt>
                <c:pt idx="3022">
                  <c:v>23749</c:v>
                </c:pt>
                <c:pt idx="3023">
                  <c:v>23757.25</c:v>
                </c:pt>
                <c:pt idx="3024">
                  <c:v>23765.5</c:v>
                </c:pt>
                <c:pt idx="3025">
                  <c:v>23773.75</c:v>
                </c:pt>
                <c:pt idx="3026">
                  <c:v>23782</c:v>
                </c:pt>
                <c:pt idx="3027">
                  <c:v>23790.25</c:v>
                </c:pt>
                <c:pt idx="3028">
                  <c:v>23798.5</c:v>
                </c:pt>
                <c:pt idx="3029">
                  <c:v>23806.75</c:v>
                </c:pt>
                <c:pt idx="3030">
                  <c:v>23815</c:v>
                </c:pt>
                <c:pt idx="3031">
                  <c:v>23823.25</c:v>
                </c:pt>
                <c:pt idx="3032">
                  <c:v>23831.5</c:v>
                </c:pt>
                <c:pt idx="3033">
                  <c:v>23839.75</c:v>
                </c:pt>
                <c:pt idx="3034">
                  <c:v>23848</c:v>
                </c:pt>
                <c:pt idx="3035">
                  <c:v>23856.25</c:v>
                </c:pt>
                <c:pt idx="3036">
                  <c:v>23864.5</c:v>
                </c:pt>
                <c:pt idx="3037">
                  <c:v>23872.75</c:v>
                </c:pt>
                <c:pt idx="3038">
                  <c:v>23881</c:v>
                </c:pt>
                <c:pt idx="3039">
                  <c:v>23889.25</c:v>
                </c:pt>
                <c:pt idx="3040">
                  <c:v>23897.5</c:v>
                </c:pt>
                <c:pt idx="3041">
                  <c:v>23905.75</c:v>
                </c:pt>
                <c:pt idx="3042">
                  <c:v>23914</c:v>
                </c:pt>
                <c:pt idx="3043">
                  <c:v>23922.25</c:v>
                </c:pt>
                <c:pt idx="3044">
                  <c:v>23930.5</c:v>
                </c:pt>
                <c:pt idx="3045">
                  <c:v>23938.75</c:v>
                </c:pt>
                <c:pt idx="3046">
                  <c:v>23947</c:v>
                </c:pt>
                <c:pt idx="3047">
                  <c:v>23955.25</c:v>
                </c:pt>
                <c:pt idx="3048">
                  <c:v>23963.5</c:v>
                </c:pt>
                <c:pt idx="3049">
                  <c:v>23971.75</c:v>
                </c:pt>
                <c:pt idx="3050">
                  <c:v>23980</c:v>
                </c:pt>
                <c:pt idx="3051">
                  <c:v>23988.25</c:v>
                </c:pt>
                <c:pt idx="3052">
                  <c:v>23996.5</c:v>
                </c:pt>
                <c:pt idx="3053">
                  <c:v>24004.75</c:v>
                </c:pt>
                <c:pt idx="3054">
                  <c:v>24013</c:v>
                </c:pt>
                <c:pt idx="3055">
                  <c:v>24021.25</c:v>
                </c:pt>
                <c:pt idx="3056">
                  <c:v>24029.5</c:v>
                </c:pt>
                <c:pt idx="3057">
                  <c:v>24037.75</c:v>
                </c:pt>
                <c:pt idx="3058">
                  <c:v>24046</c:v>
                </c:pt>
                <c:pt idx="3059">
                  <c:v>24054.25</c:v>
                </c:pt>
                <c:pt idx="3060">
                  <c:v>24062.5</c:v>
                </c:pt>
                <c:pt idx="3061">
                  <c:v>24070.75</c:v>
                </c:pt>
                <c:pt idx="3062">
                  <c:v>24079</c:v>
                </c:pt>
                <c:pt idx="3063">
                  <c:v>24087.25</c:v>
                </c:pt>
                <c:pt idx="3064">
                  <c:v>24095.5</c:v>
                </c:pt>
                <c:pt idx="3065">
                  <c:v>24103.75</c:v>
                </c:pt>
                <c:pt idx="3066">
                  <c:v>24112</c:v>
                </c:pt>
                <c:pt idx="3067">
                  <c:v>24120.25</c:v>
                </c:pt>
                <c:pt idx="3068">
                  <c:v>24128.5</c:v>
                </c:pt>
                <c:pt idx="3069">
                  <c:v>24136.75</c:v>
                </c:pt>
                <c:pt idx="3070">
                  <c:v>24145</c:v>
                </c:pt>
                <c:pt idx="3071">
                  <c:v>24153.25</c:v>
                </c:pt>
                <c:pt idx="3072">
                  <c:v>24161.5</c:v>
                </c:pt>
                <c:pt idx="3073">
                  <c:v>24169.75</c:v>
                </c:pt>
                <c:pt idx="3074">
                  <c:v>24178</c:v>
                </c:pt>
                <c:pt idx="3075">
                  <c:v>24186.25</c:v>
                </c:pt>
                <c:pt idx="3076">
                  <c:v>24194.5</c:v>
                </c:pt>
                <c:pt idx="3077">
                  <c:v>24202.75</c:v>
                </c:pt>
                <c:pt idx="3078">
                  <c:v>24211</c:v>
                </c:pt>
                <c:pt idx="3079">
                  <c:v>24219.25</c:v>
                </c:pt>
                <c:pt idx="3080">
                  <c:v>24227.5</c:v>
                </c:pt>
                <c:pt idx="3081">
                  <c:v>24235.75</c:v>
                </c:pt>
                <c:pt idx="3082">
                  <c:v>24244</c:v>
                </c:pt>
                <c:pt idx="3083">
                  <c:v>24252.25</c:v>
                </c:pt>
                <c:pt idx="3084">
                  <c:v>24260.5</c:v>
                </c:pt>
                <c:pt idx="3085">
                  <c:v>24268.75</c:v>
                </c:pt>
                <c:pt idx="3086">
                  <c:v>24277</c:v>
                </c:pt>
                <c:pt idx="3087">
                  <c:v>24285.25</c:v>
                </c:pt>
                <c:pt idx="3088">
                  <c:v>24293.5</c:v>
                </c:pt>
                <c:pt idx="3089">
                  <c:v>24301.75</c:v>
                </c:pt>
                <c:pt idx="3090">
                  <c:v>24310</c:v>
                </c:pt>
                <c:pt idx="3091">
                  <c:v>24318.25</c:v>
                </c:pt>
                <c:pt idx="3092">
                  <c:v>24326.5</c:v>
                </c:pt>
                <c:pt idx="3093">
                  <c:v>24334.75</c:v>
                </c:pt>
                <c:pt idx="3094">
                  <c:v>24343</c:v>
                </c:pt>
                <c:pt idx="3095">
                  <c:v>24351.25</c:v>
                </c:pt>
                <c:pt idx="3096">
                  <c:v>24359.5</c:v>
                </c:pt>
                <c:pt idx="3097">
                  <c:v>24367.75</c:v>
                </c:pt>
                <c:pt idx="3098">
                  <c:v>24376</c:v>
                </c:pt>
                <c:pt idx="3099">
                  <c:v>24384.25</c:v>
                </c:pt>
                <c:pt idx="3100">
                  <c:v>24392.5</c:v>
                </c:pt>
                <c:pt idx="3101">
                  <c:v>24400.75</c:v>
                </c:pt>
                <c:pt idx="3102">
                  <c:v>24409</c:v>
                </c:pt>
                <c:pt idx="3103">
                  <c:v>24417.25</c:v>
                </c:pt>
                <c:pt idx="3104">
                  <c:v>24425.5</c:v>
                </c:pt>
                <c:pt idx="3105">
                  <c:v>24433.75</c:v>
                </c:pt>
                <c:pt idx="3106">
                  <c:v>24442</c:v>
                </c:pt>
                <c:pt idx="3107">
                  <c:v>24450.25</c:v>
                </c:pt>
                <c:pt idx="3108">
                  <c:v>24458.5</c:v>
                </c:pt>
                <c:pt idx="3109">
                  <c:v>24466.75</c:v>
                </c:pt>
                <c:pt idx="3110">
                  <c:v>24475</c:v>
                </c:pt>
                <c:pt idx="3111">
                  <c:v>24483.25</c:v>
                </c:pt>
                <c:pt idx="3112">
                  <c:v>24491.5</c:v>
                </c:pt>
                <c:pt idx="3113">
                  <c:v>24499.75</c:v>
                </c:pt>
                <c:pt idx="3114">
                  <c:v>24508</c:v>
                </c:pt>
                <c:pt idx="3115">
                  <c:v>24516.25</c:v>
                </c:pt>
                <c:pt idx="3116">
                  <c:v>24524.5</c:v>
                </c:pt>
                <c:pt idx="3117">
                  <c:v>24532.75</c:v>
                </c:pt>
                <c:pt idx="3118">
                  <c:v>24541</c:v>
                </c:pt>
                <c:pt idx="3119">
                  <c:v>24549.25</c:v>
                </c:pt>
                <c:pt idx="3120">
                  <c:v>24557.5</c:v>
                </c:pt>
                <c:pt idx="3121">
                  <c:v>24565.75</c:v>
                </c:pt>
                <c:pt idx="3122">
                  <c:v>24574</c:v>
                </c:pt>
                <c:pt idx="3123">
                  <c:v>24582.25</c:v>
                </c:pt>
                <c:pt idx="3124">
                  <c:v>24590.5</c:v>
                </c:pt>
                <c:pt idx="3125">
                  <c:v>24598.75</c:v>
                </c:pt>
                <c:pt idx="3126">
                  <c:v>24607</c:v>
                </c:pt>
                <c:pt idx="3127">
                  <c:v>24615.25</c:v>
                </c:pt>
                <c:pt idx="3128">
                  <c:v>24623.5</c:v>
                </c:pt>
                <c:pt idx="3129">
                  <c:v>24631.75</c:v>
                </c:pt>
                <c:pt idx="3130">
                  <c:v>24640</c:v>
                </c:pt>
                <c:pt idx="3131">
                  <c:v>24648.25</c:v>
                </c:pt>
                <c:pt idx="3132">
                  <c:v>24656.5</c:v>
                </c:pt>
                <c:pt idx="3133">
                  <c:v>24664.75</c:v>
                </c:pt>
                <c:pt idx="3134">
                  <c:v>24673</c:v>
                </c:pt>
                <c:pt idx="3135">
                  <c:v>24681.25</c:v>
                </c:pt>
                <c:pt idx="3136">
                  <c:v>24689.5</c:v>
                </c:pt>
                <c:pt idx="3137">
                  <c:v>24697.75</c:v>
                </c:pt>
                <c:pt idx="3138">
                  <c:v>24706</c:v>
                </c:pt>
                <c:pt idx="3139">
                  <c:v>24714.25</c:v>
                </c:pt>
                <c:pt idx="3140">
                  <c:v>24722.5</c:v>
                </c:pt>
                <c:pt idx="3141">
                  <c:v>24730.75</c:v>
                </c:pt>
                <c:pt idx="3142">
                  <c:v>24739</c:v>
                </c:pt>
                <c:pt idx="3143">
                  <c:v>24747.25</c:v>
                </c:pt>
                <c:pt idx="3144">
                  <c:v>24755.5</c:v>
                </c:pt>
                <c:pt idx="3145">
                  <c:v>24763.75</c:v>
                </c:pt>
                <c:pt idx="3146">
                  <c:v>24772</c:v>
                </c:pt>
                <c:pt idx="3147">
                  <c:v>24780.25</c:v>
                </c:pt>
                <c:pt idx="3148">
                  <c:v>24788.5</c:v>
                </c:pt>
                <c:pt idx="3149">
                  <c:v>24796.75</c:v>
                </c:pt>
                <c:pt idx="3150">
                  <c:v>24805</c:v>
                </c:pt>
                <c:pt idx="3151">
                  <c:v>24813.25</c:v>
                </c:pt>
                <c:pt idx="3152">
                  <c:v>24821.5</c:v>
                </c:pt>
                <c:pt idx="3153">
                  <c:v>24829.75</c:v>
                </c:pt>
                <c:pt idx="3154">
                  <c:v>24838</c:v>
                </c:pt>
                <c:pt idx="3155">
                  <c:v>24846.25</c:v>
                </c:pt>
                <c:pt idx="3156">
                  <c:v>24854.5</c:v>
                </c:pt>
                <c:pt idx="3157">
                  <c:v>24862.75</c:v>
                </c:pt>
                <c:pt idx="3158">
                  <c:v>24871</c:v>
                </c:pt>
                <c:pt idx="3159">
                  <c:v>24879.25</c:v>
                </c:pt>
                <c:pt idx="3160">
                  <c:v>24887.5</c:v>
                </c:pt>
                <c:pt idx="3161">
                  <c:v>24895.75</c:v>
                </c:pt>
                <c:pt idx="3162">
                  <c:v>24904</c:v>
                </c:pt>
                <c:pt idx="3163">
                  <c:v>24912.25</c:v>
                </c:pt>
                <c:pt idx="3164">
                  <c:v>24920.5</c:v>
                </c:pt>
                <c:pt idx="3165">
                  <c:v>24928.75</c:v>
                </c:pt>
                <c:pt idx="3166">
                  <c:v>24937</c:v>
                </c:pt>
                <c:pt idx="3167">
                  <c:v>24945.25</c:v>
                </c:pt>
                <c:pt idx="3168">
                  <c:v>24953.5</c:v>
                </c:pt>
                <c:pt idx="3169">
                  <c:v>24961.75</c:v>
                </c:pt>
                <c:pt idx="3170">
                  <c:v>24970</c:v>
                </c:pt>
                <c:pt idx="3171">
                  <c:v>24978.25</c:v>
                </c:pt>
                <c:pt idx="3172">
                  <c:v>24986.5</c:v>
                </c:pt>
                <c:pt idx="3173">
                  <c:v>24994.75</c:v>
                </c:pt>
                <c:pt idx="3174">
                  <c:v>25003</c:v>
                </c:pt>
                <c:pt idx="3175">
                  <c:v>25011.25</c:v>
                </c:pt>
                <c:pt idx="3176">
                  <c:v>25019.5</c:v>
                </c:pt>
                <c:pt idx="3177">
                  <c:v>25027.75</c:v>
                </c:pt>
                <c:pt idx="3178">
                  <c:v>25036</c:v>
                </c:pt>
                <c:pt idx="3179">
                  <c:v>25044.25</c:v>
                </c:pt>
                <c:pt idx="3180">
                  <c:v>25052.5</c:v>
                </c:pt>
                <c:pt idx="3181">
                  <c:v>25060.75</c:v>
                </c:pt>
                <c:pt idx="3182">
                  <c:v>25069</c:v>
                </c:pt>
                <c:pt idx="3183">
                  <c:v>25077.25</c:v>
                </c:pt>
                <c:pt idx="3184">
                  <c:v>25085.5</c:v>
                </c:pt>
                <c:pt idx="3185">
                  <c:v>25093.75</c:v>
                </c:pt>
                <c:pt idx="3186">
                  <c:v>25102</c:v>
                </c:pt>
                <c:pt idx="3187">
                  <c:v>25110.25</c:v>
                </c:pt>
                <c:pt idx="3188">
                  <c:v>25118.5</c:v>
                </c:pt>
                <c:pt idx="3189">
                  <c:v>25126.75</c:v>
                </c:pt>
                <c:pt idx="3190">
                  <c:v>25135</c:v>
                </c:pt>
                <c:pt idx="3191">
                  <c:v>25143.25</c:v>
                </c:pt>
                <c:pt idx="3192">
                  <c:v>25151.5</c:v>
                </c:pt>
                <c:pt idx="3193">
                  <c:v>25159.75</c:v>
                </c:pt>
                <c:pt idx="3194">
                  <c:v>25168</c:v>
                </c:pt>
                <c:pt idx="3195">
                  <c:v>25176.25</c:v>
                </c:pt>
                <c:pt idx="3196">
                  <c:v>25184.5</c:v>
                </c:pt>
                <c:pt idx="3197">
                  <c:v>25192.75</c:v>
                </c:pt>
                <c:pt idx="3198">
                  <c:v>25201</c:v>
                </c:pt>
                <c:pt idx="3199">
                  <c:v>25209.25</c:v>
                </c:pt>
                <c:pt idx="3200">
                  <c:v>25217.5</c:v>
                </c:pt>
                <c:pt idx="3201">
                  <c:v>25225.75</c:v>
                </c:pt>
                <c:pt idx="3202">
                  <c:v>25234</c:v>
                </c:pt>
                <c:pt idx="3203">
                  <c:v>25242.25</c:v>
                </c:pt>
                <c:pt idx="3204">
                  <c:v>25250.5</c:v>
                </c:pt>
                <c:pt idx="3205">
                  <c:v>25258.75</c:v>
                </c:pt>
                <c:pt idx="3206">
                  <c:v>25267</c:v>
                </c:pt>
                <c:pt idx="3207">
                  <c:v>25275.25</c:v>
                </c:pt>
                <c:pt idx="3208">
                  <c:v>25283.5</c:v>
                </c:pt>
                <c:pt idx="3209">
                  <c:v>25291.75</c:v>
                </c:pt>
                <c:pt idx="3210">
                  <c:v>25300</c:v>
                </c:pt>
                <c:pt idx="3211">
                  <c:v>25308.25</c:v>
                </c:pt>
                <c:pt idx="3212">
                  <c:v>25316.5</c:v>
                </c:pt>
                <c:pt idx="3213">
                  <c:v>25324.75</c:v>
                </c:pt>
                <c:pt idx="3214">
                  <c:v>25333</c:v>
                </c:pt>
                <c:pt idx="3215">
                  <c:v>25341.25</c:v>
                </c:pt>
                <c:pt idx="3216">
                  <c:v>25349.5</c:v>
                </c:pt>
                <c:pt idx="3217">
                  <c:v>25357.75</c:v>
                </c:pt>
                <c:pt idx="3218">
                  <c:v>25366</c:v>
                </c:pt>
                <c:pt idx="3219">
                  <c:v>25374.25</c:v>
                </c:pt>
                <c:pt idx="3220">
                  <c:v>25382.5</c:v>
                </c:pt>
                <c:pt idx="3221">
                  <c:v>25390.75</c:v>
                </c:pt>
                <c:pt idx="3222">
                  <c:v>25399</c:v>
                </c:pt>
                <c:pt idx="3223">
                  <c:v>25407.25</c:v>
                </c:pt>
                <c:pt idx="3224">
                  <c:v>25415.5</c:v>
                </c:pt>
                <c:pt idx="3225">
                  <c:v>25423.75</c:v>
                </c:pt>
                <c:pt idx="3226">
                  <c:v>25432</c:v>
                </c:pt>
                <c:pt idx="3227">
                  <c:v>25440.25</c:v>
                </c:pt>
                <c:pt idx="3228">
                  <c:v>25448.5</c:v>
                </c:pt>
                <c:pt idx="3229">
                  <c:v>25456.75</c:v>
                </c:pt>
                <c:pt idx="3230">
                  <c:v>25465</c:v>
                </c:pt>
                <c:pt idx="3231">
                  <c:v>25473.25</c:v>
                </c:pt>
                <c:pt idx="3232">
                  <c:v>25481.5</c:v>
                </c:pt>
                <c:pt idx="3233">
                  <c:v>25489.75</c:v>
                </c:pt>
                <c:pt idx="3234">
                  <c:v>25498</c:v>
                </c:pt>
                <c:pt idx="3235">
                  <c:v>25506.25</c:v>
                </c:pt>
                <c:pt idx="3236">
                  <c:v>25514.5</c:v>
                </c:pt>
                <c:pt idx="3237">
                  <c:v>25522.75</c:v>
                </c:pt>
                <c:pt idx="3238">
                  <c:v>25531</c:v>
                </c:pt>
                <c:pt idx="3239">
                  <c:v>25539.25</c:v>
                </c:pt>
                <c:pt idx="3240">
                  <c:v>25547.5</c:v>
                </c:pt>
                <c:pt idx="3241">
                  <c:v>25555.75</c:v>
                </c:pt>
                <c:pt idx="3242">
                  <c:v>25564</c:v>
                </c:pt>
                <c:pt idx="3243">
                  <c:v>25572.25</c:v>
                </c:pt>
                <c:pt idx="3244">
                  <c:v>25580.5</c:v>
                </c:pt>
                <c:pt idx="3245">
                  <c:v>25588.75</c:v>
                </c:pt>
                <c:pt idx="3246">
                  <c:v>25597</c:v>
                </c:pt>
                <c:pt idx="3247">
                  <c:v>25605.25</c:v>
                </c:pt>
                <c:pt idx="3248">
                  <c:v>25613.5</c:v>
                </c:pt>
                <c:pt idx="3249">
                  <c:v>25621.75</c:v>
                </c:pt>
                <c:pt idx="3250">
                  <c:v>25630</c:v>
                </c:pt>
                <c:pt idx="3251">
                  <c:v>25638.25</c:v>
                </c:pt>
                <c:pt idx="3252">
                  <c:v>25646.5</c:v>
                </c:pt>
                <c:pt idx="3253">
                  <c:v>25654.75</c:v>
                </c:pt>
                <c:pt idx="3254">
                  <c:v>25663</c:v>
                </c:pt>
                <c:pt idx="3255">
                  <c:v>25671.25</c:v>
                </c:pt>
                <c:pt idx="3256">
                  <c:v>25679.5</c:v>
                </c:pt>
                <c:pt idx="3257">
                  <c:v>25687.75</c:v>
                </c:pt>
                <c:pt idx="3258">
                  <c:v>25696</c:v>
                </c:pt>
                <c:pt idx="3259">
                  <c:v>25704.25</c:v>
                </c:pt>
                <c:pt idx="3260">
                  <c:v>25712.5</c:v>
                </c:pt>
                <c:pt idx="3261">
                  <c:v>25720.75</c:v>
                </c:pt>
                <c:pt idx="3262">
                  <c:v>25729</c:v>
                </c:pt>
                <c:pt idx="3263">
                  <c:v>25737.25</c:v>
                </c:pt>
                <c:pt idx="3264">
                  <c:v>25745.5</c:v>
                </c:pt>
                <c:pt idx="3265">
                  <c:v>25753.75</c:v>
                </c:pt>
                <c:pt idx="3266">
                  <c:v>25762</c:v>
                </c:pt>
                <c:pt idx="3267">
                  <c:v>25770.25</c:v>
                </c:pt>
                <c:pt idx="3268">
                  <c:v>25778.5</c:v>
                </c:pt>
                <c:pt idx="3269">
                  <c:v>25786.75</c:v>
                </c:pt>
                <c:pt idx="3270">
                  <c:v>25795</c:v>
                </c:pt>
                <c:pt idx="3271">
                  <c:v>25803.25</c:v>
                </c:pt>
                <c:pt idx="3272">
                  <c:v>25811.5</c:v>
                </c:pt>
                <c:pt idx="3273">
                  <c:v>25819.75</c:v>
                </c:pt>
                <c:pt idx="3274">
                  <c:v>25828</c:v>
                </c:pt>
                <c:pt idx="3275">
                  <c:v>25836.25</c:v>
                </c:pt>
                <c:pt idx="3276">
                  <c:v>25844.5</c:v>
                </c:pt>
                <c:pt idx="3277">
                  <c:v>25852.75</c:v>
                </c:pt>
                <c:pt idx="3278">
                  <c:v>25861</c:v>
                </c:pt>
                <c:pt idx="3279">
                  <c:v>25869.25</c:v>
                </c:pt>
                <c:pt idx="3280">
                  <c:v>25877.5</c:v>
                </c:pt>
                <c:pt idx="3281">
                  <c:v>25885.75</c:v>
                </c:pt>
                <c:pt idx="3282">
                  <c:v>25894</c:v>
                </c:pt>
                <c:pt idx="3283">
                  <c:v>25902.25</c:v>
                </c:pt>
                <c:pt idx="3284">
                  <c:v>25910.5</c:v>
                </c:pt>
                <c:pt idx="3285">
                  <c:v>25918.75</c:v>
                </c:pt>
                <c:pt idx="3286">
                  <c:v>25927</c:v>
                </c:pt>
                <c:pt idx="3287">
                  <c:v>25935.25</c:v>
                </c:pt>
                <c:pt idx="3288">
                  <c:v>25943.5</c:v>
                </c:pt>
                <c:pt idx="3289">
                  <c:v>25951.75</c:v>
                </c:pt>
                <c:pt idx="3290">
                  <c:v>25960</c:v>
                </c:pt>
                <c:pt idx="3291">
                  <c:v>25968.25</c:v>
                </c:pt>
                <c:pt idx="3292">
                  <c:v>25976.5</c:v>
                </c:pt>
                <c:pt idx="3293">
                  <c:v>25984.75</c:v>
                </c:pt>
                <c:pt idx="3294">
                  <c:v>25993</c:v>
                </c:pt>
                <c:pt idx="3295">
                  <c:v>26001.25</c:v>
                </c:pt>
                <c:pt idx="3296">
                  <c:v>26009.5</c:v>
                </c:pt>
                <c:pt idx="3297">
                  <c:v>26017.75</c:v>
                </c:pt>
                <c:pt idx="3298">
                  <c:v>26026</c:v>
                </c:pt>
                <c:pt idx="3299">
                  <c:v>26034.25</c:v>
                </c:pt>
                <c:pt idx="3300">
                  <c:v>26042.5</c:v>
                </c:pt>
                <c:pt idx="3301">
                  <c:v>26050.75</c:v>
                </c:pt>
                <c:pt idx="3302">
                  <c:v>26059</c:v>
                </c:pt>
                <c:pt idx="3303">
                  <c:v>26067.25</c:v>
                </c:pt>
                <c:pt idx="3304">
                  <c:v>26075.5</c:v>
                </c:pt>
                <c:pt idx="3305">
                  <c:v>26083.75</c:v>
                </c:pt>
                <c:pt idx="3306">
                  <c:v>26092</c:v>
                </c:pt>
                <c:pt idx="3307">
                  <c:v>26100.25</c:v>
                </c:pt>
                <c:pt idx="3308">
                  <c:v>26108.5</c:v>
                </c:pt>
                <c:pt idx="3309">
                  <c:v>26116.75</c:v>
                </c:pt>
                <c:pt idx="3310">
                  <c:v>26125</c:v>
                </c:pt>
                <c:pt idx="3311">
                  <c:v>26133.25</c:v>
                </c:pt>
                <c:pt idx="3312">
                  <c:v>26141.5</c:v>
                </c:pt>
                <c:pt idx="3313">
                  <c:v>26149.75</c:v>
                </c:pt>
                <c:pt idx="3314">
                  <c:v>26158</c:v>
                </c:pt>
                <c:pt idx="3315">
                  <c:v>26166.25</c:v>
                </c:pt>
                <c:pt idx="3316">
                  <c:v>26174.5</c:v>
                </c:pt>
                <c:pt idx="3317">
                  <c:v>26182.75</c:v>
                </c:pt>
                <c:pt idx="3318">
                  <c:v>26191</c:v>
                </c:pt>
                <c:pt idx="3319">
                  <c:v>26199.25</c:v>
                </c:pt>
                <c:pt idx="3320">
                  <c:v>26207.5</c:v>
                </c:pt>
                <c:pt idx="3321">
                  <c:v>26215.75</c:v>
                </c:pt>
                <c:pt idx="3322">
                  <c:v>26224</c:v>
                </c:pt>
                <c:pt idx="3323">
                  <c:v>26232.25</c:v>
                </c:pt>
                <c:pt idx="3324">
                  <c:v>26240.5</c:v>
                </c:pt>
                <c:pt idx="3325">
                  <c:v>26248.75</c:v>
                </c:pt>
                <c:pt idx="3326">
                  <c:v>26257</c:v>
                </c:pt>
                <c:pt idx="3327">
                  <c:v>26265.25</c:v>
                </c:pt>
                <c:pt idx="3328">
                  <c:v>26273.5</c:v>
                </c:pt>
                <c:pt idx="3329">
                  <c:v>26281.75</c:v>
                </c:pt>
                <c:pt idx="3330">
                  <c:v>26290</c:v>
                </c:pt>
                <c:pt idx="3331">
                  <c:v>26298.25</c:v>
                </c:pt>
                <c:pt idx="3332">
                  <c:v>26306.5</c:v>
                </c:pt>
                <c:pt idx="3333">
                  <c:v>26314.75</c:v>
                </c:pt>
                <c:pt idx="3334">
                  <c:v>26323</c:v>
                </c:pt>
                <c:pt idx="3335">
                  <c:v>26331.25</c:v>
                </c:pt>
                <c:pt idx="3336">
                  <c:v>26339.5</c:v>
                </c:pt>
                <c:pt idx="3337">
                  <c:v>26347.75</c:v>
                </c:pt>
                <c:pt idx="3338">
                  <c:v>26356</c:v>
                </c:pt>
                <c:pt idx="3339">
                  <c:v>26364.25</c:v>
                </c:pt>
                <c:pt idx="3340">
                  <c:v>26372.5</c:v>
                </c:pt>
                <c:pt idx="3341">
                  <c:v>26380.75</c:v>
                </c:pt>
                <c:pt idx="3342">
                  <c:v>26389</c:v>
                </c:pt>
                <c:pt idx="3343">
                  <c:v>26397.25</c:v>
                </c:pt>
                <c:pt idx="3344">
                  <c:v>26405.5</c:v>
                </c:pt>
                <c:pt idx="3345">
                  <c:v>26413.75</c:v>
                </c:pt>
                <c:pt idx="3346">
                  <c:v>26422</c:v>
                </c:pt>
                <c:pt idx="3347">
                  <c:v>26430.25</c:v>
                </c:pt>
                <c:pt idx="3348">
                  <c:v>26438.5</c:v>
                </c:pt>
                <c:pt idx="3349">
                  <c:v>26446.75</c:v>
                </c:pt>
                <c:pt idx="3350">
                  <c:v>26455</c:v>
                </c:pt>
                <c:pt idx="3351">
                  <c:v>26463.25</c:v>
                </c:pt>
                <c:pt idx="3352">
                  <c:v>26471.5</c:v>
                </c:pt>
                <c:pt idx="3353">
                  <c:v>26479.75</c:v>
                </c:pt>
                <c:pt idx="3354">
                  <c:v>26488</c:v>
                </c:pt>
                <c:pt idx="3355">
                  <c:v>26496.25</c:v>
                </c:pt>
                <c:pt idx="3356">
                  <c:v>26504.5</c:v>
                </c:pt>
                <c:pt idx="3357">
                  <c:v>26512.75</c:v>
                </c:pt>
                <c:pt idx="3358">
                  <c:v>26521</c:v>
                </c:pt>
                <c:pt idx="3359">
                  <c:v>26529.25</c:v>
                </c:pt>
                <c:pt idx="3360">
                  <c:v>26537.5</c:v>
                </c:pt>
                <c:pt idx="3361">
                  <c:v>26545.75</c:v>
                </c:pt>
                <c:pt idx="3362">
                  <c:v>26554</c:v>
                </c:pt>
                <c:pt idx="3363">
                  <c:v>26562.25</c:v>
                </c:pt>
                <c:pt idx="3364">
                  <c:v>26570.5</c:v>
                </c:pt>
                <c:pt idx="3365">
                  <c:v>26578.75</c:v>
                </c:pt>
                <c:pt idx="3366">
                  <c:v>26587</c:v>
                </c:pt>
                <c:pt idx="3367">
                  <c:v>26595.25</c:v>
                </c:pt>
                <c:pt idx="3368">
                  <c:v>26603.5</c:v>
                </c:pt>
                <c:pt idx="3369">
                  <c:v>26611.75</c:v>
                </c:pt>
                <c:pt idx="3370">
                  <c:v>26620</c:v>
                </c:pt>
                <c:pt idx="3371">
                  <c:v>26628.25</c:v>
                </c:pt>
                <c:pt idx="3372">
                  <c:v>26636.5</c:v>
                </c:pt>
                <c:pt idx="3373">
                  <c:v>26644.75</c:v>
                </c:pt>
                <c:pt idx="3374">
                  <c:v>26653</c:v>
                </c:pt>
                <c:pt idx="3375">
                  <c:v>26661.25</c:v>
                </c:pt>
                <c:pt idx="3376">
                  <c:v>26669.5</c:v>
                </c:pt>
                <c:pt idx="3377">
                  <c:v>26677.75</c:v>
                </c:pt>
                <c:pt idx="3378">
                  <c:v>26686</c:v>
                </c:pt>
                <c:pt idx="3379">
                  <c:v>26694.25</c:v>
                </c:pt>
                <c:pt idx="3380">
                  <c:v>26702.5</c:v>
                </c:pt>
                <c:pt idx="3381">
                  <c:v>26710.75</c:v>
                </c:pt>
                <c:pt idx="3382">
                  <c:v>26719</c:v>
                </c:pt>
                <c:pt idx="3383">
                  <c:v>26727.25</c:v>
                </c:pt>
                <c:pt idx="3384">
                  <c:v>26735.5</c:v>
                </c:pt>
                <c:pt idx="3385">
                  <c:v>26743.75</c:v>
                </c:pt>
                <c:pt idx="3386">
                  <c:v>26752</c:v>
                </c:pt>
                <c:pt idx="3387">
                  <c:v>26760.25</c:v>
                </c:pt>
                <c:pt idx="3388">
                  <c:v>26768.5</c:v>
                </c:pt>
                <c:pt idx="3389">
                  <c:v>26776.75</c:v>
                </c:pt>
                <c:pt idx="3390">
                  <c:v>26785</c:v>
                </c:pt>
                <c:pt idx="3391">
                  <c:v>26793.25</c:v>
                </c:pt>
                <c:pt idx="3392">
                  <c:v>26801.5</c:v>
                </c:pt>
                <c:pt idx="3393">
                  <c:v>26809.75</c:v>
                </c:pt>
                <c:pt idx="3394">
                  <c:v>26818</c:v>
                </c:pt>
                <c:pt idx="3395">
                  <c:v>26826.25</c:v>
                </c:pt>
                <c:pt idx="3396">
                  <c:v>26834.5</c:v>
                </c:pt>
                <c:pt idx="3397">
                  <c:v>26842.75</c:v>
                </c:pt>
                <c:pt idx="3398">
                  <c:v>26851</c:v>
                </c:pt>
                <c:pt idx="3399">
                  <c:v>26859.25</c:v>
                </c:pt>
                <c:pt idx="3400">
                  <c:v>26867.5</c:v>
                </c:pt>
                <c:pt idx="3401">
                  <c:v>26875.75</c:v>
                </c:pt>
                <c:pt idx="3402">
                  <c:v>26884</c:v>
                </c:pt>
                <c:pt idx="3403">
                  <c:v>26892.25</c:v>
                </c:pt>
                <c:pt idx="3404">
                  <c:v>26900.5</c:v>
                </c:pt>
                <c:pt idx="3405">
                  <c:v>26908.75</c:v>
                </c:pt>
                <c:pt idx="3406">
                  <c:v>26917</c:v>
                </c:pt>
                <c:pt idx="3407">
                  <c:v>26925.25</c:v>
                </c:pt>
                <c:pt idx="3408">
                  <c:v>26933.5</c:v>
                </c:pt>
                <c:pt idx="3409">
                  <c:v>26941.75</c:v>
                </c:pt>
                <c:pt idx="3410">
                  <c:v>26950</c:v>
                </c:pt>
                <c:pt idx="3411">
                  <c:v>26958.25</c:v>
                </c:pt>
                <c:pt idx="3412">
                  <c:v>26966.5</c:v>
                </c:pt>
                <c:pt idx="3413">
                  <c:v>26974.75</c:v>
                </c:pt>
                <c:pt idx="3414">
                  <c:v>26983</c:v>
                </c:pt>
                <c:pt idx="3415">
                  <c:v>26991.25</c:v>
                </c:pt>
                <c:pt idx="3416">
                  <c:v>26999.5</c:v>
                </c:pt>
                <c:pt idx="3417">
                  <c:v>27007.75</c:v>
                </c:pt>
                <c:pt idx="3418">
                  <c:v>27016</c:v>
                </c:pt>
                <c:pt idx="3419">
                  <c:v>27024.25</c:v>
                </c:pt>
                <c:pt idx="3420">
                  <c:v>27032.5</c:v>
                </c:pt>
                <c:pt idx="3421">
                  <c:v>27040.75</c:v>
                </c:pt>
                <c:pt idx="3422">
                  <c:v>27049</c:v>
                </c:pt>
                <c:pt idx="3423">
                  <c:v>27057.25</c:v>
                </c:pt>
                <c:pt idx="3424">
                  <c:v>27065.5</c:v>
                </c:pt>
                <c:pt idx="3425">
                  <c:v>27073.75</c:v>
                </c:pt>
                <c:pt idx="3426">
                  <c:v>27082</c:v>
                </c:pt>
                <c:pt idx="3427">
                  <c:v>27090.25</c:v>
                </c:pt>
                <c:pt idx="3428">
                  <c:v>27098.5</c:v>
                </c:pt>
                <c:pt idx="3429">
                  <c:v>27106.75</c:v>
                </c:pt>
                <c:pt idx="3430">
                  <c:v>27115</c:v>
                </c:pt>
                <c:pt idx="3431">
                  <c:v>27123.25</c:v>
                </c:pt>
                <c:pt idx="3432">
                  <c:v>27131.5</c:v>
                </c:pt>
                <c:pt idx="3433">
                  <c:v>27139.75</c:v>
                </c:pt>
                <c:pt idx="3434">
                  <c:v>27148</c:v>
                </c:pt>
                <c:pt idx="3435">
                  <c:v>27156.25</c:v>
                </c:pt>
                <c:pt idx="3436">
                  <c:v>27164.5</c:v>
                </c:pt>
                <c:pt idx="3437">
                  <c:v>27172.75</c:v>
                </c:pt>
                <c:pt idx="3438">
                  <c:v>27181</c:v>
                </c:pt>
                <c:pt idx="3439">
                  <c:v>27189.25</c:v>
                </c:pt>
                <c:pt idx="3440">
                  <c:v>27197.5</c:v>
                </c:pt>
                <c:pt idx="3441">
                  <c:v>27205.75</c:v>
                </c:pt>
                <c:pt idx="3442">
                  <c:v>27214</c:v>
                </c:pt>
                <c:pt idx="3443">
                  <c:v>27222.25</c:v>
                </c:pt>
                <c:pt idx="3444">
                  <c:v>27230.5</c:v>
                </c:pt>
                <c:pt idx="3445">
                  <c:v>27238.75</c:v>
                </c:pt>
                <c:pt idx="3446">
                  <c:v>27247</c:v>
                </c:pt>
                <c:pt idx="3447">
                  <c:v>27255.25</c:v>
                </c:pt>
                <c:pt idx="3448">
                  <c:v>27263.5</c:v>
                </c:pt>
                <c:pt idx="3449">
                  <c:v>27271.75</c:v>
                </c:pt>
                <c:pt idx="3450">
                  <c:v>27280</c:v>
                </c:pt>
                <c:pt idx="3451">
                  <c:v>27288.25</c:v>
                </c:pt>
                <c:pt idx="3452">
                  <c:v>27296.5</c:v>
                </c:pt>
                <c:pt idx="3453">
                  <c:v>27304.75</c:v>
                </c:pt>
                <c:pt idx="3454">
                  <c:v>27313</c:v>
                </c:pt>
                <c:pt idx="3455">
                  <c:v>27321.25</c:v>
                </c:pt>
                <c:pt idx="3456">
                  <c:v>27329.5</c:v>
                </c:pt>
                <c:pt idx="3457">
                  <c:v>27337.75</c:v>
                </c:pt>
                <c:pt idx="3458">
                  <c:v>27346</c:v>
                </c:pt>
                <c:pt idx="3459">
                  <c:v>27354.25</c:v>
                </c:pt>
                <c:pt idx="3460">
                  <c:v>27362.5</c:v>
                </c:pt>
                <c:pt idx="3461">
                  <c:v>27370.75</c:v>
                </c:pt>
                <c:pt idx="3462">
                  <c:v>27379</c:v>
                </c:pt>
                <c:pt idx="3463">
                  <c:v>27387.25</c:v>
                </c:pt>
                <c:pt idx="3464">
                  <c:v>27395.5</c:v>
                </c:pt>
                <c:pt idx="3465">
                  <c:v>27403.75</c:v>
                </c:pt>
                <c:pt idx="3466">
                  <c:v>27412</c:v>
                </c:pt>
                <c:pt idx="3467">
                  <c:v>27420.25</c:v>
                </c:pt>
                <c:pt idx="3468">
                  <c:v>27428.5</c:v>
                </c:pt>
                <c:pt idx="3469">
                  <c:v>27436.75</c:v>
                </c:pt>
                <c:pt idx="3470">
                  <c:v>27445</c:v>
                </c:pt>
                <c:pt idx="3471">
                  <c:v>27453.25</c:v>
                </c:pt>
                <c:pt idx="3472">
                  <c:v>27461.5</c:v>
                </c:pt>
                <c:pt idx="3473">
                  <c:v>27469.75</c:v>
                </c:pt>
                <c:pt idx="3474">
                  <c:v>27478</c:v>
                </c:pt>
                <c:pt idx="3475">
                  <c:v>27486.25</c:v>
                </c:pt>
                <c:pt idx="3476">
                  <c:v>27494.5</c:v>
                </c:pt>
                <c:pt idx="3477">
                  <c:v>27502.75</c:v>
                </c:pt>
                <c:pt idx="3478">
                  <c:v>27511</c:v>
                </c:pt>
                <c:pt idx="3479">
                  <c:v>27519.25</c:v>
                </c:pt>
                <c:pt idx="3480">
                  <c:v>27527.5</c:v>
                </c:pt>
                <c:pt idx="3481">
                  <c:v>27535.75</c:v>
                </c:pt>
                <c:pt idx="3482">
                  <c:v>27544</c:v>
                </c:pt>
                <c:pt idx="3483">
                  <c:v>27552.25</c:v>
                </c:pt>
                <c:pt idx="3484">
                  <c:v>27560.5</c:v>
                </c:pt>
                <c:pt idx="3485">
                  <c:v>27568.75</c:v>
                </c:pt>
                <c:pt idx="3486">
                  <c:v>27577</c:v>
                </c:pt>
                <c:pt idx="3487">
                  <c:v>27585.25</c:v>
                </c:pt>
                <c:pt idx="3488">
                  <c:v>27593.5</c:v>
                </c:pt>
                <c:pt idx="3489">
                  <c:v>27601.75</c:v>
                </c:pt>
                <c:pt idx="3490">
                  <c:v>27610</c:v>
                </c:pt>
                <c:pt idx="3491">
                  <c:v>27618.25</c:v>
                </c:pt>
                <c:pt idx="3492">
                  <c:v>27626.5</c:v>
                </c:pt>
                <c:pt idx="3493">
                  <c:v>27634.75</c:v>
                </c:pt>
                <c:pt idx="3494">
                  <c:v>27643</c:v>
                </c:pt>
                <c:pt idx="3495">
                  <c:v>27651.25</c:v>
                </c:pt>
                <c:pt idx="3496">
                  <c:v>27659.5</c:v>
                </c:pt>
                <c:pt idx="3497">
                  <c:v>27667.75</c:v>
                </c:pt>
                <c:pt idx="3498">
                  <c:v>27676</c:v>
                </c:pt>
                <c:pt idx="3499">
                  <c:v>27684.25</c:v>
                </c:pt>
                <c:pt idx="3500">
                  <c:v>27692.5</c:v>
                </c:pt>
                <c:pt idx="3501">
                  <c:v>27700.75</c:v>
                </c:pt>
                <c:pt idx="3502">
                  <c:v>27709</c:v>
                </c:pt>
                <c:pt idx="3503">
                  <c:v>27717.25</c:v>
                </c:pt>
                <c:pt idx="3504">
                  <c:v>27725.5</c:v>
                </c:pt>
                <c:pt idx="3505">
                  <c:v>27733.75</c:v>
                </c:pt>
                <c:pt idx="3506">
                  <c:v>27742</c:v>
                </c:pt>
                <c:pt idx="3507">
                  <c:v>27750.25</c:v>
                </c:pt>
                <c:pt idx="3508">
                  <c:v>27758.5</c:v>
                </c:pt>
                <c:pt idx="3509">
                  <c:v>27766.75</c:v>
                </c:pt>
                <c:pt idx="3510">
                  <c:v>27775</c:v>
                </c:pt>
                <c:pt idx="3511">
                  <c:v>27783.25</c:v>
                </c:pt>
                <c:pt idx="3512">
                  <c:v>27791.5</c:v>
                </c:pt>
                <c:pt idx="3513">
                  <c:v>27799.75</c:v>
                </c:pt>
                <c:pt idx="3514">
                  <c:v>27808</c:v>
                </c:pt>
                <c:pt idx="3515">
                  <c:v>27816.25</c:v>
                </c:pt>
                <c:pt idx="3516">
                  <c:v>27824.5</c:v>
                </c:pt>
                <c:pt idx="3517">
                  <c:v>27832.75</c:v>
                </c:pt>
                <c:pt idx="3518">
                  <c:v>27841</c:v>
                </c:pt>
                <c:pt idx="3519">
                  <c:v>27849.25</c:v>
                </c:pt>
                <c:pt idx="3520">
                  <c:v>27857.5</c:v>
                </c:pt>
                <c:pt idx="3521">
                  <c:v>27865.75</c:v>
                </c:pt>
                <c:pt idx="3522">
                  <c:v>27874</c:v>
                </c:pt>
                <c:pt idx="3523">
                  <c:v>27882.25</c:v>
                </c:pt>
                <c:pt idx="3524">
                  <c:v>27890.5</c:v>
                </c:pt>
                <c:pt idx="3525">
                  <c:v>27898.75</c:v>
                </c:pt>
                <c:pt idx="3526">
                  <c:v>27907</c:v>
                </c:pt>
                <c:pt idx="3527">
                  <c:v>27915.25</c:v>
                </c:pt>
                <c:pt idx="3528">
                  <c:v>27923.5</c:v>
                </c:pt>
                <c:pt idx="3529">
                  <c:v>27931.75</c:v>
                </c:pt>
                <c:pt idx="3530">
                  <c:v>27940</c:v>
                </c:pt>
                <c:pt idx="3531">
                  <c:v>27948.25</c:v>
                </c:pt>
                <c:pt idx="3532">
                  <c:v>27956.5</c:v>
                </c:pt>
                <c:pt idx="3533">
                  <c:v>27964.75</c:v>
                </c:pt>
                <c:pt idx="3534">
                  <c:v>27973</c:v>
                </c:pt>
                <c:pt idx="3535">
                  <c:v>27981.25</c:v>
                </c:pt>
                <c:pt idx="3536">
                  <c:v>27989.5</c:v>
                </c:pt>
                <c:pt idx="3537">
                  <c:v>27997.75</c:v>
                </c:pt>
                <c:pt idx="3538">
                  <c:v>28006</c:v>
                </c:pt>
                <c:pt idx="3539">
                  <c:v>28014.25</c:v>
                </c:pt>
                <c:pt idx="3540">
                  <c:v>28022.5</c:v>
                </c:pt>
                <c:pt idx="3541">
                  <c:v>28030.75</c:v>
                </c:pt>
                <c:pt idx="3542">
                  <c:v>28039</c:v>
                </c:pt>
                <c:pt idx="3543">
                  <c:v>28047.25</c:v>
                </c:pt>
                <c:pt idx="3544">
                  <c:v>28055.5</c:v>
                </c:pt>
                <c:pt idx="3545">
                  <c:v>28063.75</c:v>
                </c:pt>
                <c:pt idx="3546">
                  <c:v>28072</c:v>
                </c:pt>
                <c:pt idx="3547">
                  <c:v>28080.25</c:v>
                </c:pt>
                <c:pt idx="3548">
                  <c:v>28088.5</c:v>
                </c:pt>
                <c:pt idx="3549">
                  <c:v>28096.75</c:v>
                </c:pt>
                <c:pt idx="3550">
                  <c:v>28105</c:v>
                </c:pt>
                <c:pt idx="3551">
                  <c:v>28113.25</c:v>
                </c:pt>
                <c:pt idx="3552">
                  <c:v>28121.5</c:v>
                </c:pt>
                <c:pt idx="3553">
                  <c:v>28129.75</c:v>
                </c:pt>
                <c:pt idx="3554">
                  <c:v>28138</c:v>
                </c:pt>
                <c:pt idx="3555">
                  <c:v>28146.25</c:v>
                </c:pt>
                <c:pt idx="3556">
                  <c:v>28154.5</c:v>
                </c:pt>
                <c:pt idx="3557">
                  <c:v>28162.75</c:v>
                </c:pt>
                <c:pt idx="3558">
                  <c:v>28171</c:v>
                </c:pt>
                <c:pt idx="3559">
                  <c:v>28179.25</c:v>
                </c:pt>
                <c:pt idx="3560">
                  <c:v>28187.5</c:v>
                </c:pt>
                <c:pt idx="3561">
                  <c:v>28195.75</c:v>
                </c:pt>
                <c:pt idx="3562">
                  <c:v>28204</c:v>
                </c:pt>
                <c:pt idx="3563">
                  <c:v>28212.25</c:v>
                </c:pt>
                <c:pt idx="3564">
                  <c:v>28220.5</c:v>
                </c:pt>
                <c:pt idx="3565">
                  <c:v>28228.75</c:v>
                </c:pt>
                <c:pt idx="3566">
                  <c:v>28237</c:v>
                </c:pt>
                <c:pt idx="3567">
                  <c:v>28245.25</c:v>
                </c:pt>
                <c:pt idx="3568">
                  <c:v>28253.5</c:v>
                </c:pt>
                <c:pt idx="3569">
                  <c:v>28261.75</c:v>
                </c:pt>
                <c:pt idx="3570">
                  <c:v>28270</c:v>
                </c:pt>
                <c:pt idx="3571">
                  <c:v>28278.25</c:v>
                </c:pt>
                <c:pt idx="3572">
                  <c:v>28286.5</c:v>
                </c:pt>
                <c:pt idx="3573">
                  <c:v>28294.75</c:v>
                </c:pt>
                <c:pt idx="3574">
                  <c:v>28303</c:v>
                </c:pt>
                <c:pt idx="3575">
                  <c:v>28311.25</c:v>
                </c:pt>
                <c:pt idx="3576">
                  <c:v>28319.5</c:v>
                </c:pt>
                <c:pt idx="3577">
                  <c:v>28327.75</c:v>
                </c:pt>
                <c:pt idx="3578">
                  <c:v>28336</c:v>
                </c:pt>
                <c:pt idx="3579">
                  <c:v>28344.25</c:v>
                </c:pt>
                <c:pt idx="3580">
                  <c:v>28352.5</c:v>
                </c:pt>
                <c:pt idx="3581">
                  <c:v>28360.75</c:v>
                </c:pt>
                <c:pt idx="3582">
                  <c:v>28369</c:v>
                </c:pt>
                <c:pt idx="3583">
                  <c:v>28377.25</c:v>
                </c:pt>
                <c:pt idx="3584">
                  <c:v>28385.5</c:v>
                </c:pt>
                <c:pt idx="3585">
                  <c:v>28393.75</c:v>
                </c:pt>
                <c:pt idx="3586">
                  <c:v>28402</c:v>
                </c:pt>
                <c:pt idx="3587">
                  <c:v>28410.25</c:v>
                </c:pt>
                <c:pt idx="3588">
                  <c:v>28418.5</c:v>
                </c:pt>
                <c:pt idx="3589">
                  <c:v>28426.75</c:v>
                </c:pt>
                <c:pt idx="3590">
                  <c:v>28435</c:v>
                </c:pt>
                <c:pt idx="3591">
                  <c:v>28443.25</c:v>
                </c:pt>
                <c:pt idx="3592">
                  <c:v>28451.5</c:v>
                </c:pt>
                <c:pt idx="3593">
                  <c:v>28459.75</c:v>
                </c:pt>
                <c:pt idx="3594">
                  <c:v>28468</c:v>
                </c:pt>
                <c:pt idx="3595">
                  <c:v>28476.25</c:v>
                </c:pt>
                <c:pt idx="3596">
                  <c:v>28484.5</c:v>
                </c:pt>
                <c:pt idx="3597">
                  <c:v>28492.75</c:v>
                </c:pt>
                <c:pt idx="3598">
                  <c:v>28501</c:v>
                </c:pt>
                <c:pt idx="3599">
                  <c:v>28509.25</c:v>
                </c:pt>
                <c:pt idx="3600">
                  <c:v>28517.5</c:v>
                </c:pt>
                <c:pt idx="3601">
                  <c:v>28525.75</c:v>
                </c:pt>
                <c:pt idx="3602">
                  <c:v>28534</c:v>
                </c:pt>
                <c:pt idx="3603">
                  <c:v>28542.25</c:v>
                </c:pt>
                <c:pt idx="3604">
                  <c:v>28550.5</c:v>
                </c:pt>
                <c:pt idx="3605">
                  <c:v>28558.75</c:v>
                </c:pt>
                <c:pt idx="3606">
                  <c:v>28567</c:v>
                </c:pt>
                <c:pt idx="3607">
                  <c:v>28575.25</c:v>
                </c:pt>
                <c:pt idx="3608">
                  <c:v>28583.5</c:v>
                </c:pt>
                <c:pt idx="3609">
                  <c:v>28591.75</c:v>
                </c:pt>
                <c:pt idx="3610">
                  <c:v>28600</c:v>
                </c:pt>
                <c:pt idx="3611">
                  <c:v>28608.25</c:v>
                </c:pt>
                <c:pt idx="3612">
                  <c:v>28616.5</c:v>
                </c:pt>
                <c:pt idx="3613">
                  <c:v>28624.75</c:v>
                </c:pt>
                <c:pt idx="3614">
                  <c:v>28633</c:v>
                </c:pt>
                <c:pt idx="3615">
                  <c:v>28641.25</c:v>
                </c:pt>
                <c:pt idx="3616">
                  <c:v>28649.5</c:v>
                </c:pt>
                <c:pt idx="3617">
                  <c:v>28657.75</c:v>
                </c:pt>
                <c:pt idx="3618">
                  <c:v>28666</c:v>
                </c:pt>
                <c:pt idx="3619">
                  <c:v>28674.25</c:v>
                </c:pt>
                <c:pt idx="3620">
                  <c:v>28682.5</c:v>
                </c:pt>
                <c:pt idx="3621">
                  <c:v>28690.75</c:v>
                </c:pt>
                <c:pt idx="3622">
                  <c:v>28699</c:v>
                </c:pt>
                <c:pt idx="3623">
                  <c:v>28707.25</c:v>
                </c:pt>
                <c:pt idx="3624">
                  <c:v>28715.5</c:v>
                </c:pt>
                <c:pt idx="3625">
                  <c:v>28723.75</c:v>
                </c:pt>
                <c:pt idx="3626">
                  <c:v>28732</c:v>
                </c:pt>
                <c:pt idx="3627">
                  <c:v>28740.25</c:v>
                </c:pt>
                <c:pt idx="3628">
                  <c:v>28748.5</c:v>
                </c:pt>
                <c:pt idx="3629">
                  <c:v>28756.75</c:v>
                </c:pt>
                <c:pt idx="3630">
                  <c:v>28765</c:v>
                </c:pt>
                <c:pt idx="3631">
                  <c:v>28773.25</c:v>
                </c:pt>
                <c:pt idx="3632">
                  <c:v>28781.5</c:v>
                </c:pt>
                <c:pt idx="3633">
                  <c:v>28789.75</c:v>
                </c:pt>
                <c:pt idx="3634">
                  <c:v>28798</c:v>
                </c:pt>
                <c:pt idx="3635">
                  <c:v>28806.25</c:v>
                </c:pt>
                <c:pt idx="3636">
                  <c:v>28814.5</c:v>
                </c:pt>
                <c:pt idx="3637">
                  <c:v>28822.75</c:v>
                </c:pt>
                <c:pt idx="3638">
                  <c:v>28831</c:v>
                </c:pt>
                <c:pt idx="3639">
                  <c:v>28839.25</c:v>
                </c:pt>
                <c:pt idx="3640">
                  <c:v>28847.5</c:v>
                </c:pt>
                <c:pt idx="3641">
                  <c:v>28855.75</c:v>
                </c:pt>
                <c:pt idx="3642">
                  <c:v>28864</c:v>
                </c:pt>
                <c:pt idx="3643">
                  <c:v>28872.25</c:v>
                </c:pt>
                <c:pt idx="3644">
                  <c:v>28880.5</c:v>
                </c:pt>
                <c:pt idx="3645">
                  <c:v>28888.75</c:v>
                </c:pt>
                <c:pt idx="3646">
                  <c:v>28897</c:v>
                </c:pt>
                <c:pt idx="3647">
                  <c:v>28905.25</c:v>
                </c:pt>
                <c:pt idx="3648">
                  <c:v>28913.5</c:v>
                </c:pt>
                <c:pt idx="3649">
                  <c:v>28921.75</c:v>
                </c:pt>
                <c:pt idx="3650">
                  <c:v>28930</c:v>
                </c:pt>
                <c:pt idx="3651">
                  <c:v>28938.25</c:v>
                </c:pt>
                <c:pt idx="3652">
                  <c:v>28946.5</c:v>
                </c:pt>
                <c:pt idx="3653">
                  <c:v>28954.75</c:v>
                </c:pt>
                <c:pt idx="3654">
                  <c:v>28963</c:v>
                </c:pt>
                <c:pt idx="3655">
                  <c:v>28971.25</c:v>
                </c:pt>
                <c:pt idx="3656">
                  <c:v>28979.5</c:v>
                </c:pt>
                <c:pt idx="3657">
                  <c:v>28987.75</c:v>
                </c:pt>
                <c:pt idx="3658">
                  <c:v>28996</c:v>
                </c:pt>
                <c:pt idx="3659">
                  <c:v>29004.25</c:v>
                </c:pt>
                <c:pt idx="3660">
                  <c:v>29012.5</c:v>
                </c:pt>
                <c:pt idx="3661">
                  <c:v>29020.75</c:v>
                </c:pt>
                <c:pt idx="3662">
                  <c:v>29029</c:v>
                </c:pt>
                <c:pt idx="3663">
                  <c:v>29037.25</c:v>
                </c:pt>
                <c:pt idx="3664">
                  <c:v>29045.5</c:v>
                </c:pt>
                <c:pt idx="3665">
                  <c:v>29053.75</c:v>
                </c:pt>
                <c:pt idx="3666">
                  <c:v>29062</c:v>
                </c:pt>
                <c:pt idx="3667">
                  <c:v>29070.25</c:v>
                </c:pt>
                <c:pt idx="3668">
                  <c:v>29078.5</c:v>
                </c:pt>
                <c:pt idx="3669">
                  <c:v>29086.75</c:v>
                </c:pt>
                <c:pt idx="3670">
                  <c:v>29095</c:v>
                </c:pt>
                <c:pt idx="3671">
                  <c:v>29103.25</c:v>
                </c:pt>
                <c:pt idx="3672">
                  <c:v>29111.5</c:v>
                </c:pt>
                <c:pt idx="3673">
                  <c:v>29119.75</c:v>
                </c:pt>
                <c:pt idx="3674">
                  <c:v>29128</c:v>
                </c:pt>
                <c:pt idx="3675">
                  <c:v>29136.25</c:v>
                </c:pt>
                <c:pt idx="3676">
                  <c:v>29144.5</c:v>
                </c:pt>
                <c:pt idx="3677">
                  <c:v>29152.75</c:v>
                </c:pt>
                <c:pt idx="3678">
                  <c:v>29161</c:v>
                </c:pt>
                <c:pt idx="3679">
                  <c:v>29169.25</c:v>
                </c:pt>
                <c:pt idx="3680">
                  <c:v>29177.5</c:v>
                </c:pt>
                <c:pt idx="3681">
                  <c:v>29185.75</c:v>
                </c:pt>
                <c:pt idx="3682">
                  <c:v>29194</c:v>
                </c:pt>
                <c:pt idx="3683">
                  <c:v>29202.25</c:v>
                </c:pt>
                <c:pt idx="3684">
                  <c:v>29210.5</c:v>
                </c:pt>
                <c:pt idx="3685">
                  <c:v>29218.75</c:v>
                </c:pt>
                <c:pt idx="3686">
                  <c:v>29227</c:v>
                </c:pt>
                <c:pt idx="3687">
                  <c:v>29235.25</c:v>
                </c:pt>
                <c:pt idx="3688">
                  <c:v>29243.5</c:v>
                </c:pt>
                <c:pt idx="3689">
                  <c:v>29251.75</c:v>
                </c:pt>
                <c:pt idx="3690">
                  <c:v>29260</c:v>
                </c:pt>
                <c:pt idx="3691">
                  <c:v>29268.25</c:v>
                </c:pt>
                <c:pt idx="3692">
                  <c:v>29276.5</c:v>
                </c:pt>
                <c:pt idx="3693">
                  <c:v>29284.75</c:v>
                </c:pt>
                <c:pt idx="3694">
                  <c:v>29293</c:v>
                </c:pt>
                <c:pt idx="3695">
                  <c:v>29301.25</c:v>
                </c:pt>
                <c:pt idx="3696">
                  <c:v>29309.5</c:v>
                </c:pt>
                <c:pt idx="3697">
                  <c:v>29317.75</c:v>
                </c:pt>
                <c:pt idx="3698">
                  <c:v>29326</c:v>
                </c:pt>
                <c:pt idx="3699">
                  <c:v>29334.25</c:v>
                </c:pt>
                <c:pt idx="3700">
                  <c:v>29342.5</c:v>
                </c:pt>
                <c:pt idx="3701">
                  <c:v>29350.75</c:v>
                </c:pt>
                <c:pt idx="3702">
                  <c:v>29359</c:v>
                </c:pt>
                <c:pt idx="3703">
                  <c:v>29367.25</c:v>
                </c:pt>
                <c:pt idx="3704">
                  <c:v>29375.5</c:v>
                </c:pt>
                <c:pt idx="3705">
                  <c:v>29383.75</c:v>
                </c:pt>
                <c:pt idx="3706">
                  <c:v>29392</c:v>
                </c:pt>
                <c:pt idx="3707">
                  <c:v>29400.25</c:v>
                </c:pt>
                <c:pt idx="3708">
                  <c:v>29408.5</c:v>
                </c:pt>
                <c:pt idx="3709">
                  <c:v>29416.75</c:v>
                </c:pt>
                <c:pt idx="3710">
                  <c:v>29425</c:v>
                </c:pt>
                <c:pt idx="3711">
                  <c:v>29433.25</c:v>
                </c:pt>
                <c:pt idx="3712">
                  <c:v>29441.5</c:v>
                </c:pt>
                <c:pt idx="3713">
                  <c:v>29449.75</c:v>
                </c:pt>
                <c:pt idx="3714">
                  <c:v>29458</c:v>
                </c:pt>
                <c:pt idx="3715">
                  <c:v>29466.25</c:v>
                </c:pt>
                <c:pt idx="3716">
                  <c:v>29474.5</c:v>
                </c:pt>
                <c:pt idx="3717">
                  <c:v>29482.75</c:v>
                </c:pt>
                <c:pt idx="3718">
                  <c:v>29491</c:v>
                </c:pt>
                <c:pt idx="3719">
                  <c:v>29499.25</c:v>
                </c:pt>
                <c:pt idx="3720">
                  <c:v>29507.5</c:v>
                </c:pt>
                <c:pt idx="3721">
                  <c:v>29515.75</c:v>
                </c:pt>
                <c:pt idx="3722">
                  <c:v>29524</c:v>
                </c:pt>
                <c:pt idx="3723">
                  <c:v>29532.25</c:v>
                </c:pt>
                <c:pt idx="3724">
                  <c:v>29540.5</c:v>
                </c:pt>
                <c:pt idx="3725">
                  <c:v>29548.75</c:v>
                </c:pt>
                <c:pt idx="3726">
                  <c:v>29557</c:v>
                </c:pt>
                <c:pt idx="3727">
                  <c:v>29565.25</c:v>
                </c:pt>
                <c:pt idx="3728">
                  <c:v>29573.5</c:v>
                </c:pt>
                <c:pt idx="3729">
                  <c:v>29581.75</c:v>
                </c:pt>
                <c:pt idx="3730">
                  <c:v>29590</c:v>
                </c:pt>
                <c:pt idx="3731">
                  <c:v>29598.25</c:v>
                </c:pt>
                <c:pt idx="3732">
                  <c:v>29606.5</c:v>
                </c:pt>
                <c:pt idx="3733">
                  <c:v>29614.75</c:v>
                </c:pt>
                <c:pt idx="3734">
                  <c:v>29623</c:v>
                </c:pt>
                <c:pt idx="3735">
                  <c:v>29631.25</c:v>
                </c:pt>
                <c:pt idx="3736">
                  <c:v>29639.5</c:v>
                </c:pt>
                <c:pt idx="3737">
                  <c:v>29647.75</c:v>
                </c:pt>
                <c:pt idx="3738">
                  <c:v>29656</c:v>
                </c:pt>
                <c:pt idx="3739">
                  <c:v>29664.25</c:v>
                </c:pt>
                <c:pt idx="3740">
                  <c:v>29672.5</c:v>
                </c:pt>
                <c:pt idx="3741">
                  <c:v>29680.75</c:v>
                </c:pt>
                <c:pt idx="3742">
                  <c:v>29689</c:v>
                </c:pt>
                <c:pt idx="3743">
                  <c:v>29697.25</c:v>
                </c:pt>
                <c:pt idx="3744">
                  <c:v>29705.5</c:v>
                </c:pt>
                <c:pt idx="3745">
                  <c:v>29713.75</c:v>
                </c:pt>
                <c:pt idx="3746">
                  <c:v>29722</c:v>
                </c:pt>
                <c:pt idx="3747">
                  <c:v>29730.25</c:v>
                </c:pt>
                <c:pt idx="3748">
                  <c:v>29738.5</c:v>
                </c:pt>
                <c:pt idx="3749">
                  <c:v>29746.75</c:v>
                </c:pt>
                <c:pt idx="3750">
                  <c:v>29755</c:v>
                </c:pt>
                <c:pt idx="3751">
                  <c:v>29763.25</c:v>
                </c:pt>
                <c:pt idx="3752">
                  <c:v>29771.5</c:v>
                </c:pt>
                <c:pt idx="3753">
                  <c:v>29779.75</c:v>
                </c:pt>
                <c:pt idx="3754">
                  <c:v>29788</c:v>
                </c:pt>
                <c:pt idx="3755">
                  <c:v>29796.25</c:v>
                </c:pt>
                <c:pt idx="3756">
                  <c:v>29804.5</c:v>
                </c:pt>
                <c:pt idx="3757">
                  <c:v>29812.75</c:v>
                </c:pt>
                <c:pt idx="3758">
                  <c:v>29821</c:v>
                </c:pt>
                <c:pt idx="3759">
                  <c:v>29829.25</c:v>
                </c:pt>
                <c:pt idx="3760">
                  <c:v>29837.5</c:v>
                </c:pt>
                <c:pt idx="3761">
                  <c:v>29845.75</c:v>
                </c:pt>
                <c:pt idx="3762">
                  <c:v>29854</c:v>
                </c:pt>
                <c:pt idx="3763">
                  <c:v>29862.25</c:v>
                </c:pt>
                <c:pt idx="3764">
                  <c:v>29870.5</c:v>
                </c:pt>
                <c:pt idx="3765">
                  <c:v>29878.75</c:v>
                </c:pt>
                <c:pt idx="3766">
                  <c:v>29887</c:v>
                </c:pt>
                <c:pt idx="3767">
                  <c:v>29895.25</c:v>
                </c:pt>
                <c:pt idx="3768">
                  <c:v>29903.5</c:v>
                </c:pt>
                <c:pt idx="3769">
                  <c:v>29911.75</c:v>
                </c:pt>
                <c:pt idx="3770">
                  <c:v>29920</c:v>
                </c:pt>
                <c:pt idx="3771">
                  <c:v>29928.25</c:v>
                </c:pt>
                <c:pt idx="3772">
                  <c:v>29936.5</c:v>
                </c:pt>
                <c:pt idx="3773">
                  <c:v>29944.75</c:v>
                </c:pt>
                <c:pt idx="3774">
                  <c:v>29953</c:v>
                </c:pt>
                <c:pt idx="3775">
                  <c:v>29961.25</c:v>
                </c:pt>
                <c:pt idx="3776">
                  <c:v>29969.5</c:v>
                </c:pt>
                <c:pt idx="3777">
                  <c:v>29977.75</c:v>
                </c:pt>
                <c:pt idx="3778">
                  <c:v>29986</c:v>
                </c:pt>
                <c:pt idx="3779">
                  <c:v>29994.25</c:v>
                </c:pt>
                <c:pt idx="3780">
                  <c:v>30002.5</c:v>
                </c:pt>
                <c:pt idx="3781">
                  <c:v>30010.75</c:v>
                </c:pt>
                <c:pt idx="3782">
                  <c:v>30019</c:v>
                </c:pt>
                <c:pt idx="3783">
                  <c:v>30027.25</c:v>
                </c:pt>
                <c:pt idx="3784">
                  <c:v>30035.5</c:v>
                </c:pt>
                <c:pt idx="3785">
                  <c:v>30043.75</c:v>
                </c:pt>
                <c:pt idx="3786">
                  <c:v>30052</c:v>
                </c:pt>
                <c:pt idx="3787">
                  <c:v>30060.25</c:v>
                </c:pt>
                <c:pt idx="3788">
                  <c:v>30068.5</c:v>
                </c:pt>
                <c:pt idx="3789">
                  <c:v>30076.75</c:v>
                </c:pt>
                <c:pt idx="3790">
                  <c:v>30085</c:v>
                </c:pt>
                <c:pt idx="3791">
                  <c:v>30093.25</c:v>
                </c:pt>
                <c:pt idx="3792">
                  <c:v>30101.5</c:v>
                </c:pt>
                <c:pt idx="3793">
                  <c:v>30109.75</c:v>
                </c:pt>
                <c:pt idx="3794">
                  <c:v>30118</c:v>
                </c:pt>
                <c:pt idx="3795">
                  <c:v>30126.25</c:v>
                </c:pt>
                <c:pt idx="3796">
                  <c:v>30134.5</c:v>
                </c:pt>
                <c:pt idx="3797">
                  <c:v>30142.75</c:v>
                </c:pt>
                <c:pt idx="3798">
                  <c:v>30151</c:v>
                </c:pt>
                <c:pt idx="3799">
                  <c:v>30159.25</c:v>
                </c:pt>
                <c:pt idx="3800">
                  <c:v>30167.5</c:v>
                </c:pt>
                <c:pt idx="3801">
                  <c:v>30175.75</c:v>
                </c:pt>
                <c:pt idx="3802">
                  <c:v>30184</c:v>
                </c:pt>
                <c:pt idx="3803">
                  <c:v>30192.25</c:v>
                </c:pt>
                <c:pt idx="3804">
                  <c:v>30200.5</c:v>
                </c:pt>
                <c:pt idx="3805">
                  <c:v>30208.75</c:v>
                </c:pt>
                <c:pt idx="3806">
                  <c:v>30217</c:v>
                </c:pt>
                <c:pt idx="3807">
                  <c:v>30225.25</c:v>
                </c:pt>
                <c:pt idx="3808">
                  <c:v>30233.5</c:v>
                </c:pt>
                <c:pt idx="3809">
                  <c:v>30241.75</c:v>
                </c:pt>
                <c:pt idx="3810">
                  <c:v>30250</c:v>
                </c:pt>
                <c:pt idx="3811">
                  <c:v>30258.25</c:v>
                </c:pt>
                <c:pt idx="3812">
                  <c:v>30266.5</c:v>
                </c:pt>
                <c:pt idx="3813">
                  <c:v>30274.75</c:v>
                </c:pt>
                <c:pt idx="3814">
                  <c:v>30283</c:v>
                </c:pt>
                <c:pt idx="3815">
                  <c:v>30291.25</c:v>
                </c:pt>
                <c:pt idx="3816">
                  <c:v>30299.5</c:v>
                </c:pt>
                <c:pt idx="3817">
                  <c:v>30307.75</c:v>
                </c:pt>
                <c:pt idx="3818">
                  <c:v>30316</c:v>
                </c:pt>
                <c:pt idx="3819">
                  <c:v>30324.25</c:v>
                </c:pt>
                <c:pt idx="3820">
                  <c:v>30332.5</c:v>
                </c:pt>
                <c:pt idx="3821">
                  <c:v>30340.75</c:v>
                </c:pt>
                <c:pt idx="3822">
                  <c:v>30349</c:v>
                </c:pt>
                <c:pt idx="3823">
                  <c:v>30357.25</c:v>
                </c:pt>
                <c:pt idx="3824">
                  <c:v>30365.5</c:v>
                </c:pt>
                <c:pt idx="3825">
                  <c:v>30373.75</c:v>
                </c:pt>
                <c:pt idx="3826">
                  <c:v>30382</c:v>
                </c:pt>
                <c:pt idx="3827">
                  <c:v>30390.25</c:v>
                </c:pt>
                <c:pt idx="3828">
                  <c:v>30398.5</c:v>
                </c:pt>
                <c:pt idx="3829">
                  <c:v>30406.75</c:v>
                </c:pt>
                <c:pt idx="3830">
                  <c:v>30415</c:v>
                </c:pt>
                <c:pt idx="3831">
                  <c:v>30423.25</c:v>
                </c:pt>
                <c:pt idx="3832">
                  <c:v>30431.5</c:v>
                </c:pt>
                <c:pt idx="3833">
                  <c:v>30439.75</c:v>
                </c:pt>
                <c:pt idx="3834">
                  <c:v>30448</c:v>
                </c:pt>
                <c:pt idx="3835">
                  <c:v>30456.25</c:v>
                </c:pt>
                <c:pt idx="3836">
                  <c:v>30464.5</c:v>
                </c:pt>
                <c:pt idx="3837">
                  <c:v>30472.75</c:v>
                </c:pt>
                <c:pt idx="3838">
                  <c:v>30481</c:v>
                </c:pt>
                <c:pt idx="3839">
                  <c:v>30489.25</c:v>
                </c:pt>
                <c:pt idx="3840">
                  <c:v>30497.5</c:v>
                </c:pt>
                <c:pt idx="3841">
                  <c:v>30505.75</c:v>
                </c:pt>
                <c:pt idx="3842">
                  <c:v>30514</c:v>
                </c:pt>
                <c:pt idx="3843">
                  <c:v>30522.25</c:v>
                </c:pt>
                <c:pt idx="3844">
                  <c:v>30530.5</c:v>
                </c:pt>
                <c:pt idx="3845">
                  <c:v>30538.75</c:v>
                </c:pt>
                <c:pt idx="3846">
                  <c:v>30547</c:v>
                </c:pt>
                <c:pt idx="3847">
                  <c:v>30555.25</c:v>
                </c:pt>
                <c:pt idx="3848">
                  <c:v>30563.5</c:v>
                </c:pt>
                <c:pt idx="3849">
                  <c:v>30571.75</c:v>
                </c:pt>
                <c:pt idx="3850">
                  <c:v>30580</c:v>
                </c:pt>
                <c:pt idx="3851">
                  <c:v>30588.25</c:v>
                </c:pt>
                <c:pt idx="3852">
                  <c:v>30596.5</c:v>
                </c:pt>
                <c:pt idx="3853">
                  <c:v>30604.75</c:v>
                </c:pt>
                <c:pt idx="3854">
                  <c:v>30613</c:v>
                </c:pt>
                <c:pt idx="3855">
                  <c:v>30621.25</c:v>
                </c:pt>
                <c:pt idx="3856">
                  <c:v>30629.5</c:v>
                </c:pt>
                <c:pt idx="3857">
                  <c:v>30637.75</c:v>
                </c:pt>
                <c:pt idx="3858">
                  <c:v>30646</c:v>
                </c:pt>
                <c:pt idx="3859">
                  <c:v>30654.25</c:v>
                </c:pt>
                <c:pt idx="3860">
                  <c:v>30662.5</c:v>
                </c:pt>
                <c:pt idx="3861">
                  <c:v>30670.75</c:v>
                </c:pt>
                <c:pt idx="3862">
                  <c:v>30679</c:v>
                </c:pt>
                <c:pt idx="3863">
                  <c:v>30687.25</c:v>
                </c:pt>
                <c:pt idx="3864">
                  <c:v>30695.5</c:v>
                </c:pt>
                <c:pt idx="3865">
                  <c:v>30703.75</c:v>
                </c:pt>
                <c:pt idx="3866">
                  <c:v>30712</c:v>
                </c:pt>
                <c:pt idx="3867">
                  <c:v>30720.25</c:v>
                </c:pt>
                <c:pt idx="3868">
                  <c:v>30728.5</c:v>
                </c:pt>
                <c:pt idx="3869">
                  <c:v>30736.75</c:v>
                </c:pt>
                <c:pt idx="3870">
                  <c:v>30745</c:v>
                </c:pt>
                <c:pt idx="3871">
                  <c:v>30753.25</c:v>
                </c:pt>
                <c:pt idx="3872">
                  <c:v>30761.5</c:v>
                </c:pt>
                <c:pt idx="3873">
                  <c:v>30769.75</c:v>
                </c:pt>
                <c:pt idx="3874">
                  <c:v>30778</c:v>
                </c:pt>
                <c:pt idx="3875">
                  <c:v>30786.25</c:v>
                </c:pt>
                <c:pt idx="3876">
                  <c:v>30794.5</c:v>
                </c:pt>
                <c:pt idx="3877">
                  <c:v>30802.75</c:v>
                </c:pt>
                <c:pt idx="3878">
                  <c:v>30811</c:v>
                </c:pt>
                <c:pt idx="3879">
                  <c:v>30819.25</c:v>
                </c:pt>
                <c:pt idx="3880">
                  <c:v>30827.5</c:v>
                </c:pt>
                <c:pt idx="3881">
                  <c:v>30835.75</c:v>
                </c:pt>
                <c:pt idx="3882">
                  <c:v>30844</c:v>
                </c:pt>
                <c:pt idx="3883">
                  <c:v>30852.25</c:v>
                </c:pt>
                <c:pt idx="3884">
                  <c:v>30860.5</c:v>
                </c:pt>
                <c:pt idx="3885">
                  <c:v>30868.75</c:v>
                </c:pt>
                <c:pt idx="3886">
                  <c:v>30877</c:v>
                </c:pt>
                <c:pt idx="3887">
                  <c:v>30885.25</c:v>
                </c:pt>
                <c:pt idx="3888">
                  <c:v>30893.5</c:v>
                </c:pt>
                <c:pt idx="3889">
                  <c:v>30901.75</c:v>
                </c:pt>
                <c:pt idx="3890">
                  <c:v>30910</c:v>
                </c:pt>
                <c:pt idx="3891">
                  <c:v>30918.25</c:v>
                </c:pt>
                <c:pt idx="3892">
                  <c:v>30926.5</c:v>
                </c:pt>
                <c:pt idx="3893">
                  <c:v>30934.75</c:v>
                </c:pt>
                <c:pt idx="3894">
                  <c:v>30943</c:v>
                </c:pt>
                <c:pt idx="3895">
                  <c:v>30951.25</c:v>
                </c:pt>
                <c:pt idx="3896">
                  <c:v>30959.5</c:v>
                </c:pt>
                <c:pt idx="3897">
                  <c:v>30967.75</c:v>
                </c:pt>
                <c:pt idx="3898">
                  <c:v>30976</c:v>
                </c:pt>
                <c:pt idx="3899">
                  <c:v>30984.25</c:v>
                </c:pt>
                <c:pt idx="3900">
                  <c:v>30992.5</c:v>
                </c:pt>
                <c:pt idx="3901">
                  <c:v>31000.75</c:v>
                </c:pt>
                <c:pt idx="3902">
                  <c:v>31009</c:v>
                </c:pt>
                <c:pt idx="3903">
                  <c:v>31017.25</c:v>
                </c:pt>
                <c:pt idx="3904">
                  <c:v>31025.5</c:v>
                </c:pt>
                <c:pt idx="3905">
                  <c:v>31033.75</c:v>
                </c:pt>
                <c:pt idx="3906">
                  <c:v>31042</c:v>
                </c:pt>
                <c:pt idx="3907">
                  <c:v>31050.25</c:v>
                </c:pt>
                <c:pt idx="3908">
                  <c:v>31058.5</c:v>
                </c:pt>
                <c:pt idx="3909">
                  <c:v>31066.75</c:v>
                </c:pt>
                <c:pt idx="3910">
                  <c:v>31075</c:v>
                </c:pt>
                <c:pt idx="3911">
                  <c:v>31083.25</c:v>
                </c:pt>
                <c:pt idx="3912">
                  <c:v>31091.5</c:v>
                </c:pt>
                <c:pt idx="3913">
                  <c:v>31099.75</c:v>
                </c:pt>
                <c:pt idx="3914">
                  <c:v>31108</c:v>
                </c:pt>
                <c:pt idx="3915">
                  <c:v>31116.25</c:v>
                </c:pt>
                <c:pt idx="3916">
                  <c:v>31124.5</c:v>
                </c:pt>
                <c:pt idx="3917">
                  <c:v>31132.75</c:v>
                </c:pt>
                <c:pt idx="3918">
                  <c:v>31141</c:v>
                </c:pt>
                <c:pt idx="3919">
                  <c:v>31149.25</c:v>
                </c:pt>
                <c:pt idx="3920">
                  <c:v>31157.5</c:v>
                </c:pt>
                <c:pt idx="3921">
                  <c:v>31165.75</c:v>
                </c:pt>
                <c:pt idx="3922">
                  <c:v>31174</c:v>
                </c:pt>
                <c:pt idx="3923">
                  <c:v>31182.25</c:v>
                </c:pt>
                <c:pt idx="3924">
                  <c:v>31190.5</c:v>
                </c:pt>
                <c:pt idx="3925">
                  <c:v>31198.75</c:v>
                </c:pt>
                <c:pt idx="3926">
                  <c:v>31207</c:v>
                </c:pt>
                <c:pt idx="3927">
                  <c:v>31215.25</c:v>
                </c:pt>
                <c:pt idx="3928">
                  <c:v>31223.5</c:v>
                </c:pt>
                <c:pt idx="3929">
                  <c:v>31231.75</c:v>
                </c:pt>
                <c:pt idx="3930">
                  <c:v>31240</c:v>
                </c:pt>
                <c:pt idx="3931">
                  <c:v>31248.25</c:v>
                </c:pt>
                <c:pt idx="3932">
                  <c:v>31256.5</c:v>
                </c:pt>
                <c:pt idx="3933">
                  <c:v>31264.75</c:v>
                </c:pt>
                <c:pt idx="3934">
                  <c:v>31273</c:v>
                </c:pt>
                <c:pt idx="3935">
                  <c:v>31281.25</c:v>
                </c:pt>
                <c:pt idx="3936">
                  <c:v>31289.5</c:v>
                </c:pt>
                <c:pt idx="3937">
                  <c:v>31297.75</c:v>
                </c:pt>
                <c:pt idx="3938">
                  <c:v>31306</c:v>
                </c:pt>
                <c:pt idx="3939">
                  <c:v>31314.25</c:v>
                </c:pt>
                <c:pt idx="3940">
                  <c:v>31322.5</c:v>
                </c:pt>
                <c:pt idx="3941">
                  <c:v>31330.75</c:v>
                </c:pt>
                <c:pt idx="3942">
                  <c:v>31339</c:v>
                </c:pt>
                <c:pt idx="3943">
                  <c:v>31347.25</c:v>
                </c:pt>
                <c:pt idx="3944">
                  <c:v>31355.5</c:v>
                </c:pt>
                <c:pt idx="3945">
                  <c:v>31363.75</c:v>
                </c:pt>
                <c:pt idx="3946">
                  <c:v>31372</c:v>
                </c:pt>
                <c:pt idx="3947">
                  <c:v>31380.25</c:v>
                </c:pt>
                <c:pt idx="3948">
                  <c:v>31388.5</c:v>
                </c:pt>
                <c:pt idx="3949">
                  <c:v>31396.75</c:v>
                </c:pt>
                <c:pt idx="3950">
                  <c:v>31405</c:v>
                </c:pt>
                <c:pt idx="3951">
                  <c:v>31413.25</c:v>
                </c:pt>
                <c:pt idx="3952">
                  <c:v>31421.5</c:v>
                </c:pt>
                <c:pt idx="3953">
                  <c:v>31429.75</c:v>
                </c:pt>
                <c:pt idx="3954">
                  <c:v>31438</c:v>
                </c:pt>
                <c:pt idx="3955">
                  <c:v>31446.25</c:v>
                </c:pt>
                <c:pt idx="3956">
                  <c:v>31454.5</c:v>
                </c:pt>
                <c:pt idx="3957">
                  <c:v>31462.75</c:v>
                </c:pt>
                <c:pt idx="3958">
                  <c:v>31471</c:v>
                </c:pt>
                <c:pt idx="3959">
                  <c:v>31479.25</c:v>
                </c:pt>
                <c:pt idx="3960">
                  <c:v>31487.5</c:v>
                </c:pt>
                <c:pt idx="3961">
                  <c:v>31495.75</c:v>
                </c:pt>
                <c:pt idx="3962">
                  <c:v>31504</c:v>
                </c:pt>
                <c:pt idx="3963">
                  <c:v>31512.25</c:v>
                </c:pt>
                <c:pt idx="3964">
                  <c:v>31520.5</c:v>
                </c:pt>
                <c:pt idx="3965">
                  <c:v>31528.75</c:v>
                </c:pt>
                <c:pt idx="3966">
                  <c:v>31537</c:v>
                </c:pt>
                <c:pt idx="3967">
                  <c:v>31545.25</c:v>
                </c:pt>
                <c:pt idx="3968">
                  <c:v>31553.5</c:v>
                </c:pt>
                <c:pt idx="3969">
                  <c:v>31561.75</c:v>
                </c:pt>
                <c:pt idx="3970">
                  <c:v>31570</c:v>
                </c:pt>
                <c:pt idx="3971">
                  <c:v>31578.25</c:v>
                </c:pt>
                <c:pt idx="3972">
                  <c:v>31586.5</c:v>
                </c:pt>
                <c:pt idx="3973">
                  <c:v>31594.75</c:v>
                </c:pt>
                <c:pt idx="3974">
                  <c:v>31603</c:v>
                </c:pt>
                <c:pt idx="3975">
                  <c:v>31611.25</c:v>
                </c:pt>
                <c:pt idx="3976">
                  <c:v>31619.5</c:v>
                </c:pt>
                <c:pt idx="3977">
                  <c:v>31627.75</c:v>
                </c:pt>
                <c:pt idx="3978">
                  <c:v>31636</c:v>
                </c:pt>
                <c:pt idx="3979">
                  <c:v>31644.25</c:v>
                </c:pt>
                <c:pt idx="3980">
                  <c:v>31652.5</c:v>
                </c:pt>
                <c:pt idx="3981">
                  <c:v>31660.75</c:v>
                </c:pt>
                <c:pt idx="3982">
                  <c:v>31669</c:v>
                </c:pt>
                <c:pt idx="3983">
                  <c:v>31677.25</c:v>
                </c:pt>
                <c:pt idx="3984">
                  <c:v>31685.5</c:v>
                </c:pt>
                <c:pt idx="3985">
                  <c:v>31693.75</c:v>
                </c:pt>
                <c:pt idx="3986">
                  <c:v>31702</c:v>
                </c:pt>
                <c:pt idx="3987">
                  <c:v>31710.25</c:v>
                </c:pt>
                <c:pt idx="3988">
                  <c:v>31718.5</c:v>
                </c:pt>
                <c:pt idx="3989">
                  <c:v>31726.75</c:v>
                </c:pt>
                <c:pt idx="3990">
                  <c:v>31735</c:v>
                </c:pt>
                <c:pt idx="3991">
                  <c:v>31743.25</c:v>
                </c:pt>
                <c:pt idx="3992">
                  <c:v>31751.5</c:v>
                </c:pt>
                <c:pt idx="3993">
                  <c:v>31759.75</c:v>
                </c:pt>
                <c:pt idx="3994">
                  <c:v>31768</c:v>
                </c:pt>
                <c:pt idx="3995">
                  <c:v>31776.25</c:v>
                </c:pt>
                <c:pt idx="3996">
                  <c:v>31784.5</c:v>
                </c:pt>
                <c:pt idx="3997">
                  <c:v>31792.75</c:v>
                </c:pt>
                <c:pt idx="3998">
                  <c:v>31801</c:v>
                </c:pt>
                <c:pt idx="3999">
                  <c:v>31809.25</c:v>
                </c:pt>
                <c:pt idx="4000">
                  <c:v>31817.5</c:v>
                </c:pt>
                <c:pt idx="4001">
                  <c:v>31825.75</c:v>
                </c:pt>
                <c:pt idx="4002">
                  <c:v>31834</c:v>
                </c:pt>
                <c:pt idx="4003">
                  <c:v>31842.25</c:v>
                </c:pt>
                <c:pt idx="4004">
                  <c:v>31850.5</c:v>
                </c:pt>
                <c:pt idx="4005">
                  <c:v>31858.75</c:v>
                </c:pt>
                <c:pt idx="4006">
                  <c:v>31867</c:v>
                </c:pt>
                <c:pt idx="4007">
                  <c:v>31875.25</c:v>
                </c:pt>
                <c:pt idx="4008">
                  <c:v>31883.5</c:v>
                </c:pt>
                <c:pt idx="4009">
                  <c:v>31891.75</c:v>
                </c:pt>
                <c:pt idx="4010">
                  <c:v>31900</c:v>
                </c:pt>
                <c:pt idx="4011">
                  <c:v>31908.25</c:v>
                </c:pt>
                <c:pt idx="4012">
                  <c:v>31916.5</c:v>
                </c:pt>
                <c:pt idx="4013">
                  <c:v>31924.75</c:v>
                </c:pt>
                <c:pt idx="4014">
                  <c:v>31933</c:v>
                </c:pt>
                <c:pt idx="4015">
                  <c:v>31941.25</c:v>
                </c:pt>
                <c:pt idx="4016">
                  <c:v>31949.5</c:v>
                </c:pt>
                <c:pt idx="4017">
                  <c:v>31957.75</c:v>
                </c:pt>
                <c:pt idx="4018">
                  <c:v>31966</c:v>
                </c:pt>
                <c:pt idx="4019">
                  <c:v>31974.25</c:v>
                </c:pt>
                <c:pt idx="4020">
                  <c:v>31982.5</c:v>
                </c:pt>
                <c:pt idx="4021">
                  <c:v>31990.75</c:v>
                </c:pt>
                <c:pt idx="4022">
                  <c:v>31999</c:v>
                </c:pt>
                <c:pt idx="4023">
                  <c:v>32007.25</c:v>
                </c:pt>
                <c:pt idx="4024">
                  <c:v>32015.5</c:v>
                </c:pt>
                <c:pt idx="4025">
                  <c:v>32023.75</c:v>
                </c:pt>
                <c:pt idx="4026">
                  <c:v>32032</c:v>
                </c:pt>
                <c:pt idx="4027">
                  <c:v>32040.25</c:v>
                </c:pt>
                <c:pt idx="4028">
                  <c:v>32048.5</c:v>
                </c:pt>
                <c:pt idx="4029">
                  <c:v>32056.75</c:v>
                </c:pt>
                <c:pt idx="4030">
                  <c:v>32065</c:v>
                </c:pt>
                <c:pt idx="4031">
                  <c:v>32073.25</c:v>
                </c:pt>
                <c:pt idx="4032">
                  <c:v>32081.5</c:v>
                </c:pt>
                <c:pt idx="4033">
                  <c:v>32089.75</c:v>
                </c:pt>
                <c:pt idx="4034">
                  <c:v>32098</c:v>
                </c:pt>
                <c:pt idx="4035">
                  <c:v>32106.25</c:v>
                </c:pt>
                <c:pt idx="4036">
                  <c:v>32114.5</c:v>
                </c:pt>
                <c:pt idx="4037">
                  <c:v>32122.75</c:v>
                </c:pt>
                <c:pt idx="4038">
                  <c:v>32131</c:v>
                </c:pt>
                <c:pt idx="4039">
                  <c:v>32139.25</c:v>
                </c:pt>
                <c:pt idx="4040">
                  <c:v>32147.5</c:v>
                </c:pt>
                <c:pt idx="4041">
                  <c:v>32155.75</c:v>
                </c:pt>
                <c:pt idx="4042">
                  <c:v>32164</c:v>
                </c:pt>
                <c:pt idx="4043">
                  <c:v>32172.25</c:v>
                </c:pt>
                <c:pt idx="4044">
                  <c:v>32180.5</c:v>
                </c:pt>
                <c:pt idx="4045">
                  <c:v>32188.75</c:v>
                </c:pt>
                <c:pt idx="4046">
                  <c:v>32197</c:v>
                </c:pt>
                <c:pt idx="4047">
                  <c:v>32205.25</c:v>
                </c:pt>
                <c:pt idx="4048">
                  <c:v>32213.5</c:v>
                </c:pt>
                <c:pt idx="4049">
                  <c:v>32221.75</c:v>
                </c:pt>
                <c:pt idx="4050">
                  <c:v>32230</c:v>
                </c:pt>
                <c:pt idx="4051">
                  <c:v>32238.25</c:v>
                </c:pt>
                <c:pt idx="4052">
                  <c:v>32246.5</c:v>
                </c:pt>
                <c:pt idx="4053">
                  <c:v>32254.75</c:v>
                </c:pt>
                <c:pt idx="4054">
                  <c:v>32263</c:v>
                </c:pt>
                <c:pt idx="4055">
                  <c:v>32271.25</c:v>
                </c:pt>
                <c:pt idx="4056">
                  <c:v>32279.5</c:v>
                </c:pt>
                <c:pt idx="4057">
                  <c:v>32287.75</c:v>
                </c:pt>
                <c:pt idx="4058">
                  <c:v>32296</c:v>
                </c:pt>
                <c:pt idx="4059">
                  <c:v>32304.25</c:v>
                </c:pt>
                <c:pt idx="4060">
                  <c:v>32312.5</c:v>
                </c:pt>
                <c:pt idx="4061">
                  <c:v>32320.75</c:v>
                </c:pt>
                <c:pt idx="4062">
                  <c:v>32329</c:v>
                </c:pt>
                <c:pt idx="4063">
                  <c:v>32337.25</c:v>
                </c:pt>
                <c:pt idx="4064">
                  <c:v>32345.5</c:v>
                </c:pt>
                <c:pt idx="4065">
                  <c:v>32353.75</c:v>
                </c:pt>
                <c:pt idx="4066">
                  <c:v>32362</c:v>
                </c:pt>
                <c:pt idx="4067">
                  <c:v>32370.25</c:v>
                </c:pt>
                <c:pt idx="4068">
                  <c:v>32378.5</c:v>
                </c:pt>
                <c:pt idx="4069">
                  <c:v>32386.75</c:v>
                </c:pt>
                <c:pt idx="4070">
                  <c:v>32395</c:v>
                </c:pt>
                <c:pt idx="4071">
                  <c:v>32403.25</c:v>
                </c:pt>
                <c:pt idx="4072">
                  <c:v>32411.5</c:v>
                </c:pt>
                <c:pt idx="4073">
                  <c:v>32419.75</c:v>
                </c:pt>
                <c:pt idx="4074">
                  <c:v>32428</c:v>
                </c:pt>
                <c:pt idx="4075">
                  <c:v>32436.25</c:v>
                </c:pt>
                <c:pt idx="4076">
                  <c:v>32444.5</c:v>
                </c:pt>
                <c:pt idx="4077">
                  <c:v>32452.75</c:v>
                </c:pt>
                <c:pt idx="4078">
                  <c:v>32461</c:v>
                </c:pt>
                <c:pt idx="4079">
                  <c:v>32469.25</c:v>
                </c:pt>
                <c:pt idx="4080">
                  <c:v>32477.5</c:v>
                </c:pt>
                <c:pt idx="4081">
                  <c:v>32485.75</c:v>
                </c:pt>
                <c:pt idx="4082">
                  <c:v>32494</c:v>
                </c:pt>
                <c:pt idx="4083">
                  <c:v>32502.25</c:v>
                </c:pt>
                <c:pt idx="4084">
                  <c:v>32510.5</c:v>
                </c:pt>
                <c:pt idx="4085">
                  <c:v>32518.75</c:v>
                </c:pt>
                <c:pt idx="4086">
                  <c:v>32527</c:v>
                </c:pt>
                <c:pt idx="4087">
                  <c:v>32535.25</c:v>
                </c:pt>
                <c:pt idx="4088">
                  <c:v>32543.5</c:v>
                </c:pt>
                <c:pt idx="4089">
                  <c:v>32551.75</c:v>
                </c:pt>
                <c:pt idx="4090">
                  <c:v>32560</c:v>
                </c:pt>
                <c:pt idx="4091">
                  <c:v>32568.25</c:v>
                </c:pt>
                <c:pt idx="4092">
                  <c:v>32576.5</c:v>
                </c:pt>
                <c:pt idx="4093">
                  <c:v>32584.75</c:v>
                </c:pt>
                <c:pt idx="4094">
                  <c:v>32593</c:v>
                </c:pt>
                <c:pt idx="4095">
                  <c:v>32601.25</c:v>
                </c:pt>
                <c:pt idx="4096">
                  <c:v>32609.5</c:v>
                </c:pt>
                <c:pt idx="4097">
                  <c:v>32617.75</c:v>
                </c:pt>
                <c:pt idx="4098">
                  <c:v>32626</c:v>
                </c:pt>
                <c:pt idx="4099">
                  <c:v>32634.25</c:v>
                </c:pt>
                <c:pt idx="4100">
                  <c:v>32642.5</c:v>
                </c:pt>
                <c:pt idx="4101">
                  <c:v>32650.75</c:v>
                </c:pt>
                <c:pt idx="4102">
                  <c:v>32659</c:v>
                </c:pt>
                <c:pt idx="4103">
                  <c:v>32667.25</c:v>
                </c:pt>
                <c:pt idx="4104">
                  <c:v>32675.5</c:v>
                </c:pt>
                <c:pt idx="4105">
                  <c:v>32683.75</c:v>
                </c:pt>
                <c:pt idx="4106">
                  <c:v>32692</c:v>
                </c:pt>
                <c:pt idx="4107">
                  <c:v>32700.25</c:v>
                </c:pt>
                <c:pt idx="4108">
                  <c:v>32708.5</c:v>
                </c:pt>
                <c:pt idx="4109">
                  <c:v>32716.75</c:v>
                </c:pt>
                <c:pt idx="4110">
                  <c:v>32725</c:v>
                </c:pt>
                <c:pt idx="4111">
                  <c:v>32733.25</c:v>
                </c:pt>
                <c:pt idx="4112">
                  <c:v>32741.5</c:v>
                </c:pt>
                <c:pt idx="4113">
                  <c:v>32749.75</c:v>
                </c:pt>
                <c:pt idx="4114">
                  <c:v>32758</c:v>
                </c:pt>
                <c:pt idx="4115">
                  <c:v>32766.25</c:v>
                </c:pt>
                <c:pt idx="4116">
                  <c:v>32774.5</c:v>
                </c:pt>
                <c:pt idx="4117">
                  <c:v>32782.75</c:v>
                </c:pt>
                <c:pt idx="4118">
                  <c:v>32791</c:v>
                </c:pt>
                <c:pt idx="4119">
                  <c:v>32799.25</c:v>
                </c:pt>
                <c:pt idx="4120">
                  <c:v>32807.5</c:v>
                </c:pt>
                <c:pt idx="4121">
                  <c:v>32815.75</c:v>
                </c:pt>
                <c:pt idx="4122">
                  <c:v>32824</c:v>
                </c:pt>
                <c:pt idx="4123">
                  <c:v>32832.25</c:v>
                </c:pt>
                <c:pt idx="4124">
                  <c:v>32840.5</c:v>
                </c:pt>
                <c:pt idx="4125">
                  <c:v>32848.75</c:v>
                </c:pt>
                <c:pt idx="4126">
                  <c:v>32857</c:v>
                </c:pt>
                <c:pt idx="4127">
                  <c:v>32865.25</c:v>
                </c:pt>
                <c:pt idx="4128">
                  <c:v>32873.5</c:v>
                </c:pt>
                <c:pt idx="4129">
                  <c:v>32881.75</c:v>
                </c:pt>
                <c:pt idx="4130">
                  <c:v>32890</c:v>
                </c:pt>
                <c:pt idx="4131">
                  <c:v>32898.25</c:v>
                </c:pt>
                <c:pt idx="4132">
                  <c:v>32906.5</c:v>
                </c:pt>
                <c:pt idx="4133">
                  <c:v>32914.75</c:v>
                </c:pt>
                <c:pt idx="4134">
                  <c:v>32923</c:v>
                </c:pt>
                <c:pt idx="4135">
                  <c:v>32931.25</c:v>
                </c:pt>
                <c:pt idx="4136">
                  <c:v>32939.5</c:v>
                </c:pt>
                <c:pt idx="4137">
                  <c:v>32947.75</c:v>
                </c:pt>
                <c:pt idx="4138">
                  <c:v>32956</c:v>
                </c:pt>
                <c:pt idx="4139">
                  <c:v>32964.25</c:v>
                </c:pt>
                <c:pt idx="4140">
                  <c:v>32972.5</c:v>
                </c:pt>
                <c:pt idx="4141">
                  <c:v>32980.75</c:v>
                </c:pt>
                <c:pt idx="4142">
                  <c:v>32989</c:v>
                </c:pt>
                <c:pt idx="4143">
                  <c:v>32997.25</c:v>
                </c:pt>
                <c:pt idx="4144">
                  <c:v>33005.5</c:v>
                </c:pt>
                <c:pt idx="4145">
                  <c:v>33013.75</c:v>
                </c:pt>
                <c:pt idx="4146">
                  <c:v>33022</c:v>
                </c:pt>
                <c:pt idx="4147">
                  <c:v>33030.25</c:v>
                </c:pt>
                <c:pt idx="4148">
                  <c:v>33038.5</c:v>
                </c:pt>
                <c:pt idx="4149">
                  <c:v>33046.75</c:v>
                </c:pt>
                <c:pt idx="4150">
                  <c:v>33055</c:v>
                </c:pt>
                <c:pt idx="4151">
                  <c:v>33063.25</c:v>
                </c:pt>
                <c:pt idx="4152">
                  <c:v>33071.5</c:v>
                </c:pt>
                <c:pt idx="4153">
                  <c:v>33079.75</c:v>
                </c:pt>
                <c:pt idx="4154">
                  <c:v>33088</c:v>
                </c:pt>
                <c:pt idx="4155">
                  <c:v>33096.25</c:v>
                </c:pt>
                <c:pt idx="4156">
                  <c:v>33104.5</c:v>
                </c:pt>
                <c:pt idx="4157">
                  <c:v>33112.75</c:v>
                </c:pt>
                <c:pt idx="4158">
                  <c:v>33121</c:v>
                </c:pt>
                <c:pt idx="4159">
                  <c:v>33129.25</c:v>
                </c:pt>
                <c:pt idx="4160">
                  <c:v>33137.5</c:v>
                </c:pt>
                <c:pt idx="4161">
                  <c:v>33145.75</c:v>
                </c:pt>
                <c:pt idx="4162">
                  <c:v>33154</c:v>
                </c:pt>
                <c:pt idx="4163">
                  <c:v>33162.25</c:v>
                </c:pt>
                <c:pt idx="4164">
                  <c:v>33170.5</c:v>
                </c:pt>
                <c:pt idx="4165">
                  <c:v>33178.75</c:v>
                </c:pt>
                <c:pt idx="4166">
                  <c:v>33187</c:v>
                </c:pt>
                <c:pt idx="4167">
                  <c:v>33195.25</c:v>
                </c:pt>
                <c:pt idx="4168">
                  <c:v>33203.5</c:v>
                </c:pt>
                <c:pt idx="4169">
                  <c:v>33211.75</c:v>
                </c:pt>
                <c:pt idx="4170">
                  <c:v>33220</c:v>
                </c:pt>
                <c:pt idx="4171">
                  <c:v>33228.25</c:v>
                </c:pt>
                <c:pt idx="4172">
                  <c:v>33236.5</c:v>
                </c:pt>
                <c:pt idx="4173">
                  <c:v>33244.75</c:v>
                </c:pt>
                <c:pt idx="4174">
                  <c:v>33253</c:v>
                </c:pt>
                <c:pt idx="4175">
                  <c:v>33261.25</c:v>
                </c:pt>
                <c:pt idx="4176">
                  <c:v>33269.5</c:v>
                </c:pt>
                <c:pt idx="4177">
                  <c:v>33277.75</c:v>
                </c:pt>
                <c:pt idx="4178">
                  <c:v>33286</c:v>
                </c:pt>
                <c:pt idx="4179">
                  <c:v>33294.25</c:v>
                </c:pt>
                <c:pt idx="4180">
                  <c:v>33302.5</c:v>
                </c:pt>
                <c:pt idx="4181">
                  <c:v>33310.75</c:v>
                </c:pt>
                <c:pt idx="4182">
                  <c:v>33319</c:v>
                </c:pt>
                <c:pt idx="4183">
                  <c:v>33327.25</c:v>
                </c:pt>
                <c:pt idx="4184">
                  <c:v>33335.5</c:v>
                </c:pt>
                <c:pt idx="4185">
                  <c:v>33343.75</c:v>
                </c:pt>
                <c:pt idx="4186">
                  <c:v>33352</c:v>
                </c:pt>
                <c:pt idx="4187">
                  <c:v>33360.25</c:v>
                </c:pt>
                <c:pt idx="4188">
                  <c:v>33368.5</c:v>
                </c:pt>
                <c:pt idx="4189">
                  <c:v>33376.75</c:v>
                </c:pt>
                <c:pt idx="4190">
                  <c:v>33385</c:v>
                </c:pt>
                <c:pt idx="4191">
                  <c:v>33393.25</c:v>
                </c:pt>
                <c:pt idx="4192">
                  <c:v>33401.5</c:v>
                </c:pt>
                <c:pt idx="4193">
                  <c:v>33409.75</c:v>
                </c:pt>
                <c:pt idx="4194">
                  <c:v>33418</c:v>
                </c:pt>
                <c:pt idx="4195">
                  <c:v>33426.25</c:v>
                </c:pt>
                <c:pt idx="4196">
                  <c:v>33434.5</c:v>
                </c:pt>
                <c:pt idx="4197">
                  <c:v>33442.75</c:v>
                </c:pt>
                <c:pt idx="4198">
                  <c:v>33451</c:v>
                </c:pt>
                <c:pt idx="4199">
                  <c:v>33459.25</c:v>
                </c:pt>
                <c:pt idx="4200">
                  <c:v>33467.5</c:v>
                </c:pt>
                <c:pt idx="4201">
                  <c:v>33475.75</c:v>
                </c:pt>
                <c:pt idx="4202">
                  <c:v>33484</c:v>
                </c:pt>
                <c:pt idx="4203">
                  <c:v>33492.25</c:v>
                </c:pt>
                <c:pt idx="4204">
                  <c:v>33500.5</c:v>
                </c:pt>
                <c:pt idx="4205">
                  <c:v>33508.75</c:v>
                </c:pt>
                <c:pt idx="4206">
                  <c:v>33517</c:v>
                </c:pt>
                <c:pt idx="4207">
                  <c:v>33525.25</c:v>
                </c:pt>
                <c:pt idx="4208">
                  <c:v>33533.5</c:v>
                </c:pt>
                <c:pt idx="4209">
                  <c:v>33541.75</c:v>
                </c:pt>
                <c:pt idx="4210">
                  <c:v>33550</c:v>
                </c:pt>
                <c:pt idx="4211">
                  <c:v>33558.25</c:v>
                </c:pt>
                <c:pt idx="4212">
                  <c:v>33566.5</c:v>
                </c:pt>
                <c:pt idx="4213">
                  <c:v>33574.75</c:v>
                </c:pt>
                <c:pt idx="4214">
                  <c:v>33583</c:v>
                </c:pt>
                <c:pt idx="4215">
                  <c:v>33591.25</c:v>
                </c:pt>
                <c:pt idx="4216">
                  <c:v>33599.5</c:v>
                </c:pt>
                <c:pt idx="4217">
                  <c:v>33607.75</c:v>
                </c:pt>
                <c:pt idx="4218">
                  <c:v>33616</c:v>
                </c:pt>
                <c:pt idx="4219">
                  <c:v>33624.25</c:v>
                </c:pt>
                <c:pt idx="4220">
                  <c:v>33632.5</c:v>
                </c:pt>
                <c:pt idx="4221">
                  <c:v>33640.75</c:v>
                </c:pt>
                <c:pt idx="4222">
                  <c:v>33649</c:v>
                </c:pt>
                <c:pt idx="4223">
                  <c:v>33657.25</c:v>
                </c:pt>
                <c:pt idx="4224">
                  <c:v>33665.5</c:v>
                </c:pt>
                <c:pt idx="4225">
                  <c:v>33673.75</c:v>
                </c:pt>
                <c:pt idx="4226">
                  <c:v>33682</c:v>
                </c:pt>
                <c:pt idx="4227">
                  <c:v>33690.25</c:v>
                </c:pt>
                <c:pt idx="4228">
                  <c:v>33698.5</c:v>
                </c:pt>
                <c:pt idx="4229">
                  <c:v>33706.75</c:v>
                </c:pt>
                <c:pt idx="4230">
                  <c:v>33715</c:v>
                </c:pt>
                <c:pt idx="4231">
                  <c:v>33723.25</c:v>
                </c:pt>
                <c:pt idx="4232">
                  <c:v>33731.5</c:v>
                </c:pt>
                <c:pt idx="4233">
                  <c:v>33739.75</c:v>
                </c:pt>
                <c:pt idx="4234">
                  <c:v>33748</c:v>
                </c:pt>
                <c:pt idx="4235">
                  <c:v>33756.25</c:v>
                </c:pt>
                <c:pt idx="4236">
                  <c:v>33764.5</c:v>
                </c:pt>
                <c:pt idx="4237">
                  <c:v>33772.75</c:v>
                </c:pt>
                <c:pt idx="4238">
                  <c:v>33781</c:v>
                </c:pt>
                <c:pt idx="4239">
                  <c:v>33789.25</c:v>
                </c:pt>
                <c:pt idx="4240">
                  <c:v>33797.5</c:v>
                </c:pt>
                <c:pt idx="4241">
                  <c:v>33805.75</c:v>
                </c:pt>
                <c:pt idx="4242">
                  <c:v>33814</c:v>
                </c:pt>
                <c:pt idx="4243">
                  <c:v>33822.25</c:v>
                </c:pt>
                <c:pt idx="4244">
                  <c:v>33830.5</c:v>
                </c:pt>
                <c:pt idx="4245">
                  <c:v>33838.75</c:v>
                </c:pt>
                <c:pt idx="4246">
                  <c:v>33847</c:v>
                </c:pt>
                <c:pt idx="4247">
                  <c:v>33855.25</c:v>
                </c:pt>
                <c:pt idx="4248">
                  <c:v>33863.5</c:v>
                </c:pt>
                <c:pt idx="4249">
                  <c:v>33871.75</c:v>
                </c:pt>
                <c:pt idx="4250">
                  <c:v>33880</c:v>
                </c:pt>
                <c:pt idx="4251">
                  <c:v>33888.25</c:v>
                </c:pt>
                <c:pt idx="4252">
                  <c:v>33896.5</c:v>
                </c:pt>
                <c:pt idx="4253">
                  <c:v>33904.75</c:v>
                </c:pt>
                <c:pt idx="4254">
                  <c:v>33913</c:v>
                </c:pt>
                <c:pt idx="4255">
                  <c:v>33921.25</c:v>
                </c:pt>
                <c:pt idx="4256">
                  <c:v>33929.5</c:v>
                </c:pt>
                <c:pt idx="4257">
                  <c:v>33937.75</c:v>
                </c:pt>
                <c:pt idx="4258">
                  <c:v>33946</c:v>
                </c:pt>
                <c:pt idx="4259">
                  <c:v>33954.25</c:v>
                </c:pt>
                <c:pt idx="4260">
                  <c:v>33962.5</c:v>
                </c:pt>
                <c:pt idx="4261">
                  <c:v>33970.75</c:v>
                </c:pt>
                <c:pt idx="4262">
                  <c:v>33979</c:v>
                </c:pt>
                <c:pt idx="4263">
                  <c:v>33987.25</c:v>
                </c:pt>
                <c:pt idx="4264">
                  <c:v>33995.5</c:v>
                </c:pt>
                <c:pt idx="4265">
                  <c:v>34003.75</c:v>
                </c:pt>
                <c:pt idx="4266">
                  <c:v>34012</c:v>
                </c:pt>
                <c:pt idx="4267">
                  <c:v>34020.25</c:v>
                </c:pt>
                <c:pt idx="4268">
                  <c:v>34028.5</c:v>
                </c:pt>
                <c:pt idx="4269">
                  <c:v>34036.75</c:v>
                </c:pt>
                <c:pt idx="4270">
                  <c:v>34045</c:v>
                </c:pt>
                <c:pt idx="4271">
                  <c:v>34053.25</c:v>
                </c:pt>
                <c:pt idx="4272">
                  <c:v>34061.5</c:v>
                </c:pt>
                <c:pt idx="4273">
                  <c:v>34069.75</c:v>
                </c:pt>
                <c:pt idx="4274">
                  <c:v>34078</c:v>
                </c:pt>
                <c:pt idx="4275">
                  <c:v>34086.25</c:v>
                </c:pt>
                <c:pt idx="4276">
                  <c:v>34094.5</c:v>
                </c:pt>
                <c:pt idx="4277">
                  <c:v>34102.75</c:v>
                </c:pt>
                <c:pt idx="4278">
                  <c:v>34111</c:v>
                </c:pt>
                <c:pt idx="4279">
                  <c:v>34119.25</c:v>
                </c:pt>
                <c:pt idx="4280">
                  <c:v>34127.5</c:v>
                </c:pt>
                <c:pt idx="4281">
                  <c:v>34135.75</c:v>
                </c:pt>
                <c:pt idx="4282">
                  <c:v>34144</c:v>
                </c:pt>
                <c:pt idx="4283">
                  <c:v>34152.25</c:v>
                </c:pt>
                <c:pt idx="4284">
                  <c:v>34160.5</c:v>
                </c:pt>
                <c:pt idx="4285">
                  <c:v>34168.75</c:v>
                </c:pt>
                <c:pt idx="4286">
                  <c:v>34177</c:v>
                </c:pt>
                <c:pt idx="4287">
                  <c:v>34185.25</c:v>
                </c:pt>
                <c:pt idx="4288">
                  <c:v>34193.5</c:v>
                </c:pt>
                <c:pt idx="4289">
                  <c:v>34201.75</c:v>
                </c:pt>
                <c:pt idx="4290">
                  <c:v>34210</c:v>
                </c:pt>
                <c:pt idx="4291">
                  <c:v>34218.25</c:v>
                </c:pt>
                <c:pt idx="4292">
                  <c:v>34226.5</c:v>
                </c:pt>
                <c:pt idx="4293">
                  <c:v>34234.75</c:v>
                </c:pt>
                <c:pt idx="4294">
                  <c:v>34243</c:v>
                </c:pt>
                <c:pt idx="4295">
                  <c:v>34251.25</c:v>
                </c:pt>
                <c:pt idx="4296">
                  <c:v>34259.5</c:v>
                </c:pt>
                <c:pt idx="4297">
                  <c:v>34267.75</c:v>
                </c:pt>
                <c:pt idx="4298">
                  <c:v>34276</c:v>
                </c:pt>
                <c:pt idx="4299">
                  <c:v>34284.25</c:v>
                </c:pt>
                <c:pt idx="4300">
                  <c:v>34292.5</c:v>
                </c:pt>
                <c:pt idx="4301">
                  <c:v>34300.75</c:v>
                </c:pt>
                <c:pt idx="4302">
                  <c:v>34309</c:v>
                </c:pt>
                <c:pt idx="4303">
                  <c:v>34317.25</c:v>
                </c:pt>
                <c:pt idx="4304">
                  <c:v>34325.5</c:v>
                </c:pt>
                <c:pt idx="4305">
                  <c:v>34333.75</c:v>
                </c:pt>
                <c:pt idx="4306">
                  <c:v>34342</c:v>
                </c:pt>
                <c:pt idx="4307">
                  <c:v>34350.25</c:v>
                </c:pt>
                <c:pt idx="4308">
                  <c:v>34358.5</c:v>
                </c:pt>
                <c:pt idx="4309">
                  <c:v>34366.75</c:v>
                </c:pt>
                <c:pt idx="4310">
                  <c:v>34375</c:v>
                </c:pt>
                <c:pt idx="4311">
                  <c:v>34383.25</c:v>
                </c:pt>
                <c:pt idx="4312">
                  <c:v>34391.5</c:v>
                </c:pt>
                <c:pt idx="4313">
                  <c:v>34399.75</c:v>
                </c:pt>
                <c:pt idx="4314">
                  <c:v>34408</c:v>
                </c:pt>
                <c:pt idx="4315">
                  <c:v>34416.25</c:v>
                </c:pt>
                <c:pt idx="4316">
                  <c:v>34424.5</c:v>
                </c:pt>
                <c:pt idx="4317">
                  <c:v>34432.75</c:v>
                </c:pt>
                <c:pt idx="4318">
                  <c:v>34441</c:v>
                </c:pt>
                <c:pt idx="4319">
                  <c:v>34449.25</c:v>
                </c:pt>
                <c:pt idx="4320">
                  <c:v>34457.5</c:v>
                </c:pt>
                <c:pt idx="4321">
                  <c:v>34465.75</c:v>
                </c:pt>
                <c:pt idx="4322">
                  <c:v>34474</c:v>
                </c:pt>
                <c:pt idx="4323">
                  <c:v>34482.25</c:v>
                </c:pt>
                <c:pt idx="4324">
                  <c:v>34490.5</c:v>
                </c:pt>
                <c:pt idx="4325">
                  <c:v>34498.75</c:v>
                </c:pt>
                <c:pt idx="4326">
                  <c:v>34507</c:v>
                </c:pt>
                <c:pt idx="4327">
                  <c:v>34515.25</c:v>
                </c:pt>
                <c:pt idx="4328">
                  <c:v>34523.5</c:v>
                </c:pt>
                <c:pt idx="4329">
                  <c:v>34531.75</c:v>
                </c:pt>
                <c:pt idx="4330">
                  <c:v>34540</c:v>
                </c:pt>
                <c:pt idx="4331">
                  <c:v>34548.25</c:v>
                </c:pt>
                <c:pt idx="4332">
                  <c:v>34556.5</c:v>
                </c:pt>
                <c:pt idx="4333">
                  <c:v>34564.75</c:v>
                </c:pt>
                <c:pt idx="4334">
                  <c:v>34573</c:v>
                </c:pt>
                <c:pt idx="4335">
                  <c:v>34581.25</c:v>
                </c:pt>
                <c:pt idx="4336">
                  <c:v>34589.5</c:v>
                </c:pt>
                <c:pt idx="4337">
                  <c:v>34597.75</c:v>
                </c:pt>
                <c:pt idx="4338">
                  <c:v>34606</c:v>
                </c:pt>
                <c:pt idx="4339">
                  <c:v>34614.25</c:v>
                </c:pt>
                <c:pt idx="4340">
                  <c:v>34622.5</c:v>
                </c:pt>
                <c:pt idx="4341">
                  <c:v>34630.75</c:v>
                </c:pt>
                <c:pt idx="4342">
                  <c:v>34639</c:v>
                </c:pt>
                <c:pt idx="4343">
                  <c:v>34647.25</c:v>
                </c:pt>
                <c:pt idx="4344">
                  <c:v>34655.5</c:v>
                </c:pt>
                <c:pt idx="4345">
                  <c:v>34663.75</c:v>
                </c:pt>
                <c:pt idx="4346">
                  <c:v>34672</c:v>
                </c:pt>
                <c:pt idx="4347">
                  <c:v>34680.25</c:v>
                </c:pt>
                <c:pt idx="4348">
                  <c:v>34688.5</c:v>
                </c:pt>
                <c:pt idx="4349">
                  <c:v>34696.75</c:v>
                </c:pt>
                <c:pt idx="4350">
                  <c:v>34705</c:v>
                </c:pt>
                <c:pt idx="4351">
                  <c:v>34713.25</c:v>
                </c:pt>
                <c:pt idx="4352">
                  <c:v>34721.5</c:v>
                </c:pt>
                <c:pt idx="4353">
                  <c:v>34729.75</c:v>
                </c:pt>
                <c:pt idx="4354">
                  <c:v>34738</c:v>
                </c:pt>
                <c:pt idx="4355">
                  <c:v>34746.25</c:v>
                </c:pt>
                <c:pt idx="4356">
                  <c:v>34754.5</c:v>
                </c:pt>
                <c:pt idx="4357">
                  <c:v>34762.75</c:v>
                </c:pt>
                <c:pt idx="4358">
                  <c:v>34771</c:v>
                </c:pt>
                <c:pt idx="4359">
                  <c:v>34779.25</c:v>
                </c:pt>
                <c:pt idx="4360">
                  <c:v>34787.5</c:v>
                </c:pt>
                <c:pt idx="4361">
                  <c:v>34795.75</c:v>
                </c:pt>
                <c:pt idx="4362">
                  <c:v>34804</c:v>
                </c:pt>
                <c:pt idx="4363">
                  <c:v>34812.25</c:v>
                </c:pt>
                <c:pt idx="4364">
                  <c:v>34820.5</c:v>
                </c:pt>
                <c:pt idx="4365">
                  <c:v>34828.75</c:v>
                </c:pt>
                <c:pt idx="4366">
                  <c:v>34837</c:v>
                </c:pt>
                <c:pt idx="4367">
                  <c:v>34845.25</c:v>
                </c:pt>
                <c:pt idx="4368">
                  <c:v>34853.5</c:v>
                </c:pt>
                <c:pt idx="4369">
                  <c:v>34861.75</c:v>
                </c:pt>
                <c:pt idx="4370">
                  <c:v>34870</c:v>
                </c:pt>
                <c:pt idx="4371">
                  <c:v>34878.25</c:v>
                </c:pt>
                <c:pt idx="4372">
                  <c:v>34886.5</c:v>
                </c:pt>
                <c:pt idx="4373">
                  <c:v>34894.75</c:v>
                </c:pt>
                <c:pt idx="4374">
                  <c:v>34903</c:v>
                </c:pt>
                <c:pt idx="4375">
                  <c:v>34911.25</c:v>
                </c:pt>
                <c:pt idx="4376">
                  <c:v>34919.5</c:v>
                </c:pt>
                <c:pt idx="4377">
                  <c:v>34927.75</c:v>
                </c:pt>
                <c:pt idx="4378">
                  <c:v>34936</c:v>
                </c:pt>
                <c:pt idx="4379">
                  <c:v>34944.25</c:v>
                </c:pt>
                <c:pt idx="4380">
                  <c:v>34952.5</c:v>
                </c:pt>
                <c:pt idx="4381">
                  <c:v>34960.75</c:v>
                </c:pt>
                <c:pt idx="4382">
                  <c:v>34969</c:v>
                </c:pt>
                <c:pt idx="4383">
                  <c:v>34977.25</c:v>
                </c:pt>
                <c:pt idx="4384">
                  <c:v>34985.5</c:v>
                </c:pt>
                <c:pt idx="4385">
                  <c:v>34993.75</c:v>
                </c:pt>
                <c:pt idx="4386">
                  <c:v>35002</c:v>
                </c:pt>
                <c:pt idx="4387">
                  <c:v>35010.25</c:v>
                </c:pt>
                <c:pt idx="4388">
                  <c:v>35018.5</c:v>
                </c:pt>
                <c:pt idx="4389">
                  <c:v>35026.75</c:v>
                </c:pt>
                <c:pt idx="4390">
                  <c:v>35035</c:v>
                </c:pt>
                <c:pt idx="4391">
                  <c:v>35043.25</c:v>
                </c:pt>
                <c:pt idx="4392">
                  <c:v>35051.5</c:v>
                </c:pt>
                <c:pt idx="4393">
                  <c:v>35059.75</c:v>
                </c:pt>
                <c:pt idx="4394">
                  <c:v>35068</c:v>
                </c:pt>
                <c:pt idx="4395">
                  <c:v>35076.25</c:v>
                </c:pt>
                <c:pt idx="4396">
                  <c:v>35084.5</c:v>
                </c:pt>
                <c:pt idx="4397">
                  <c:v>35092.75</c:v>
                </c:pt>
                <c:pt idx="4398">
                  <c:v>35101</c:v>
                </c:pt>
                <c:pt idx="4399">
                  <c:v>35109.25</c:v>
                </c:pt>
                <c:pt idx="4400">
                  <c:v>35117.5</c:v>
                </c:pt>
                <c:pt idx="4401">
                  <c:v>35125.75</c:v>
                </c:pt>
                <c:pt idx="4402">
                  <c:v>35134</c:v>
                </c:pt>
                <c:pt idx="4403">
                  <c:v>35142.25</c:v>
                </c:pt>
                <c:pt idx="4404">
                  <c:v>35150.5</c:v>
                </c:pt>
                <c:pt idx="4405">
                  <c:v>35158.75</c:v>
                </c:pt>
                <c:pt idx="4406">
                  <c:v>35167</c:v>
                </c:pt>
                <c:pt idx="4407">
                  <c:v>35175.25</c:v>
                </c:pt>
                <c:pt idx="4408">
                  <c:v>35183.5</c:v>
                </c:pt>
                <c:pt idx="4409">
                  <c:v>35191.75</c:v>
                </c:pt>
                <c:pt idx="4410">
                  <c:v>35200</c:v>
                </c:pt>
                <c:pt idx="4411">
                  <c:v>35208.25</c:v>
                </c:pt>
                <c:pt idx="4412">
                  <c:v>35216.5</c:v>
                </c:pt>
                <c:pt idx="4413">
                  <c:v>35224.75</c:v>
                </c:pt>
                <c:pt idx="4414">
                  <c:v>35233</c:v>
                </c:pt>
                <c:pt idx="4415">
                  <c:v>35241.25</c:v>
                </c:pt>
                <c:pt idx="4416">
                  <c:v>35249.5</c:v>
                </c:pt>
                <c:pt idx="4417">
                  <c:v>35257.75</c:v>
                </c:pt>
                <c:pt idx="4418">
                  <c:v>35266</c:v>
                </c:pt>
                <c:pt idx="4419">
                  <c:v>35274.25</c:v>
                </c:pt>
                <c:pt idx="4420">
                  <c:v>35282.5</c:v>
                </c:pt>
                <c:pt idx="4421">
                  <c:v>35290.75</c:v>
                </c:pt>
                <c:pt idx="4422">
                  <c:v>35299</c:v>
                </c:pt>
                <c:pt idx="4423">
                  <c:v>35307.25</c:v>
                </c:pt>
                <c:pt idx="4424">
                  <c:v>35315.5</c:v>
                </c:pt>
                <c:pt idx="4425">
                  <c:v>35323.75</c:v>
                </c:pt>
                <c:pt idx="4426">
                  <c:v>35332</c:v>
                </c:pt>
                <c:pt idx="4427">
                  <c:v>35340.25</c:v>
                </c:pt>
                <c:pt idx="4428">
                  <c:v>35348.5</c:v>
                </c:pt>
                <c:pt idx="4429">
                  <c:v>35356.75</c:v>
                </c:pt>
                <c:pt idx="4430">
                  <c:v>35365</c:v>
                </c:pt>
                <c:pt idx="4431">
                  <c:v>35373.25</c:v>
                </c:pt>
                <c:pt idx="4432">
                  <c:v>35381.5</c:v>
                </c:pt>
                <c:pt idx="4433">
                  <c:v>35389.75</c:v>
                </c:pt>
                <c:pt idx="4434">
                  <c:v>35398</c:v>
                </c:pt>
                <c:pt idx="4435">
                  <c:v>35406.25</c:v>
                </c:pt>
                <c:pt idx="4436">
                  <c:v>35414.5</c:v>
                </c:pt>
                <c:pt idx="4437">
                  <c:v>35422.75</c:v>
                </c:pt>
                <c:pt idx="4438">
                  <c:v>35431</c:v>
                </c:pt>
                <c:pt idx="4439">
                  <c:v>35439.25</c:v>
                </c:pt>
                <c:pt idx="4440">
                  <c:v>35447.5</c:v>
                </c:pt>
                <c:pt idx="4441">
                  <c:v>35455.75</c:v>
                </c:pt>
                <c:pt idx="4442">
                  <c:v>35464</c:v>
                </c:pt>
                <c:pt idx="4443">
                  <c:v>35472.25</c:v>
                </c:pt>
                <c:pt idx="4444">
                  <c:v>35480.5</c:v>
                </c:pt>
                <c:pt idx="4445">
                  <c:v>35488.75</c:v>
                </c:pt>
                <c:pt idx="4446">
                  <c:v>35497</c:v>
                </c:pt>
                <c:pt idx="4447">
                  <c:v>35505.25</c:v>
                </c:pt>
                <c:pt idx="4448">
                  <c:v>35513.5</c:v>
                </c:pt>
                <c:pt idx="4449">
                  <c:v>35521.75</c:v>
                </c:pt>
                <c:pt idx="4450">
                  <c:v>35530</c:v>
                </c:pt>
                <c:pt idx="4451">
                  <c:v>35538.25</c:v>
                </c:pt>
                <c:pt idx="4452">
                  <c:v>35546.5</c:v>
                </c:pt>
                <c:pt idx="4453">
                  <c:v>35554.75</c:v>
                </c:pt>
                <c:pt idx="4454">
                  <c:v>35563</c:v>
                </c:pt>
                <c:pt idx="4455">
                  <c:v>35571.25</c:v>
                </c:pt>
                <c:pt idx="4456">
                  <c:v>35579.5</c:v>
                </c:pt>
                <c:pt idx="4457">
                  <c:v>35587.75</c:v>
                </c:pt>
                <c:pt idx="4458">
                  <c:v>35596</c:v>
                </c:pt>
                <c:pt idx="4459">
                  <c:v>35604.25</c:v>
                </c:pt>
                <c:pt idx="4460">
                  <c:v>35612.5</c:v>
                </c:pt>
                <c:pt idx="4461">
                  <c:v>35620.75</c:v>
                </c:pt>
                <c:pt idx="4462">
                  <c:v>35629</c:v>
                </c:pt>
                <c:pt idx="4463">
                  <c:v>35637.25</c:v>
                </c:pt>
                <c:pt idx="4464">
                  <c:v>35645.5</c:v>
                </c:pt>
                <c:pt idx="4465">
                  <c:v>35653.75</c:v>
                </c:pt>
                <c:pt idx="4466">
                  <c:v>35662</c:v>
                </c:pt>
                <c:pt idx="4467">
                  <c:v>35670.25</c:v>
                </c:pt>
                <c:pt idx="4468">
                  <c:v>35678.5</c:v>
                </c:pt>
                <c:pt idx="4469">
                  <c:v>35686.75</c:v>
                </c:pt>
                <c:pt idx="4470">
                  <c:v>35695</c:v>
                </c:pt>
                <c:pt idx="4471">
                  <c:v>35703.25</c:v>
                </c:pt>
                <c:pt idx="4472">
                  <c:v>35711.5</c:v>
                </c:pt>
                <c:pt idx="4473">
                  <c:v>35719.75</c:v>
                </c:pt>
                <c:pt idx="4474">
                  <c:v>35728</c:v>
                </c:pt>
                <c:pt idx="4475">
                  <c:v>35736.25</c:v>
                </c:pt>
                <c:pt idx="4476">
                  <c:v>35744.5</c:v>
                </c:pt>
                <c:pt idx="4477">
                  <c:v>35752.75</c:v>
                </c:pt>
                <c:pt idx="4478">
                  <c:v>35761</c:v>
                </c:pt>
                <c:pt idx="4479">
                  <c:v>35769.25</c:v>
                </c:pt>
                <c:pt idx="4480">
                  <c:v>35777.5</c:v>
                </c:pt>
                <c:pt idx="4481">
                  <c:v>35785.75</c:v>
                </c:pt>
                <c:pt idx="4482">
                  <c:v>35794</c:v>
                </c:pt>
                <c:pt idx="4483">
                  <c:v>35802.25</c:v>
                </c:pt>
                <c:pt idx="4484">
                  <c:v>35810.5</c:v>
                </c:pt>
                <c:pt idx="4485">
                  <c:v>35818.75</c:v>
                </c:pt>
                <c:pt idx="4486">
                  <c:v>35827</c:v>
                </c:pt>
                <c:pt idx="4487">
                  <c:v>35835.25</c:v>
                </c:pt>
                <c:pt idx="4488">
                  <c:v>35843.5</c:v>
                </c:pt>
                <c:pt idx="4489">
                  <c:v>35851.75</c:v>
                </c:pt>
                <c:pt idx="4490">
                  <c:v>35860</c:v>
                </c:pt>
                <c:pt idx="4491">
                  <c:v>35868.25</c:v>
                </c:pt>
                <c:pt idx="4492">
                  <c:v>35876.5</c:v>
                </c:pt>
                <c:pt idx="4493">
                  <c:v>35884.75</c:v>
                </c:pt>
                <c:pt idx="4494">
                  <c:v>35893</c:v>
                </c:pt>
                <c:pt idx="4495">
                  <c:v>35901.25</c:v>
                </c:pt>
                <c:pt idx="4496">
                  <c:v>35909.5</c:v>
                </c:pt>
                <c:pt idx="4497">
                  <c:v>35917.75</c:v>
                </c:pt>
                <c:pt idx="4498">
                  <c:v>35926</c:v>
                </c:pt>
                <c:pt idx="4499">
                  <c:v>35934.25</c:v>
                </c:pt>
                <c:pt idx="4500">
                  <c:v>35942.5</c:v>
                </c:pt>
                <c:pt idx="4501">
                  <c:v>35950.75</c:v>
                </c:pt>
                <c:pt idx="4502">
                  <c:v>35959</c:v>
                </c:pt>
                <c:pt idx="4503">
                  <c:v>35967.25</c:v>
                </c:pt>
                <c:pt idx="4504">
                  <c:v>35975.5</c:v>
                </c:pt>
                <c:pt idx="4505">
                  <c:v>35983.75</c:v>
                </c:pt>
                <c:pt idx="4506">
                  <c:v>35992</c:v>
                </c:pt>
                <c:pt idx="4507">
                  <c:v>36000.25</c:v>
                </c:pt>
                <c:pt idx="4508">
                  <c:v>36008.5</c:v>
                </c:pt>
                <c:pt idx="4509">
                  <c:v>36016.75</c:v>
                </c:pt>
                <c:pt idx="4510">
                  <c:v>36025</c:v>
                </c:pt>
                <c:pt idx="4511">
                  <c:v>36033.25</c:v>
                </c:pt>
                <c:pt idx="4512">
                  <c:v>36041.5</c:v>
                </c:pt>
                <c:pt idx="4513">
                  <c:v>36049.75</c:v>
                </c:pt>
                <c:pt idx="4514">
                  <c:v>36058</c:v>
                </c:pt>
                <c:pt idx="4515">
                  <c:v>36066.25</c:v>
                </c:pt>
                <c:pt idx="4516">
                  <c:v>36074.5</c:v>
                </c:pt>
                <c:pt idx="4517">
                  <c:v>36082.75</c:v>
                </c:pt>
                <c:pt idx="4518">
                  <c:v>36091</c:v>
                </c:pt>
                <c:pt idx="4519">
                  <c:v>36099.25</c:v>
                </c:pt>
                <c:pt idx="4520">
                  <c:v>36107.5</c:v>
                </c:pt>
                <c:pt idx="4521">
                  <c:v>36115.75</c:v>
                </c:pt>
                <c:pt idx="4522">
                  <c:v>36124</c:v>
                </c:pt>
                <c:pt idx="4523">
                  <c:v>36132.25</c:v>
                </c:pt>
                <c:pt idx="4524">
                  <c:v>36140.5</c:v>
                </c:pt>
                <c:pt idx="4525">
                  <c:v>36148.75</c:v>
                </c:pt>
                <c:pt idx="4526">
                  <c:v>36157</c:v>
                </c:pt>
                <c:pt idx="4527">
                  <c:v>36165.25</c:v>
                </c:pt>
                <c:pt idx="4528">
                  <c:v>36173.5</c:v>
                </c:pt>
                <c:pt idx="4529">
                  <c:v>36181.75</c:v>
                </c:pt>
                <c:pt idx="4530">
                  <c:v>36190</c:v>
                </c:pt>
                <c:pt idx="4531">
                  <c:v>36198.25</c:v>
                </c:pt>
                <c:pt idx="4532">
                  <c:v>36206.5</c:v>
                </c:pt>
                <c:pt idx="4533">
                  <c:v>36214.75</c:v>
                </c:pt>
                <c:pt idx="4534">
                  <c:v>36223</c:v>
                </c:pt>
                <c:pt idx="4535">
                  <c:v>36231.25</c:v>
                </c:pt>
                <c:pt idx="4536">
                  <c:v>36239.5</c:v>
                </c:pt>
                <c:pt idx="4537">
                  <c:v>36247.75</c:v>
                </c:pt>
                <c:pt idx="4538">
                  <c:v>36256</c:v>
                </c:pt>
                <c:pt idx="4539">
                  <c:v>36264.25</c:v>
                </c:pt>
                <c:pt idx="4540">
                  <c:v>36272.5</c:v>
                </c:pt>
                <c:pt idx="4541">
                  <c:v>36280.75</c:v>
                </c:pt>
                <c:pt idx="4542">
                  <c:v>36289</c:v>
                </c:pt>
                <c:pt idx="4543">
                  <c:v>36297.25</c:v>
                </c:pt>
                <c:pt idx="4544">
                  <c:v>36305.5</c:v>
                </c:pt>
                <c:pt idx="4545">
                  <c:v>36313.75</c:v>
                </c:pt>
                <c:pt idx="4546">
                  <c:v>36322</c:v>
                </c:pt>
                <c:pt idx="4547">
                  <c:v>36330.25</c:v>
                </c:pt>
                <c:pt idx="4548">
                  <c:v>36338.5</c:v>
                </c:pt>
                <c:pt idx="4549">
                  <c:v>36346.75</c:v>
                </c:pt>
                <c:pt idx="4550">
                  <c:v>36355</c:v>
                </c:pt>
                <c:pt idx="4551">
                  <c:v>36363.25</c:v>
                </c:pt>
                <c:pt idx="4552">
                  <c:v>36371.5</c:v>
                </c:pt>
                <c:pt idx="4553">
                  <c:v>36379.75</c:v>
                </c:pt>
                <c:pt idx="4554">
                  <c:v>36388</c:v>
                </c:pt>
                <c:pt idx="4555">
                  <c:v>36396.25</c:v>
                </c:pt>
                <c:pt idx="4556">
                  <c:v>36404.5</c:v>
                </c:pt>
                <c:pt idx="4557">
                  <c:v>36412.75</c:v>
                </c:pt>
                <c:pt idx="4558">
                  <c:v>36421</c:v>
                </c:pt>
                <c:pt idx="4559">
                  <c:v>36429.25</c:v>
                </c:pt>
                <c:pt idx="4560">
                  <c:v>36437.5</c:v>
                </c:pt>
                <c:pt idx="4561">
                  <c:v>36445.75</c:v>
                </c:pt>
                <c:pt idx="4562">
                  <c:v>36454</c:v>
                </c:pt>
                <c:pt idx="4563">
                  <c:v>36462.25</c:v>
                </c:pt>
                <c:pt idx="4564">
                  <c:v>36470.5</c:v>
                </c:pt>
                <c:pt idx="4565">
                  <c:v>36478.75</c:v>
                </c:pt>
                <c:pt idx="4566">
                  <c:v>36487</c:v>
                </c:pt>
                <c:pt idx="4567">
                  <c:v>36495.25</c:v>
                </c:pt>
                <c:pt idx="4568">
                  <c:v>36503.5</c:v>
                </c:pt>
                <c:pt idx="4569">
                  <c:v>36511.75</c:v>
                </c:pt>
                <c:pt idx="4570">
                  <c:v>36520</c:v>
                </c:pt>
                <c:pt idx="4571">
                  <c:v>36528.25</c:v>
                </c:pt>
                <c:pt idx="4572">
                  <c:v>36536.5</c:v>
                </c:pt>
                <c:pt idx="4573">
                  <c:v>36544.75</c:v>
                </c:pt>
                <c:pt idx="4574">
                  <c:v>36553</c:v>
                </c:pt>
                <c:pt idx="4575">
                  <c:v>36561.25</c:v>
                </c:pt>
                <c:pt idx="4576">
                  <c:v>36569.5</c:v>
                </c:pt>
                <c:pt idx="4577">
                  <c:v>36577.75</c:v>
                </c:pt>
                <c:pt idx="4578">
                  <c:v>36586</c:v>
                </c:pt>
                <c:pt idx="4579">
                  <c:v>36594.25</c:v>
                </c:pt>
                <c:pt idx="4580">
                  <c:v>36602.5</c:v>
                </c:pt>
                <c:pt idx="4581">
                  <c:v>36610.75</c:v>
                </c:pt>
                <c:pt idx="4582">
                  <c:v>36619</c:v>
                </c:pt>
                <c:pt idx="4583">
                  <c:v>36627.25</c:v>
                </c:pt>
                <c:pt idx="4584">
                  <c:v>36635.5</c:v>
                </c:pt>
                <c:pt idx="4585">
                  <c:v>36643.75</c:v>
                </c:pt>
                <c:pt idx="4586">
                  <c:v>36652</c:v>
                </c:pt>
                <c:pt idx="4587">
                  <c:v>36660.25</c:v>
                </c:pt>
                <c:pt idx="4588">
                  <c:v>36668.5</c:v>
                </c:pt>
                <c:pt idx="4589">
                  <c:v>36676.75</c:v>
                </c:pt>
                <c:pt idx="4590">
                  <c:v>36685</c:v>
                </c:pt>
                <c:pt idx="4591">
                  <c:v>36693.25</c:v>
                </c:pt>
                <c:pt idx="4592">
                  <c:v>36701.5</c:v>
                </c:pt>
                <c:pt idx="4593">
                  <c:v>36709.75</c:v>
                </c:pt>
                <c:pt idx="4594">
                  <c:v>36718</c:v>
                </c:pt>
                <c:pt idx="4595">
                  <c:v>36726.25</c:v>
                </c:pt>
                <c:pt idx="4596">
                  <c:v>36734.5</c:v>
                </c:pt>
                <c:pt idx="4597">
                  <c:v>36742.75</c:v>
                </c:pt>
                <c:pt idx="4598">
                  <c:v>36751</c:v>
                </c:pt>
                <c:pt idx="4599">
                  <c:v>36759.25</c:v>
                </c:pt>
                <c:pt idx="4600">
                  <c:v>36767.5</c:v>
                </c:pt>
                <c:pt idx="4601">
                  <c:v>36775.75</c:v>
                </c:pt>
                <c:pt idx="4602">
                  <c:v>36784</c:v>
                </c:pt>
                <c:pt idx="4603">
                  <c:v>36792.25</c:v>
                </c:pt>
                <c:pt idx="4604">
                  <c:v>36800.5</c:v>
                </c:pt>
                <c:pt idx="4605">
                  <c:v>36808.75</c:v>
                </c:pt>
                <c:pt idx="4606">
                  <c:v>36817</c:v>
                </c:pt>
                <c:pt idx="4607">
                  <c:v>36825.25</c:v>
                </c:pt>
                <c:pt idx="4608">
                  <c:v>36833.5</c:v>
                </c:pt>
                <c:pt idx="4609">
                  <c:v>36841.75</c:v>
                </c:pt>
                <c:pt idx="4610">
                  <c:v>36850</c:v>
                </c:pt>
                <c:pt idx="4611">
                  <c:v>36858.25</c:v>
                </c:pt>
                <c:pt idx="4612">
                  <c:v>36866.5</c:v>
                </c:pt>
                <c:pt idx="4613">
                  <c:v>36874.75</c:v>
                </c:pt>
                <c:pt idx="4614">
                  <c:v>36883</c:v>
                </c:pt>
                <c:pt idx="4615">
                  <c:v>36891.25</c:v>
                </c:pt>
                <c:pt idx="4616">
                  <c:v>36899.5</c:v>
                </c:pt>
                <c:pt idx="4617">
                  <c:v>36907.75</c:v>
                </c:pt>
                <c:pt idx="4618">
                  <c:v>36916</c:v>
                </c:pt>
                <c:pt idx="4619">
                  <c:v>36924.25</c:v>
                </c:pt>
                <c:pt idx="4620">
                  <c:v>36932.5</c:v>
                </c:pt>
                <c:pt idx="4621">
                  <c:v>36940.75</c:v>
                </c:pt>
                <c:pt idx="4622">
                  <c:v>36949</c:v>
                </c:pt>
                <c:pt idx="4623">
                  <c:v>36957.25</c:v>
                </c:pt>
                <c:pt idx="4624">
                  <c:v>36965.5</c:v>
                </c:pt>
                <c:pt idx="4625">
                  <c:v>36973.75</c:v>
                </c:pt>
                <c:pt idx="4626">
                  <c:v>36982</c:v>
                </c:pt>
                <c:pt idx="4627">
                  <c:v>36990.25</c:v>
                </c:pt>
                <c:pt idx="4628">
                  <c:v>36998.5</c:v>
                </c:pt>
                <c:pt idx="4629">
                  <c:v>37006.75</c:v>
                </c:pt>
                <c:pt idx="4630">
                  <c:v>37015</c:v>
                </c:pt>
                <c:pt idx="4631">
                  <c:v>37023.25</c:v>
                </c:pt>
                <c:pt idx="4632">
                  <c:v>37031.5</c:v>
                </c:pt>
                <c:pt idx="4633">
                  <c:v>37039.75</c:v>
                </c:pt>
                <c:pt idx="4634">
                  <c:v>37048</c:v>
                </c:pt>
                <c:pt idx="4635">
                  <c:v>37056.25</c:v>
                </c:pt>
                <c:pt idx="4636">
                  <c:v>37064.5</c:v>
                </c:pt>
                <c:pt idx="4637">
                  <c:v>37072.75</c:v>
                </c:pt>
                <c:pt idx="4638">
                  <c:v>37081</c:v>
                </c:pt>
                <c:pt idx="4639">
                  <c:v>37089.25</c:v>
                </c:pt>
                <c:pt idx="4640">
                  <c:v>37097.5</c:v>
                </c:pt>
                <c:pt idx="4641">
                  <c:v>37105.75</c:v>
                </c:pt>
                <c:pt idx="4642">
                  <c:v>37114</c:v>
                </c:pt>
                <c:pt idx="4643">
                  <c:v>37122.25</c:v>
                </c:pt>
                <c:pt idx="4644">
                  <c:v>37130.5</c:v>
                </c:pt>
                <c:pt idx="4645">
                  <c:v>37138.75</c:v>
                </c:pt>
                <c:pt idx="4646">
                  <c:v>37147</c:v>
                </c:pt>
                <c:pt idx="4647">
                  <c:v>37155.25</c:v>
                </c:pt>
                <c:pt idx="4648">
                  <c:v>37163.5</c:v>
                </c:pt>
                <c:pt idx="4649">
                  <c:v>37171.75</c:v>
                </c:pt>
                <c:pt idx="4650">
                  <c:v>37180</c:v>
                </c:pt>
                <c:pt idx="4651">
                  <c:v>37188.25</c:v>
                </c:pt>
                <c:pt idx="4652">
                  <c:v>37196.5</c:v>
                </c:pt>
                <c:pt idx="4653">
                  <c:v>37204.75</c:v>
                </c:pt>
                <c:pt idx="4654">
                  <c:v>37213</c:v>
                </c:pt>
                <c:pt idx="4655">
                  <c:v>37221.25</c:v>
                </c:pt>
                <c:pt idx="4656">
                  <c:v>37229.5</c:v>
                </c:pt>
                <c:pt idx="4657">
                  <c:v>37237.75</c:v>
                </c:pt>
                <c:pt idx="4658">
                  <c:v>37246</c:v>
                </c:pt>
                <c:pt idx="4659">
                  <c:v>37254.25</c:v>
                </c:pt>
                <c:pt idx="4660">
                  <c:v>37262.5</c:v>
                </c:pt>
                <c:pt idx="4661">
                  <c:v>37270.75</c:v>
                </c:pt>
                <c:pt idx="4662">
                  <c:v>37279</c:v>
                </c:pt>
                <c:pt idx="4663">
                  <c:v>37287.25</c:v>
                </c:pt>
                <c:pt idx="4664">
                  <c:v>37295.5</c:v>
                </c:pt>
                <c:pt idx="4665">
                  <c:v>37303.75</c:v>
                </c:pt>
                <c:pt idx="4666">
                  <c:v>37312</c:v>
                </c:pt>
                <c:pt idx="4667">
                  <c:v>37320.25</c:v>
                </c:pt>
                <c:pt idx="4668">
                  <c:v>37328.5</c:v>
                </c:pt>
                <c:pt idx="4669">
                  <c:v>37336.75</c:v>
                </c:pt>
                <c:pt idx="4670">
                  <c:v>37345</c:v>
                </c:pt>
                <c:pt idx="4671">
                  <c:v>37353.25</c:v>
                </c:pt>
                <c:pt idx="4672">
                  <c:v>37361.5</c:v>
                </c:pt>
                <c:pt idx="4673">
                  <c:v>37369.75</c:v>
                </c:pt>
                <c:pt idx="4674">
                  <c:v>37378</c:v>
                </c:pt>
                <c:pt idx="4675">
                  <c:v>37386.25</c:v>
                </c:pt>
                <c:pt idx="4676">
                  <c:v>37394.5</c:v>
                </c:pt>
                <c:pt idx="4677">
                  <c:v>37402.75</c:v>
                </c:pt>
                <c:pt idx="4678">
                  <c:v>37411</c:v>
                </c:pt>
                <c:pt idx="4679">
                  <c:v>37419.25</c:v>
                </c:pt>
                <c:pt idx="4680">
                  <c:v>37427.5</c:v>
                </c:pt>
                <c:pt idx="4681">
                  <c:v>37435.75</c:v>
                </c:pt>
                <c:pt idx="4682">
                  <c:v>37444</c:v>
                </c:pt>
                <c:pt idx="4683">
                  <c:v>37452.25</c:v>
                </c:pt>
                <c:pt idx="4684">
                  <c:v>37460.5</c:v>
                </c:pt>
                <c:pt idx="4685">
                  <c:v>37468.75</c:v>
                </c:pt>
                <c:pt idx="4686">
                  <c:v>37477</c:v>
                </c:pt>
                <c:pt idx="4687">
                  <c:v>37485.25</c:v>
                </c:pt>
                <c:pt idx="4688">
                  <c:v>37493.5</c:v>
                </c:pt>
                <c:pt idx="4689">
                  <c:v>37501.75</c:v>
                </c:pt>
                <c:pt idx="4690">
                  <c:v>37510</c:v>
                </c:pt>
                <c:pt idx="4691">
                  <c:v>37518.25</c:v>
                </c:pt>
                <c:pt idx="4692">
                  <c:v>37526.5</c:v>
                </c:pt>
                <c:pt idx="4693">
                  <c:v>37534.75</c:v>
                </c:pt>
                <c:pt idx="4694">
                  <c:v>37543</c:v>
                </c:pt>
                <c:pt idx="4695">
                  <c:v>37551.25</c:v>
                </c:pt>
                <c:pt idx="4696">
                  <c:v>37559.5</c:v>
                </c:pt>
                <c:pt idx="4697">
                  <c:v>37567.75</c:v>
                </c:pt>
                <c:pt idx="4698">
                  <c:v>37576</c:v>
                </c:pt>
                <c:pt idx="4699">
                  <c:v>37584.25</c:v>
                </c:pt>
                <c:pt idx="4700">
                  <c:v>37592.5</c:v>
                </c:pt>
                <c:pt idx="4701">
                  <c:v>37600.75</c:v>
                </c:pt>
                <c:pt idx="4702">
                  <c:v>37609</c:v>
                </c:pt>
                <c:pt idx="4703">
                  <c:v>37617.25</c:v>
                </c:pt>
                <c:pt idx="4704">
                  <c:v>37625.5</c:v>
                </c:pt>
                <c:pt idx="4705">
                  <c:v>37633.75</c:v>
                </c:pt>
                <c:pt idx="4706">
                  <c:v>37642</c:v>
                </c:pt>
                <c:pt idx="4707">
                  <c:v>37650.25</c:v>
                </c:pt>
                <c:pt idx="4708">
                  <c:v>37658.5</c:v>
                </c:pt>
                <c:pt idx="4709">
                  <c:v>37666.75</c:v>
                </c:pt>
                <c:pt idx="4710">
                  <c:v>37675</c:v>
                </c:pt>
                <c:pt idx="4711">
                  <c:v>37683.25</c:v>
                </c:pt>
                <c:pt idx="4712">
                  <c:v>37691.5</c:v>
                </c:pt>
                <c:pt idx="4713">
                  <c:v>37699.75</c:v>
                </c:pt>
                <c:pt idx="4714">
                  <c:v>37708</c:v>
                </c:pt>
                <c:pt idx="4715">
                  <c:v>37716.25</c:v>
                </c:pt>
                <c:pt idx="4716">
                  <c:v>37724.5</c:v>
                </c:pt>
                <c:pt idx="4717">
                  <c:v>37732.75</c:v>
                </c:pt>
                <c:pt idx="4718">
                  <c:v>37741</c:v>
                </c:pt>
                <c:pt idx="4719">
                  <c:v>37749.25</c:v>
                </c:pt>
                <c:pt idx="4720">
                  <c:v>37757.5</c:v>
                </c:pt>
                <c:pt idx="4721">
                  <c:v>37765.75</c:v>
                </c:pt>
                <c:pt idx="4722">
                  <c:v>37774</c:v>
                </c:pt>
                <c:pt idx="4723">
                  <c:v>37782.25</c:v>
                </c:pt>
                <c:pt idx="4724">
                  <c:v>37790.5</c:v>
                </c:pt>
                <c:pt idx="4725">
                  <c:v>37798.75</c:v>
                </c:pt>
                <c:pt idx="4726">
                  <c:v>37807</c:v>
                </c:pt>
                <c:pt idx="4727">
                  <c:v>37815.25</c:v>
                </c:pt>
                <c:pt idx="4728">
                  <c:v>37823.5</c:v>
                </c:pt>
                <c:pt idx="4729">
                  <c:v>37831.75</c:v>
                </c:pt>
                <c:pt idx="4730">
                  <c:v>37840</c:v>
                </c:pt>
                <c:pt idx="4731">
                  <c:v>37848.25</c:v>
                </c:pt>
                <c:pt idx="4732">
                  <c:v>37856.5</c:v>
                </c:pt>
                <c:pt idx="4733">
                  <c:v>37864.75</c:v>
                </c:pt>
                <c:pt idx="4734">
                  <c:v>37873</c:v>
                </c:pt>
                <c:pt idx="4735">
                  <c:v>37881.25</c:v>
                </c:pt>
                <c:pt idx="4736">
                  <c:v>37889.5</c:v>
                </c:pt>
                <c:pt idx="4737">
                  <c:v>37897.75</c:v>
                </c:pt>
                <c:pt idx="4738">
                  <c:v>37906</c:v>
                </c:pt>
                <c:pt idx="4739">
                  <c:v>37914.25</c:v>
                </c:pt>
                <c:pt idx="4740">
                  <c:v>37922.5</c:v>
                </c:pt>
                <c:pt idx="4741">
                  <c:v>37930.75</c:v>
                </c:pt>
                <c:pt idx="4742">
                  <c:v>37939</c:v>
                </c:pt>
                <c:pt idx="4743">
                  <c:v>37947.25</c:v>
                </c:pt>
                <c:pt idx="4744">
                  <c:v>37955.5</c:v>
                </c:pt>
                <c:pt idx="4745">
                  <c:v>37963.75</c:v>
                </c:pt>
                <c:pt idx="4746">
                  <c:v>37972</c:v>
                </c:pt>
                <c:pt idx="4747">
                  <c:v>37980.25</c:v>
                </c:pt>
                <c:pt idx="4748">
                  <c:v>37988.5</c:v>
                </c:pt>
                <c:pt idx="4749">
                  <c:v>37996.75</c:v>
                </c:pt>
                <c:pt idx="4750">
                  <c:v>38005</c:v>
                </c:pt>
                <c:pt idx="4751">
                  <c:v>38013.25</c:v>
                </c:pt>
                <c:pt idx="4752">
                  <c:v>38021.5</c:v>
                </c:pt>
                <c:pt idx="4753">
                  <c:v>38029.75</c:v>
                </c:pt>
                <c:pt idx="4754">
                  <c:v>38038</c:v>
                </c:pt>
                <c:pt idx="4755">
                  <c:v>38046.25</c:v>
                </c:pt>
                <c:pt idx="4756">
                  <c:v>38054.5</c:v>
                </c:pt>
                <c:pt idx="4757">
                  <c:v>38062.75</c:v>
                </c:pt>
                <c:pt idx="4758">
                  <c:v>38071</c:v>
                </c:pt>
                <c:pt idx="4759">
                  <c:v>38079.25</c:v>
                </c:pt>
                <c:pt idx="4760">
                  <c:v>38087.5</c:v>
                </c:pt>
                <c:pt idx="4761">
                  <c:v>38095.75</c:v>
                </c:pt>
                <c:pt idx="4762">
                  <c:v>38104</c:v>
                </c:pt>
                <c:pt idx="4763">
                  <c:v>38112.25</c:v>
                </c:pt>
                <c:pt idx="4764">
                  <c:v>38120.5</c:v>
                </c:pt>
                <c:pt idx="4765">
                  <c:v>38128.75</c:v>
                </c:pt>
                <c:pt idx="4766">
                  <c:v>38137</c:v>
                </c:pt>
                <c:pt idx="4767">
                  <c:v>38145.25</c:v>
                </c:pt>
                <c:pt idx="4768">
                  <c:v>38153.5</c:v>
                </c:pt>
                <c:pt idx="4769">
                  <c:v>38161.75</c:v>
                </c:pt>
                <c:pt idx="4770">
                  <c:v>38170</c:v>
                </c:pt>
                <c:pt idx="4771">
                  <c:v>38178.25</c:v>
                </c:pt>
                <c:pt idx="4772">
                  <c:v>38186.5</c:v>
                </c:pt>
                <c:pt idx="4773">
                  <c:v>38194.75</c:v>
                </c:pt>
                <c:pt idx="4774">
                  <c:v>38203</c:v>
                </c:pt>
                <c:pt idx="4775">
                  <c:v>38211.25</c:v>
                </c:pt>
                <c:pt idx="4776">
                  <c:v>38219.5</c:v>
                </c:pt>
                <c:pt idx="4777">
                  <c:v>38227.75</c:v>
                </c:pt>
                <c:pt idx="4778">
                  <c:v>38236</c:v>
                </c:pt>
                <c:pt idx="4779">
                  <c:v>38244.25</c:v>
                </c:pt>
                <c:pt idx="4780">
                  <c:v>38252.5</c:v>
                </c:pt>
                <c:pt idx="4781">
                  <c:v>38260.75</c:v>
                </c:pt>
                <c:pt idx="4782">
                  <c:v>38269</c:v>
                </c:pt>
                <c:pt idx="4783">
                  <c:v>38277.25</c:v>
                </c:pt>
                <c:pt idx="4784">
                  <c:v>38285.5</c:v>
                </c:pt>
                <c:pt idx="4785">
                  <c:v>38293.75</c:v>
                </c:pt>
                <c:pt idx="4786">
                  <c:v>38302</c:v>
                </c:pt>
                <c:pt idx="4787">
                  <c:v>38310.25</c:v>
                </c:pt>
                <c:pt idx="4788">
                  <c:v>38318.5</c:v>
                </c:pt>
                <c:pt idx="4789">
                  <c:v>38326.75</c:v>
                </c:pt>
                <c:pt idx="4790">
                  <c:v>38335</c:v>
                </c:pt>
                <c:pt idx="4791">
                  <c:v>38343.25</c:v>
                </c:pt>
                <c:pt idx="4792">
                  <c:v>38351.5</c:v>
                </c:pt>
                <c:pt idx="4793">
                  <c:v>38359.75</c:v>
                </c:pt>
                <c:pt idx="4794">
                  <c:v>38368</c:v>
                </c:pt>
                <c:pt idx="4795">
                  <c:v>38376.25</c:v>
                </c:pt>
                <c:pt idx="4796">
                  <c:v>38384.5</c:v>
                </c:pt>
                <c:pt idx="4797">
                  <c:v>38392.75</c:v>
                </c:pt>
                <c:pt idx="4798">
                  <c:v>38401</c:v>
                </c:pt>
                <c:pt idx="4799">
                  <c:v>38409.25</c:v>
                </c:pt>
                <c:pt idx="4800">
                  <c:v>38417.5</c:v>
                </c:pt>
                <c:pt idx="4801">
                  <c:v>38425.75</c:v>
                </c:pt>
                <c:pt idx="4802">
                  <c:v>38434</c:v>
                </c:pt>
                <c:pt idx="4803">
                  <c:v>38442.25</c:v>
                </c:pt>
                <c:pt idx="4804">
                  <c:v>38450.5</c:v>
                </c:pt>
                <c:pt idx="4805">
                  <c:v>38458.75</c:v>
                </c:pt>
                <c:pt idx="4806">
                  <c:v>38467</c:v>
                </c:pt>
                <c:pt idx="4807">
                  <c:v>38475.25</c:v>
                </c:pt>
                <c:pt idx="4808">
                  <c:v>38483.5</c:v>
                </c:pt>
                <c:pt idx="4809">
                  <c:v>38491.75</c:v>
                </c:pt>
                <c:pt idx="4810">
                  <c:v>38500</c:v>
                </c:pt>
                <c:pt idx="4811">
                  <c:v>38508.25</c:v>
                </c:pt>
                <c:pt idx="4812">
                  <c:v>38516.5</c:v>
                </c:pt>
                <c:pt idx="4813">
                  <c:v>38524.75</c:v>
                </c:pt>
                <c:pt idx="4814">
                  <c:v>38533</c:v>
                </c:pt>
                <c:pt idx="4815">
                  <c:v>38541.25</c:v>
                </c:pt>
                <c:pt idx="4816">
                  <c:v>38549.5</c:v>
                </c:pt>
                <c:pt idx="4817">
                  <c:v>38557.75</c:v>
                </c:pt>
                <c:pt idx="4818">
                  <c:v>38566</c:v>
                </c:pt>
                <c:pt idx="4819">
                  <c:v>38574.25</c:v>
                </c:pt>
                <c:pt idx="4820">
                  <c:v>38582.5</c:v>
                </c:pt>
                <c:pt idx="4821">
                  <c:v>38590.75</c:v>
                </c:pt>
                <c:pt idx="4822">
                  <c:v>38599</c:v>
                </c:pt>
                <c:pt idx="4823">
                  <c:v>38607.25</c:v>
                </c:pt>
                <c:pt idx="4824">
                  <c:v>38615.5</c:v>
                </c:pt>
                <c:pt idx="4825">
                  <c:v>38623.75</c:v>
                </c:pt>
                <c:pt idx="4826">
                  <c:v>38632</c:v>
                </c:pt>
                <c:pt idx="4827">
                  <c:v>38640.25</c:v>
                </c:pt>
                <c:pt idx="4828">
                  <c:v>38648.5</c:v>
                </c:pt>
                <c:pt idx="4829">
                  <c:v>38656.75</c:v>
                </c:pt>
                <c:pt idx="4830">
                  <c:v>38665</c:v>
                </c:pt>
                <c:pt idx="4831">
                  <c:v>38673.25</c:v>
                </c:pt>
                <c:pt idx="4832">
                  <c:v>38681.5</c:v>
                </c:pt>
                <c:pt idx="4833">
                  <c:v>38689.75</c:v>
                </c:pt>
                <c:pt idx="4834">
                  <c:v>38698</c:v>
                </c:pt>
                <c:pt idx="4835">
                  <c:v>38706.25</c:v>
                </c:pt>
                <c:pt idx="4836">
                  <c:v>38714.5</c:v>
                </c:pt>
                <c:pt idx="4837">
                  <c:v>38722.75</c:v>
                </c:pt>
                <c:pt idx="4838">
                  <c:v>38731</c:v>
                </c:pt>
                <c:pt idx="4839">
                  <c:v>38739.25</c:v>
                </c:pt>
                <c:pt idx="4840">
                  <c:v>38747.5</c:v>
                </c:pt>
                <c:pt idx="4841">
                  <c:v>38755.75</c:v>
                </c:pt>
                <c:pt idx="4842">
                  <c:v>38764</c:v>
                </c:pt>
                <c:pt idx="4843">
                  <c:v>38772.25</c:v>
                </c:pt>
                <c:pt idx="4844">
                  <c:v>38780.5</c:v>
                </c:pt>
                <c:pt idx="4845">
                  <c:v>38788.75</c:v>
                </c:pt>
                <c:pt idx="4846">
                  <c:v>38797</c:v>
                </c:pt>
                <c:pt idx="4847">
                  <c:v>38805.25</c:v>
                </c:pt>
                <c:pt idx="4848">
                  <c:v>38813.5</c:v>
                </c:pt>
                <c:pt idx="4849">
                  <c:v>38821.75</c:v>
                </c:pt>
                <c:pt idx="4850">
                  <c:v>38830</c:v>
                </c:pt>
                <c:pt idx="4851">
                  <c:v>38838.25</c:v>
                </c:pt>
                <c:pt idx="4852">
                  <c:v>38846.5</c:v>
                </c:pt>
                <c:pt idx="4853">
                  <c:v>38854.75</c:v>
                </c:pt>
                <c:pt idx="4854">
                  <c:v>38863</c:v>
                </c:pt>
                <c:pt idx="4855">
                  <c:v>38871.25</c:v>
                </c:pt>
                <c:pt idx="4856">
                  <c:v>38879.5</c:v>
                </c:pt>
                <c:pt idx="4857">
                  <c:v>38887.75</c:v>
                </c:pt>
                <c:pt idx="4858">
                  <c:v>38896</c:v>
                </c:pt>
                <c:pt idx="4859">
                  <c:v>38904.25</c:v>
                </c:pt>
                <c:pt idx="4860">
                  <c:v>38912.5</c:v>
                </c:pt>
                <c:pt idx="4861">
                  <c:v>38920.75</c:v>
                </c:pt>
                <c:pt idx="4862">
                  <c:v>38929</c:v>
                </c:pt>
                <c:pt idx="4863">
                  <c:v>38937.25</c:v>
                </c:pt>
                <c:pt idx="4864">
                  <c:v>38945.5</c:v>
                </c:pt>
                <c:pt idx="4865">
                  <c:v>38953.75</c:v>
                </c:pt>
                <c:pt idx="4866">
                  <c:v>38962</c:v>
                </c:pt>
                <c:pt idx="4867">
                  <c:v>38970.25</c:v>
                </c:pt>
                <c:pt idx="4868">
                  <c:v>38978.5</c:v>
                </c:pt>
                <c:pt idx="4869">
                  <c:v>38986.75</c:v>
                </c:pt>
                <c:pt idx="4870">
                  <c:v>38995</c:v>
                </c:pt>
                <c:pt idx="4871">
                  <c:v>39003.25</c:v>
                </c:pt>
                <c:pt idx="4872">
                  <c:v>39011.5</c:v>
                </c:pt>
                <c:pt idx="4873">
                  <c:v>39019.75</c:v>
                </c:pt>
                <c:pt idx="4874">
                  <c:v>39028</c:v>
                </c:pt>
                <c:pt idx="4875">
                  <c:v>39036.25</c:v>
                </c:pt>
                <c:pt idx="4876">
                  <c:v>39044.5</c:v>
                </c:pt>
                <c:pt idx="4877">
                  <c:v>39052.75</c:v>
                </c:pt>
                <c:pt idx="4878">
                  <c:v>39061</c:v>
                </c:pt>
                <c:pt idx="4879">
                  <c:v>39069.25</c:v>
                </c:pt>
                <c:pt idx="4880">
                  <c:v>39077.5</c:v>
                </c:pt>
                <c:pt idx="4881">
                  <c:v>39085.75</c:v>
                </c:pt>
                <c:pt idx="4882">
                  <c:v>39094</c:v>
                </c:pt>
                <c:pt idx="4883">
                  <c:v>39102.25</c:v>
                </c:pt>
                <c:pt idx="4884">
                  <c:v>39110.5</c:v>
                </c:pt>
                <c:pt idx="4885">
                  <c:v>39118.75</c:v>
                </c:pt>
                <c:pt idx="4886">
                  <c:v>39127</c:v>
                </c:pt>
                <c:pt idx="4887">
                  <c:v>39135.25</c:v>
                </c:pt>
                <c:pt idx="4888">
                  <c:v>39143.5</c:v>
                </c:pt>
                <c:pt idx="4889">
                  <c:v>39151.75</c:v>
                </c:pt>
                <c:pt idx="4890">
                  <c:v>39160</c:v>
                </c:pt>
                <c:pt idx="4891">
                  <c:v>39168.25</c:v>
                </c:pt>
                <c:pt idx="4892">
                  <c:v>39176.5</c:v>
                </c:pt>
                <c:pt idx="4893">
                  <c:v>39184.75</c:v>
                </c:pt>
                <c:pt idx="4894">
                  <c:v>39193</c:v>
                </c:pt>
                <c:pt idx="4895">
                  <c:v>39201.25</c:v>
                </c:pt>
                <c:pt idx="4896">
                  <c:v>39209.5</c:v>
                </c:pt>
                <c:pt idx="4897">
                  <c:v>39217.75</c:v>
                </c:pt>
                <c:pt idx="4898">
                  <c:v>39226</c:v>
                </c:pt>
                <c:pt idx="4899">
                  <c:v>39234.25</c:v>
                </c:pt>
                <c:pt idx="4900">
                  <c:v>39242.5</c:v>
                </c:pt>
                <c:pt idx="4901">
                  <c:v>39250.75</c:v>
                </c:pt>
                <c:pt idx="4902">
                  <c:v>39259</c:v>
                </c:pt>
                <c:pt idx="4903">
                  <c:v>39267.25</c:v>
                </c:pt>
                <c:pt idx="4904">
                  <c:v>39275.5</c:v>
                </c:pt>
                <c:pt idx="4905">
                  <c:v>39283.75</c:v>
                </c:pt>
                <c:pt idx="4906">
                  <c:v>39292</c:v>
                </c:pt>
                <c:pt idx="4907">
                  <c:v>39300.25</c:v>
                </c:pt>
                <c:pt idx="4908">
                  <c:v>39308.5</c:v>
                </c:pt>
                <c:pt idx="4909">
                  <c:v>39316.75</c:v>
                </c:pt>
                <c:pt idx="4910">
                  <c:v>39325</c:v>
                </c:pt>
                <c:pt idx="4911">
                  <c:v>39333.25</c:v>
                </c:pt>
                <c:pt idx="4912">
                  <c:v>39341.5</c:v>
                </c:pt>
                <c:pt idx="4913">
                  <c:v>39349.75</c:v>
                </c:pt>
                <c:pt idx="4914">
                  <c:v>39358</c:v>
                </c:pt>
                <c:pt idx="4915">
                  <c:v>39366.25</c:v>
                </c:pt>
                <c:pt idx="4916">
                  <c:v>39374.5</c:v>
                </c:pt>
                <c:pt idx="4917">
                  <c:v>39382.75</c:v>
                </c:pt>
                <c:pt idx="4918">
                  <c:v>39391</c:v>
                </c:pt>
                <c:pt idx="4919">
                  <c:v>39399.25</c:v>
                </c:pt>
                <c:pt idx="4920">
                  <c:v>39407.5</c:v>
                </c:pt>
                <c:pt idx="4921">
                  <c:v>39415.75</c:v>
                </c:pt>
                <c:pt idx="4922">
                  <c:v>39424</c:v>
                </c:pt>
                <c:pt idx="4923">
                  <c:v>39432.25</c:v>
                </c:pt>
                <c:pt idx="4924">
                  <c:v>39440.5</c:v>
                </c:pt>
                <c:pt idx="4925">
                  <c:v>39448.75</c:v>
                </c:pt>
                <c:pt idx="4926">
                  <c:v>39457</c:v>
                </c:pt>
                <c:pt idx="4927">
                  <c:v>39465.25</c:v>
                </c:pt>
                <c:pt idx="4928">
                  <c:v>39473.5</c:v>
                </c:pt>
                <c:pt idx="4929">
                  <c:v>39481.75</c:v>
                </c:pt>
                <c:pt idx="4930">
                  <c:v>39490</c:v>
                </c:pt>
                <c:pt idx="4931">
                  <c:v>39498.25</c:v>
                </c:pt>
                <c:pt idx="4932">
                  <c:v>39506.5</c:v>
                </c:pt>
                <c:pt idx="4933">
                  <c:v>39514.75</c:v>
                </c:pt>
                <c:pt idx="4934">
                  <c:v>39523</c:v>
                </c:pt>
                <c:pt idx="4935">
                  <c:v>39531.25</c:v>
                </c:pt>
                <c:pt idx="4936">
                  <c:v>39539.5</c:v>
                </c:pt>
                <c:pt idx="4937">
                  <c:v>39547.75</c:v>
                </c:pt>
                <c:pt idx="4938">
                  <c:v>39556</c:v>
                </c:pt>
                <c:pt idx="4939">
                  <c:v>39564.25</c:v>
                </c:pt>
                <c:pt idx="4940">
                  <c:v>39572.5</c:v>
                </c:pt>
                <c:pt idx="4941">
                  <c:v>39580.75</c:v>
                </c:pt>
                <c:pt idx="4942">
                  <c:v>39589</c:v>
                </c:pt>
                <c:pt idx="4943">
                  <c:v>39597.25</c:v>
                </c:pt>
                <c:pt idx="4944">
                  <c:v>39605.5</c:v>
                </c:pt>
                <c:pt idx="4945">
                  <c:v>39613.75</c:v>
                </c:pt>
                <c:pt idx="4946">
                  <c:v>39622</c:v>
                </c:pt>
                <c:pt idx="4947">
                  <c:v>39630.25</c:v>
                </c:pt>
                <c:pt idx="4948">
                  <c:v>39638.5</c:v>
                </c:pt>
                <c:pt idx="4949">
                  <c:v>39646.75</c:v>
                </c:pt>
                <c:pt idx="4950">
                  <c:v>39655</c:v>
                </c:pt>
                <c:pt idx="4951">
                  <c:v>39663.25</c:v>
                </c:pt>
                <c:pt idx="4952">
                  <c:v>39671.5</c:v>
                </c:pt>
                <c:pt idx="4953">
                  <c:v>39679.75</c:v>
                </c:pt>
                <c:pt idx="4954">
                  <c:v>39688</c:v>
                </c:pt>
                <c:pt idx="4955">
                  <c:v>39696.25</c:v>
                </c:pt>
                <c:pt idx="4956">
                  <c:v>39704.5</c:v>
                </c:pt>
                <c:pt idx="4957">
                  <c:v>39712.75</c:v>
                </c:pt>
                <c:pt idx="4958">
                  <c:v>39721</c:v>
                </c:pt>
                <c:pt idx="4959">
                  <c:v>39729.25</c:v>
                </c:pt>
                <c:pt idx="4960">
                  <c:v>39737.5</c:v>
                </c:pt>
                <c:pt idx="4961">
                  <c:v>39745.75</c:v>
                </c:pt>
                <c:pt idx="4962">
                  <c:v>39754</c:v>
                </c:pt>
                <c:pt idx="4963">
                  <c:v>39762.25</c:v>
                </c:pt>
                <c:pt idx="4964">
                  <c:v>39770.5</c:v>
                </c:pt>
                <c:pt idx="4965">
                  <c:v>39778.75</c:v>
                </c:pt>
                <c:pt idx="4966">
                  <c:v>39787</c:v>
                </c:pt>
                <c:pt idx="4967">
                  <c:v>39795.25</c:v>
                </c:pt>
                <c:pt idx="4968">
                  <c:v>39803.5</c:v>
                </c:pt>
                <c:pt idx="4969">
                  <c:v>39811.75</c:v>
                </c:pt>
                <c:pt idx="4970">
                  <c:v>39820</c:v>
                </c:pt>
                <c:pt idx="4971">
                  <c:v>39828.25</c:v>
                </c:pt>
                <c:pt idx="4972">
                  <c:v>39836.5</c:v>
                </c:pt>
                <c:pt idx="4973">
                  <c:v>39844.75</c:v>
                </c:pt>
                <c:pt idx="4974">
                  <c:v>39853</c:v>
                </c:pt>
                <c:pt idx="4975">
                  <c:v>39861.25</c:v>
                </c:pt>
                <c:pt idx="4976">
                  <c:v>39869.5</c:v>
                </c:pt>
                <c:pt idx="4977">
                  <c:v>39877.75</c:v>
                </c:pt>
                <c:pt idx="4978">
                  <c:v>39886</c:v>
                </c:pt>
                <c:pt idx="4979">
                  <c:v>39894.25</c:v>
                </c:pt>
                <c:pt idx="4980">
                  <c:v>39902.5</c:v>
                </c:pt>
                <c:pt idx="4981">
                  <c:v>39910.75</c:v>
                </c:pt>
                <c:pt idx="4982">
                  <c:v>39919</c:v>
                </c:pt>
                <c:pt idx="4983">
                  <c:v>39927.25</c:v>
                </c:pt>
                <c:pt idx="4984">
                  <c:v>39935.5</c:v>
                </c:pt>
                <c:pt idx="4985">
                  <c:v>39943.75</c:v>
                </c:pt>
                <c:pt idx="4986">
                  <c:v>39952</c:v>
                </c:pt>
                <c:pt idx="4987">
                  <c:v>39960.25</c:v>
                </c:pt>
                <c:pt idx="4988">
                  <c:v>39968.5</c:v>
                </c:pt>
                <c:pt idx="4989">
                  <c:v>39976.75</c:v>
                </c:pt>
                <c:pt idx="4990">
                  <c:v>39985</c:v>
                </c:pt>
                <c:pt idx="4991">
                  <c:v>39993.25</c:v>
                </c:pt>
                <c:pt idx="4992">
                  <c:v>40001.5</c:v>
                </c:pt>
                <c:pt idx="4993">
                  <c:v>40009.75</c:v>
                </c:pt>
                <c:pt idx="4994">
                  <c:v>40018</c:v>
                </c:pt>
                <c:pt idx="4995">
                  <c:v>40026.25</c:v>
                </c:pt>
                <c:pt idx="4996">
                  <c:v>40034.5</c:v>
                </c:pt>
                <c:pt idx="4997">
                  <c:v>40042.75</c:v>
                </c:pt>
                <c:pt idx="4998">
                  <c:v>40051</c:v>
                </c:pt>
                <c:pt idx="4999">
                  <c:v>40059.25</c:v>
                </c:pt>
                <c:pt idx="5000">
                  <c:v>40067.5</c:v>
                </c:pt>
                <c:pt idx="5001">
                  <c:v>40075.75</c:v>
                </c:pt>
                <c:pt idx="5002">
                  <c:v>40084</c:v>
                </c:pt>
                <c:pt idx="5003">
                  <c:v>40092.25</c:v>
                </c:pt>
                <c:pt idx="5004">
                  <c:v>40100.5</c:v>
                </c:pt>
                <c:pt idx="5005">
                  <c:v>40108.75</c:v>
                </c:pt>
                <c:pt idx="5006">
                  <c:v>40117</c:v>
                </c:pt>
                <c:pt idx="5007">
                  <c:v>40125.25</c:v>
                </c:pt>
                <c:pt idx="5008">
                  <c:v>40133.5</c:v>
                </c:pt>
                <c:pt idx="5009">
                  <c:v>40141.75</c:v>
                </c:pt>
                <c:pt idx="5010">
                  <c:v>40150</c:v>
                </c:pt>
                <c:pt idx="5011">
                  <c:v>40158.25</c:v>
                </c:pt>
                <c:pt idx="5012">
                  <c:v>40166.5</c:v>
                </c:pt>
                <c:pt idx="5013">
                  <c:v>40174.75</c:v>
                </c:pt>
                <c:pt idx="5014">
                  <c:v>40183</c:v>
                </c:pt>
                <c:pt idx="5015">
                  <c:v>40191.25</c:v>
                </c:pt>
                <c:pt idx="5016">
                  <c:v>40199.5</c:v>
                </c:pt>
                <c:pt idx="5017">
                  <c:v>40207.75</c:v>
                </c:pt>
                <c:pt idx="5018">
                  <c:v>40216</c:v>
                </c:pt>
                <c:pt idx="5019">
                  <c:v>40224.25</c:v>
                </c:pt>
                <c:pt idx="5020">
                  <c:v>40232.5</c:v>
                </c:pt>
                <c:pt idx="5021">
                  <c:v>40240.75</c:v>
                </c:pt>
                <c:pt idx="5022">
                  <c:v>40249</c:v>
                </c:pt>
                <c:pt idx="5023">
                  <c:v>40257.25</c:v>
                </c:pt>
                <c:pt idx="5024">
                  <c:v>40265.5</c:v>
                </c:pt>
                <c:pt idx="5025">
                  <c:v>40273.75</c:v>
                </c:pt>
                <c:pt idx="5026">
                  <c:v>40282</c:v>
                </c:pt>
                <c:pt idx="5027">
                  <c:v>40290.25</c:v>
                </c:pt>
                <c:pt idx="5028">
                  <c:v>40298.5</c:v>
                </c:pt>
                <c:pt idx="5029">
                  <c:v>40306.75</c:v>
                </c:pt>
                <c:pt idx="5030">
                  <c:v>40315</c:v>
                </c:pt>
                <c:pt idx="5031">
                  <c:v>40323.25</c:v>
                </c:pt>
                <c:pt idx="5032">
                  <c:v>40331.5</c:v>
                </c:pt>
                <c:pt idx="5033">
                  <c:v>40339.75</c:v>
                </c:pt>
                <c:pt idx="5034">
                  <c:v>40348</c:v>
                </c:pt>
                <c:pt idx="5035">
                  <c:v>40356.25</c:v>
                </c:pt>
                <c:pt idx="5036">
                  <c:v>40364.5</c:v>
                </c:pt>
                <c:pt idx="5037">
                  <c:v>40372.75</c:v>
                </c:pt>
                <c:pt idx="5038">
                  <c:v>40381</c:v>
                </c:pt>
                <c:pt idx="5039">
                  <c:v>40389.25</c:v>
                </c:pt>
                <c:pt idx="5040">
                  <c:v>40397.5</c:v>
                </c:pt>
                <c:pt idx="5041">
                  <c:v>40405.75</c:v>
                </c:pt>
                <c:pt idx="5042">
                  <c:v>40414</c:v>
                </c:pt>
                <c:pt idx="5043">
                  <c:v>40422.25</c:v>
                </c:pt>
                <c:pt idx="5044">
                  <c:v>40430.5</c:v>
                </c:pt>
                <c:pt idx="5045">
                  <c:v>40438.75</c:v>
                </c:pt>
                <c:pt idx="5046">
                  <c:v>40447</c:v>
                </c:pt>
                <c:pt idx="5047">
                  <c:v>40455.25</c:v>
                </c:pt>
                <c:pt idx="5048">
                  <c:v>40463.5</c:v>
                </c:pt>
                <c:pt idx="5049">
                  <c:v>40471.75</c:v>
                </c:pt>
                <c:pt idx="5050">
                  <c:v>40480</c:v>
                </c:pt>
                <c:pt idx="5051">
                  <c:v>40488.25</c:v>
                </c:pt>
                <c:pt idx="5052">
                  <c:v>40496.5</c:v>
                </c:pt>
                <c:pt idx="5053">
                  <c:v>40504.75</c:v>
                </c:pt>
                <c:pt idx="5054">
                  <c:v>40513</c:v>
                </c:pt>
                <c:pt idx="5055">
                  <c:v>40521.25</c:v>
                </c:pt>
                <c:pt idx="5056">
                  <c:v>40529.5</c:v>
                </c:pt>
                <c:pt idx="5057">
                  <c:v>40537.75</c:v>
                </c:pt>
                <c:pt idx="5058">
                  <c:v>40546</c:v>
                </c:pt>
                <c:pt idx="5059">
                  <c:v>40554.25</c:v>
                </c:pt>
                <c:pt idx="5060">
                  <c:v>40562.5</c:v>
                </c:pt>
                <c:pt idx="5061">
                  <c:v>40570.75</c:v>
                </c:pt>
                <c:pt idx="5062">
                  <c:v>40579</c:v>
                </c:pt>
                <c:pt idx="5063">
                  <c:v>40587.25</c:v>
                </c:pt>
                <c:pt idx="5064">
                  <c:v>40595.5</c:v>
                </c:pt>
                <c:pt idx="5065">
                  <c:v>40603.75</c:v>
                </c:pt>
                <c:pt idx="5066">
                  <c:v>40612</c:v>
                </c:pt>
                <c:pt idx="5067">
                  <c:v>40620.25</c:v>
                </c:pt>
                <c:pt idx="5068">
                  <c:v>40628.5</c:v>
                </c:pt>
                <c:pt idx="5069">
                  <c:v>40636.75</c:v>
                </c:pt>
                <c:pt idx="5070">
                  <c:v>40645</c:v>
                </c:pt>
                <c:pt idx="5071">
                  <c:v>40653.25</c:v>
                </c:pt>
                <c:pt idx="5072">
                  <c:v>40661.5</c:v>
                </c:pt>
                <c:pt idx="5073">
                  <c:v>40669.75</c:v>
                </c:pt>
                <c:pt idx="5074">
                  <c:v>40678</c:v>
                </c:pt>
                <c:pt idx="5075">
                  <c:v>40686.25</c:v>
                </c:pt>
                <c:pt idx="5076">
                  <c:v>40694.5</c:v>
                </c:pt>
                <c:pt idx="5077">
                  <c:v>40702.75</c:v>
                </c:pt>
                <c:pt idx="5078">
                  <c:v>40711</c:v>
                </c:pt>
                <c:pt idx="5079">
                  <c:v>40719.25</c:v>
                </c:pt>
                <c:pt idx="5080">
                  <c:v>40727.5</c:v>
                </c:pt>
                <c:pt idx="5081">
                  <c:v>40735.75</c:v>
                </c:pt>
                <c:pt idx="5082">
                  <c:v>40744</c:v>
                </c:pt>
                <c:pt idx="5083">
                  <c:v>40752.25</c:v>
                </c:pt>
                <c:pt idx="5084">
                  <c:v>40760.5</c:v>
                </c:pt>
                <c:pt idx="5085">
                  <c:v>40768.75</c:v>
                </c:pt>
                <c:pt idx="5086">
                  <c:v>40777</c:v>
                </c:pt>
                <c:pt idx="5087">
                  <c:v>40785.25</c:v>
                </c:pt>
                <c:pt idx="5088">
                  <c:v>40793.5</c:v>
                </c:pt>
                <c:pt idx="5089">
                  <c:v>40801.75</c:v>
                </c:pt>
                <c:pt idx="5090">
                  <c:v>40810</c:v>
                </c:pt>
                <c:pt idx="5091">
                  <c:v>40818.25</c:v>
                </c:pt>
                <c:pt idx="5092">
                  <c:v>40826.5</c:v>
                </c:pt>
                <c:pt idx="5093">
                  <c:v>40834.75</c:v>
                </c:pt>
                <c:pt idx="5094">
                  <c:v>40843</c:v>
                </c:pt>
                <c:pt idx="5095">
                  <c:v>40851.25</c:v>
                </c:pt>
                <c:pt idx="5096">
                  <c:v>40859.5</c:v>
                </c:pt>
                <c:pt idx="5097">
                  <c:v>40867.75</c:v>
                </c:pt>
                <c:pt idx="5098">
                  <c:v>40876</c:v>
                </c:pt>
                <c:pt idx="5099">
                  <c:v>40884.25</c:v>
                </c:pt>
                <c:pt idx="5100">
                  <c:v>40892.5</c:v>
                </c:pt>
                <c:pt idx="5101">
                  <c:v>40900.75</c:v>
                </c:pt>
                <c:pt idx="5102">
                  <c:v>40909</c:v>
                </c:pt>
                <c:pt idx="5103">
                  <c:v>40917.25</c:v>
                </c:pt>
                <c:pt idx="5104">
                  <c:v>40925.5</c:v>
                </c:pt>
                <c:pt idx="5105">
                  <c:v>40933.75</c:v>
                </c:pt>
                <c:pt idx="5106">
                  <c:v>40942</c:v>
                </c:pt>
                <c:pt idx="5107">
                  <c:v>40950.25</c:v>
                </c:pt>
                <c:pt idx="5108">
                  <c:v>40958.5</c:v>
                </c:pt>
                <c:pt idx="5109">
                  <c:v>40966.75</c:v>
                </c:pt>
                <c:pt idx="5110">
                  <c:v>40975</c:v>
                </c:pt>
                <c:pt idx="5111">
                  <c:v>40983.25</c:v>
                </c:pt>
                <c:pt idx="5112">
                  <c:v>40991.5</c:v>
                </c:pt>
                <c:pt idx="5113">
                  <c:v>40999.75</c:v>
                </c:pt>
                <c:pt idx="5114">
                  <c:v>41008</c:v>
                </c:pt>
                <c:pt idx="5115">
                  <c:v>41016.25</c:v>
                </c:pt>
                <c:pt idx="5116">
                  <c:v>41024.5</c:v>
                </c:pt>
                <c:pt idx="5117">
                  <c:v>41032.75</c:v>
                </c:pt>
                <c:pt idx="5118">
                  <c:v>41041</c:v>
                </c:pt>
                <c:pt idx="5119">
                  <c:v>41049.25</c:v>
                </c:pt>
                <c:pt idx="5120">
                  <c:v>41057.5</c:v>
                </c:pt>
                <c:pt idx="5121">
                  <c:v>41065.75</c:v>
                </c:pt>
                <c:pt idx="5122">
                  <c:v>41074</c:v>
                </c:pt>
                <c:pt idx="5123">
                  <c:v>41082.25</c:v>
                </c:pt>
                <c:pt idx="5124">
                  <c:v>41090.5</c:v>
                </c:pt>
                <c:pt idx="5125">
                  <c:v>41098.75</c:v>
                </c:pt>
                <c:pt idx="5126">
                  <c:v>41107</c:v>
                </c:pt>
                <c:pt idx="5127">
                  <c:v>41115.25</c:v>
                </c:pt>
                <c:pt idx="5128">
                  <c:v>41123.5</c:v>
                </c:pt>
                <c:pt idx="5129">
                  <c:v>41131.75</c:v>
                </c:pt>
                <c:pt idx="5130">
                  <c:v>41140</c:v>
                </c:pt>
                <c:pt idx="5131">
                  <c:v>41148.25</c:v>
                </c:pt>
                <c:pt idx="5132">
                  <c:v>41156.5</c:v>
                </c:pt>
                <c:pt idx="5133">
                  <c:v>41164.75</c:v>
                </c:pt>
                <c:pt idx="5134">
                  <c:v>41173</c:v>
                </c:pt>
                <c:pt idx="5135">
                  <c:v>41181.25</c:v>
                </c:pt>
                <c:pt idx="5136">
                  <c:v>41189.5</c:v>
                </c:pt>
                <c:pt idx="5137">
                  <c:v>41197.75</c:v>
                </c:pt>
                <c:pt idx="5138">
                  <c:v>41206</c:v>
                </c:pt>
                <c:pt idx="5139">
                  <c:v>41214.25</c:v>
                </c:pt>
                <c:pt idx="5140">
                  <c:v>41222.5</c:v>
                </c:pt>
                <c:pt idx="5141">
                  <c:v>41230.75</c:v>
                </c:pt>
                <c:pt idx="5142">
                  <c:v>41239</c:v>
                </c:pt>
                <c:pt idx="5143">
                  <c:v>41247.25</c:v>
                </c:pt>
                <c:pt idx="5144">
                  <c:v>41255.5</c:v>
                </c:pt>
                <c:pt idx="5145">
                  <c:v>41263.75</c:v>
                </c:pt>
                <c:pt idx="5146">
                  <c:v>41272</c:v>
                </c:pt>
                <c:pt idx="5147">
                  <c:v>41280.25</c:v>
                </c:pt>
                <c:pt idx="5148">
                  <c:v>41288.5</c:v>
                </c:pt>
                <c:pt idx="5149">
                  <c:v>41296.75</c:v>
                </c:pt>
                <c:pt idx="5150">
                  <c:v>41305</c:v>
                </c:pt>
                <c:pt idx="5151">
                  <c:v>41313.25</c:v>
                </c:pt>
                <c:pt idx="5152">
                  <c:v>41321.5</c:v>
                </c:pt>
                <c:pt idx="5153">
                  <c:v>41329.75</c:v>
                </c:pt>
                <c:pt idx="5154">
                  <c:v>41338</c:v>
                </c:pt>
                <c:pt idx="5155">
                  <c:v>41346.25</c:v>
                </c:pt>
                <c:pt idx="5156">
                  <c:v>41354.5</c:v>
                </c:pt>
                <c:pt idx="5157">
                  <c:v>41362.75</c:v>
                </c:pt>
                <c:pt idx="5158">
                  <c:v>41371</c:v>
                </c:pt>
                <c:pt idx="5159">
                  <c:v>41379.25</c:v>
                </c:pt>
                <c:pt idx="5160">
                  <c:v>41387.5</c:v>
                </c:pt>
                <c:pt idx="5161">
                  <c:v>41395.75</c:v>
                </c:pt>
                <c:pt idx="5162">
                  <c:v>41404</c:v>
                </c:pt>
                <c:pt idx="5163">
                  <c:v>41412.25</c:v>
                </c:pt>
                <c:pt idx="5164">
                  <c:v>41420.5</c:v>
                </c:pt>
                <c:pt idx="5165">
                  <c:v>41428.75</c:v>
                </c:pt>
                <c:pt idx="5166">
                  <c:v>41437</c:v>
                </c:pt>
                <c:pt idx="5167">
                  <c:v>41445.25</c:v>
                </c:pt>
                <c:pt idx="5168">
                  <c:v>41453.5</c:v>
                </c:pt>
                <c:pt idx="5169">
                  <c:v>41461.75</c:v>
                </c:pt>
                <c:pt idx="5170">
                  <c:v>41470</c:v>
                </c:pt>
                <c:pt idx="5171">
                  <c:v>41478.25</c:v>
                </c:pt>
                <c:pt idx="5172">
                  <c:v>41486.5</c:v>
                </c:pt>
                <c:pt idx="5173">
                  <c:v>41494.75</c:v>
                </c:pt>
                <c:pt idx="5174">
                  <c:v>41503</c:v>
                </c:pt>
                <c:pt idx="5175">
                  <c:v>41511.25</c:v>
                </c:pt>
                <c:pt idx="5176">
                  <c:v>41519.5</c:v>
                </c:pt>
                <c:pt idx="5177">
                  <c:v>41527.75</c:v>
                </c:pt>
                <c:pt idx="5178">
                  <c:v>41536</c:v>
                </c:pt>
                <c:pt idx="5179">
                  <c:v>41544.25</c:v>
                </c:pt>
                <c:pt idx="5180">
                  <c:v>41552.5</c:v>
                </c:pt>
                <c:pt idx="5181">
                  <c:v>41560.75</c:v>
                </c:pt>
                <c:pt idx="5182">
                  <c:v>41569</c:v>
                </c:pt>
                <c:pt idx="5183">
                  <c:v>41577.25</c:v>
                </c:pt>
                <c:pt idx="5184">
                  <c:v>41585.5</c:v>
                </c:pt>
                <c:pt idx="5185">
                  <c:v>41593.75</c:v>
                </c:pt>
                <c:pt idx="5186">
                  <c:v>41602</c:v>
                </c:pt>
                <c:pt idx="5187">
                  <c:v>41610.25</c:v>
                </c:pt>
                <c:pt idx="5188">
                  <c:v>41618.5</c:v>
                </c:pt>
                <c:pt idx="5189">
                  <c:v>41626.75</c:v>
                </c:pt>
                <c:pt idx="5190">
                  <c:v>41635</c:v>
                </c:pt>
                <c:pt idx="5191">
                  <c:v>41643.25</c:v>
                </c:pt>
                <c:pt idx="5192">
                  <c:v>41651.5</c:v>
                </c:pt>
                <c:pt idx="5193">
                  <c:v>41659.75</c:v>
                </c:pt>
                <c:pt idx="5194">
                  <c:v>41668</c:v>
                </c:pt>
                <c:pt idx="5195">
                  <c:v>41676.25</c:v>
                </c:pt>
                <c:pt idx="5196">
                  <c:v>41684.5</c:v>
                </c:pt>
                <c:pt idx="5197">
                  <c:v>41692.75</c:v>
                </c:pt>
                <c:pt idx="5198">
                  <c:v>41701</c:v>
                </c:pt>
                <c:pt idx="5199">
                  <c:v>41709.25</c:v>
                </c:pt>
                <c:pt idx="5200">
                  <c:v>41717.5</c:v>
                </c:pt>
                <c:pt idx="5201">
                  <c:v>41725.75</c:v>
                </c:pt>
                <c:pt idx="5202">
                  <c:v>41734</c:v>
                </c:pt>
                <c:pt idx="5203">
                  <c:v>41742.25</c:v>
                </c:pt>
                <c:pt idx="5204">
                  <c:v>41750.5</c:v>
                </c:pt>
                <c:pt idx="5205">
                  <c:v>41758.75</c:v>
                </c:pt>
                <c:pt idx="5206">
                  <c:v>41767</c:v>
                </c:pt>
                <c:pt idx="5207">
                  <c:v>41775.25</c:v>
                </c:pt>
                <c:pt idx="5208">
                  <c:v>41783.5</c:v>
                </c:pt>
                <c:pt idx="5209">
                  <c:v>41791.75</c:v>
                </c:pt>
                <c:pt idx="5210">
                  <c:v>41800</c:v>
                </c:pt>
                <c:pt idx="5211">
                  <c:v>41808.25</c:v>
                </c:pt>
                <c:pt idx="5212">
                  <c:v>41816.5</c:v>
                </c:pt>
                <c:pt idx="5213">
                  <c:v>41824.75</c:v>
                </c:pt>
                <c:pt idx="5214">
                  <c:v>41833</c:v>
                </c:pt>
                <c:pt idx="5215">
                  <c:v>41841.25</c:v>
                </c:pt>
                <c:pt idx="5216">
                  <c:v>41849.5</c:v>
                </c:pt>
                <c:pt idx="5217">
                  <c:v>41857.75</c:v>
                </c:pt>
                <c:pt idx="5218">
                  <c:v>41866</c:v>
                </c:pt>
                <c:pt idx="5219">
                  <c:v>41874.25</c:v>
                </c:pt>
                <c:pt idx="5220">
                  <c:v>41882.5</c:v>
                </c:pt>
                <c:pt idx="5221">
                  <c:v>41890.75</c:v>
                </c:pt>
                <c:pt idx="5222">
                  <c:v>41899</c:v>
                </c:pt>
                <c:pt idx="5223">
                  <c:v>41907.25</c:v>
                </c:pt>
                <c:pt idx="5224">
                  <c:v>41915.5</c:v>
                </c:pt>
                <c:pt idx="5225">
                  <c:v>41923.75</c:v>
                </c:pt>
                <c:pt idx="5226">
                  <c:v>41932</c:v>
                </c:pt>
                <c:pt idx="5227">
                  <c:v>41940.25</c:v>
                </c:pt>
                <c:pt idx="5228">
                  <c:v>41948.5</c:v>
                </c:pt>
                <c:pt idx="5229">
                  <c:v>41956.75</c:v>
                </c:pt>
                <c:pt idx="5230">
                  <c:v>41965</c:v>
                </c:pt>
                <c:pt idx="5231">
                  <c:v>41973.25</c:v>
                </c:pt>
                <c:pt idx="5232">
                  <c:v>41981.5</c:v>
                </c:pt>
                <c:pt idx="5233">
                  <c:v>41989.75</c:v>
                </c:pt>
                <c:pt idx="5234">
                  <c:v>41998</c:v>
                </c:pt>
                <c:pt idx="5235">
                  <c:v>42006.25</c:v>
                </c:pt>
                <c:pt idx="5236">
                  <c:v>42014.5</c:v>
                </c:pt>
                <c:pt idx="5237">
                  <c:v>42022.75</c:v>
                </c:pt>
                <c:pt idx="5238">
                  <c:v>42031</c:v>
                </c:pt>
                <c:pt idx="5239">
                  <c:v>42039.25</c:v>
                </c:pt>
                <c:pt idx="5240">
                  <c:v>42047.5</c:v>
                </c:pt>
                <c:pt idx="5241">
                  <c:v>42055.75</c:v>
                </c:pt>
                <c:pt idx="5242">
                  <c:v>42064</c:v>
                </c:pt>
                <c:pt idx="5243">
                  <c:v>42072.25</c:v>
                </c:pt>
                <c:pt idx="5244">
                  <c:v>42080.5</c:v>
                </c:pt>
                <c:pt idx="5245">
                  <c:v>42088.75</c:v>
                </c:pt>
                <c:pt idx="5246">
                  <c:v>42097</c:v>
                </c:pt>
                <c:pt idx="5247">
                  <c:v>42105.25</c:v>
                </c:pt>
                <c:pt idx="5248">
                  <c:v>42113.5</c:v>
                </c:pt>
                <c:pt idx="5249">
                  <c:v>42121.75</c:v>
                </c:pt>
                <c:pt idx="5250">
                  <c:v>42130</c:v>
                </c:pt>
                <c:pt idx="5251">
                  <c:v>42138.25</c:v>
                </c:pt>
                <c:pt idx="5252">
                  <c:v>42146.5</c:v>
                </c:pt>
                <c:pt idx="5253">
                  <c:v>42154.75</c:v>
                </c:pt>
                <c:pt idx="5254">
                  <c:v>42163</c:v>
                </c:pt>
                <c:pt idx="5255">
                  <c:v>42171.25</c:v>
                </c:pt>
                <c:pt idx="5256">
                  <c:v>42179.5</c:v>
                </c:pt>
                <c:pt idx="5257">
                  <c:v>42187.75</c:v>
                </c:pt>
                <c:pt idx="5258">
                  <c:v>42196</c:v>
                </c:pt>
                <c:pt idx="5259">
                  <c:v>42204.25</c:v>
                </c:pt>
                <c:pt idx="5260">
                  <c:v>42212.5</c:v>
                </c:pt>
                <c:pt idx="5261">
                  <c:v>42220.75</c:v>
                </c:pt>
                <c:pt idx="5262">
                  <c:v>42229</c:v>
                </c:pt>
                <c:pt idx="5263">
                  <c:v>42237.25</c:v>
                </c:pt>
                <c:pt idx="5264">
                  <c:v>42245.5</c:v>
                </c:pt>
                <c:pt idx="5265">
                  <c:v>42253.75</c:v>
                </c:pt>
                <c:pt idx="5266">
                  <c:v>42262</c:v>
                </c:pt>
                <c:pt idx="5267">
                  <c:v>42270.25</c:v>
                </c:pt>
                <c:pt idx="5268">
                  <c:v>42278.5</c:v>
                </c:pt>
                <c:pt idx="5269">
                  <c:v>42286.75</c:v>
                </c:pt>
                <c:pt idx="5270">
                  <c:v>42295</c:v>
                </c:pt>
                <c:pt idx="5271">
                  <c:v>42303.25</c:v>
                </c:pt>
                <c:pt idx="5272">
                  <c:v>42311.5</c:v>
                </c:pt>
                <c:pt idx="5273">
                  <c:v>42319.75</c:v>
                </c:pt>
                <c:pt idx="5274">
                  <c:v>42328</c:v>
                </c:pt>
                <c:pt idx="5275">
                  <c:v>42336.25</c:v>
                </c:pt>
                <c:pt idx="5276">
                  <c:v>42344.5</c:v>
                </c:pt>
                <c:pt idx="5277">
                  <c:v>42352.75</c:v>
                </c:pt>
                <c:pt idx="5278">
                  <c:v>42361</c:v>
                </c:pt>
                <c:pt idx="5279">
                  <c:v>42369.25</c:v>
                </c:pt>
                <c:pt idx="5280">
                  <c:v>42377.5</c:v>
                </c:pt>
                <c:pt idx="5281">
                  <c:v>42385.75</c:v>
                </c:pt>
                <c:pt idx="5282">
                  <c:v>42394</c:v>
                </c:pt>
                <c:pt idx="5283">
                  <c:v>42402.25</c:v>
                </c:pt>
                <c:pt idx="5284">
                  <c:v>42410.5</c:v>
                </c:pt>
                <c:pt idx="5285">
                  <c:v>42418.75</c:v>
                </c:pt>
                <c:pt idx="5286">
                  <c:v>42427</c:v>
                </c:pt>
                <c:pt idx="5287">
                  <c:v>42435.25</c:v>
                </c:pt>
                <c:pt idx="5288">
                  <c:v>42443.5</c:v>
                </c:pt>
                <c:pt idx="5289">
                  <c:v>42451.75</c:v>
                </c:pt>
                <c:pt idx="5290">
                  <c:v>42460</c:v>
                </c:pt>
                <c:pt idx="5291">
                  <c:v>42468.25</c:v>
                </c:pt>
                <c:pt idx="5292">
                  <c:v>42476.5</c:v>
                </c:pt>
                <c:pt idx="5293">
                  <c:v>42484.75</c:v>
                </c:pt>
                <c:pt idx="5294">
                  <c:v>42493</c:v>
                </c:pt>
                <c:pt idx="5295">
                  <c:v>42501.25</c:v>
                </c:pt>
                <c:pt idx="5296">
                  <c:v>42509.5</c:v>
                </c:pt>
                <c:pt idx="5297">
                  <c:v>42517.75</c:v>
                </c:pt>
                <c:pt idx="5298">
                  <c:v>42526</c:v>
                </c:pt>
                <c:pt idx="5299">
                  <c:v>42534.25</c:v>
                </c:pt>
                <c:pt idx="5300">
                  <c:v>42542.5</c:v>
                </c:pt>
                <c:pt idx="5301">
                  <c:v>42550.75</c:v>
                </c:pt>
                <c:pt idx="5302">
                  <c:v>42559</c:v>
                </c:pt>
                <c:pt idx="5303">
                  <c:v>42567.25</c:v>
                </c:pt>
                <c:pt idx="5304">
                  <c:v>42575.5</c:v>
                </c:pt>
                <c:pt idx="5305">
                  <c:v>42583.75</c:v>
                </c:pt>
                <c:pt idx="5306">
                  <c:v>42592</c:v>
                </c:pt>
                <c:pt idx="5307">
                  <c:v>42600.25</c:v>
                </c:pt>
                <c:pt idx="5308">
                  <c:v>42608.5</c:v>
                </c:pt>
                <c:pt idx="5309">
                  <c:v>42616.75</c:v>
                </c:pt>
                <c:pt idx="5310">
                  <c:v>42625</c:v>
                </c:pt>
                <c:pt idx="5311">
                  <c:v>42633.25</c:v>
                </c:pt>
                <c:pt idx="5312">
                  <c:v>42641.5</c:v>
                </c:pt>
                <c:pt idx="5313">
                  <c:v>42649.75</c:v>
                </c:pt>
                <c:pt idx="5314">
                  <c:v>42658</c:v>
                </c:pt>
                <c:pt idx="5315">
                  <c:v>42666.25</c:v>
                </c:pt>
                <c:pt idx="5316">
                  <c:v>42674.5</c:v>
                </c:pt>
                <c:pt idx="5317">
                  <c:v>42682.75</c:v>
                </c:pt>
                <c:pt idx="5318">
                  <c:v>42691</c:v>
                </c:pt>
                <c:pt idx="5319">
                  <c:v>42699.25</c:v>
                </c:pt>
                <c:pt idx="5320">
                  <c:v>42707.5</c:v>
                </c:pt>
                <c:pt idx="5321">
                  <c:v>42715.75</c:v>
                </c:pt>
                <c:pt idx="5322">
                  <c:v>42724</c:v>
                </c:pt>
                <c:pt idx="5323">
                  <c:v>42732.25</c:v>
                </c:pt>
                <c:pt idx="5324">
                  <c:v>42740.5</c:v>
                </c:pt>
                <c:pt idx="5325">
                  <c:v>42748.75</c:v>
                </c:pt>
                <c:pt idx="5326">
                  <c:v>42757</c:v>
                </c:pt>
                <c:pt idx="5327">
                  <c:v>42765.25</c:v>
                </c:pt>
                <c:pt idx="5328">
                  <c:v>42773.5</c:v>
                </c:pt>
                <c:pt idx="5329">
                  <c:v>42781.75</c:v>
                </c:pt>
                <c:pt idx="5330">
                  <c:v>42790</c:v>
                </c:pt>
                <c:pt idx="5331">
                  <c:v>42798.25</c:v>
                </c:pt>
                <c:pt idx="5332">
                  <c:v>42806.5</c:v>
                </c:pt>
                <c:pt idx="5333">
                  <c:v>42814.75</c:v>
                </c:pt>
                <c:pt idx="5334">
                  <c:v>42823</c:v>
                </c:pt>
                <c:pt idx="5335">
                  <c:v>42831.25</c:v>
                </c:pt>
                <c:pt idx="5336">
                  <c:v>42839.5</c:v>
                </c:pt>
                <c:pt idx="5337">
                  <c:v>42847.75</c:v>
                </c:pt>
                <c:pt idx="5338">
                  <c:v>42856</c:v>
                </c:pt>
                <c:pt idx="5339">
                  <c:v>42864.25</c:v>
                </c:pt>
                <c:pt idx="5340">
                  <c:v>42872.5</c:v>
                </c:pt>
                <c:pt idx="5341">
                  <c:v>42880.75</c:v>
                </c:pt>
                <c:pt idx="5342">
                  <c:v>42889</c:v>
                </c:pt>
                <c:pt idx="5343">
                  <c:v>42897.25</c:v>
                </c:pt>
                <c:pt idx="5344">
                  <c:v>42905.5</c:v>
                </c:pt>
                <c:pt idx="5345">
                  <c:v>42913.75</c:v>
                </c:pt>
                <c:pt idx="5346">
                  <c:v>42922</c:v>
                </c:pt>
                <c:pt idx="5347">
                  <c:v>42930.25</c:v>
                </c:pt>
                <c:pt idx="5348">
                  <c:v>42938.5</c:v>
                </c:pt>
                <c:pt idx="5349">
                  <c:v>42946.75</c:v>
                </c:pt>
                <c:pt idx="5350">
                  <c:v>42955</c:v>
                </c:pt>
                <c:pt idx="5351">
                  <c:v>42963.25</c:v>
                </c:pt>
                <c:pt idx="5352">
                  <c:v>42971.5</c:v>
                </c:pt>
                <c:pt idx="5353">
                  <c:v>42979.75</c:v>
                </c:pt>
                <c:pt idx="5354">
                  <c:v>42988</c:v>
                </c:pt>
                <c:pt idx="5355">
                  <c:v>42996.25</c:v>
                </c:pt>
                <c:pt idx="5356">
                  <c:v>43004.5</c:v>
                </c:pt>
                <c:pt idx="5357">
                  <c:v>43012.75</c:v>
                </c:pt>
                <c:pt idx="5358">
                  <c:v>43021</c:v>
                </c:pt>
                <c:pt idx="5359">
                  <c:v>43029.25</c:v>
                </c:pt>
                <c:pt idx="5360">
                  <c:v>43037.5</c:v>
                </c:pt>
                <c:pt idx="5361">
                  <c:v>43045.75</c:v>
                </c:pt>
                <c:pt idx="5362">
                  <c:v>43054</c:v>
                </c:pt>
                <c:pt idx="5363">
                  <c:v>43062.25</c:v>
                </c:pt>
                <c:pt idx="5364">
                  <c:v>43070.5</c:v>
                </c:pt>
                <c:pt idx="5365">
                  <c:v>43078.75</c:v>
                </c:pt>
                <c:pt idx="5366">
                  <c:v>43087</c:v>
                </c:pt>
                <c:pt idx="5367">
                  <c:v>43095.25</c:v>
                </c:pt>
                <c:pt idx="5368">
                  <c:v>43103.5</c:v>
                </c:pt>
                <c:pt idx="5369">
                  <c:v>43111.75</c:v>
                </c:pt>
                <c:pt idx="5370">
                  <c:v>43120</c:v>
                </c:pt>
                <c:pt idx="5371">
                  <c:v>43128.25</c:v>
                </c:pt>
                <c:pt idx="5372">
                  <c:v>43136.5</c:v>
                </c:pt>
                <c:pt idx="5373">
                  <c:v>43144.75</c:v>
                </c:pt>
                <c:pt idx="5374">
                  <c:v>43153</c:v>
                </c:pt>
                <c:pt idx="5375">
                  <c:v>43161.25</c:v>
                </c:pt>
                <c:pt idx="5376">
                  <c:v>43169.5</c:v>
                </c:pt>
                <c:pt idx="5377">
                  <c:v>43177.75</c:v>
                </c:pt>
                <c:pt idx="5378">
                  <c:v>43186</c:v>
                </c:pt>
                <c:pt idx="5379">
                  <c:v>43194.25</c:v>
                </c:pt>
                <c:pt idx="5380">
                  <c:v>43202.5</c:v>
                </c:pt>
                <c:pt idx="5381">
                  <c:v>43210.75</c:v>
                </c:pt>
                <c:pt idx="5382">
                  <c:v>43219</c:v>
                </c:pt>
                <c:pt idx="5383">
                  <c:v>43227.25</c:v>
                </c:pt>
                <c:pt idx="5384">
                  <c:v>43235.5</c:v>
                </c:pt>
                <c:pt idx="5385">
                  <c:v>43243.75</c:v>
                </c:pt>
                <c:pt idx="5386">
                  <c:v>43252</c:v>
                </c:pt>
                <c:pt idx="5387">
                  <c:v>43260.25</c:v>
                </c:pt>
                <c:pt idx="5388">
                  <c:v>43268.5</c:v>
                </c:pt>
                <c:pt idx="5389">
                  <c:v>43276.75</c:v>
                </c:pt>
                <c:pt idx="5390">
                  <c:v>43285</c:v>
                </c:pt>
                <c:pt idx="5391">
                  <c:v>43293.25</c:v>
                </c:pt>
                <c:pt idx="5392">
                  <c:v>43301.5</c:v>
                </c:pt>
                <c:pt idx="5393">
                  <c:v>43309.75</c:v>
                </c:pt>
                <c:pt idx="5394">
                  <c:v>43318</c:v>
                </c:pt>
                <c:pt idx="5395">
                  <c:v>43326.25</c:v>
                </c:pt>
                <c:pt idx="5396">
                  <c:v>43334.5</c:v>
                </c:pt>
                <c:pt idx="5397">
                  <c:v>43342.75</c:v>
                </c:pt>
                <c:pt idx="5398">
                  <c:v>43351</c:v>
                </c:pt>
                <c:pt idx="5399">
                  <c:v>43359.25</c:v>
                </c:pt>
                <c:pt idx="5400">
                  <c:v>43367.5</c:v>
                </c:pt>
                <c:pt idx="5401">
                  <c:v>43375.75</c:v>
                </c:pt>
                <c:pt idx="5402">
                  <c:v>43384</c:v>
                </c:pt>
                <c:pt idx="5403">
                  <c:v>43392.25</c:v>
                </c:pt>
                <c:pt idx="5404">
                  <c:v>43400.5</c:v>
                </c:pt>
                <c:pt idx="5405">
                  <c:v>43408.75</c:v>
                </c:pt>
                <c:pt idx="5406">
                  <c:v>43417</c:v>
                </c:pt>
                <c:pt idx="5407">
                  <c:v>43425.25</c:v>
                </c:pt>
                <c:pt idx="5408">
                  <c:v>43433.5</c:v>
                </c:pt>
                <c:pt idx="5409">
                  <c:v>43441.75</c:v>
                </c:pt>
                <c:pt idx="5410">
                  <c:v>43450</c:v>
                </c:pt>
                <c:pt idx="5411">
                  <c:v>43458.25</c:v>
                </c:pt>
                <c:pt idx="5412">
                  <c:v>43466.5</c:v>
                </c:pt>
                <c:pt idx="5413">
                  <c:v>43474.75</c:v>
                </c:pt>
                <c:pt idx="5414">
                  <c:v>43483</c:v>
                </c:pt>
                <c:pt idx="5415">
                  <c:v>43491.25</c:v>
                </c:pt>
                <c:pt idx="5416">
                  <c:v>43499.5</c:v>
                </c:pt>
                <c:pt idx="5417">
                  <c:v>43507.75</c:v>
                </c:pt>
                <c:pt idx="5418">
                  <c:v>43516</c:v>
                </c:pt>
                <c:pt idx="5419">
                  <c:v>43524.25</c:v>
                </c:pt>
                <c:pt idx="5420">
                  <c:v>43532.5</c:v>
                </c:pt>
                <c:pt idx="5421">
                  <c:v>43540.75</c:v>
                </c:pt>
                <c:pt idx="5422">
                  <c:v>43549</c:v>
                </c:pt>
                <c:pt idx="5423">
                  <c:v>43557.25</c:v>
                </c:pt>
                <c:pt idx="5424">
                  <c:v>43565.5</c:v>
                </c:pt>
                <c:pt idx="5425">
                  <c:v>43573.75</c:v>
                </c:pt>
                <c:pt idx="5426">
                  <c:v>43582</c:v>
                </c:pt>
                <c:pt idx="5427">
                  <c:v>43590.25</c:v>
                </c:pt>
                <c:pt idx="5428">
                  <c:v>43598.5</c:v>
                </c:pt>
                <c:pt idx="5429">
                  <c:v>43606.75</c:v>
                </c:pt>
                <c:pt idx="5430">
                  <c:v>43615</c:v>
                </c:pt>
                <c:pt idx="5431">
                  <c:v>43623.25</c:v>
                </c:pt>
                <c:pt idx="5432">
                  <c:v>43631.5</c:v>
                </c:pt>
                <c:pt idx="5433">
                  <c:v>43639.75</c:v>
                </c:pt>
                <c:pt idx="5434">
                  <c:v>43648</c:v>
                </c:pt>
                <c:pt idx="5435">
                  <c:v>43656.25</c:v>
                </c:pt>
                <c:pt idx="5436">
                  <c:v>43664.5</c:v>
                </c:pt>
                <c:pt idx="5437">
                  <c:v>43672.75</c:v>
                </c:pt>
                <c:pt idx="5438">
                  <c:v>43681</c:v>
                </c:pt>
                <c:pt idx="5439">
                  <c:v>43689.25</c:v>
                </c:pt>
                <c:pt idx="5440">
                  <c:v>43697.5</c:v>
                </c:pt>
                <c:pt idx="5441">
                  <c:v>43705.75</c:v>
                </c:pt>
                <c:pt idx="5442">
                  <c:v>43714</c:v>
                </c:pt>
                <c:pt idx="5443">
                  <c:v>43722.25</c:v>
                </c:pt>
                <c:pt idx="5444">
                  <c:v>43730.5</c:v>
                </c:pt>
                <c:pt idx="5445">
                  <c:v>43738.75</c:v>
                </c:pt>
                <c:pt idx="5446">
                  <c:v>43747</c:v>
                </c:pt>
                <c:pt idx="5447">
                  <c:v>43755.25</c:v>
                </c:pt>
                <c:pt idx="5448">
                  <c:v>43763.5</c:v>
                </c:pt>
                <c:pt idx="5449">
                  <c:v>43771.75</c:v>
                </c:pt>
                <c:pt idx="5450">
                  <c:v>43780</c:v>
                </c:pt>
                <c:pt idx="5451">
                  <c:v>43788.25</c:v>
                </c:pt>
                <c:pt idx="5452">
                  <c:v>43796.5</c:v>
                </c:pt>
                <c:pt idx="5453">
                  <c:v>43804.75</c:v>
                </c:pt>
                <c:pt idx="5454">
                  <c:v>43813</c:v>
                </c:pt>
                <c:pt idx="5455">
                  <c:v>43821.25</c:v>
                </c:pt>
                <c:pt idx="5456">
                  <c:v>43829.5</c:v>
                </c:pt>
                <c:pt idx="5457">
                  <c:v>43837.75</c:v>
                </c:pt>
                <c:pt idx="5458">
                  <c:v>43846</c:v>
                </c:pt>
                <c:pt idx="5459">
                  <c:v>43854.25</c:v>
                </c:pt>
                <c:pt idx="5460">
                  <c:v>43862.5</c:v>
                </c:pt>
                <c:pt idx="5461">
                  <c:v>43870.75</c:v>
                </c:pt>
                <c:pt idx="5462">
                  <c:v>43879</c:v>
                </c:pt>
                <c:pt idx="5463">
                  <c:v>43887.25</c:v>
                </c:pt>
                <c:pt idx="5464">
                  <c:v>43895.5</c:v>
                </c:pt>
                <c:pt idx="5465">
                  <c:v>43903.75</c:v>
                </c:pt>
                <c:pt idx="5466">
                  <c:v>43912</c:v>
                </c:pt>
                <c:pt idx="5467">
                  <c:v>43920.25</c:v>
                </c:pt>
                <c:pt idx="5468">
                  <c:v>43928.5</c:v>
                </c:pt>
                <c:pt idx="5469">
                  <c:v>43936.75</c:v>
                </c:pt>
                <c:pt idx="5470">
                  <c:v>43945</c:v>
                </c:pt>
                <c:pt idx="5471">
                  <c:v>43953.25</c:v>
                </c:pt>
                <c:pt idx="5472">
                  <c:v>43961.5</c:v>
                </c:pt>
                <c:pt idx="5473">
                  <c:v>43969.75</c:v>
                </c:pt>
                <c:pt idx="5474">
                  <c:v>43978</c:v>
                </c:pt>
                <c:pt idx="5475">
                  <c:v>43986.25</c:v>
                </c:pt>
                <c:pt idx="5476">
                  <c:v>43994.5</c:v>
                </c:pt>
                <c:pt idx="5477">
                  <c:v>44002.75</c:v>
                </c:pt>
                <c:pt idx="5478">
                  <c:v>44011</c:v>
                </c:pt>
                <c:pt idx="5479">
                  <c:v>44019.25</c:v>
                </c:pt>
                <c:pt idx="5480">
                  <c:v>44027.5</c:v>
                </c:pt>
                <c:pt idx="5481">
                  <c:v>44035.75</c:v>
                </c:pt>
                <c:pt idx="5482">
                  <c:v>44044</c:v>
                </c:pt>
                <c:pt idx="5483">
                  <c:v>44052.25</c:v>
                </c:pt>
                <c:pt idx="5484">
                  <c:v>44060.5</c:v>
                </c:pt>
                <c:pt idx="5485">
                  <c:v>44068.75</c:v>
                </c:pt>
                <c:pt idx="5486">
                  <c:v>44077</c:v>
                </c:pt>
                <c:pt idx="5487">
                  <c:v>44085.25</c:v>
                </c:pt>
                <c:pt idx="5488">
                  <c:v>44093.5</c:v>
                </c:pt>
                <c:pt idx="5489">
                  <c:v>44101.75</c:v>
                </c:pt>
                <c:pt idx="5490">
                  <c:v>44110</c:v>
                </c:pt>
                <c:pt idx="5491">
                  <c:v>44118.25</c:v>
                </c:pt>
                <c:pt idx="5492">
                  <c:v>44126.5</c:v>
                </c:pt>
                <c:pt idx="5493">
                  <c:v>44134.75</c:v>
                </c:pt>
                <c:pt idx="5494">
                  <c:v>44143</c:v>
                </c:pt>
                <c:pt idx="5495">
                  <c:v>44151.25</c:v>
                </c:pt>
                <c:pt idx="5496">
                  <c:v>44159.5</c:v>
                </c:pt>
                <c:pt idx="5497">
                  <c:v>44167.75</c:v>
                </c:pt>
                <c:pt idx="5498">
                  <c:v>44176</c:v>
                </c:pt>
                <c:pt idx="5499">
                  <c:v>44184.25</c:v>
                </c:pt>
                <c:pt idx="5500">
                  <c:v>44192.5</c:v>
                </c:pt>
                <c:pt idx="5501">
                  <c:v>44200.75</c:v>
                </c:pt>
                <c:pt idx="5502">
                  <c:v>44209</c:v>
                </c:pt>
                <c:pt idx="5503">
                  <c:v>44217.25</c:v>
                </c:pt>
                <c:pt idx="5504">
                  <c:v>44225.5</c:v>
                </c:pt>
                <c:pt idx="5505">
                  <c:v>44233.75</c:v>
                </c:pt>
                <c:pt idx="5506">
                  <c:v>44242</c:v>
                </c:pt>
                <c:pt idx="5507">
                  <c:v>44250.25</c:v>
                </c:pt>
                <c:pt idx="5508">
                  <c:v>44258.5</c:v>
                </c:pt>
                <c:pt idx="5509">
                  <c:v>44266.75</c:v>
                </c:pt>
                <c:pt idx="5510">
                  <c:v>44275</c:v>
                </c:pt>
                <c:pt idx="5511">
                  <c:v>44283.25</c:v>
                </c:pt>
                <c:pt idx="5512">
                  <c:v>44291.5</c:v>
                </c:pt>
                <c:pt idx="5513">
                  <c:v>44299.75</c:v>
                </c:pt>
                <c:pt idx="5514">
                  <c:v>44308</c:v>
                </c:pt>
                <c:pt idx="5515">
                  <c:v>44316.25</c:v>
                </c:pt>
                <c:pt idx="5516">
                  <c:v>44324.5</c:v>
                </c:pt>
                <c:pt idx="5517">
                  <c:v>44332.75</c:v>
                </c:pt>
                <c:pt idx="5518">
                  <c:v>44341</c:v>
                </c:pt>
                <c:pt idx="5519">
                  <c:v>44349.25</c:v>
                </c:pt>
                <c:pt idx="5520">
                  <c:v>44357.5</c:v>
                </c:pt>
                <c:pt idx="5521">
                  <c:v>44365.75</c:v>
                </c:pt>
                <c:pt idx="5522">
                  <c:v>44374</c:v>
                </c:pt>
                <c:pt idx="5523">
                  <c:v>44382.25</c:v>
                </c:pt>
                <c:pt idx="5524">
                  <c:v>44390.5</c:v>
                </c:pt>
                <c:pt idx="5525">
                  <c:v>44398.75</c:v>
                </c:pt>
                <c:pt idx="5526">
                  <c:v>44407</c:v>
                </c:pt>
                <c:pt idx="5527">
                  <c:v>44415.25</c:v>
                </c:pt>
                <c:pt idx="5528">
                  <c:v>44423.5</c:v>
                </c:pt>
                <c:pt idx="5529">
                  <c:v>44431.75</c:v>
                </c:pt>
                <c:pt idx="5530">
                  <c:v>44440</c:v>
                </c:pt>
                <c:pt idx="5531">
                  <c:v>44448.25</c:v>
                </c:pt>
                <c:pt idx="5532">
                  <c:v>44456.5</c:v>
                </c:pt>
                <c:pt idx="5533">
                  <c:v>44464.75</c:v>
                </c:pt>
                <c:pt idx="5534">
                  <c:v>44473</c:v>
                </c:pt>
                <c:pt idx="5535">
                  <c:v>44481.25</c:v>
                </c:pt>
                <c:pt idx="5536">
                  <c:v>44489.5</c:v>
                </c:pt>
                <c:pt idx="5537">
                  <c:v>44497.75</c:v>
                </c:pt>
                <c:pt idx="5538">
                  <c:v>44506</c:v>
                </c:pt>
                <c:pt idx="5539">
                  <c:v>44514.25</c:v>
                </c:pt>
                <c:pt idx="5540">
                  <c:v>44522.5</c:v>
                </c:pt>
                <c:pt idx="5541">
                  <c:v>44530.75</c:v>
                </c:pt>
                <c:pt idx="5542">
                  <c:v>44539</c:v>
                </c:pt>
                <c:pt idx="5543">
                  <c:v>44547.25</c:v>
                </c:pt>
                <c:pt idx="5544">
                  <c:v>44555.5</c:v>
                </c:pt>
                <c:pt idx="5545">
                  <c:v>44563.75</c:v>
                </c:pt>
                <c:pt idx="5546">
                  <c:v>44572</c:v>
                </c:pt>
                <c:pt idx="5547">
                  <c:v>44580.25</c:v>
                </c:pt>
                <c:pt idx="5548">
                  <c:v>44588.5</c:v>
                </c:pt>
                <c:pt idx="5549">
                  <c:v>44596.75</c:v>
                </c:pt>
                <c:pt idx="5550">
                  <c:v>44605</c:v>
                </c:pt>
                <c:pt idx="5551">
                  <c:v>44613.25</c:v>
                </c:pt>
                <c:pt idx="5552">
                  <c:v>44621.5</c:v>
                </c:pt>
                <c:pt idx="5553">
                  <c:v>44629.75</c:v>
                </c:pt>
                <c:pt idx="5554">
                  <c:v>44638</c:v>
                </c:pt>
                <c:pt idx="5555">
                  <c:v>44646.25</c:v>
                </c:pt>
                <c:pt idx="5556">
                  <c:v>44654.5</c:v>
                </c:pt>
                <c:pt idx="5557">
                  <c:v>44662.75</c:v>
                </c:pt>
                <c:pt idx="5558">
                  <c:v>44671</c:v>
                </c:pt>
                <c:pt idx="5559">
                  <c:v>44679.25</c:v>
                </c:pt>
                <c:pt idx="5560">
                  <c:v>44687.5</c:v>
                </c:pt>
                <c:pt idx="5561">
                  <c:v>44695.75</c:v>
                </c:pt>
                <c:pt idx="5562">
                  <c:v>44704</c:v>
                </c:pt>
                <c:pt idx="5563">
                  <c:v>44712.25</c:v>
                </c:pt>
                <c:pt idx="5564">
                  <c:v>44720.5</c:v>
                </c:pt>
                <c:pt idx="5565">
                  <c:v>44728.75</c:v>
                </c:pt>
                <c:pt idx="5566">
                  <c:v>44737</c:v>
                </c:pt>
                <c:pt idx="5567">
                  <c:v>44745.25</c:v>
                </c:pt>
                <c:pt idx="5568">
                  <c:v>44753.5</c:v>
                </c:pt>
                <c:pt idx="5569">
                  <c:v>44761.75</c:v>
                </c:pt>
                <c:pt idx="5570">
                  <c:v>44770</c:v>
                </c:pt>
                <c:pt idx="5571">
                  <c:v>44778.25</c:v>
                </c:pt>
                <c:pt idx="5572">
                  <c:v>44786.5</c:v>
                </c:pt>
                <c:pt idx="5573">
                  <c:v>44794.75</c:v>
                </c:pt>
                <c:pt idx="5574">
                  <c:v>44803</c:v>
                </c:pt>
                <c:pt idx="5575">
                  <c:v>44811.25</c:v>
                </c:pt>
                <c:pt idx="5576">
                  <c:v>44819.5</c:v>
                </c:pt>
                <c:pt idx="5577">
                  <c:v>44827.75</c:v>
                </c:pt>
                <c:pt idx="5578">
                  <c:v>44836</c:v>
                </c:pt>
                <c:pt idx="5579">
                  <c:v>44844.25</c:v>
                </c:pt>
                <c:pt idx="5580">
                  <c:v>44852.5</c:v>
                </c:pt>
                <c:pt idx="5581">
                  <c:v>44860.75</c:v>
                </c:pt>
                <c:pt idx="5582">
                  <c:v>44869</c:v>
                </c:pt>
                <c:pt idx="5583">
                  <c:v>44877.25</c:v>
                </c:pt>
                <c:pt idx="5584">
                  <c:v>44885.5</c:v>
                </c:pt>
                <c:pt idx="5585">
                  <c:v>44893.75</c:v>
                </c:pt>
                <c:pt idx="5586">
                  <c:v>44902</c:v>
                </c:pt>
                <c:pt idx="5587">
                  <c:v>44910.25</c:v>
                </c:pt>
                <c:pt idx="5588">
                  <c:v>44918.5</c:v>
                </c:pt>
                <c:pt idx="5589">
                  <c:v>44926.75</c:v>
                </c:pt>
                <c:pt idx="5590">
                  <c:v>44935</c:v>
                </c:pt>
                <c:pt idx="5591">
                  <c:v>44943.25</c:v>
                </c:pt>
                <c:pt idx="5592">
                  <c:v>44951.5</c:v>
                </c:pt>
                <c:pt idx="5593">
                  <c:v>44959.75</c:v>
                </c:pt>
                <c:pt idx="5594">
                  <c:v>44968</c:v>
                </c:pt>
                <c:pt idx="5595">
                  <c:v>44976.25</c:v>
                </c:pt>
                <c:pt idx="5596">
                  <c:v>44984.5</c:v>
                </c:pt>
                <c:pt idx="5597">
                  <c:v>44992.75</c:v>
                </c:pt>
                <c:pt idx="5598">
                  <c:v>45001</c:v>
                </c:pt>
                <c:pt idx="5599">
                  <c:v>45009.25</c:v>
                </c:pt>
                <c:pt idx="5600">
                  <c:v>45017.5</c:v>
                </c:pt>
                <c:pt idx="5601">
                  <c:v>45025.75</c:v>
                </c:pt>
                <c:pt idx="5602">
                  <c:v>45034</c:v>
                </c:pt>
                <c:pt idx="5603">
                  <c:v>45042.25</c:v>
                </c:pt>
                <c:pt idx="5604">
                  <c:v>45050.5</c:v>
                </c:pt>
                <c:pt idx="5605">
                  <c:v>45058.75</c:v>
                </c:pt>
                <c:pt idx="5606">
                  <c:v>45067</c:v>
                </c:pt>
                <c:pt idx="5607">
                  <c:v>45075.25</c:v>
                </c:pt>
                <c:pt idx="5608">
                  <c:v>45083.5</c:v>
                </c:pt>
                <c:pt idx="5609">
                  <c:v>45091.75</c:v>
                </c:pt>
                <c:pt idx="5610">
                  <c:v>45100</c:v>
                </c:pt>
                <c:pt idx="5611">
                  <c:v>45108.25</c:v>
                </c:pt>
                <c:pt idx="5612">
                  <c:v>45116.5</c:v>
                </c:pt>
                <c:pt idx="5613">
                  <c:v>45124.75</c:v>
                </c:pt>
                <c:pt idx="5614">
                  <c:v>45133</c:v>
                </c:pt>
                <c:pt idx="5615">
                  <c:v>45141.25</c:v>
                </c:pt>
                <c:pt idx="5616">
                  <c:v>45149.5</c:v>
                </c:pt>
                <c:pt idx="5617">
                  <c:v>45157.75</c:v>
                </c:pt>
                <c:pt idx="5618">
                  <c:v>45166</c:v>
                </c:pt>
                <c:pt idx="5619">
                  <c:v>45174.25</c:v>
                </c:pt>
                <c:pt idx="5620">
                  <c:v>45182.5</c:v>
                </c:pt>
                <c:pt idx="5621">
                  <c:v>45190.75</c:v>
                </c:pt>
                <c:pt idx="5622">
                  <c:v>45199</c:v>
                </c:pt>
                <c:pt idx="5623">
                  <c:v>45207.25</c:v>
                </c:pt>
                <c:pt idx="5624">
                  <c:v>45215.5</c:v>
                </c:pt>
                <c:pt idx="5625">
                  <c:v>45223.75</c:v>
                </c:pt>
                <c:pt idx="5626">
                  <c:v>45232</c:v>
                </c:pt>
                <c:pt idx="5627">
                  <c:v>45240.25</c:v>
                </c:pt>
                <c:pt idx="5628">
                  <c:v>45248.5</c:v>
                </c:pt>
                <c:pt idx="5629">
                  <c:v>45256.75</c:v>
                </c:pt>
                <c:pt idx="5630">
                  <c:v>45265</c:v>
                </c:pt>
                <c:pt idx="5631">
                  <c:v>45273.25</c:v>
                </c:pt>
                <c:pt idx="5632">
                  <c:v>45281.5</c:v>
                </c:pt>
                <c:pt idx="5633">
                  <c:v>45289.75</c:v>
                </c:pt>
                <c:pt idx="5634">
                  <c:v>45298</c:v>
                </c:pt>
                <c:pt idx="5635">
                  <c:v>45306.25</c:v>
                </c:pt>
                <c:pt idx="5636">
                  <c:v>45314.5</c:v>
                </c:pt>
                <c:pt idx="5637">
                  <c:v>45322.75</c:v>
                </c:pt>
                <c:pt idx="5638">
                  <c:v>45331</c:v>
                </c:pt>
                <c:pt idx="5639">
                  <c:v>45339.25</c:v>
                </c:pt>
                <c:pt idx="5640">
                  <c:v>45347.5</c:v>
                </c:pt>
                <c:pt idx="5641">
                  <c:v>45355.75</c:v>
                </c:pt>
                <c:pt idx="5642">
                  <c:v>45364</c:v>
                </c:pt>
                <c:pt idx="5643">
                  <c:v>45372.25</c:v>
                </c:pt>
                <c:pt idx="5644">
                  <c:v>45380.5</c:v>
                </c:pt>
                <c:pt idx="5645">
                  <c:v>45388.75</c:v>
                </c:pt>
                <c:pt idx="5646">
                  <c:v>45397</c:v>
                </c:pt>
                <c:pt idx="5647">
                  <c:v>45405.25</c:v>
                </c:pt>
                <c:pt idx="5648">
                  <c:v>45413.5</c:v>
                </c:pt>
                <c:pt idx="5649">
                  <c:v>45421.75</c:v>
                </c:pt>
                <c:pt idx="5650">
                  <c:v>45430</c:v>
                </c:pt>
                <c:pt idx="5651">
                  <c:v>45438.25</c:v>
                </c:pt>
                <c:pt idx="5652">
                  <c:v>45446.5</c:v>
                </c:pt>
                <c:pt idx="5653">
                  <c:v>45454.75</c:v>
                </c:pt>
                <c:pt idx="5654">
                  <c:v>45463</c:v>
                </c:pt>
                <c:pt idx="5655">
                  <c:v>45471.25</c:v>
                </c:pt>
                <c:pt idx="5656">
                  <c:v>45479.5</c:v>
                </c:pt>
                <c:pt idx="5657">
                  <c:v>45487.75</c:v>
                </c:pt>
                <c:pt idx="5658">
                  <c:v>45496</c:v>
                </c:pt>
                <c:pt idx="5659">
                  <c:v>45504.25</c:v>
                </c:pt>
                <c:pt idx="5660">
                  <c:v>45512.5</c:v>
                </c:pt>
                <c:pt idx="5661">
                  <c:v>45520.75</c:v>
                </c:pt>
                <c:pt idx="5662">
                  <c:v>45529</c:v>
                </c:pt>
                <c:pt idx="5663">
                  <c:v>45537.25</c:v>
                </c:pt>
                <c:pt idx="5664">
                  <c:v>45545.5</c:v>
                </c:pt>
                <c:pt idx="5665">
                  <c:v>45553.75</c:v>
                </c:pt>
                <c:pt idx="5666">
                  <c:v>45562</c:v>
                </c:pt>
                <c:pt idx="5667">
                  <c:v>45570.25</c:v>
                </c:pt>
                <c:pt idx="5668">
                  <c:v>45578.5</c:v>
                </c:pt>
                <c:pt idx="5669">
                  <c:v>45586.75</c:v>
                </c:pt>
                <c:pt idx="5670">
                  <c:v>45595</c:v>
                </c:pt>
                <c:pt idx="5671">
                  <c:v>45603.25</c:v>
                </c:pt>
                <c:pt idx="5672">
                  <c:v>45611.5</c:v>
                </c:pt>
                <c:pt idx="5673">
                  <c:v>45619.75</c:v>
                </c:pt>
                <c:pt idx="5674">
                  <c:v>45628</c:v>
                </c:pt>
                <c:pt idx="5675">
                  <c:v>45636.25</c:v>
                </c:pt>
                <c:pt idx="5676">
                  <c:v>45644.5</c:v>
                </c:pt>
                <c:pt idx="5677">
                  <c:v>45652.75</c:v>
                </c:pt>
                <c:pt idx="5678">
                  <c:v>45661</c:v>
                </c:pt>
                <c:pt idx="5679">
                  <c:v>45669.25</c:v>
                </c:pt>
                <c:pt idx="5680">
                  <c:v>45677.5</c:v>
                </c:pt>
                <c:pt idx="5681">
                  <c:v>45685.75</c:v>
                </c:pt>
                <c:pt idx="5682">
                  <c:v>45694</c:v>
                </c:pt>
                <c:pt idx="5683">
                  <c:v>45702.25</c:v>
                </c:pt>
                <c:pt idx="5684">
                  <c:v>45710.5</c:v>
                </c:pt>
                <c:pt idx="5685">
                  <c:v>45718.75</c:v>
                </c:pt>
                <c:pt idx="5686">
                  <c:v>45727</c:v>
                </c:pt>
                <c:pt idx="5687">
                  <c:v>45735.25</c:v>
                </c:pt>
                <c:pt idx="5688">
                  <c:v>45743.5</c:v>
                </c:pt>
                <c:pt idx="5689">
                  <c:v>45751.75</c:v>
                </c:pt>
                <c:pt idx="5690">
                  <c:v>45760</c:v>
                </c:pt>
                <c:pt idx="5691">
                  <c:v>45768.25</c:v>
                </c:pt>
                <c:pt idx="5692">
                  <c:v>45776.5</c:v>
                </c:pt>
                <c:pt idx="5693">
                  <c:v>45784.75</c:v>
                </c:pt>
                <c:pt idx="5694">
                  <c:v>45793</c:v>
                </c:pt>
                <c:pt idx="5695">
                  <c:v>45801.25</c:v>
                </c:pt>
                <c:pt idx="5696">
                  <c:v>45809.5</c:v>
                </c:pt>
                <c:pt idx="5697">
                  <c:v>45817.75</c:v>
                </c:pt>
                <c:pt idx="5698">
                  <c:v>45826</c:v>
                </c:pt>
                <c:pt idx="5699">
                  <c:v>45834.25</c:v>
                </c:pt>
                <c:pt idx="5700">
                  <c:v>45842.5</c:v>
                </c:pt>
                <c:pt idx="5701">
                  <c:v>45850.75</c:v>
                </c:pt>
                <c:pt idx="5702">
                  <c:v>45859</c:v>
                </c:pt>
                <c:pt idx="5703">
                  <c:v>45867.25</c:v>
                </c:pt>
                <c:pt idx="5704">
                  <c:v>45875.5</c:v>
                </c:pt>
                <c:pt idx="5705">
                  <c:v>45883.75</c:v>
                </c:pt>
                <c:pt idx="5706">
                  <c:v>45892</c:v>
                </c:pt>
                <c:pt idx="5707">
                  <c:v>45900.25</c:v>
                </c:pt>
                <c:pt idx="5708">
                  <c:v>45908.5</c:v>
                </c:pt>
                <c:pt idx="5709">
                  <c:v>45916.75</c:v>
                </c:pt>
                <c:pt idx="5710">
                  <c:v>45925</c:v>
                </c:pt>
                <c:pt idx="5711">
                  <c:v>45933.25</c:v>
                </c:pt>
                <c:pt idx="5712">
                  <c:v>45941.5</c:v>
                </c:pt>
                <c:pt idx="5713">
                  <c:v>45949.75</c:v>
                </c:pt>
                <c:pt idx="5714">
                  <c:v>45958</c:v>
                </c:pt>
                <c:pt idx="5715">
                  <c:v>45966.25</c:v>
                </c:pt>
                <c:pt idx="5716">
                  <c:v>45974.5</c:v>
                </c:pt>
                <c:pt idx="5717">
                  <c:v>45982.75</c:v>
                </c:pt>
                <c:pt idx="5718">
                  <c:v>45991</c:v>
                </c:pt>
                <c:pt idx="5719">
                  <c:v>45999.25</c:v>
                </c:pt>
                <c:pt idx="5720">
                  <c:v>46007.5</c:v>
                </c:pt>
                <c:pt idx="5721">
                  <c:v>46015.75</c:v>
                </c:pt>
                <c:pt idx="5722">
                  <c:v>46024</c:v>
                </c:pt>
                <c:pt idx="5723">
                  <c:v>46032.25</c:v>
                </c:pt>
                <c:pt idx="5724">
                  <c:v>46040.5</c:v>
                </c:pt>
                <c:pt idx="5725">
                  <c:v>46048.75</c:v>
                </c:pt>
                <c:pt idx="5726">
                  <c:v>46057</c:v>
                </c:pt>
                <c:pt idx="5727">
                  <c:v>46065.25</c:v>
                </c:pt>
                <c:pt idx="5728">
                  <c:v>46073.5</c:v>
                </c:pt>
                <c:pt idx="5729">
                  <c:v>46081.75</c:v>
                </c:pt>
                <c:pt idx="5730">
                  <c:v>46090</c:v>
                </c:pt>
                <c:pt idx="5731">
                  <c:v>46098.25</c:v>
                </c:pt>
                <c:pt idx="5732">
                  <c:v>46106.5</c:v>
                </c:pt>
                <c:pt idx="5733">
                  <c:v>46114.75</c:v>
                </c:pt>
                <c:pt idx="5734">
                  <c:v>46123</c:v>
                </c:pt>
                <c:pt idx="5735">
                  <c:v>46131.25</c:v>
                </c:pt>
                <c:pt idx="5736">
                  <c:v>46139.5</c:v>
                </c:pt>
                <c:pt idx="5737">
                  <c:v>46147.75</c:v>
                </c:pt>
                <c:pt idx="5738">
                  <c:v>46156</c:v>
                </c:pt>
                <c:pt idx="5739">
                  <c:v>46164.25</c:v>
                </c:pt>
                <c:pt idx="5740">
                  <c:v>46172.5</c:v>
                </c:pt>
                <c:pt idx="5741">
                  <c:v>46180.75</c:v>
                </c:pt>
                <c:pt idx="5742">
                  <c:v>46189</c:v>
                </c:pt>
                <c:pt idx="5743">
                  <c:v>46197.25</c:v>
                </c:pt>
                <c:pt idx="5744">
                  <c:v>46205.5</c:v>
                </c:pt>
                <c:pt idx="5745">
                  <c:v>46213.75</c:v>
                </c:pt>
                <c:pt idx="5746">
                  <c:v>46222</c:v>
                </c:pt>
                <c:pt idx="5747">
                  <c:v>46230.25</c:v>
                </c:pt>
                <c:pt idx="5748">
                  <c:v>46238.5</c:v>
                </c:pt>
                <c:pt idx="5749">
                  <c:v>46246.75</c:v>
                </c:pt>
                <c:pt idx="5750">
                  <c:v>46255</c:v>
                </c:pt>
                <c:pt idx="5751">
                  <c:v>46263.25</c:v>
                </c:pt>
                <c:pt idx="5752">
                  <c:v>46271.5</c:v>
                </c:pt>
                <c:pt idx="5753">
                  <c:v>46279.75</c:v>
                </c:pt>
                <c:pt idx="5754">
                  <c:v>46288</c:v>
                </c:pt>
                <c:pt idx="5755">
                  <c:v>46296.25</c:v>
                </c:pt>
                <c:pt idx="5756">
                  <c:v>46304.5</c:v>
                </c:pt>
                <c:pt idx="5757">
                  <c:v>46312.75</c:v>
                </c:pt>
                <c:pt idx="5758">
                  <c:v>46321</c:v>
                </c:pt>
                <c:pt idx="5759">
                  <c:v>46329.25</c:v>
                </c:pt>
                <c:pt idx="5760">
                  <c:v>46337.5</c:v>
                </c:pt>
                <c:pt idx="5761">
                  <c:v>46345.75</c:v>
                </c:pt>
                <c:pt idx="5762">
                  <c:v>46354</c:v>
                </c:pt>
                <c:pt idx="5763">
                  <c:v>46362.25</c:v>
                </c:pt>
                <c:pt idx="5764">
                  <c:v>46370.5</c:v>
                </c:pt>
                <c:pt idx="5765">
                  <c:v>46378.75</c:v>
                </c:pt>
                <c:pt idx="5766">
                  <c:v>46387</c:v>
                </c:pt>
                <c:pt idx="5767">
                  <c:v>46395.25</c:v>
                </c:pt>
                <c:pt idx="5768">
                  <c:v>46403.5</c:v>
                </c:pt>
                <c:pt idx="5769">
                  <c:v>46411.75</c:v>
                </c:pt>
                <c:pt idx="5770">
                  <c:v>46420</c:v>
                </c:pt>
                <c:pt idx="5771">
                  <c:v>46428.25</c:v>
                </c:pt>
                <c:pt idx="5772">
                  <c:v>46436.5</c:v>
                </c:pt>
                <c:pt idx="5773">
                  <c:v>46444.75</c:v>
                </c:pt>
                <c:pt idx="5774">
                  <c:v>46453</c:v>
                </c:pt>
                <c:pt idx="5775">
                  <c:v>46461.25</c:v>
                </c:pt>
                <c:pt idx="5776">
                  <c:v>46469.5</c:v>
                </c:pt>
                <c:pt idx="5777">
                  <c:v>46477.75</c:v>
                </c:pt>
                <c:pt idx="5778">
                  <c:v>46486</c:v>
                </c:pt>
                <c:pt idx="5779">
                  <c:v>46494.25</c:v>
                </c:pt>
                <c:pt idx="5780">
                  <c:v>46502.5</c:v>
                </c:pt>
                <c:pt idx="5781">
                  <c:v>46510.75</c:v>
                </c:pt>
                <c:pt idx="5782">
                  <c:v>46519</c:v>
                </c:pt>
                <c:pt idx="5783">
                  <c:v>46527.25</c:v>
                </c:pt>
                <c:pt idx="5784">
                  <c:v>46535.5</c:v>
                </c:pt>
                <c:pt idx="5785">
                  <c:v>46543.75</c:v>
                </c:pt>
                <c:pt idx="5786">
                  <c:v>46552</c:v>
                </c:pt>
                <c:pt idx="5787">
                  <c:v>46560.25</c:v>
                </c:pt>
                <c:pt idx="5788">
                  <c:v>46568.5</c:v>
                </c:pt>
                <c:pt idx="5789">
                  <c:v>46576.75</c:v>
                </c:pt>
                <c:pt idx="5790">
                  <c:v>46585</c:v>
                </c:pt>
                <c:pt idx="5791">
                  <c:v>46593.25</c:v>
                </c:pt>
                <c:pt idx="5792">
                  <c:v>46601.5</c:v>
                </c:pt>
                <c:pt idx="5793">
                  <c:v>46609.75</c:v>
                </c:pt>
                <c:pt idx="5794">
                  <c:v>46618</c:v>
                </c:pt>
                <c:pt idx="5795">
                  <c:v>46626.25</c:v>
                </c:pt>
                <c:pt idx="5796">
                  <c:v>46634.5</c:v>
                </c:pt>
                <c:pt idx="5797">
                  <c:v>46642.75</c:v>
                </c:pt>
                <c:pt idx="5798">
                  <c:v>46651</c:v>
                </c:pt>
                <c:pt idx="5799">
                  <c:v>46659.25</c:v>
                </c:pt>
                <c:pt idx="5800">
                  <c:v>46667.5</c:v>
                </c:pt>
                <c:pt idx="5801">
                  <c:v>46675.75</c:v>
                </c:pt>
                <c:pt idx="5802">
                  <c:v>46684</c:v>
                </c:pt>
                <c:pt idx="5803">
                  <c:v>46692.25</c:v>
                </c:pt>
                <c:pt idx="5804">
                  <c:v>46700.5</c:v>
                </c:pt>
                <c:pt idx="5805">
                  <c:v>46708.75</c:v>
                </c:pt>
                <c:pt idx="5806">
                  <c:v>46717</c:v>
                </c:pt>
                <c:pt idx="5807">
                  <c:v>46725.25</c:v>
                </c:pt>
                <c:pt idx="5808">
                  <c:v>46733.5</c:v>
                </c:pt>
                <c:pt idx="5809">
                  <c:v>46741.75</c:v>
                </c:pt>
                <c:pt idx="5810">
                  <c:v>46750</c:v>
                </c:pt>
                <c:pt idx="5811">
                  <c:v>46758.25</c:v>
                </c:pt>
                <c:pt idx="5812">
                  <c:v>46766.5</c:v>
                </c:pt>
                <c:pt idx="5813">
                  <c:v>46774.75</c:v>
                </c:pt>
                <c:pt idx="5814">
                  <c:v>46783</c:v>
                </c:pt>
                <c:pt idx="5815">
                  <c:v>46791.25</c:v>
                </c:pt>
                <c:pt idx="5816">
                  <c:v>46799.5</c:v>
                </c:pt>
                <c:pt idx="5817">
                  <c:v>46807.75</c:v>
                </c:pt>
                <c:pt idx="5818">
                  <c:v>46816</c:v>
                </c:pt>
                <c:pt idx="5819">
                  <c:v>46824.25</c:v>
                </c:pt>
                <c:pt idx="5820">
                  <c:v>46832.5</c:v>
                </c:pt>
                <c:pt idx="5821">
                  <c:v>46840.75</c:v>
                </c:pt>
                <c:pt idx="5822">
                  <c:v>46849</c:v>
                </c:pt>
                <c:pt idx="5823">
                  <c:v>46857.25</c:v>
                </c:pt>
                <c:pt idx="5824">
                  <c:v>46865.5</c:v>
                </c:pt>
                <c:pt idx="5825">
                  <c:v>46873.75</c:v>
                </c:pt>
                <c:pt idx="5826">
                  <c:v>46882</c:v>
                </c:pt>
                <c:pt idx="5827">
                  <c:v>46890.25</c:v>
                </c:pt>
                <c:pt idx="5828">
                  <c:v>46898.5</c:v>
                </c:pt>
                <c:pt idx="5829">
                  <c:v>46906.75</c:v>
                </c:pt>
                <c:pt idx="5830">
                  <c:v>46915</c:v>
                </c:pt>
                <c:pt idx="5831">
                  <c:v>46923.25</c:v>
                </c:pt>
                <c:pt idx="5832">
                  <c:v>46931.5</c:v>
                </c:pt>
                <c:pt idx="5833">
                  <c:v>46939.75</c:v>
                </c:pt>
                <c:pt idx="5834">
                  <c:v>46948</c:v>
                </c:pt>
                <c:pt idx="5835">
                  <c:v>46956.25</c:v>
                </c:pt>
                <c:pt idx="5836">
                  <c:v>46964.5</c:v>
                </c:pt>
                <c:pt idx="5837">
                  <c:v>46972.75</c:v>
                </c:pt>
                <c:pt idx="5838">
                  <c:v>46981</c:v>
                </c:pt>
                <c:pt idx="5839">
                  <c:v>46989.25</c:v>
                </c:pt>
                <c:pt idx="5840">
                  <c:v>46997.5</c:v>
                </c:pt>
                <c:pt idx="5841">
                  <c:v>47005.75</c:v>
                </c:pt>
                <c:pt idx="5842">
                  <c:v>47014</c:v>
                </c:pt>
                <c:pt idx="5843">
                  <c:v>47022.25</c:v>
                </c:pt>
                <c:pt idx="5844">
                  <c:v>47030.5</c:v>
                </c:pt>
                <c:pt idx="5845">
                  <c:v>47038.75</c:v>
                </c:pt>
                <c:pt idx="5846">
                  <c:v>47047</c:v>
                </c:pt>
                <c:pt idx="5847">
                  <c:v>47055.25</c:v>
                </c:pt>
                <c:pt idx="5848">
                  <c:v>47063.5</c:v>
                </c:pt>
                <c:pt idx="5849">
                  <c:v>47071.75</c:v>
                </c:pt>
                <c:pt idx="5850">
                  <c:v>47080</c:v>
                </c:pt>
                <c:pt idx="5851">
                  <c:v>47088.25</c:v>
                </c:pt>
                <c:pt idx="5852">
                  <c:v>47096.5</c:v>
                </c:pt>
                <c:pt idx="5853">
                  <c:v>47104.75</c:v>
                </c:pt>
                <c:pt idx="5854">
                  <c:v>47113</c:v>
                </c:pt>
                <c:pt idx="5855">
                  <c:v>47121.25</c:v>
                </c:pt>
                <c:pt idx="5856">
                  <c:v>47129.5</c:v>
                </c:pt>
                <c:pt idx="5857">
                  <c:v>47137.75</c:v>
                </c:pt>
                <c:pt idx="5858">
                  <c:v>47146</c:v>
                </c:pt>
                <c:pt idx="5859">
                  <c:v>47154.25</c:v>
                </c:pt>
                <c:pt idx="5860">
                  <c:v>47162.5</c:v>
                </c:pt>
                <c:pt idx="5861">
                  <c:v>47170.75</c:v>
                </c:pt>
                <c:pt idx="5862">
                  <c:v>47179</c:v>
                </c:pt>
                <c:pt idx="5863">
                  <c:v>47187.25</c:v>
                </c:pt>
                <c:pt idx="5864">
                  <c:v>47195.5</c:v>
                </c:pt>
                <c:pt idx="5865">
                  <c:v>47203.75</c:v>
                </c:pt>
                <c:pt idx="5866">
                  <c:v>47212</c:v>
                </c:pt>
                <c:pt idx="5867">
                  <c:v>47220.25</c:v>
                </c:pt>
                <c:pt idx="5868">
                  <c:v>47228.5</c:v>
                </c:pt>
                <c:pt idx="5869">
                  <c:v>47236.75</c:v>
                </c:pt>
                <c:pt idx="5870">
                  <c:v>47245</c:v>
                </c:pt>
                <c:pt idx="5871">
                  <c:v>47253.25</c:v>
                </c:pt>
                <c:pt idx="5872">
                  <c:v>47261.5</c:v>
                </c:pt>
                <c:pt idx="5873">
                  <c:v>47269.75</c:v>
                </c:pt>
                <c:pt idx="5874">
                  <c:v>47278</c:v>
                </c:pt>
                <c:pt idx="5875">
                  <c:v>47286.25</c:v>
                </c:pt>
                <c:pt idx="5876">
                  <c:v>47294.5</c:v>
                </c:pt>
                <c:pt idx="5877">
                  <c:v>47302.75</c:v>
                </c:pt>
                <c:pt idx="5878">
                  <c:v>47311</c:v>
                </c:pt>
                <c:pt idx="5879">
                  <c:v>47319.25</c:v>
                </c:pt>
                <c:pt idx="5880">
                  <c:v>47327.5</c:v>
                </c:pt>
                <c:pt idx="5881">
                  <c:v>47335.75</c:v>
                </c:pt>
                <c:pt idx="5882">
                  <c:v>47344</c:v>
                </c:pt>
                <c:pt idx="5883">
                  <c:v>47352.25</c:v>
                </c:pt>
                <c:pt idx="5884">
                  <c:v>47360.5</c:v>
                </c:pt>
                <c:pt idx="5885">
                  <c:v>47368.75</c:v>
                </c:pt>
                <c:pt idx="5886">
                  <c:v>47377</c:v>
                </c:pt>
                <c:pt idx="5887">
                  <c:v>47385.25</c:v>
                </c:pt>
                <c:pt idx="5888">
                  <c:v>47393.5</c:v>
                </c:pt>
                <c:pt idx="5889">
                  <c:v>47401.75</c:v>
                </c:pt>
                <c:pt idx="5890">
                  <c:v>47410</c:v>
                </c:pt>
                <c:pt idx="5891">
                  <c:v>47418.25</c:v>
                </c:pt>
                <c:pt idx="5892">
                  <c:v>47426.5</c:v>
                </c:pt>
                <c:pt idx="5893">
                  <c:v>47434.75</c:v>
                </c:pt>
                <c:pt idx="5894">
                  <c:v>47443</c:v>
                </c:pt>
                <c:pt idx="5895">
                  <c:v>47451.25</c:v>
                </c:pt>
                <c:pt idx="5896">
                  <c:v>47459.5</c:v>
                </c:pt>
                <c:pt idx="5897">
                  <c:v>47467.75</c:v>
                </c:pt>
                <c:pt idx="5898">
                  <c:v>47476</c:v>
                </c:pt>
                <c:pt idx="5899">
                  <c:v>47484.25</c:v>
                </c:pt>
                <c:pt idx="5900">
                  <c:v>47492.5</c:v>
                </c:pt>
                <c:pt idx="5901">
                  <c:v>47500.75</c:v>
                </c:pt>
                <c:pt idx="5902">
                  <c:v>47509</c:v>
                </c:pt>
                <c:pt idx="5903">
                  <c:v>47517.25</c:v>
                </c:pt>
                <c:pt idx="5904">
                  <c:v>47525.5</c:v>
                </c:pt>
                <c:pt idx="5905">
                  <c:v>47533.75</c:v>
                </c:pt>
                <c:pt idx="5906">
                  <c:v>47542</c:v>
                </c:pt>
                <c:pt idx="5907">
                  <c:v>47550.25</c:v>
                </c:pt>
                <c:pt idx="5908">
                  <c:v>47558.5</c:v>
                </c:pt>
                <c:pt idx="5909">
                  <c:v>47566.75</c:v>
                </c:pt>
                <c:pt idx="5910">
                  <c:v>47575</c:v>
                </c:pt>
                <c:pt idx="5911">
                  <c:v>47583.25</c:v>
                </c:pt>
                <c:pt idx="5912">
                  <c:v>47591.5</c:v>
                </c:pt>
                <c:pt idx="5913">
                  <c:v>47599.75</c:v>
                </c:pt>
                <c:pt idx="5914">
                  <c:v>47608</c:v>
                </c:pt>
                <c:pt idx="5915">
                  <c:v>47616.25</c:v>
                </c:pt>
                <c:pt idx="5916">
                  <c:v>47624.5</c:v>
                </c:pt>
                <c:pt idx="5917">
                  <c:v>47632.75</c:v>
                </c:pt>
                <c:pt idx="5918">
                  <c:v>47641</c:v>
                </c:pt>
                <c:pt idx="5919">
                  <c:v>47649.25</c:v>
                </c:pt>
                <c:pt idx="5920">
                  <c:v>47657.5</c:v>
                </c:pt>
                <c:pt idx="5921">
                  <c:v>47665.75</c:v>
                </c:pt>
                <c:pt idx="5922">
                  <c:v>47674</c:v>
                </c:pt>
                <c:pt idx="5923">
                  <c:v>47682.25</c:v>
                </c:pt>
                <c:pt idx="5924">
                  <c:v>47690.5</c:v>
                </c:pt>
                <c:pt idx="5925">
                  <c:v>47698.75</c:v>
                </c:pt>
                <c:pt idx="5926">
                  <c:v>47707</c:v>
                </c:pt>
                <c:pt idx="5927">
                  <c:v>47715.25</c:v>
                </c:pt>
                <c:pt idx="5928">
                  <c:v>47723.5</c:v>
                </c:pt>
                <c:pt idx="5929">
                  <c:v>47731.75</c:v>
                </c:pt>
                <c:pt idx="5930">
                  <c:v>47740</c:v>
                </c:pt>
                <c:pt idx="5931">
                  <c:v>47748.25</c:v>
                </c:pt>
                <c:pt idx="5932">
                  <c:v>47756.5</c:v>
                </c:pt>
                <c:pt idx="5933">
                  <c:v>47764.75</c:v>
                </c:pt>
                <c:pt idx="5934">
                  <c:v>47773</c:v>
                </c:pt>
                <c:pt idx="5935">
                  <c:v>47781.25</c:v>
                </c:pt>
                <c:pt idx="5936">
                  <c:v>47789.5</c:v>
                </c:pt>
                <c:pt idx="5937">
                  <c:v>47797.75</c:v>
                </c:pt>
                <c:pt idx="5938">
                  <c:v>47806</c:v>
                </c:pt>
                <c:pt idx="5939">
                  <c:v>47814.25</c:v>
                </c:pt>
                <c:pt idx="5940">
                  <c:v>47822.5</c:v>
                </c:pt>
                <c:pt idx="5941">
                  <c:v>47830.75</c:v>
                </c:pt>
                <c:pt idx="5942">
                  <c:v>47839</c:v>
                </c:pt>
                <c:pt idx="5943">
                  <c:v>47847.25</c:v>
                </c:pt>
                <c:pt idx="5944">
                  <c:v>47855.5</c:v>
                </c:pt>
                <c:pt idx="5945">
                  <c:v>47863.75</c:v>
                </c:pt>
                <c:pt idx="5946">
                  <c:v>47872</c:v>
                </c:pt>
                <c:pt idx="5947">
                  <c:v>47880.25</c:v>
                </c:pt>
                <c:pt idx="5948">
                  <c:v>47888.5</c:v>
                </c:pt>
                <c:pt idx="5949">
                  <c:v>47896.75</c:v>
                </c:pt>
                <c:pt idx="5950">
                  <c:v>47905</c:v>
                </c:pt>
                <c:pt idx="5951">
                  <c:v>47913.25</c:v>
                </c:pt>
                <c:pt idx="5952">
                  <c:v>47921.5</c:v>
                </c:pt>
                <c:pt idx="5953">
                  <c:v>47929.75</c:v>
                </c:pt>
                <c:pt idx="5954">
                  <c:v>47938</c:v>
                </c:pt>
                <c:pt idx="5955">
                  <c:v>47946.25</c:v>
                </c:pt>
                <c:pt idx="5956">
                  <c:v>47954.5</c:v>
                </c:pt>
                <c:pt idx="5957">
                  <c:v>47962.75</c:v>
                </c:pt>
                <c:pt idx="5958">
                  <c:v>47971</c:v>
                </c:pt>
                <c:pt idx="5959">
                  <c:v>47979.25</c:v>
                </c:pt>
                <c:pt idx="5960">
                  <c:v>47987.5</c:v>
                </c:pt>
                <c:pt idx="5961">
                  <c:v>47995.75</c:v>
                </c:pt>
                <c:pt idx="5962">
                  <c:v>48004</c:v>
                </c:pt>
                <c:pt idx="5963">
                  <c:v>48012.25</c:v>
                </c:pt>
                <c:pt idx="5964">
                  <c:v>48020.5</c:v>
                </c:pt>
                <c:pt idx="5965">
                  <c:v>48028.75</c:v>
                </c:pt>
                <c:pt idx="5966">
                  <c:v>48037</c:v>
                </c:pt>
                <c:pt idx="5967">
                  <c:v>48045.25</c:v>
                </c:pt>
                <c:pt idx="5968">
                  <c:v>48053.5</c:v>
                </c:pt>
                <c:pt idx="5969">
                  <c:v>48061.75</c:v>
                </c:pt>
                <c:pt idx="5970">
                  <c:v>48070</c:v>
                </c:pt>
                <c:pt idx="5971">
                  <c:v>48078.25</c:v>
                </c:pt>
                <c:pt idx="5972">
                  <c:v>48086.5</c:v>
                </c:pt>
                <c:pt idx="5973">
                  <c:v>48094.75</c:v>
                </c:pt>
                <c:pt idx="5974">
                  <c:v>48103</c:v>
                </c:pt>
                <c:pt idx="5975">
                  <c:v>48111.25</c:v>
                </c:pt>
                <c:pt idx="5976">
                  <c:v>48119.5</c:v>
                </c:pt>
                <c:pt idx="5977">
                  <c:v>48127.75</c:v>
                </c:pt>
                <c:pt idx="5978">
                  <c:v>48136</c:v>
                </c:pt>
                <c:pt idx="5979">
                  <c:v>48144.25</c:v>
                </c:pt>
                <c:pt idx="5980">
                  <c:v>48152.5</c:v>
                </c:pt>
                <c:pt idx="5981">
                  <c:v>48160.75</c:v>
                </c:pt>
                <c:pt idx="5982">
                  <c:v>48169</c:v>
                </c:pt>
                <c:pt idx="5983">
                  <c:v>48177.25</c:v>
                </c:pt>
                <c:pt idx="5984">
                  <c:v>48185.5</c:v>
                </c:pt>
                <c:pt idx="5985">
                  <c:v>48193.75</c:v>
                </c:pt>
                <c:pt idx="5986">
                  <c:v>48202</c:v>
                </c:pt>
                <c:pt idx="5987">
                  <c:v>48210.25</c:v>
                </c:pt>
                <c:pt idx="5988">
                  <c:v>48218.5</c:v>
                </c:pt>
                <c:pt idx="5989">
                  <c:v>48226.75</c:v>
                </c:pt>
                <c:pt idx="5990">
                  <c:v>48235</c:v>
                </c:pt>
                <c:pt idx="5991">
                  <c:v>48243.25</c:v>
                </c:pt>
                <c:pt idx="5992">
                  <c:v>48251.5</c:v>
                </c:pt>
                <c:pt idx="5993">
                  <c:v>48259.75</c:v>
                </c:pt>
                <c:pt idx="5994">
                  <c:v>48268</c:v>
                </c:pt>
                <c:pt idx="5995">
                  <c:v>48276.25</c:v>
                </c:pt>
                <c:pt idx="5996">
                  <c:v>48284.5</c:v>
                </c:pt>
                <c:pt idx="5997">
                  <c:v>48292.75</c:v>
                </c:pt>
                <c:pt idx="5998">
                  <c:v>48301</c:v>
                </c:pt>
                <c:pt idx="5999">
                  <c:v>48309.25</c:v>
                </c:pt>
                <c:pt idx="6000">
                  <c:v>48317.5</c:v>
                </c:pt>
                <c:pt idx="6001">
                  <c:v>48325.75</c:v>
                </c:pt>
                <c:pt idx="6002">
                  <c:v>48334</c:v>
                </c:pt>
                <c:pt idx="6003">
                  <c:v>48342.25</c:v>
                </c:pt>
                <c:pt idx="6004">
                  <c:v>48350.5</c:v>
                </c:pt>
                <c:pt idx="6005">
                  <c:v>48358.75</c:v>
                </c:pt>
                <c:pt idx="6006">
                  <c:v>48367</c:v>
                </c:pt>
                <c:pt idx="6007">
                  <c:v>48375.25</c:v>
                </c:pt>
                <c:pt idx="6008">
                  <c:v>48383.5</c:v>
                </c:pt>
                <c:pt idx="6009">
                  <c:v>48391.75</c:v>
                </c:pt>
                <c:pt idx="6010">
                  <c:v>48400</c:v>
                </c:pt>
                <c:pt idx="6011">
                  <c:v>48408.25</c:v>
                </c:pt>
                <c:pt idx="6012">
                  <c:v>48416.5</c:v>
                </c:pt>
                <c:pt idx="6013">
                  <c:v>48424.75</c:v>
                </c:pt>
                <c:pt idx="6014">
                  <c:v>48433</c:v>
                </c:pt>
                <c:pt idx="6015">
                  <c:v>48441.25</c:v>
                </c:pt>
                <c:pt idx="6016">
                  <c:v>48449.5</c:v>
                </c:pt>
                <c:pt idx="6017">
                  <c:v>48457.75</c:v>
                </c:pt>
                <c:pt idx="6018">
                  <c:v>48466</c:v>
                </c:pt>
                <c:pt idx="6019">
                  <c:v>48474.25</c:v>
                </c:pt>
                <c:pt idx="6020">
                  <c:v>48482.5</c:v>
                </c:pt>
                <c:pt idx="6021">
                  <c:v>48490.75</c:v>
                </c:pt>
                <c:pt idx="6022">
                  <c:v>48499</c:v>
                </c:pt>
                <c:pt idx="6023">
                  <c:v>48507.25</c:v>
                </c:pt>
                <c:pt idx="6024">
                  <c:v>48515.5</c:v>
                </c:pt>
                <c:pt idx="6025">
                  <c:v>48523.75</c:v>
                </c:pt>
                <c:pt idx="6026">
                  <c:v>48532</c:v>
                </c:pt>
                <c:pt idx="6027">
                  <c:v>48540.25</c:v>
                </c:pt>
                <c:pt idx="6028">
                  <c:v>48548.5</c:v>
                </c:pt>
                <c:pt idx="6029">
                  <c:v>48556.75</c:v>
                </c:pt>
                <c:pt idx="6030">
                  <c:v>48565</c:v>
                </c:pt>
                <c:pt idx="6031">
                  <c:v>48573.25</c:v>
                </c:pt>
                <c:pt idx="6032">
                  <c:v>48581.5</c:v>
                </c:pt>
                <c:pt idx="6033">
                  <c:v>48589.75</c:v>
                </c:pt>
                <c:pt idx="6034">
                  <c:v>48598</c:v>
                </c:pt>
                <c:pt idx="6035">
                  <c:v>48606.25</c:v>
                </c:pt>
                <c:pt idx="6036">
                  <c:v>48614.5</c:v>
                </c:pt>
                <c:pt idx="6037">
                  <c:v>48622.75</c:v>
                </c:pt>
                <c:pt idx="6038">
                  <c:v>48631</c:v>
                </c:pt>
                <c:pt idx="6039">
                  <c:v>48639.25</c:v>
                </c:pt>
                <c:pt idx="6040">
                  <c:v>48647.5</c:v>
                </c:pt>
                <c:pt idx="6041">
                  <c:v>48655.75</c:v>
                </c:pt>
                <c:pt idx="6042">
                  <c:v>48664</c:v>
                </c:pt>
                <c:pt idx="6043">
                  <c:v>48672.25</c:v>
                </c:pt>
                <c:pt idx="6044">
                  <c:v>48680.5</c:v>
                </c:pt>
                <c:pt idx="6045">
                  <c:v>48688.75</c:v>
                </c:pt>
                <c:pt idx="6046">
                  <c:v>48697</c:v>
                </c:pt>
                <c:pt idx="6047">
                  <c:v>48705.25</c:v>
                </c:pt>
                <c:pt idx="6048">
                  <c:v>48713.5</c:v>
                </c:pt>
                <c:pt idx="6049">
                  <c:v>48721.75</c:v>
                </c:pt>
                <c:pt idx="6050">
                  <c:v>48730</c:v>
                </c:pt>
                <c:pt idx="6051">
                  <c:v>48738.25</c:v>
                </c:pt>
                <c:pt idx="6052">
                  <c:v>48746.5</c:v>
                </c:pt>
                <c:pt idx="6053">
                  <c:v>48754.75</c:v>
                </c:pt>
                <c:pt idx="6054">
                  <c:v>48763</c:v>
                </c:pt>
                <c:pt idx="6055">
                  <c:v>48771.25</c:v>
                </c:pt>
                <c:pt idx="6056">
                  <c:v>48779.5</c:v>
                </c:pt>
                <c:pt idx="6057">
                  <c:v>48787.75</c:v>
                </c:pt>
                <c:pt idx="6058">
                  <c:v>48796</c:v>
                </c:pt>
                <c:pt idx="6059">
                  <c:v>48804.25</c:v>
                </c:pt>
                <c:pt idx="6060">
                  <c:v>48812.5</c:v>
                </c:pt>
                <c:pt idx="6061">
                  <c:v>48820.75</c:v>
                </c:pt>
                <c:pt idx="6062">
                  <c:v>48829</c:v>
                </c:pt>
                <c:pt idx="6063">
                  <c:v>48837.25</c:v>
                </c:pt>
                <c:pt idx="6064">
                  <c:v>48845.5</c:v>
                </c:pt>
                <c:pt idx="6065">
                  <c:v>48853.75</c:v>
                </c:pt>
                <c:pt idx="6066">
                  <c:v>48862</c:v>
                </c:pt>
                <c:pt idx="6067">
                  <c:v>48870.25</c:v>
                </c:pt>
                <c:pt idx="6068">
                  <c:v>48878.5</c:v>
                </c:pt>
                <c:pt idx="6069">
                  <c:v>48886.75</c:v>
                </c:pt>
                <c:pt idx="6070">
                  <c:v>48895</c:v>
                </c:pt>
                <c:pt idx="6071">
                  <c:v>48903.25</c:v>
                </c:pt>
                <c:pt idx="6072">
                  <c:v>48911.5</c:v>
                </c:pt>
                <c:pt idx="6073">
                  <c:v>48919.75</c:v>
                </c:pt>
                <c:pt idx="6074">
                  <c:v>48928</c:v>
                </c:pt>
                <c:pt idx="6075">
                  <c:v>48936.25</c:v>
                </c:pt>
                <c:pt idx="6076">
                  <c:v>48944.5</c:v>
                </c:pt>
                <c:pt idx="6077">
                  <c:v>48952.75</c:v>
                </c:pt>
                <c:pt idx="6078">
                  <c:v>48961</c:v>
                </c:pt>
                <c:pt idx="6079">
                  <c:v>48969.25</c:v>
                </c:pt>
                <c:pt idx="6080">
                  <c:v>48977.5</c:v>
                </c:pt>
                <c:pt idx="6081">
                  <c:v>48985.75</c:v>
                </c:pt>
                <c:pt idx="6082">
                  <c:v>48994</c:v>
                </c:pt>
                <c:pt idx="6083">
                  <c:v>49002.25</c:v>
                </c:pt>
                <c:pt idx="6084">
                  <c:v>49010.5</c:v>
                </c:pt>
                <c:pt idx="6085">
                  <c:v>49018.75</c:v>
                </c:pt>
                <c:pt idx="6086">
                  <c:v>49027</c:v>
                </c:pt>
                <c:pt idx="6087">
                  <c:v>49035.25</c:v>
                </c:pt>
                <c:pt idx="6088">
                  <c:v>49043.5</c:v>
                </c:pt>
                <c:pt idx="6089">
                  <c:v>49051.75</c:v>
                </c:pt>
                <c:pt idx="6090">
                  <c:v>49060</c:v>
                </c:pt>
                <c:pt idx="6091">
                  <c:v>49068.25</c:v>
                </c:pt>
                <c:pt idx="6092">
                  <c:v>49076.5</c:v>
                </c:pt>
                <c:pt idx="6093">
                  <c:v>49084.75</c:v>
                </c:pt>
                <c:pt idx="6094">
                  <c:v>49093</c:v>
                </c:pt>
                <c:pt idx="6095">
                  <c:v>49101.25</c:v>
                </c:pt>
                <c:pt idx="6096">
                  <c:v>49109.5</c:v>
                </c:pt>
                <c:pt idx="6097">
                  <c:v>49117.75</c:v>
                </c:pt>
                <c:pt idx="6098">
                  <c:v>49126</c:v>
                </c:pt>
                <c:pt idx="6099">
                  <c:v>49134.25</c:v>
                </c:pt>
                <c:pt idx="6100">
                  <c:v>49142.5</c:v>
                </c:pt>
                <c:pt idx="6101">
                  <c:v>49150.75</c:v>
                </c:pt>
                <c:pt idx="6102">
                  <c:v>49159</c:v>
                </c:pt>
                <c:pt idx="6103">
                  <c:v>49167.25</c:v>
                </c:pt>
                <c:pt idx="6104">
                  <c:v>49175.5</c:v>
                </c:pt>
                <c:pt idx="6105">
                  <c:v>49183.75</c:v>
                </c:pt>
                <c:pt idx="6106">
                  <c:v>49192</c:v>
                </c:pt>
                <c:pt idx="6107">
                  <c:v>49200.25</c:v>
                </c:pt>
                <c:pt idx="6108">
                  <c:v>49208.5</c:v>
                </c:pt>
                <c:pt idx="6109">
                  <c:v>49216.75</c:v>
                </c:pt>
                <c:pt idx="6110">
                  <c:v>49225</c:v>
                </c:pt>
                <c:pt idx="6111">
                  <c:v>49233.25</c:v>
                </c:pt>
                <c:pt idx="6112">
                  <c:v>49241.5</c:v>
                </c:pt>
                <c:pt idx="6113">
                  <c:v>49249.75</c:v>
                </c:pt>
                <c:pt idx="6114">
                  <c:v>49258</c:v>
                </c:pt>
                <c:pt idx="6115">
                  <c:v>49266.25</c:v>
                </c:pt>
                <c:pt idx="6116">
                  <c:v>49274.5</c:v>
                </c:pt>
                <c:pt idx="6117">
                  <c:v>49282.75</c:v>
                </c:pt>
                <c:pt idx="6118">
                  <c:v>49291</c:v>
                </c:pt>
                <c:pt idx="6119">
                  <c:v>49299.25</c:v>
                </c:pt>
                <c:pt idx="6120">
                  <c:v>49307.5</c:v>
                </c:pt>
                <c:pt idx="6121">
                  <c:v>49315.75</c:v>
                </c:pt>
                <c:pt idx="6122">
                  <c:v>49324</c:v>
                </c:pt>
                <c:pt idx="6123">
                  <c:v>49332.25</c:v>
                </c:pt>
                <c:pt idx="6124">
                  <c:v>49340.5</c:v>
                </c:pt>
                <c:pt idx="6125">
                  <c:v>49348.75</c:v>
                </c:pt>
                <c:pt idx="6126">
                  <c:v>49357</c:v>
                </c:pt>
                <c:pt idx="6127">
                  <c:v>49365.25</c:v>
                </c:pt>
                <c:pt idx="6128">
                  <c:v>49373.5</c:v>
                </c:pt>
                <c:pt idx="6129">
                  <c:v>49381.75</c:v>
                </c:pt>
                <c:pt idx="6130">
                  <c:v>49390</c:v>
                </c:pt>
                <c:pt idx="6131">
                  <c:v>49398.25</c:v>
                </c:pt>
                <c:pt idx="6132">
                  <c:v>49406.5</c:v>
                </c:pt>
                <c:pt idx="6133">
                  <c:v>49414.75</c:v>
                </c:pt>
                <c:pt idx="6134">
                  <c:v>49423</c:v>
                </c:pt>
                <c:pt idx="6135">
                  <c:v>49431.25</c:v>
                </c:pt>
                <c:pt idx="6136">
                  <c:v>49439.5</c:v>
                </c:pt>
                <c:pt idx="6137">
                  <c:v>49447.75</c:v>
                </c:pt>
                <c:pt idx="6138">
                  <c:v>49456</c:v>
                </c:pt>
                <c:pt idx="6139">
                  <c:v>49464.25</c:v>
                </c:pt>
                <c:pt idx="6140">
                  <c:v>49472.5</c:v>
                </c:pt>
                <c:pt idx="6141">
                  <c:v>49480.75</c:v>
                </c:pt>
                <c:pt idx="6142">
                  <c:v>49489</c:v>
                </c:pt>
                <c:pt idx="6143">
                  <c:v>49497.25</c:v>
                </c:pt>
                <c:pt idx="6144">
                  <c:v>49505.5</c:v>
                </c:pt>
                <c:pt idx="6145">
                  <c:v>49513.75</c:v>
                </c:pt>
                <c:pt idx="6146">
                  <c:v>49522</c:v>
                </c:pt>
                <c:pt idx="6147">
                  <c:v>49530.25</c:v>
                </c:pt>
                <c:pt idx="6148">
                  <c:v>49538.5</c:v>
                </c:pt>
                <c:pt idx="6149">
                  <c:v>49546.75</c:v>
                </c:pt>
                <c:pt idx="6150">
                  <c:v>49555</c:v>
                </c:pt>
                <c:pt idx="6151">
                  <c:v>49563.25</c:v>
                </c:pt>
                <c:pt idx="6152">
                  <c:v>49571.5</c:v>
                </c:pt>
                <c:pt idx="6153">
                  <c:v>49579.75</c:v>
                </c:pt>
                <c:pt idx="6154">
                  <c:v>49588</c:v>
                </c:pt>
                <c:pt idx="6155">
                  <c:v>49596.25</c:v>
                </c:pt>
                <c:pt idx="6156">
                  <c:v>49604.5</c:v>
                </c:pt>
                <c:pt idx="6157">
                  <c:v>49612.75</c:v>
                </c:pt>
                <c:pt idx="6158">
                  <c:v>49621</c:v>
                </c:pt>
                <c:pt idx="6159">
                  <c:v>49629.25</c:v>
                </c:pt>
                <c:pt idx="6160">
                  <c:v>49637.5</c:v>
                </c:pt>
                <c:pt idx="6161">
                  <c:v>49645.75</c:v>
                </c:pt>
                <c:pt idx="6162">
                  <c:v>49654</c:v>
                </c:pt>
                <c:pt idx="6163">
                  <c:v>49662.25</c:v>
                </c:pt>
                <c:pt idx="6164">
                  <c:v>49670.5</c:v>
                </c:pt>
                <c:pt idx="6165">
                  <c:v>49678.75</c:v>
                </c:pt>
                <c:pt idx="6166">
                  <c:v>49687</c:v>
                </c:pt>
                <c:pt idx="6167">
                  <c:v>49695.25</c:v>
                </c:pt>
                <c:pt idx="6168">
                  <c:v>49703.5</c:v>
                </c:pt>
                <c:pt idx="6169">
                  <c:v>49711.75</c:v>
                </c:pt>
                <c:pt idx="6170">
                  <c:v>49720</c:v>
                </c:pt>
                <c:pt idx="6171">
                  <c:v>49728.25</c:v>
                </c:pt>
                <c:pt idx="6172">
                  <c:v>49736.5</c:v>
                </c:pt>
                <c:pt idx="6173">
                  <c:v>49744.75</c:v>
                </c:pt>
                <c:pt idx="6174">
                  <c:v>49753</c:v>
                </c:pt>
                <c:pt idx="6175">
                  <c:v>49761.25</c:v>
                </c:pt>
                <c:pt idx="6176">
                  <c:v>49769.5</c:v>
                </c:pt>
                <c:pt idx="6177">
                  <c:v>49777.75</c:v>
                </c:pt>
                <c:pt idx="6178">
                  <c:v>49786</c:v>
                </c:pt>
                <c:pt idx="6179">
                  <c:v>49794.25</c:v>
                </c:pt>
                <c:pt idx="6180">
                  <c:v>49802.5</c:v>
                </c:pt>
                <c:pt idx="6181">
                  <c:v>49810.75</c:v>
                </c:pt>
                <c:pt idx="6182">
                  <c:v>49819</c:v>
                </c:pt>
                <c:pt idx="6183">
                  <c:v>49827.25</c:v>
                </c:pt>
                <c:pt idx="6184">
                  <c:v>49835.5</c:v>
                </c:pt>
                <c:pt idx="6185">
                  <c:v>49843.75</c:v>
                </c:pt>
                <c:pt idx="6186">
                  <c:v>49852</c:v>
                </c:pt>
                <c:pt idx="6187">
                  <c:v>49860.25</c:v>
                </c:pt>
                <c:pt idx="6188">
                  <c:v>49868.5</c:v>
                </c:pt>
                <c:pt idx="6189">
                  <c:v>49876.75</c:v>
                </c:pt>
                <c:pt idx="6190">
                  <c:v>49885</c:v>
                </c:pt>
                <c:pt idx="6191">
                  <c:v>49893.25</c:v>
                </c:pt>
                <c:pt idx="6192">
                  <c:v>49901.5</c:v>
                </c:pt>
                <c:pt idx="6193">
                  <c:v>49909.75</c:v>
                </c:pt>
                <c:pt idx="6194">
                  <c:v>49918</c:v>
                </c:pt>
                <c:pt idx="6195">
                  <c:v>49926.25</c:v>
                </c:pt>
                <c:pt idx="6196">
                  <c:v>49934.5</c:v>
                </c:pt>
                <c:pt idx="6197">
                  <c:v>49942.75</c:v>
                </c:pt>
                <c:pt idx="6198">
                  <c:v>49951</c:v>
                </c:pt>
                <c:pt idx="6199">
                  <c:v>49959.25</c:v>
                </c:pt>
                <c:pt idx="6200">
                  <c:v>49967.5</c:v>
                </c:pt>
                <c:pt idx="6201">
                  <c:v>49975.75</c:v>
                </c:pt>
                <c:pt idx="6202">
                  <c:v>49984</c:v>
                </c:pt>
                <c:pt idx="6203">
                  <c:v>49992.25</c:v>
                </c:pt>
                <c:pt idx="6204">
                  <c:v>50000.5</c:v>
                </c:pt>
                <c:pt idx="6205">
                  <c:v>50008.75</c:v>
                </c:pt>
                <c:pt idx="6206">
                  <c:v>50017</c:v>
                </c:pt>
                <c:pt idx="6207">
                  <c:v>50025.25</c:v>
                </c:pt>
                <c:pt idx="6208">
                  <c:v>50033.5</c:v>
                </c:pt>
                <c:pt idx="6209">
                  <c:v>50041.75</c:v>
                </c:pt>
                <c:pt idx="6210">
                  <c:v>50050</c:v>
                </c:pt>
                <c:pt idx="6211">
                  <c:v>50058.25</c:v>
                </c:pt>
                <c:pt idx="6212">
                  <c:v>50066.5</c:v>
                </c:pt>
                <c:pt idx="6213">
                  <c:v>50074.75</c:v>
                </c:pt>
                <c:pt idx="6214">
                  <c:v>50083</c:v>
                </c:pt>
                <c:pt idx="6215">
                  <c:v>50091.25</c:v>
                </c:pt>
                <c:pt idx="6216">
                  <c:v>50099.5</c:v>
                </c:pt>
                <c:pt idx="6217">
                  <c:v>50107.75</c:v>
                </c:pt>
                <c:pt idx="6218">
                  <c:v>50116</c:v>
                </c:pt>
                <c:pt idx="6219">
                  <c:v>50124.25</c:v>
                </c:pt>
                <c:pt idx="6220">
                  <c:v>50132.5</c:v>
                </c:pt>
                <c:pt idx="6221">
                  <c:v>50140.75</c:v>
                </c:pt>
                <c:pt idx="6222">
                  <c:v>50149</c:v>
                </c:pt>
                <c:pt idx="6223">
                  <c:v>50157.25</c:v>
                </c:pt>
                <c:pt idx="6224">
                  <c:v>50165.5</c:v>
                </c:pt>
                <c:pt idx="6225">
                  <c:v>50173.75</c:v>
                </c:pt>
                <c:pt idx="6226">
                  <c:v>50182</c:v>
                </c:pt>
                <c:pt idx="6227">
                  <c:v>50190.25</c:v>
                </c:pt>
                <c:pt idx="6228">
                  <c:v>50198.5</c:v>
                </c:pt>
                <c:pt idx="6229">
                  <c:v>50206.75</c:v>
                </c:pt>
                <c:pt idx="6230">
                  <c:v>50215</c:v>
                </c:pt>
                <c:pt idx="6231">
                  <c:v>50223.25</c:v>
                </c:pt>
                <c:pt idx="6232">
                  <c:v>50231.5</c:v>
                </c:pt>
                <c:pt idx="6233">
                  <c:v>50239.75</c:v>
                </c:pt>
                <c:pt idx="6234">
                  <c:v>50248</c:v>
                </c:pt>
                <c:pt idx="6235">
                  <c:v>50256.25</c:v>
                </c:pt>
                <c:pt idx="6236">
                  <c:v>50264.5</c:v>
                </c:pt>
                <c:pt idx="6237">
                  <c:v>50272.75</c:v>
                </c:pt>
                <c:pt idx="6238">
                  <c:v>50281</c:v>
                </c:pt>
                <c:pt idx="6239">
                  <c:v>50289.25</c:v>
                </c:pt>
                <c:pt idx="6240">
                  <c:v>50297.5</c:v>
                </c:pt>
                <c:pt idx="6241">
                  <c:v>50305.75</c:v>
                </c:pt>
                <c:pt idx="6242">
                  <c:v>50314</c:v>
                </c:pt>
                <c:pt idx="6243">
                  <c:v>50322.25</c:v>
                </c:pt>
                <c:pt idx="6244">
                  <c:v>50330.5</c:v>
                </c:pt>
                <c:pt idx="6245">
                  <c:v>50338.75</c:v>
                </c:pt>
                <c:pt idx="6246">
                  <c:v>50347</c:v>
                </c:pt>
                <c:pt idx="6247">
                  <c:v>50355.25</c:v>
                </c:pt>
                <c:pt idx="6248">
                  <c:v>50363.5</c:v>
                </c:pt>
                <c:pt idx="6249">
                  <c:v>50371.75</c:v>
                </c:pt>
                <c:pt idx="6250">
                  <c:v>50380</c:v>
                </c:pt>
                <c:pt idx="6251">
                  <c:v>50388.25</c:v>
                </c:pt>
                <c:pt idx="6252">
                  <c:v>50396.5</c:v>
                </c:pt>
                <c:pt idx="6253">
                  <c:v>50404.75</c:v>
                </c:pt>
                <c:pt idx="6254">
                  <c:v>50413</c:v>
                </c:pt>
                <c:pt idx="6255">
                  <c:v>50421.25</c:v>
                </c:pt>
                <c:pt idx="6256">
                  <c:v>50429.5</c:v>
                </c:pt>
                <c:pt idx="6257">
                  <c:v>50437.75</c:v>
                </c:pt>
                <c:pt idx="6258">
                  <c:v>50446</c:v>
                </c:pt>
                <c:pt idx="6259">
                  <c:v>50454.25</c:v>
                </c:pt>
                <c:pt idx="6260">
                  <c:v>50462.5</c:v>
                </c:pt>
                <c:pt idx="6261">
                  <c:v>50470.75</c:v>
                </c:pt>
                <c:pt idx="6262">
                  <c:v>50479</c:v>
                </c:pt>
                <c:pt idx="6263">
                  <c:v>50487.25</c:v>
                </c:pt>
                <c:pt idx="6264">
                  <c:v>50495.5</c:v>
                </c:pt>
                <c:pt idx="6265">
                  <c:v>50503.75</c:v>
                </c:pt>
                <c:pt idx="6266">
                  <c:v>50512</c:v>
                </c:pt>
                <c:pt idx="6267">
                  <c:v>50520.25</c:v>
                </c:pt>
                <c:pt idx="6268">
                  <c:v>50528.5</c:v>
                </c:pt>
                <c:pt idx="6269">
                  <c:v>50536.75</c:v>
                </c:pt>
                <c:pt idx="6270">
                  <c:v>50545</c:v>
                </c:pt>
                <c:pt idx="6271">
                  <c:v>50553.25</c:v>
                </c:pt>
                <c:pt idx="6272">
                  <c:v>50561.5</c:v>
                </c:pt>
                <c:pt idx="6273">
                  <c:v>50569.75</c:v>
                </c:pt>
                <c:pt idx="6274">
                  <c:v>50578</c:v>
                </c:pt>
                <c:pt idx="6275">
                  <c:v>50586.25</c:v>
                </c:pt>
                <c:pt idx="6276">
                  <c:v>50594.5</c:v>
                </c:pt>
                <c:pt idx="6277">
                  <c:v>50602.75</c:v>
                </c:pt>
                <c:pt idx="6278">
                  <c:v>50611</c:v>
                </c:pt>
                <c:pt idx="6279">
                  <c:v>50619.25</c:v>
                </c:pt>
                <c:pt idx="6280">
                  <c:v>50627.5</c:v>
                </c:pt>
                <c:pt idx="6281">
                  <c:v>50635.75</c:v>
                </c:pt>
                <c:pt idx="6282">
                  <c:v>50644</c:v>
                </c:pt>
                <c:pt idx="6283">
                  <c:v>50652.25</c:v>
                </c:pt>
                <c:pt idx="6284">
                  <c:v>50660.5</c:v>
                </c:pt>
                <c:pt idx="6285">
                  <c:v>50668.75</c:v>
                </c:pt>
                <c:pt idx="6286">
                  <c:v>50677</c:v>
                </c:pt>
                <c:pt idx="6287">
                  <c:v>50685.25</c:v>
                </c:pt>
                <c:pt idx="6288">
                  <c:v>50693.5</c:v>
                </c:pt>
                <c:pt idx="6289">
                  <c:v>50701.75</c:v>
                </c:pt>
                <c:pt idx="6290">
                  <c:v>50710</c:v>
                </c:pt>
                <c:pt idx="6291">
                  <c:v>50718.25</c:v>
                </c:pt>
                <c:pt idx="6292">
                  <c:v>50726.5</c:v>
                </c:pt>
                <c:pt idx="6293">
                  <c:v>50734.75</c:v>
                </c:pt>
                <c:pt idx="6294">
                  <c:v>50743</c:v>
                </c:pt>
                <c:pt idx="6295">
                  <c:v>50751.25</c:v>
                </c:pt>
                <c:pt idx="6296">
                  <c:v>50759.5</c:v>
                </c:pt>
                <c:pt idx="6297">
                  <c:v>50767.75</c:v>
                </c:pt>
                <c:pt idx="6298">
                  <c:v>50776</c:v>
                </c:pt>
                <c:pt idx="6299">
                  <c:v>50784.25</c:v>
                </c:pt>
                <c:pt idx="6300">
                  <c:v>50792.5</c:v>
                </c:pt>
                <c:pt idx="6301">
                  <c:v>50800.75</c:v>
                </c:pt>
                <c:pt idx="6302">
                  <c:v>50809</c:v>
                </c:pt>
                <c:pt idx="6303">
                  <c:v>50817.25</c:v>
                </c:pt>
                <c:pt idx="6304">
                  <c:v>50825.5</c:v>
                </c:pt>
                <c:pt idx="6305">
                  <c:v>50833.75</c:v>
                </c:pt>
                <c:pt idx="6306">
                  <c:v>50842</c:v>
                </c:pt>
                <c:pt idx="6307">
                  <c:v>50850.25</c:v>
                </c:pt>
                <c:pt idx="6308">
                  <c:v>50858.5</c:v>
                </c:pt>
                <c:pt idx="6309">
                  <c:v>50866.75</c:v>
                </c:pt>
                <c:pt idx="6310">
                  <c:v>50875</c:v>
                </c:pt>
                <c:pt idx="6311">
                  <c:v>50883.25</c:v>
                </c:pt>
                <c:pt idx="6312">
                  <c:v>50891.5</c:v>
                </c:pt>
                <c:pt idx="6313">
                  <c:v>50899.75</c:v>
                </c:pt>
                <c:pt idx="6314">
                  <c:v>50908</c:v>
                </c:pt>
                <c:pt idx="6315">
                  <c:v>50916.25</c:v>
                </c:pt>
                <c:pt idx="6316">
                  <c:v>50924.5</c:v>
                </c:pt>
                <c:pt idx="6317">
                  <c:v>50932.75</c:v>
                </c:pt>
                <c:pt idx="6318">
                  <c:v>50941</c:v>
                </c:pt>
                <c:pt idx="6319">
                  <c:v>50949.25</c:v>
                </c:pt>
                <c:pt idx="6320">
                  <c:v>50957.5</c:v>
                </c:pt>
                <c:pt idx="6321">
                  <c:v>50965.75</c:v>
                </c:pt>
                <c:pt idx="6322">
                  <c:v>50974</c:v>
                </c:pt>
                <c:pt idx="6323">
                  <c:v>50982.25</c:v>
                </c:pt>
                <c:pt idx="6324">
                  <c:v>50990.5</c:v>
                </c:pt>
                <c:pt idx="6325">
                  <c:v>50998.75</c:v>
                </c:pt>
                <c:pt idx="6326">
                  <c:v>51007</c:v>
                </c:pt>
                <c:pt idx="6327">
                  <c:v>51015.25</c:v>
                </c:pt>
                <c:pt idx="6328">
                  <c:v>51023.5</c:v>
                </c:pt>
                <c:pt idx="6329">
                  <c:v>51031.75</c:v>
                </c:pt>
                <c:pt idx="6330">
                  <c:v>51040</c:v>
                </c:pt>
                <c:pt idx="6331">
                  <c:v>51048.25</c:v>
                </c:pt>
                <c:pt idx="6332">
                  <c:v>51056.5</c:v>
                </c:pt>
                <c:pt idx="6333">
                  <c:v>51064.75</c:v>
                </c:pt>
                <c:pt idx="6334">
                  <c:v>51073</c:v>
                </c:pt>
                <c:pt idx="6335">
                  <c:v>51081.25</c:v>
                </c:pt>
                <c:pt idx="6336">
                  <c:v>51089.5</c:v>
                </c:pt>
                <c:pt idx="6337">
                  <c:v>51097.75</c:v>
                </c:pt>
                <c:pt idx="6338">
                  <c:v>51106</c:v>
                </c:pt>
                <c:pt idx="6339">
                  <c:v>51114.25</c:v>
                </c:pt>
                <c:pt idx="6340">
                  <c:v>51122.5</c:v>
                </c:pt>
                <c:pt idx="6341">
                  <c:v>51130.75</c:v>
                </c:pt>
                <c:pt idx="6342">
                  <c:v>51139</c:v>
                </c:pt>
                <c:pt idx="6343">
                  <c:v>51147.25</c:v>
                </c:pt>
                <c:pt idx="6344">
                  <c:v>51155.5</c:v>
                </c:pt>
                <c:pt idx="6345">
                  <c:v>51163.75</c:v>
                </c:pt>
                <c:pt idx="6346">
                  <c:v>51172</c:v>
                </c:pt>
                <c:pt idx="6347">
                  <c:v>51180.25</c:v>
                </c:pt>
                <c:pt idx="6348">
                  <c:v>51188.5</c:v>
                </c:pt>
                <c:pt idx="6349">
                  <c:v>51196.75</c:v>
                </c:pt>
                <c:pt idx="6350">
                  <c:v>51205</c:v>
                </c:pt>
                <c:pt idx="6351">
                  <c:v>51213.25</c:v>
                </c:pt>
                <c:pt idx="6352">
                  <c:v>51221.5</c:v>
                </c:pt>
                <c:pt idx="6353">
                  <c:v>51229.75</c:v>
                </c:pt>
                <c:pt idx="6354">
                  <c:v>51238</c:v>
                </c:pt>
                <c:pt idx="6355">
                  <c:v>51246.25</c:v>
                </c:pt>
                <c:pt idx="6356">
                  <c:v>51254.5</c:v>
                </c:pt>
                <c:pt idx="6357">
                  <c:v>51262.75</c:v>
                </c:pt>
                <c:pt idx="6358">
                  <c:v>51271</c:v>
                </c:pt>
                <c:pt idx="6359">
                  <c:v>51279.25</c:v>
                </c:pt>
                <c:pt idx="6360">
                  <c:v>51287.5</c:v>
                </c:pt>
                <c:pt idx="6361">
                  <c:v>51295.75</c:v>
                </c:pt>
                <c:pt idx="6362">
                  <c:v>51304</c:v>
                </c:pt>
                <c:pt idx="6363">
                  <c:v>51312.25</c:v>
                </c:pt>
                <c:pt idx="6364">
                  <c:v>51320.5</c:v>
                </c:pt>
                <c:pt idx="6365">
                  <c:v>51328.75</c:v>
                </c:pt>
                <c:pt idx="6366">
                  <c:v>51337</c:v>
                </c:pt>
                <c:pt idx="6367">
                  <c:v>51345.25</c:v>
                </c:pt>
                <c:pt idx="6368">
                  <c:v>51353.5</c:v>
                </c:pt>
                <c:pt idx="6369">
                  <c:v>51361.75</c:v>
                </c:pt>
                <c:pt idx="6370">
                  <c:v>51370</c:v>
                </c:pt>
                <c:pt idx="6371">
                  <c:v>51378.25</c:v>
                </c:pt>
                <c:pt idx="6372">
                  <c:v>51386.5</c:v>
                </c:pt>
                <c:pt idx="6373">
                  <c:v>51394.75</c:v>
                </c:pt>
                <c:pt idx="6374">
                  <c:v>51403</c:v>
                </c:pt>
                <c:pt idx="6375">
                  <c:v>51411.25</c:v>
                </c:pt>
                <c:pt idx="6376">
                  <c:v>51419.5</c:v>
                </c:pt>
                <c:pt idx="6377">
                  <c:v>51427.75</c:v>
                </c:pt>
                <c:pt idx="6378">
                  <c:v>51436</c:v>
                </c:pt>
                <c:pt idx="6379">
                  <c:v>51444.25</c:v>
                </c:pt>
                <c:pt idx="6380">
                  <c:v>51452.5</c:v>
                </c:pt>
                <c:pt idx="6381">
                  <c:v>51460.75</c:v>
                </c:pt>
                <c:pt idx="6382">
                  <c:v>51469</c:v>
                </c:pt>
                <c:pt idx="6383">
                  <c:v>51477.25</c:v>
                </c:pt>
                <c:pt idx="6384">
                  <c:v>51485.5</c:v>
                </c:pt>
                <c:pt idx="6385">
                  <c:v>51493.75</c:v>
                </c:pt>
                <c:pt idx="6386">
                  <c:v>51502</c:v>
                </c:pt>
                <c:pt idx="6387">
                  <c:v>51510.25</c:v>
                </c:pt>
                <c:pt idx="6388">
                  <c:v>51518.5</c:v>
                </c:pt>
                <c:pt idx="6389">
                  <c:v>51526.75</c:v>
                </c:pt>
                <c:pt idx="6390">
                  <c:v>51535</c:v>
                </c:pt>
                <c:pt idx="6391">
                  <c:v>51543.25</c:v>
                </c:pt>
                <c:pt idx="6392">
                  <c:v>51551.5</c:v>
                </c:pt>
                <c:pt idx="6393">
                  <c:v>51559.75</c:v>
                </c:pt>
                <c:pt idx="6394">
                  <c:v>51568</c:v>
                </c:pt>
                <c:pt idx="6395">
                  <c:v>51576.25</c:v>
                </c:pt>
                <c:pt idx="6396">
                  <c:v>51584.5</c:v>
                </c:pt>
                <c:pt idx="6397">
                  <c:v>51592.75</c:v>
                </c:pt>
                <c:pt idx="6398">
                  <c:v>51601</c:v>
                </c:pt>
                <c:pt idx="6399">
                  <c:v>51609.25</c:v>
                </c:pt>
                <c:pt idx="6400">
                  <c:v>51617.5</c:v>
                </c:pt>
                <c:pt idx="6401">
                  <c:v>51625.75</c:v>
                </c:pt>
                <c:pt idx="6402">
                  <c:v>51634</c:v>
                </c:pt>
                <c:pt idx="6403">
                  <c:v>51642.25</c:v>
                </c:pt>
                <c:pt idx="6404">
                  <c:v>51650.5</c:v>
                </c:pt>
                <c:pt idx="6405">
                  <c:v>51658.75</c:v>
                </c:pt>
                <c:pt idx="6406">
                  <c:v>51667</c:v>
                </c:pt>
                <c:pt idx="6407">
                  <c:v>51675.25</c:v>
                </c:pt>
                <c:pt idx="6408">
                  <c:v>51683.5</c:v>
                </c:pt>
                <c:pt idx="6409">
                  <c:v>51691.75</c:v>
                </c:pt>
                <c:pt idx="6410">
                  <c:v>51700</c:v>
                </c:pt>
                <c:pt idx="6411">
                  <c:v>51708.25</c:v>
                </c:pt>
                <c:pt idx="6412">
                  <c:v>51716.5</c:v>
                </c:pt>
                <c:pt idx="6413">
                  <c:v>51724.75</c:v>
                </c:pt>
                <c:pt idx="6414">
                  <c:v>51733</c:v>
                </c:pt>
                <c:pt idx="6415">
                  <c:v>51741.25</c:v>
                </c:pt>
                <c:pt idx="6416">
                  <c:v>51749.5</c:v>
                </c:pt>
                <c:pt idx="6417">
                  <c:v>51757.75</c:v>
                </c:pt>
                <c:pt idx="6418">
                  <c:v>51766</c:v>
                </c:pt>
                <c:pt idx="6419">
                  <c:v>51774.25</c:v>
                </c:pt>
                <c:pt idx="6420">
                  <c:v>51782.5</c:v>
                </c:pt>
                <c:pt idx="6421">
                  <c:v>51790.75</c:v>
                </c:pt>
                <c:pt idx="6422">
                  <c:v>51799</c:v>
                </c:pt>
                <c:pt idx="6423">
                  <c:v>51807.25</c:v>
                </c:pt>
                <c:pt idx="6424">
                  <c:v>51815.5</c:v>
                </c:pt>
                <c:pt idx="6425">
                  <c:v>51823.75</c:v>
                </c:pt>
                <c:pt idx="6426">
                  <c:v>51832</c:v>
                </c:pt>
                <c:pt idx="6427">
                  <c:v>51840.25</c:v>
                </c:pt>
                <c:pt idx="6428">
                  <c:v>51848.5</c:v>
                </c:pt>
                <c:pt idx="6429">
                  <c:v>51856.75</c:v>
                </c:pt>
                <c:pt idx="6430">
                  <c:v>51865</c:v>
                </c:pt>
                <c:pt idx="6431">
                  <c:v>51873.25</c:v>
                </c:pt>
                <c:pt idx="6432">
                  <c:v>51881.5</c:v>
                </c:pt>
                <c:pt idx="6433">
                  <c:v>51889.75</c:v>
                </c:pt>
                <c:pt idx="6434">
                  <c:v>51898</c:v>
                </c:pt>
                <c:pt idx="6435">
                  <c:v>51906.25</c:v>
                </c:pt>
                <c:pt idx="6436">
                  <c:v>51914.5</c:v>
                </c:pt>
                <c:pt idx="6437">
                  <c:v>51922.75</c:v>
                </c:pt>
                <c:pt idx="6438">
                  <c:v>51931</c:v>
                </c:pt>
                <c:pt idx="6439">
                  <c:v>51939.25</c:v>
                </c:pt>
                <c:pt idx="6440">
                  <c:v>51947.5</c:v>
                </c:pt>
                <c:pt idx="6441">
                  <c:v>51955.75</c:v>
                </c:pt>
                <c:pt idx="6442">
                  <c:v>51964</c:v>
                </c:pt>
                <c:pt idx="6443">
                  <c:v>51972.25</c:v>
                </c:pt>
                <c:pt idx="6444">
                  <c:v>51980.5</c:v>
                </c:pt>
                <c:pt idx="6445">
                  <c:v>51988.75</c:v>
                </c:pt>
                <c:pt idx="6446">
                  <c:v>51997</c:v>
                </c:pt>
                <c:pt idx="6447">
                  <c:v>52005.25</c:v>
                </c:pt>
                <c:pt idx="6448">
                  <c:v>52013.5</c:v>
                </c:pt>
                <c:pt idx="6449">
                  <c:v>52021.75</c:v>
                </c:pt>
                <c:pt idx="6450">
                  <c:v>52030</c:v>
                </c:pt>
                <c:pt idx="6451">
                  <c:v>52038.25</c:v>
                </c:pt>
                <c:pt idx="6452">
                  <c:v>52046.5</c:v>
                </c:pt>
                <c:pt idx="6453">
                  <c:v>52054.75</c:v>
                </c:pt>
                <c:pt idx="6454">
                  <c:v>52063</c:v>
                </c:pt>
                <c:pt idx="6455">
                  <c:v>52071.25</c:v>
                </c:pt>
                <c:pt idx="6456">
                  <c:v>52079.5</c:v>
                </c:pt>
                <c:pt idx="6457">
                  <c:v>52087.75</c:v>
                </c:pt>
                <c:pt idx="6458">
                  <c:v>52096</c:v>
                </c:pt>
                <c:pt idx="6459">
                  <c:v>52104.25</c:v>
                </c:pt>
                <c:pt idx="6460">
                  <c:v>52112.5</c:v>
                </c:pt>
                <c:pt idx="6461">
                  <c:v>52120.75</c:v>
                </c:pt>
                <c:pt idx="6462">
                  <c:v>52129</c:v>
                </c:pt>
                <c:pt idx="6463">
                  <c:v>52137.25</c:v>
                </c:pt>
                <c:pt idx="6464">
                  <c:v>52145.5</c:v>
                </c:pt>
                <c:pt idx="6465">
                  <c:v>52153.75</c:v>
                </c:pt>
                <c:pt idx="6466">
                  <c:v>52162</c:v>
                </c:pt>
                <c:pt idx="6467">
                  <c:v>52170.25</c:v>
                </c:pt>
                <c:pt idx="6468">
                  <c:v>52178.5</c:v>
                </c:pt>
                <c:pt idx="6469">
                  <c:v>52186.75</c:v>
                </c:pt>
                <c:pt idx="6470">
                  <c:v>52195</c:v>
                </c:pt>
                <c:pt idx="6471">
                  <c:v>52203.25</c:v>
                </c:pt>
                <c:pt idx="6472">
                  <c:v>52211.5</c:v>
                </c:pt>
                <c:pt idx="6473">
                  <c:v>52219.75</c:v>
                </c:pt>
                <c:pt idx="6474">
                  <c:v>52228</c:v>
                </c:pt>
                <c:pt idx="6475">
                  <c:v>52236.25</c:v>
                </c:pt>
                <c:pt idx="6476">
                  <c:v>52244.5</c:v>
                </c:pt>
                <c:pt idx="6477">
                  <c:v>52252.75</c:v>
                </c:pt>
                <c:pt idx="6478">
                  <c:v>52261</c:v>
                </c:pt>
                <c:pt idx="6479">
                  <c:v>52269.25</c:v>
                </c:pt>
                <c:pt idx="6480">
                  <c:v>52277.5</c:v>
                </c:pt>
                <c:pt idx="6481">
                  <c:v>52285.75</c:v>
                </c:pt>
                <c:pt idx="6482">
                  <c:v>52294</c:v>
                </c:pt>
                <c:pt idx="6483">
                  <c:v>52302.25</c:v>
                </c:pt>
                <c:pt idx="6484">
                  <c:v>52310.5</c:v>
                </c:pt>
                <c:pt idx="6485">
                  <c:v>52318.75</c:v>
                </c:pt>
                <c:pt idx="6486">
                  <c:v>52327</c:v>
                </c:pt>
                <c:pt idx="6487">
                  <c:v>52335.25</c:v>
                </c:pt>
                <c:pt idx="6488">
                  <c:v>52343.5</c:v>
                </c:pt>
                <c:pt idx="6489">
                  <c:v>52351.75</c:v>
                </c:pt>
                <c:pt idx="6490">
                  <c:v>52360</c:v>
                </c:pt>
                <c:pt idx="6491">
                  <c:v>52368.25</c:v>
                </c:pt>
                <c:pt idx="6492">
                  <c:v>52376.5</c:v>
                </c:pt>
                <c:pt idx="6493">
                  <c:v>52384.75</c:v>
                </c:pt>
                <c:pt idx="6494">
                  <c:v>52393</c:v>
                </c:pt>
                <c:pt idx="6495">
                  <c:v>52401.25</c:v>
                </c:pt>
                <c:pt idx="6496">
                  <c:v>52409.5</c:v>
                </c:pt>
                <c:pt idx="6497">
                  <c:v>52417.75</c:v>
                </c:pt>
                <c:pt idx="6498">
                  <c:v>52426</c:v>
                </c:pt>
                <c:pt idx="6499">
                  <c:v>52434.25</c:v>
                </c:pt>
                <c:pt idx="6500">
                  <c:v>52442.5</c:v>
                </c:pt>
                <c:pt idx="6501">
                  <c:v>52450.75</c:v>
                </c:pt>
                <c:pt idx="6502">
                  <c:v>52459</c:v>
                </c:pt>
                <c:pt idx="6503">
                  <c:v>52467.25</c:v>
                </c:pt>
                <c:pt idx="6504">
                  <c:v>52475.5</c:v>
                </c:pt>
                <c:pt idx="6505">
                  <c:v>52483.75</c:v>
                </c:pt>
                <c:pt idx="6506">
                  <c:v>52492</c:v>
                </c:pt>
                <c:pt idx="6507">
                  <c:v>52500.25</c:v>
                </c:pt>
                <c:pt idx="6508">
                  <c:v>52508.5</c:v>
                </c:pt>
                <c:pt idx="6509">
                  <c:v>52516.75</c:v>
                </c:pt>
                <c:pt idx="6510">
                  <c:v>52525</c:v>
                </c:pt>
                <c:pt idx="6511">
                  <c:v>52533.25</c:v>
                </c:pt>
                <c:pt idx="6512">
                  <c:v>52541.5</c:v>
                </c:pt>
                <c:pt idx="6513">
                  <c:v>52549.75</c:v>
                </c:pt>
                <c:pt idx="6514">
                  <c:v>52558</c:v>
                </c:pt>
                <c:pt idx="6515">
                  <c:v>52566.25</c:v>
                </c:pt>
                <c:pt idx="6516">
                  <c:v>52574.5</c:v>
                </c:pt>
                <c:pt idx="6517">
                  <c:v>52582.75</c:v>
                </c:pt>
                <c:pt idx="6518">
                  <c:v>52591</c:v>
                </c:pt>
                <c:pt idx="6519">
                  <c:v>52599.25</c:v>
                </c:pt>
                <c:pt idx="6520">
                  <c:v>52607.5</c:v>
                </c:pt>
                <c:pt idx="6521">
                  <c:v>52615.75</c:v>
                </c:pt>
                <c:pt idx="6522">
                  <c:v>52624</c:v>
                </c:pt>
                <c:pt idx="6523">
                  <c:v>52632.25</c:v>
                </c:pt>
                <c:pt idx="6524">
                  <c:v>52640.5</c:v>
                </c:pt>
                <c:pt idx="6525">
                  <c:v>52648.75</c:v>
                </c:pt>
                <c:pt idx="6526">
                  <c:v>52657</c:v>
                </c:pt>
                <c:pt idx="6527">
                  <c:v>52665.25</c:v>
                </c:pt>
                <c:pt idx="6528">
                  <c:v>52673.5</c:v>
                </c:pt>
                <c:pt idx="6529">
                  <c:v>52681.75</c:v>
                </c:pt>
                <c:pt idx="6530">
                  <c:v>52690</c:v>
                </c:pt>
                <c:pt idx="6531">
                  <c:v>52698.25</c:v>
                </c:pt>
                <c:pt idx="6532">
                  <c:v>52706.5</c:v>
                </c:pt>
                <c:pt idx="6533">
                  <c:v>52714.75</c:v>
                </c:pt>
                <c:pt idx="6534">
                  <c:v>52723</c:v>
                </c:pt>
                <c:pt idx="6535">
                  <c:v>52731.25</c:v>
                </c:pt>
                <c:pt idx="6536">
                  <c:v>52739.5</c:v>
                </c:pt>
                <c:pt idx="6537">
                  <c:v>52747.75</c:v>
                </c:pt>
                <c:pt idx="6538">
                  <c:v>52756</c:v>
                </c:pt>
                <c:pt idx="6539">
                  <c:v>52764.25</c:v>
                </c:pt>
                <c:pt idx="6540">
                  <c:v>52772.5</c:v>
                </c:pt>
                <c:pt idx="6541">
                  <c:v>52780.75</c:v>
                </c:pt>
                <c:pt idx="6542">
                  <c:v>52789</c:v>
                </c:pt>
                <c:pt idx="6543">
                  <c:v>52797.25</c:v>
                </c:pt>
                <c:pt idx="6544">
                  <c:v>52805.5</c:v>
                </c:pt>
                <c:pt idx="6545">
                  <c:v>52813.75</c:v>
                </c:pt>
                <c:pt idx="6546">
                  <c:v>52822</c:v>
                </c:pt>
                <c:pt idx="6547">
                  <c:v>52830.25</c:v>
                </c:pt>
                <c:pt idx="6548">
                  <c:v>52838.5</c:v>
                </c:pt>
                <c:pt idx="6549">
                  <c:v>52846.75</c:v>
                </c:pt>
                <c:pt idx="6550">
                  <c:v>52855</c:v>
                </c:pt>
                <c:pt idx="6551">
                  <c:v>52863.25</c:v>
                </c:pt>
                <c:pt idx="6552">
                  <c:v>52871.5</c:v>
                </c:pt>
                <c:pt idx="6553">
                  <c:v>52879.75</c:v>
                </c:pt>
                <c:pt idx="6554">
                  <c:v>52888</c:v>
                </c:pt>
                <c:pt idx="6555">
                  <c:v>52896.25</c:v>
                </c:pt>
                <c:pt idx="6556">
                  <c:v>52904.5</c:v>
                </c:pt>
                <c:pt idx="6557">
                  <c:v>52912.75</c:v>
                </c:pt>
                <c:pt idx="6558">
                  <c:v>52921</c:v>
                </c:pt>
                <c:pt idx="6559">
                  <c:v>52929.25</c:v>
                </c:pt>
                <c:pt idx="6560">
                  <c:v>52937.5</c:v>
                </c:pt>
                <c:pt idx="6561">
                  <c:v>52945.75</c:v>
                </c:pt>
                <c:pt idx="6562">
                  <c:v>52954</c:v>
                </c:pt>
                <c:pt idx="6563">
                  <c:v>52962.25</c:v>
                </c:pt>
                <c:pt idx="6564">
                  <c:v>52970.5</c:v>
                </c:pt>
                <c:pt idx="6565">
                  <c:v>52978.75</c:v>
                </c:pt>
                <c:pt idx="6566">
                  <c:v>52987</c:v>
                </c:pt>
                <c:pt idx="6567">
                  <c:v>52995.25</c:v>
                </c:pt>
                <c:pt idx="6568">
                  <c:v>53003.5</c:v>
                </c:pt>
                <c:pt idx="6569">
                  <c:v>53011.75</c:v>
                </c:pt>
                <c:pt idx="6570">
                  <c:v>53020</c:v>
                </c:pt>
                <c:pt idx="6571">
                  <c:v>53028.25</c:v>
                </c:pt>
                <c:pt idx="6572">
                  <c:v>53036.5</c:v>
                </c:pt>
                <c:pt idx="6573">
                  <c:v>53044.75</c:v>
                </c:pt>
                <c:pt idx="6574">
                  <c:v>53053</c:v>
                </c:pt>
                <c:pt idx="6575">
                  <c:v>53061.25</c:v>
                </c:pt>
                <c:pt idx="6576">
                  <c:v>53069.5</c:v>
                </c:pt>
                <c:pt idx="6577">
                  <c:v>53077.75</c:v>
                </c:pt>
                <c:pt idx="6578">
                  <c:v>53086</c:v>
                </c:pt>
                <c:pt idx="6579">
                  <c:v>53094.25</c:v>
                </c:pt>
                <c:pt idx="6580">
                  <c:v>53102.5</c:v>
                </c:pt>
                <c:pt idx="6581">
                  <c:v>53110.75</c:v>
                </c:pt>
                <c:pt idx="6582">
                  <c:v>53119</c:v>
                </c:pt>
                <c:pt idx="6583">
                  <c:v>53127.25</c:v>
                </c:pt>
                <c:pt idx="6584">
                  <c:v>53135.5</c:v>
                </c:pt>
                <c:pt idx="6585">
                  <c:v>53143.75</c:v>
                </c:pt>
                <c:pt idx="6586">
                  <c:v>53152</c:v>
                </c:pt>
                <c:pt idx="6587">
                  <c:v>53160.25</c:v>
                </c:pt>
                <c:pt idx="6588">
                  <c:v>53168.5</c:v>
                </c:pt>
                <c:pt idx="6589">
                  <c:v>53176.75</c:v>
                </c:pt>
                <c:pt idx="6590">
                  <c:v>53185</c:v>
                </c:pt>
                <c:pt idx="6591">
                  <c:v>53193.25</c:v>
                </c:pt>
                <c:pt idx="6592">
                  <c:v>53201.5</c:v>
                </c:pt>
                <c:pt idx="6593">
                  <c:v>53209.75</c:v>
                </c:pt>
                <c:pt idx="6594">
                  <c:v>53218</c:v>
                </c:pt>
                <c:pt idx="6595">
                  <c:v>53226.25</c:v>
                </c:pt>
                <c:pt idx="6596">
                  <c:v>53234.5</c:v>
                </c:pt>
                <c:pt idx="6597">
                  <c:v>53242.75</c:v>
                </c:pt>
                <c:pt idx="6598">
                  <c:v>53251</c:v>
                </c:pt>
                <c:pt idx="6599">
                  <c:v>53259.25</c:v>
                </c:pt>
                <c:pt idx="6600">
                  <c:v>53267.5</c:v>
                </c:pt>
                <c:pt idx="6601">
                  <c:v>53275.75</c:v>
                </c:pt>
                <c:pt idx="6602">
                  <c:v>53284</c:v>
                </c:pt>
                <c:pt idx="6603">
                  <c:v>53292.25</c:v>
                </c:pt>
                <c:pt idx="6604">
                  <c:v>53300.5</c:v>
                </c:pt>
                <c:pt idx="6605">
                  <c:v>53308.75</c:v>
                </c:pt>
                <c:pt idx="6606">
                  <c:v>53317</c:v>
                </c:pt>
                <c:pt idx="6607">
                  <c:v>53325.25</c:v>
                </c:pt>
                <c:pt idx="6608">
                  <c:v>53333.5</c:v>
                </c:pt>
                <c:pt idx="6609">
                  <c:v>53341.75</c:v>
                </c:pt>
                <c:pt idx="6610">
                  <c:v>53350</c:v>
                </c:pt>
                <c:pt idx="6611">
                  <c:v>53358.25</c:v>
                </c:pt>
                <c:pt idx="6612">
                  <c:v>53366.5</c:v>
                </c:pt>
                <c:pt idx="6613">
                  <c:v>53374.75</c:v>
                </c:pt>
                <c:pt idx="6614">
                  <c:v>53383</c:v>
                </c:pt>
                <c:pt idx="6615">
                  <c:v>53391.25</c:v>
                </c:pt>
                <c:pt idx="6616">
                  <c:v>53399.5</c:v>
                </c:pt>
                <c:pt idx="6617">
                  <c:v>53407.75</c:v>
                </c:pt>
                <c:pt idx="6618">
                  <c:v>53416</c:v>
                </c:pt>
                <c:pt idx="6619">
                  <c:v>53424.25</c:v>
                </c:pt>
                <c:pt idx="6620">
                  <c:v>53432.5</c:v>
                </c:pt>
                <c:pt idx="6621">
                  <c:v>53440.75</c:v>
                </c:pt>
                <c:pt idx="6622">
                  <c:v>53449</c:v>
                </c:pt>
                <c:pt idx="6623">
                  <c:v>53457.25</c:v>
                </c:pt>
                <c:pt idx="6624">
                  <c:v>53465.5</c:v>
                </c:pt>
                <c:pt idx="6625">
                  <c:v>53473.75</c:v>
                </c:pt>
                <c:pt idx="6626">
                  <c:v>53482</c:v>
                </c:pt>
                <c:pt idx="6627">
                  <c:v>53490.25</c:v>
                </c:pt>
                <c:pt idx="6628">
                  <c:v>53498.5</c:v>
                </c:pt>
                <c:pt idx="6629">
                  <c:v>53506.75</c:v>
                </c:pt>
                <c:pt idx="6630">
                  <c:v>53515</c:v>
                </c:pt>
                <c:pt idx="6631">
                  <c:v>53523.25</c:v>
                </c:pt>
                <c:pt idx="6632">
                  <c:v>53531.5</c:v>
                </c:pt>
                <c:pt idx="6633">
                  <c:v>53539.75</c:v>
                </c:pt>
                <c:pt idx="6634">
                  <c:v>53548</c:v>
                </c:pt>
                <c:pt idx="6635">
                  <c:v>53556.25</c:v>
                </c:pt>
                <c:pt idx="6636">
                  <c:v>53564.5</c:v>
                </c:pt>
                <c:pt idx="6637">
                  <c:v>53572.75</c:v>
                </c:pt>
                <c:pt idx="6638">
                  <c:v>53581</c:v>
                </c:pt>
                <c:pt idx="6639">
                  <c:v>53589.25</c:v>
                </c:pt>
                <c:pt idx="6640">
                  <c:v>53597.5</c:v>
                </c:pt>
                <c:pt idx="6641">
                  <c:v>53605.75</c:v>
                </c:pt>
                <c:pt idx="6642">
                  <c:v>53614</c:v>
                </c:pt>
                <c:pt idx="6643">
                  <c:v>53622.25</c:v>
                </c:pt>
                <c:pt idx="6644">
                  <c:v>53630.5</c:v>
                </c:pt>
                <c:pt idx="6645">
                  <c:v>53638.75</c:v>
                </c:pt>
                <c:pt idx="6646">
                  <c:v>53647</c:v>
                </c:pt>
                <c:pt idx="6647">
                  <c:v>53655.25</c:v>
                </c:pt>
                <c:pt idx="6648">
                  <c:v>53663.5</c:v>
                </c:pt>
                <c:pt idx="6649">
                  <c:v>53671.75</c:v>
                </c:pt>
                <c:pt idx="6650">
                  <c:v>53680</c:v>
                </c:pt>
                <c:pt idx="6651">
                  <c:v>53688.25</c:v>
                </c:pt>
                <c:pt idx="6652">
                  <c:v>53696.5</c:v>
                </c:pt>
                <c:pt idx="6653">
                  <c:v>53704.75</c:v>
                </c:pt>
                <c:pt idx="6654">
                  <c:v>53713</c:v>
                </c:pt>
                <c:pt idx="6655">
                  <c:v>53721.25</c:v>
                </c:pt>
                <c:pt idx="6656">
                  <c:v>53729.5</c:v>
                </c:pt>
                <c:pt idx="6657">
                  <c:v>53737.75</c:v>
                </c:pt>
                <c:pt idx="6658">
                  <c:v>53746</c:v>
                </c:pt>
                <c:pt idx="6659">
                  <c:v>53754.25</c:v>
                </c:pt>
                <c:pt idx="6660">
                  <c:v>53762.5</c:v>
                </c:pt>
                <c:pt idx="6661">
                  <c:v>53770.75</c:v>
                </c:pt>
                <c:pt idx="6662">
                  <c:v>53779</c:v>
                </c:pt>
                <c:pt idx="6663">
                  <c:v>53787.25</c:v>
                </c:pt>
                <c:pt idx="6664">
                  <c:v>53795.5</c:v>
                </c:pt>
                <c:pt idx="6665">
                  <c:v>53803.75</c:v>
                </c:pt>
                <c:pt idx="6666">
                  <c:v>53812</c:v>
                </c:pt>
                <c:pt idx="6667">
                  <c:v>53820.25</c:v>
                </c:pt>
                <c:pt idx="6668">
                  <c:v>53828.5</c:v>
                </c:pt>
                <c:pt idx="6669">
                  <c:v>53836.75</c:v>
                </c:pt>
                <c:pt idx="6670">
                  <c:v>53845</c:v>
                </c:pt>
                <c:pt idx="6671">
                  <c:v>53853.25</c:v>
                </c:pt>
                <c:pt idx="6672">
                  <c:v>53861.5</c:v>
                </c:pt>
                <c:pt idx="6673">
                  <c:v>53869.75</c:v>
                </c:pt>
                <c:pt idx="6674">
                  <c:v>53878</c:v>
                </c:pt>
                <c:pt idx="6675">
                  <c:v>53886.25</c:v>
                </c:pt>
                <c:pt idx="6676">
                  <c:v>53894.5</c:v>
                </c:pt>
                <c:pt idx="6677">
                  <c:v>53902.75</c:v>
                </c:pt>
                <c:pt idx="6678">
                  <c:v>53911</c:v>
                </c:pt>
                <c:pt idx="6679">
                  <c:v>53919.25</c:v>
                </c:pt>
                <c:pt idx="6680">
                  <c:v>53927.5</c:v>
                </c:pt>
                <c:pt idx="6681">
                  <c:v>53935.75</c:v>
                </c:pt>
                <c:pt idx="6682">
                  <c:v>53944</c:v>
                </c:pt>
                <c:pt idx="6683">
                  <c:v>53952.25</c:v>
                </c:pt>
                <c:pt idx="6684">
                  <c:v>53960.5</c:v>
                </c:pt>
                <c:pt idx="6685">
                  <c:v>53968.75</c:v>
                </c:pt>
                <c:pt idx="6686">
                  <c:v>53977</c:v>
                </c:pt>
                <c:pt idx="6687">
                  <c:v>53985.25</c:v>
                </c:pt>
                <c:pt idx="6688">
                  <c:v>53993.5</c:v>
                </c:pt>
                <c:pt idx="6689">
                  <c:v>54001.75</c:v>
                </c:pt>
                <c:pt idx="6690">
                  <c:v>54010</c:v>
                </c:pt>
                <c:pt idx="6691">
                  <c:v>54018.25</c:v>
                </c:pt>
                <c:pt idx="6692">
                  <c:v>54026.5</c:v>
                </c:pt>
                <c:pt idx="6693">
                  <c:v>54034.75</c:v>
                </c:pt>
                <c:pt idx="6694">
                  <c:v>54043</c:v>
                </c:pt>
                <c:pt idx="6695">
                  <c:v>54051.25</c:v>
                </c:pt>
                <c:pt idx="6696">
                  <c:v>54059.5</c:v>
                </c:pt>
                <c:pt idx="6697">
                  <c:v>54067.75</c:v>
                </c:pt>
                <c:pt idx="6698">
                  <c:v>54076</c:v>
                </c:pt>
                <c:pt idx="6699">
                  <c:v>54084.25</c:v>
                </c:pt>
                <c:pt idx="6700">
                  <c:v>54092.5</c:v>
                </c:pt>
                <c:pt idx="6701">
                  <c:v>54100.75</c:v>
                </c:pt>
                <c:pt idx="6702">
                  <c:v>54109</c:v>
                </c:pt>
                <c:pt idx="6703">
                  <c:v>54117.25</c:v>
                </c:pt>
                <c:pt idx="6704">
                  <c:v>54125.5</c:v>
                </c:pt>
                <c:pt idx="6705">
                  <c:v>54133.75</c:v>
                </c:pt>
                <c:pt idx="6706">
                  <c:v>54142</c:v>
                </c:pt>
                <c:pt idx="6707">
                  <c:v>54150.25</c:v>
                </c:pt>
                <c:pt idx="6708">
                  <c:v>54158.5</c:v>
                </c:pt>
                <c:pt idx="6709">
                  <c:v>54166.75</c:v>
                </c:pt>
                <c:pt idx="6710">
                  <c:v>54175</c:v>
                </c:pt>
                <c:pt idx="6711">
                  <c:v>54183.25</c:v>
                </c:pt>
                <c:pt idx="6712">
                  <c:v>54191.5</c:v>
                </c:pt>
                <c:pt idx="6713">
                  <c:v>54199.75</c:v>
                </c:pt>
                <c:pt idx="6714">
                  <c:v>54208</c:v>
                </c:pt>
                <c:pt idx="6715">
                  <c:v>54216.25</c:v>
                </c:pt>
                <c:pt idx="6716">
                  <c:v>54224.5</c:v>
                </c:pt>
                <c:pt idx="6717">
                  <c:v>54232.75</c:v>
                </c:pt>
                <c:pt idx="6718">
                  <c:v>54241</c:v>
                </c:pt>
                <c:pt idx="6719">
                  <c:v>54249.25</c:v>
                </c:pt>
                <c:pt idx="6720">
                  <c:v>54257.5</c:v>
                </c:pt>
                <c:pt idx="6721">
                  <c:v>54265.75</c:v>
                </c:pt>
                <c:pt idx="6722">
                  <c:v>54274</c:v>
                </c:pt>
                <c:pt idx="6723">
                  <c:v>54282.25</c:v>
                </c:pt>
                <c:pt idx="6724">
                  <c:v>54290.5</c:v>
                </c:pt>
                <c:pt idx="6725">
                  <c:v>54298.75</c:v>
                </c:pt>
                <c:pt idx="6726">
                  <c:v>54307</c:v>
                </c:pt>
                <c:pt idx="6727">
                  <c:v>54315.25</c:v>
                </c:pt>
                <c:pt idx="6728">
                  <c:v>54323.5</c:v>
                </c:pt>
                <c:pt idx="6729">
                  <c:v>54331.75</c:v>
                </c:pt>
                <c:pt idx="6730">
                  <c:v>54340</c:v>
                </c:pt>
                <c:pt idx="6731">
                  <c:v>54348.25</c:v>
                </c:pt>
                <c:pt idx="6732">
                  <c:v>54356.5</c:v>
                </c:pt>
                <c:pt idx="6733">
                  <c:v>54364.75</c:v>
                </c:pt>
                <c:pt idx="6734">
                  <c:v>54373</c:v>
                </c:pt>
                <c:pt idx="6735">
                  <c:v>54381.25</c:v>
                </c:pt>
                <c:pt idx="6736">
                  <c:v>54389.5</c:v>
                </c:pt>
                <c:pt idx="6737">
                  <c:v>54397.75</c:v>
                </c:pt>
                <c:pt idx="6738">
                  <c:v>54406</c:v>
                </c:pt>
                <c:pt idx="6739">
                  <c:v>54414.25</c:v>
                </c:pt>
                <c:pt idx="6740">
                  <c:v>54422.5</c:v>
                </c:pt>
                <c:pt idx="6741">
                  <c:v>54430.75</c:v>
                </c:pt>
                <c:pt idx="6742">
                  <c:v>54439</c:v>
                </c:pt>
                <c:pt idx="6743">
                  <c:v>54447.25</c:v>
                </c:pt>
                <c:pt idx="6744">
                  <c:v>54455.5</c:v>
                </c:pt>
                <c:pt idx="6745">
                  <c:v>54463.75</c:v>
                </c:pt>
                <c:pt idx="6746">
                  <c:v>54472</c:v>
                </c:pt>
                <c:pt idx="6747">
                  <c:v>54480.25</c:v>
                </c:pt>
                <c:pt idx="6748">
                  <c:v>54488.5</c:v>
                </c:pt>
                <c:pt idx="6749">
                  <c:v>54496.75</c:v>
                </c:pt>
                <c:pt idx="6750">
                  <c:v>54505</c:v>
                </c:pt>
                <c:pt idx="6751">
                  <c:v>54513.25</c:v>
                </c:pt>
                <c:pt idx="6752">
                  <c:v>54521.5</c:v>
                </c:pt>
                <c:pt idx="6753">
                  <c:v>54529.75</c:v>
                </c:pt>
                <c:pt idx="6754">
                  <c:v>54538</c:v>
                </c:pt>
                <c:pt idx="6755">
                  <c:v>54546.25</c:v>
                </c:pt>
                <c:pt idx="6756">
                  <c:v>54554.5</c:v>
                </c:pt>
                <c:pt idx="6757">
                  <c:v>54562.75</c:v>
                </c:pt>
                <c:pt idx="6758">
                  <c:v>54571</c:v>
                </c:pt>
                <c:pt idx="6759">
                  <c:v>54579.25</c:v>
                </c:pt>
                <c:pt idx="6760">
                  <c:v>54587.5</c:v>
                </c:pt>
                <c:pt idx="6761">
                  <c:v>54595.75</c:v>
                </c:pt>
                <c:pt idx="6762">
                  <c:v>54604</c:v>
                </c:pt>
                <c:pt idx="6763">
                  <c:v>54612.25</c:v>
                </c:pt>
                <c:pt idx="6764">
                  <c:v>54620.5</c:v>
                </c:pt>
                <c:pt idx="6765">
                  <c:v>54628.75</c:v>
                </c:pt>
                <c:pt idx="6766">
                  <c:v>54637</c:v>
                </c:pt>
                <c:pt idx="6767">
                  <c:v>54645.25</c:v>
                </c:pt>
                <c:pt idx="6768">
                  <c:v>54653.5</c:v>
                </c:pt>
                <c:pt idx="6769">
                  <c:v>54661.75</c:v>
                </c:pt>
                <c:pt idx="6770">
                  <c:v>54670</c:v>
                </c:pt>
                <c:pt idx="6771">
                  <c:v>54678.25</c:v>
                </c:pt>
                <c:pt idx="6772">
                  <c:v>54686.5</c:v>
                </c:pt>
                <c:pt idx="6773">
                  <c:v>54694.75</c:v>
                </c:pt>
                <c:pt idx="6774">
                  <c:v>54703</c:v>
                </c:pt>
                <c:pt idx="6775">
                  <c:v>54711.25</c:v>
                </c:pt>
                <c:pt idx="6776">
                  <c:v>54719.5</c:v>
                </c:pt>
                <c:pt idx="6777">
                  <c:v>54727.75</c:v>
                </c:pt>
                <c:pt idx="6778">
                  <c:v>54736</c:v>
                </c:pt>
                <c:pt idx="6779">
                  <c:v>54744.25</c:v>
                </c:pt>
                <c:pt idx="6780">
                  <c:v>54752.5</c:v>
                </c:pt>
                <c:pt idx="6781">
                  <c:v>54760.75</c:v>
                </c:pt>
                <c:pt idx="6782">
                  <c:v>54769</c:v>
                </c:pt>
                <c:pt idx="6783">
                  <c:v>54777.25</c:v>
                </c:pt>
                <c:pt idx="6784">
                  <c:v>54785.5</c:v>
                </c:pt>
                <c:pt idx="6785">
                  <c:v>54793.75</c:v>
                </c:pt>
                <c:pt idx="6786">
                  <c:v>54802</c:v>
                </c:pt>
                <c:pt idx="6787">
                  <c:v>54810.25</c:v>
                </c:pt>
                <c:pt idx="6788">
                  <c:v>54818.5</c:v>
                </c:pt>
                <c:pt idx="6789">
                  <c:v>54826.75</c:v>
                </c:pt>
                <c:pt idx="6790">
                  <c:v>54835</c:v>
                </c:pt>
                <c:pt idx="6791">
                  <c:v>54843.25</c:v>
                </c:pt>
                <c:pt idx="6792">
                  <c:v>54851.5</c:v>
                </c:pt>
                <c:pt idx="6793">
                  <c:v>54859.75</c:v>
                </c:pt>
                <c:pt idx="6794">
                  <c:v>54868</c:v>
                </c:pt>
                <c:pt idx="6795">
                  <c:v>54876.25</c:v>
                </c:pt>
                <c:pt idx="6796">
                  <c:v>54884.5</c:v>
                </c:pt>
                <c:pt idx="6797">
                  <c:v>54892.75</c:v>
                </c:pt>
                <c:pt idx="6798">
                  <c:v>54901</c:v>
                </c:pt>
                <c:pt idx="6799">
                  <c:v>54909.25</c:v>
                </c:pt>
                <c:pt idx="6800">
                  <c:v>54917.5</c:v>
                </c:pt>
                <c:pt idx="6801">
                  <c:v>54925.75</c:v>
                </c:pt>
                <c:pt idx="6802">
                  <c:v>54934</c:v>
                </c:pt>
                <c:pt idx="6803">
                  <c:v>54942.25</c:v>
                </c:pt>
                <c:pt idx="6804">
                  <c:v>54950.5</c:v>
                </c:pt>
                <c:pt idx="6805">
                  <c:v>54958.75</c:v>
                </c:pt>
                <c:pt idx="6806">
                  <c:v>54967</c:v>
                </c:pt>
                <c:pt idx="6807">
                  <c:v>54975.25</c:v>
                </c:pt>
                <c:pt idx="6808">
                  <c:v>54983.5</c:v>
                </c:pt>
                <c:pt idx="6809">
                  <c:v>54991.75</c:v>
                </c:pt>
                <c:pt idx="6810">
                  <c:v>55000</c:v>
                </c:pt>
                <c:pt idx="6811">
                  <c:v>55008.25</c:v>
                </c:pt>
                <c:pt idx="6812">
                  <c:v>55016.5</c:v>
                </c:pt>
                <c:pt idx="6813">
                  <c:v>55024.75</c:v>
                </c:pt>
                <c:pt idx="6814">
                  <c:v>55033</c:v>
                </c:pt>
                <c:pt idx="6815">
                  <c:v>55041.25</c:v>
                </c:pt>
                <c:pt idx="6816">
                  <c:v>55049.5</c:v>
                </c:pt>
                <c:pt idx="6817">
                  <c:v>55057.75</c:v>
                </c:pt>
                <c:pt idx="6818">
                  <c:v>55066</c:v>
                </c:pt>
                <c:pt idx="6819">
                  <c:v>55074.25</c:v>
                </c:pt>
                <c:pt idx="6820">
                  <c:v>55082.5</c:v>
                </c:pt>
                <c:pt idx="6821">
                  <c:v>55090.75</c:v>
                </c:pt>
                <c:pt idx="6822">
                  <c:v>55099</c:v>
                </c:pt>
                <c:pt idx="6823">
                  <c:v>55107.25</c:v>
                </c:pt>
                <c:pt idx="6824">
                  <c:v>55115.5</c:v>
                </c:pt>
                <c:pt idx="6825">
                  <c:v>55123.75</c:v>
                </c:pt>
                <c:pt idx="6826">
                  <c:v>55132</c:v>
                </c:pt>
                <c:pt idx="6827">
                  <c:v>55140.25</c:v>
                </c:pt>
                <c:pt idx="6828">
                  <c:v>55148.5</c:v>
                </c:pt>
                <c:pt idx="6829">
                  <c:v>55156.75</c:v>
                </c:pt>
                <c:pt idx="6830">
                  <c:v>55165</c:v>
                </c:pt>
                <c:pt idx="6831">
                  <c:v>55173.25</c:v>
                </c:pt>
                <c:pt idx="6832">
                  <c:v>55181.5</c:v>
                </c:pt>
                <c:pt idx="6833">
                  <c:v>55189.75</c:v>
                </c:pt>
                <c:pt idx="6834">
                  <c:v>55198</c:v>
                </c:pt>
                <c:pt idx="6835">
                  <c:v>55206.25</c:v>
                </c:pt>
                <c:pt idx="6836">
                  <c:v>55214.5</c:v>
                </c:pt>
                <c:pt idx="6837">
                  <c:v>55222.75</c:v>
                </c:pt>
                <c:pt idx="6838">
                  <c:v>55231</c:v>
                </c:pt>
                <c:pt idx="6839">
                  <c:v>55239.25</c:v>
                </c:pt>
                <c:pt idx="6840">
                  <c:v>55247.5</c:v>
                </c:pt>
                <c:pt idx="6841">
                  <c:v>55255.75</c:v>
                </c:pt>
                <c:pt idx="6842">
                  <c:v>55264</c:v>
                </c:pt>
                <c:pt idx="6843">
                  <c:v>55272.25</c:v>
                </c:pt>
                <c:pt idx="6844">
                  <c:v>55280.5</c:v>
                </c:pt>
                <c:pt idx="6845">
                  <c:v>55288.75</c:v>
                </c:pt>
                <c:pt idx="6846">
                  <c:v>55297</c:v>
                </c:pt>
                <c:pt idx="6847">
                  <c:v>55305.25</c:v>
                </c:pt>
                <c:pt idx="6848">
                  <c:v>55313.5</c:v>
                </c:pt>
                <c:pt idx="6849">
                  <c:v>55321.75</c:v>
                </c:pt>
                <c:pt idx="6850">
                  <c:v>55330</c:v>
                </c:pt>
                <c:pt idx="6851">
                  <c:v>55338.25</c:v>
                </c:pt>
                <c:pt idx="6852">
                  <c:v>55346.5</c:v>
                </c:pt>
                <c:pt idx="6853">
                  <c:v>55354.75</c:v>
                </c:pt>
                <c:pt idx="6854">
                  <c:v>55363</c:v>
                </c:pt>
                <c:pt idx="6855">
                  <c:v>55371.25</c:v>
                </c:pt>
                <c:pt idx="6856">
                  <c:v>55379.5</c:v>
                </c:pt>
                <c:pt idx="6857">
                  <c:v>55387.75</c:v>
                </c:pt>
                <c:pt idx="6858">
                  <c:v>55396</c:v>
                </c:pt>
                <c:pt idx="6859">
                  <c:v>55404.25</c:v>
                </c:pt>
                <c:pt idx="6860">
                  <c:v>55412.5</c:v>
                </c:pt>
                <c:pt idx="6861">
                  <c:v>55420.75</c:v>
                </c:pt>
                <c:pt idx="6862">
                  <c:v>55429</c:v>
                </c:pt>
                <c:pt idx="6863">
                  <c:v>55437.25</c:v>
                </c:pt>
                <c:pt idx="6864">
                  <c:v>55445.5</c:v>
                </c:pt>
                <c:pt idx="6865">
                  <c:v>55453.75</c:v>
                </c:pt>
                <c:pt idx="6866">
                  <c:v>55462</c:v>
                </c:pt>
                <c:pt idx="6867">
                  <c:v>55470.25</c:v>
                </c:pt>
                <c:pt idx="6868">
                  <c:v>55478.5</c:v>
                </c:pt>
                <c:pt idx="6869">
                  <c:v>55486.75</c:v>
                </c:pt>
                <c:pt idx="6870">
                  <c:v>55495</c:v>
                </c:pt>
                <c:pt idx="6871">
                  <c:v>55503.25</c:v>
                </c:pt>
                <c:pt idx="6872">
                  <c:v>55511.5</c:v>
                </c:pt>
                <c:pt idx="6873">
                  <c:v>55519.75</c:v>
                </c:pt>
                <c:pt idx="6874">
                  <c:v>55528</c:v>
                </c:pt>
                <c:pt idx="6875">
                  <c:v>55536.25</c:v>
                </c:pt>
                <c:pt idx="6876">
                  <c:v>55544.5</c:v>
                </c:pt>
                <c:pt idx="6877">
                  <c:v>55552.75</c:v>
                </c:pt>
                <c:pt idx="6878">
                  <c:v>55561</c:v>
                </c:pt>
                <c:pt idx="6879">
                  <c:v>55569.25</c:v>
                </c:pt>
                <c:pt idx="6880">
                  <c:v>55577.5</c:v>
                </c:pt>
                <c:pt idx="6881">
                  <c:v>55585.75</c:v>
                </c:pt>
                <c:pt idx="6882">
                  <c:v>55594</c:v>
                </c:pt>
                <c:pt idx="6883">
                  <c:v>55602.25</c:v>
                </c:pt>
                <c:pt idx="6884">
                  <c:v>55610.5</c:v>
                </c:pt>
                <c:pt idx="6885">
                  <c:v>55618.75</c:v>
                </c:pt>
                <c:pt idx="6886">
                  <c:v>55627</c:v>
                </c:pt>
                <c:pt idx="6887">
                  <c:v>55635.25</c:v>
                </c:pt>
                <c:pt idx="6888">
                  <c:v>55643.5</c:v>
                </c:pt>
                <c:pt idx="6889">
                  <c:v>55651.75</c:v>
                </c:pt>
                <c:pt idx="6890">
                  <c:v>55660</c:v>
                </c:pt>
                <c:pt idx="6891">
                  <c:v>55668.25</c:v>
                </c:pt>
                <c:pt idx="6892">
                  <c:v>55676.5</c:v>
                </c:pt>
                <c:pt idx="6893">
                  <c:v>55684.75</c:v>
                </c:pt>
                <c:pt idx="6894">
                  <c:v>55693</c:v>
                </c:pt>
                <c:pt idx="6895">
                  <c:v>55701.25</c:v>
                </c:pt>
                <c:pt idx="6896">
                  <c:v>55709.5</c:v>
                </c:pt>
                <c:pt idx="6897">
                  <c:v>55717.75</c:v>
                </c:pt>
                <c:pt idx="6898">
                  <c:v>55726</c:v>
                </c:pt>
                <c:pt idx="6899">
                  <c:v>55734.25</c:v>
                </c:pt>
                <c:pt idx="6900">
                  <c:v>55742.5</c:v>
                </c:pt>
                <c:pt idx="6901">
                  <c:v>55750.75</c:v>
                </c:pt>
                <c:pt idx="6902">
                  <c:v>55759</c:v>
                </c:pt>
                <c:pt idx="6903">
                  <c:v>55767.25</c:v>
                </c:pt>
                <c:pt idx="6904">
                  <c:v>55775.5</c:v>
                </c:pt>
                <c:pt idx="6905">
                  <c:v>55783.75</c:v>
                </c:pt>
                <c:pt idx="6906">
                  <c:v>55792</c:v>
                </c:pt>
                <c:pt idx="6907">
                  <c:v>55800.25</c:v>
                </c:pt>
                <c:pt idx="6908">
                  <c:v>55808.5</c:v>
                </c:pt>
                <c:pt idx="6909">
                  <c:v>55816.75</c:v>
                </c:pt>
                <c:pt idx="6910">
                  <c:v>55825</c:v>
                </c:pt>
                <c:pt idx="6911">
                  <c:v>55833.25</c:v>
                </c:pt>
                <c:pt idx="6912">
                  <c:v>55841.5</c:v>
                </c:pt>
                <c:pt idx="6913">
                  <c:v>55849.75</c:v>
                </c:pt>
                <c:pt idx="6914">
                  <c:v>55858</c:v>
                </c:pt>
                <c:pt idx="6915">
                  <c:v>55866.25</c:v>
                </c:pt>
                <c:pt idx="6916">
                  <c:v>55874.5</c:v>
                </c:pt>
                <c:pt idx="6917">
                  <c:v>55882.75</c:v>
                </c:pt>
                <c:pt idx="6918">
                  <c:v>55891</c:v>
                </c:pt>
                <c:pt idx="6919">
                  <c:v>55899.25</c:v>
                </c:pt>
                <c:pt idx="6920">
                  <c:v>55907.5</c:v>
                </c:pt>
                <c:pt idx="6921">
                  <c:v>55915.75</c:v>
                </c:pt>
                <c:pt idx="6922">
                  <c:v>55924</c:v>
                </c:pt>
                <c:pt idx="6923">
                  <c:v>55932.25</c:v>
                </c:pt>
                <c:pt idx="6924">
                  <c:v>55940.5</c:v>
                </c:pt>
                <c:pt idx="6925">
                  <c:v>55948.75</c:v>
                </c:pt>
                <c:pt idx="6926">
                  <c:v>55957</c:v>
                </c:pt>
                <c:pt idx="6927">
                  <c:v>55965.25</c:v>
                </c:pt>
                <c:pt idx="6928">
                  <c:v>55973.5</c:v>
                </c:pt>
                <c:pt idx="6929">
                  <c:v>55981.75</c:v>
                </c:pt>
                <c:pt idx="6930">
                  <c:v>55990</c:v>
                </c:pt>
                <c:pt idx="6931">
                  <c:v>55998.25</c:v>
                </c:pt>
                <c:pt idx="6932">
                  <c:v>56006.5</c:v>
                </c:pt>
                <c:pt idx="6933">
                  <c:v>56014.75</c:v>
                </c:pt>
                <c:pt idx="6934">
                  <c:v>56023</c:v>
                </c:pt>
                <c:pt idx="6935">
                  <c:v>56031.25</c:v>
                </c:pt>
                <c:pt idx="6936">
                  <c:v>56039.5</c:v>
                </c:pt>
                <c:pt idx="6937">
                  <c:v>56047.75</c:v>
                </c:pt>
                <c:pt idx="6938">
                  <c:v>56056</c:v>
                </c:pt>
                <c:pt idx="6939">
                  <c:v>56064.25</c:v>
                </c:pt>
                <c:pt idx="6940">
                  <c:v>56072.5</c:v>
                </c:pt>
                <c:pt idx="6941">
                  <c:v>56080.75</c:v>
                </c:pt>
                <c:pt idx="6942">
                  <c:v>56089</c:v>
                </c:pt>
                <c:pt idx="6943">
                  <c:v>56097.25</c:v>
                </c:pt>
                <c:pt idx="6944">
                  <c:v>56105.5</c:v>
                </c:pt>
                <c:pt idx="6945">
                  <c:v>56113.75</c:v>
                </c:pt>
                <c:pt idx="6946">
                  <c:v>56122</c:v>
                </c:pt>
                <c:pt idx="6947">
                  <c:v>56130.25</c:v>
                </c:pt>
                <c:pt idx="6948">
                  <c:v>56138.5</c:v>
                </c:pt>
                <c:pt idx="6949">
                  <c:v>56146.75</c:v>
                </c:pt>
                <c:pt idx="6950">
                  <c:v>56155</c:v>
                </c:pt>
                <c:pt idx="6951">
                  <c:v>56163.25</c:v>
                </c:pt>
                <c:pt idx="6952">
                  <c:v>56171.5</c:v>
                </c:pt>
                <c:pt idx="6953">
                  <c:v>56179.75</c:v>
                </c:pt>
                <c:pt idx="6954">
                  <c:v>56188</c:v>
                </c:pt>
                <c:pt idx="6955">
                  <c:v>56196.25</c:v>
                </c:pt>
                <c:pt idx="6956">
                  <c:v>56204.5</c:v>
                </c:pt>
                <c:pt idx="6957">
                  <c:v>56212.75</c:v>
                </c:pt>
                <c:pt idx="6958">
                  <c:v>56221</c:v>
                </c:pt>
                <c:pt idx="6959">
                  <c:v>56229.25</c:v>
                </c:pt>
                <c:pt idx="6960">
                  <c:v>56237.5</c:v>
                </c:pt>
                <c:pt idx="6961">
                  <c:v>56245.75</c:v>
                </c:pt>
                <c:pt idx="6962">
                  <c:v>56254</c:v>
                </c:pt>
                <c:pt idx="6963">
                  <c:v>56262.25</c:v>
                </c:pt>
                <c:pt idx="6964">
                  <c:v>56270.5</c:v>
                </c:pt>
                <c:pt idx="6965">
                  <c:v>56278.75</c:v>
                </c:pt>
                <c:pt idx="6966">
                  <c:v>56287</c:v>
                </c:pt>
                <c:pt idx="6967">
                  <c:v>56295.25</c:v>
                </c:pt>
                <c:pt idx="6968">
                  <c:v>56303.5</c:v>
                </c:pt>
                <c:pt idx="6969">
                  <c:v>56311.75</c:v>
                </c:pt>
                <c:pt idx="6970">
                  <c:v>56320</c:v>
                </c:pt>
                <c:pt idx="6971">
                  <c:v>56328.25</c:v>
                </c:pt>
                <c:pt idx="6972">
                  <c:v>56336.5</c:v>
                </c:pt>
                <c:pt idx="6973">
                  <c:v>56344.75</c:v>
                </c:pt>
                <c:pt idx="6974">
                  <c:v>56353</c:v>
                </c:pt>
                <c:pt idx="6975">
                  <c:v>56361.25</c:v>
                </c:pt>
                <c:pt idx="6976">
                  <c:v>56369.5</c:v>
                </c:pt>
                <c:pt idx="6977">
                  <c:v>56377.75</c:v>
                </c:pt>
                <c:pt idx="6978">
                  <c:v>56386</c:v>
                </c:pt>
                <c:pt idx="6979">
                  <c:v>56394.25</c:v>
                </c:pt>
                <c:pt idx="6980">
                  <c:v>56402.5</c:v>
                </c:pt>
                <c:pt idx="6981">
                  <c:v>56410.75</c:v>
                </c:pt>
                <c:pt idx="6982">
                  <c:v>56419</c:v>
                </c:pt>
                <c:pt idx="6983">
                  <c:v>56427.25</c:v>
                </c:pt>
                <c:pt idx="6984">
                  <c:v>56435.5</c:v>
                </c:pt>
                <c:pt idx="6985">
                  <c:v>56443.75</c:v>
                </c:pt>
                <c:pt idx="6986">
                  <c:v>56452</c:v>
                </c:pt>
                <c:pt idx="6987">
                  <c:v>56460.25</c:v>
                </c:pt>
                <c:pt idx="6988">
                  <c:v>56468.5</c:v>
                </c:pt>
                <c:pt idx="6989">
                  <c:v>56476.75</c:v>
                </c:pt>
                <c:pt idx="6990">
                  <c:v>56485</c:v>
                </c:pt>
                <c:pt idx="6991">
                  <c:v>56493.25</c:v>
                </c:pt>
                <c:pt idx="6992">
                  <c:v>56501.5</c:v>
                </c:pt>
                <c:pt idx="6993">
                  <c:v>56509.75</c:v>
                </c:pt>
                <c:pt idx="6994">
                  <c:v>56518</c:v>
                </c:pt>
                <c:pt idx="6995">
                  <c:v>56526.25</c:v>
                </c:pt>
                <c:pt idx="6996">
                  <c:v>56534.5</c:v>
                </c:pt>
                <c:pt idx="6997">
                  <c:v>56542.75</c:v>
                </c:pt>
                <c:pt idx="6998">
                  <c:v>56551</c:v>
                </c:pt>
                <c:pt idx="6999">
                  <c:v>56559.25</c:v>
                </c:pt>
                <c:pt idx="7000">
                  <c:v>56567.5</c:v>
                </c:pt>
                <c:pt idx="7001">
                  <c:v>56575.75</c:v>
                </c:pt>
                <c:pt idx="7002">
                  <c:v>56584</c:v>
                </c:pt>
                <c:pt idx="7003">
                  <c:v>56592.25</c:v>
                </c:pt>
                <c:pt idx="7004">
                  <c:v>56600.5</c:v>
                </c:pt>
                <c:pt idx="7005">
                  <c:v>56608.75</c:v>
                </c:pt>
                <c:pt idx="7006">
                  <c:v>56617</c:v>
                </c:pt>
                <c:pt idx="7007">
                  <c:v>56625.25</c:v>
                </c:pt>
                <c:pt idx="7008">
                  <c:v>56633.5</c:v>
                </c:pt>
                <c:pt idx="7009">
                  <c:v>56641.75</c:v>
                </c:pt>
                <c:pt idx="7010">
                  <c:v>56650</c:v>
                </c:pt>
                <c:pt idx="7011">
                  <c:v>56658.25</c:v>
                </c:pt>
                <c:pt idx="7012">
                  <c:v>56666.5</c:v>
                </c:pt>
                <c:pt idx="7013">
                  <c:v>56674.75</c:v>
                </c:pt>
                <c:pt idx="7014">
                  <c:v>56683</c:v>
                </c:pt>
                <c:pt idx="7015">
                  <c:v>56691.25</c:v>
                </c:pt>
                <c:pt idx="7016">
                  <c:v>56699.5</c:v>
                </c:pt>
                <c:pt idx="7017">
                  <c:v>56707.75</c:v>
                </c:pt>
                <c:pt idx="7018">
                  <c:v>56716</c:v>
                </c:pt>
                <c:pt idx="7019">
                  <c:v>56724.25</c:v>
                </c:pt>
                <c:pt idx="7020">
                  <c:v>56732.5</c:v>
                </c:pt>
                <c:pt idx="7021">
                  <c:v>56740.75</c:v>
                </c:pt>
                <c:pt idx="7022">
                  <c:v>56749</c:v>
                </c:pt>
                <c:pt idx="7023">
                  <c:v>56757.25</c:v>
                </c:pt>
                <c:pt idx="7024">
                  <c:v>56765.5</c:v>
                </c:pt>
                <c:pt idx="7025">
                  <c:v>56773.75</c:v>
                </c:pt>
                <c:pt idx="7026">
                  <c:v>56782</c:v>
                </c:pt>
                <c:pt idx="7027">
                  <c:v>56790.25</c:v>
                </c:pt>
                <c:pt idx="7028">
                  <c:v>56798.5</c:v>
                </c:pt>
                <c:pt idx="7029">
                  <c:v>56806.75</c:v>
                </c:pt>
                <c:pt idx="7030">
                  <c:v>56815</c:v>
                </c:pt>
                <c:pt idx="7031">
                  <c:v>56823.25</c:v>
                </c:pt>
                <c:pt idx="7032">
                  <c:v>56831.5</c:v>
                </c:pt>
                <c:pt idx="7033">
                  <c:v>56839.75</c:v>
                </c:pt>
                <c:pt idx="7034">
                  <c:v>56848</c:v>
                </c:pt>
                <c:pt idx="7035">
                  <c:v>56856.25</c:v>
                </c:pt>
                <c:pt idx="7036">
                  <c:v>56864.5</c:v>
                </c:pt>
                <c:pt idx="7037">
                  <c:v>56872.75</c:v>
                </c:pt>
                <c:pt idx="7038">
                  <c:v>56881</c:v>
                </c:pt>
                <c:pt idx="7039">
                  <c:v>56889.25</c:v>
                </c:pt>
                <c:pt idx="7040">
                  <c:v>56897.5</c:v>
                </c:pt>
                <c:pt idx="7041">
                  <c:v>56905.75</c:v>
                </c:pt>
                <c:pt idx="7042">
                  <c:v>56914</c:v>
                </c:pt>
                <c:pt idx="7043">
                  <c:v>56922.25</c:v>
                </c:pt>
                <c:pt idx="7044">
                  <c:v>56930.5</c:v>
                </c:pt>
                <c:pt idx="7045">
                  <c:v>56938.75</c:v>
                </c:pt>
                <c:pt idx="7046">
                  <c:v>56947</c:v>
                </c:pt>
                <c:pt idx="7047">
                  <c:v>56955.25</c:v>
                </c:pt>
                <c:pt idx="7048">
                  <c:v>56963.5</c:v>
                </c:pt>
                <c:pt idx="7049">
                  <c:v>56971.75</c:v>
                </c:pt>
                <c:pt idx="7050">
                  <c:v>56980</c:v>
                </c:pt>
                <c:pt idx="7051">
                  <c:v>56988.25</c:v>
                </c:pt>
                <c:pt idx="7052">
                  <c:v>56996.5</c:v>
                </c:pt>
                <c:pt idx="7053">
                  <c:v>57004.75</c:v>
                </c:pt>
                <c:pt idx="7054">
                  <c:v>57013</c:v>
                </c:pt>
                <c:pt idx="7055">
                  <c:v>57021.25</c:v>
                </c:pt>
                <c:pt idx="7056">
                  <c:v>57029.5</c:v>
                </c:pt>
                <c:pt idx="7057">
                  <c:v>57037.75</c:v>
                </c:pt>
                <c:pt idx="7058">
                  <c:v>57046</c:v>
                </c:pt>
                <c:pt idx="7059">
                  <c:v>57054.25</c:v>
                </c:pt>
                <c:pt idx="7060">
                  <c:v>57062.5</c:v>
                </c:pt>
                <c:pt idx="7061">
                  <c:v>57070.75</c:v>
                </c:pt>
                <c:pt idx="7062">
                  <c:v>57079</c:v>
                </c:pt>
                <c:pt idx="7063">
                  <c:v>57087.25</c:v>
                </c:pt>
                <c:pt idx="7064">
                  <c:v>57095.5</c:v>
                </c:pt>
                <c:pt idx="7065">
                  <c:v>57103.75</c:v>
                </c:pt>
                <c:pt idx="7066">
                  <c:v>57112</c:v>
                </c:pt>
                <c:pt idx="7067">
                  <c:v>57120.25</c:v>
                </c:pt>
                <c:pt idx="7068">
                  <c:v>57128.5</c:v>
                </c:pt>
                <c:pt idx="7069">
                  <c:v>57136.75</c:v>
                </c:pt>
                <c:pt idx="7070">
                  <c:v>57145</c:v>
                </c:pt>
                <c:pt idx="7071">
                  <c:v>57153.25</c:v>
                </c:pt>
                <c:pt idx="7072">
                  <c:v>57161.5</c:v>
                </c:pt>
                <c:pt idx="7073">
                  <c:v>57169.75</c:v>
                </c:pt>
                <c:pt idx="7074">
                  <c:v>57178</c:v>
                </c:pt>
                <c:pt idx="7075">
                  <c:v>57186.25</c:v>
                </c:pt>
                <c:pt idx="7076">
                  <c:v>57194.5</c:v>
                </c:pt>
                <c:pt idx="7077">
                  <c:v>57202.75</c:v>
                </c:pt>
                <c:pt idx="7078">
                  <c:v>57211</c:v>
                </c:pt>
                <c:pt idx="7079">
                  <c:v>57219.25</c:v>
                </c:pt>
                <c:pt idx="7080">
                  <c:v>57227.5</c:v>
                </c:pt>
                <c:pt idx="7081">
                  <c:v>57235.75</c:v>
                </c:pt>
                <c:pt idx="7082">
                  <c:v>57244</c:v>
                </c:pt>
                <c:pt idx="7083">
                  <c:v>57252.25</c:v>
                </c:pt>
                <c:pt idx="7084">
                  <c:v>57260.5</c:v>
                </c:pt>
                <c:pt idx="7085">
                  <c:v>57268.75</c:v>
                </c:pt>
                <c:pt idx="7086">
                  <c:v>57277</c:v>
                </c:pt>
                <c:pt idx="7087">
                  <c:v>57285.25</c:v>
                </c:pt>
                <c:pt idx="7088">
                  <c:v>57293.5</c:v>
                </c:pt>
                <c:pt idx="7089">
                  <c:v>57301.75</c:v>
                </c:pt>
                <c:pt idx="7090">
                  <c:v>57310</c:v>
                </c:pt>
                <c:pt idx="7091">
                  <c:v>57318.25</c:v>
                </c:pt>
                <c:pt idx="7092">
                  <c:v>57326.5</c:v>
                </c:pt>
                <c:pt idx="7093">
                  <c:v>57334.75</c:v>
                </c:pt>
                <c:pt idx="7094">
                  <c:v>57343</c:v>
                </c:pt>
                <c:pt idx="7095">
                  <c:v>57351.25</c:v>
                </c:pt>
                <c:pt idx="7096">
                  <c:v>57359.5</c:v>
                </c:pt>
                <c:pt idx="7097">
                  <c:v>57367.75</c:v>
                </c:pt>
                <c:pt idx="7098">
                  <c:v>57376</c:v>
                </c:pt>
                <c:pt idx="7099">
                  <c:v>57384.25</c:v>
                </c:pt>
                <c:pt idx="7100">
                  <c:v>57392.5</c:v>
                </c:pt>
                <c:pt idx="7101">
                  <c:v>57400.75</c:v>
                </c:pt>
                <c:pt idx="7102">
                  <c:v>57409</c:v>
                </c:pt>
                <c:pt idx="7103">
                  <c:v>57417.25</c:v>
                </c:pt>
                <c:pt idx="7104">
                  <c:v>57425.5</c:v>
                </c:pt>
                <c:pt idx="7105">
                  <c:v>57433.75</c:v>
                </c:pt>
                <c:pt idx="7106">
                  <c:v>57442</c:v>
                </c:pt>
                <c:pt idx="7107">
                  <c:v>57450.25</c:v>
                </c:pt>
                <c:pt idx="7108">
                  <c:v>57458.5</c:v>
                </c:pt>
                <c:pt idx="7109">
                  <c:v>57466.75</c:v>
                </c:pt>
                <c:pt idx="7110">
                  <c:v>57475</c:v>
                </c:pt>
                <c:pt idx="7111">
                  <c:v>57483.25</c:v>
                </c:pt>
                <c:pt idx="7112">
                  <c:v>57491.5</c:v>
                </c:pt>
                <c:pt idx="7113">
                  <c:v>57499.75</c:v>
                </c:pt>
                <c:pt idx="7114">
                  <c:v>57508</c:v>
                </c:pt>
                <c:pt idx="7115">
                  <c:v>57516.25</c:v>
                </c:pt>
                <c:pt idx="7116">
                  <c:v>57524.5</c:v>
                </c:pt>
                <c:pt idx="7117">
                  <c:v>57532.75</c:v>
                </c:pt>
                <c:pt idx="7118">
                  <c:v>57541</c:v>
                </c:pt>
                <c:pt idx="7119">
                  <c:v>57549.25</c:v>
                </c:pt>
                <c:pt idx="7120">
                  <c:v>57557.5</c:v>
                </c:pt>
                <c:pt idx="7121">
                  <c:v>57565.75</c:v>
                </c:pt>
                <c:pt idx="7122">
                  <c:v>57574</c:v>
                </c:pt>
                <c:pt idx="7123">
                  <c:v>57582.25</c:v>
                </c:pt>
                <c:pt idx="7124">
                  <c:v>57590.5</c:v>
                </c:pt>
                <c:pt idx="7125">
                  <c:v>57598.75</c:v>
                </c:pt>
                <c:pt idx="7126">
                  <c:v>57607</c:v>
                </c:pt>
                <c:pt idx="7127">
                  <c:v>57615.25</c:v>
                </c:pt>
                <c:pt idx="7128">
                  <c:v>57623.5</c:v>
                </c:pt>
                <c:pt idx="7129">
                  <c:v>57631.75</c:v>
                </c:pt>
                <c:pt idx="7130">
                  <c:v>57640</c:v>
                </c:pt>
                <c:pt idx="7131">
                  <c:v>57648.25</c:v>
                </c:pt>
                <c:pt idx="7132">
                  <c:v>57656.5</c:v>
                </c:pt>
                <c:pt idx="7133">
                  <c:v>57664.75</c:v>
                </c:pt>
                <c:pt idx="7134">
                  <c:v>57673</c:v>
                </c:pt>
                <c:pt idx="7135">
                  <c:v>57681.25</c:v>
                </c:pt>
                <c:pt idx="7136">
                  <c:v>57689.5</c:v>
                </c:pt>
                <c:pt idx="7137">
                  <c:v>57697.75</c:v>
                </c:pt>
                <c:pt idx="7138">
                  <c:v>57706</c:v>
                </c:pt>
                <c:pt idx="7139">
                  <c:v>57714.25</c:v>
                </c:pt>
                <c:pt idx="7140">
                  <c:v>57722.5</c:v>
                </c:pt>
                <c:pt idx="7141">
                  <c:v>57730.75</c:v>
                </c:pt>
                <c:pt idx="7142">
                  <c:v>57739</c:v>
                </c:pt>
                <c:pt idx="7143">
                  <c:v>57747.25</c:v>
                </c:pt>
                <c:pt idx="7144">
                  <c:v>57755.5</c:v>
                </c:pt>
                <c:pt idx="7145">
                  <c:v>57763.75</c:v>
                </c:pt>
                <c:pt idx="7146">
                  <c:v>57772</c:v>
                </c:pt>
                <c:pt idx="7147">
                  <c:v>57780.25</c:v>
                </c:pt>
                <c:pt idx="7148">
                  <c:v>57788.5</c:v>
                </c:pt>
                <c:pt idx="7149">
                  <c:v>57796.75</c:v>
                </c:pt>
                <c:pt idx="7150">
                  <c:v>57805</c:v>
                </c:pt>
                <c:pt idx="7151">
                  <c:v>57813.25</c:v>
                </c:pt>
                <c:pt idx="7152">
                  <c:v>57821.5</c:v>
                </c:pt>
                <c:pt idx="7153">
                  <c:v>57829.75</c:v>
                </c:pt>
                <c:pt idx="7154">
                  <c:v>57838</c:v>
                </c:pt>
                <c:pt idx="7155">
                  <c:v>57846.25</c:v>
                </c:pt>
                <c:pt idx="7156">
                  <c:v>57854.5</c:v>
                </c:pt>
                <c:pt idx="7157">
                  <c:v>57862.75</c:v>
                </c:pt>
                <c:pt idx="7158">
                  <c:v>57871</c:v>
                </c:pt>
                <c:pt idx="7159">
                  <c:v>57879.25</c:v>
                </c:pt>
                <c:pt idx="7160">
                  <c:v>57887.5</c:v>
                </c:pt>
                <c:pt idx="7161">
                  <c:v>57895.75</c:v>
                </c:pt>
                <c:pt idx="7162">
                  <c:v>57904</c:v>
                </c:pt>
                <c:pt idx="7163">
                  <c:v>57912.25</c:v>
                </c:pt>
                <c:pt idx="7164">
                  <c:v>57920.5</c:v>
                </c:pt>
                <c:pt idx="7165">
                  <c:v>57928.75</c:v>
                </c:pt>
                <c:pt idx="7166">
                  <c:v>57937</c:v>
                </c:pt>
                <c:pt idx="7167">
                  <c:v>57945.25</c:v>
                </c:pt>
                <c:pt idx="7168">
                  <c:v>57953.5</c:v>
                </c:pt>
                <c:pt idx="7169">
                  <c:v>57961.75</c:v>
                </c:pt>
                <c:pt idx="7170">
                  <c:v>57970</c:v>
                </c:pt>
                <c:pt idx="7171">
                  <c:v>57978.25</c:v>
                </c:pt>
                <c:pt idx="7172">
                  <c:v>57986.5</c:v>
                </c:pt>
                <c:pt idx="7173">
                  <c:v>57994.75</c:v>
                </c:pt>
                <c:pt idx="7174">
                  <c:v>58003</c:v>
                </c:pt>
                <c:pt idx="7175">
                  <c:v>58011.25</c:v>
                </c:pt>
                <c:pt idx="7176">
                  <c:v>58019.5</c:v>
                </c:pt>
                <c:pt idx="7177">
                  <c:v>58027.75</c:v>
                </c:pt>
                <c:pt idx="7178">
                  <c:v>58036</c:v>
                </c:pt>
                <c:pt idx="7179">
                  <c:v>58044.25</c:v>
                </c:pt>
                <c:pt idx="7180">
                  <c:v>58052.5</c:v>
                </c:pt>
                <c:pt idx="7181">
                  <c:v>58060.75</c:v>
                </c:pt>
                <c:pt idx="7182">
                  <c:v>58069</c:v>
                </c:pt>
                <c:pt idx="7183">
                  <c:v>58077.25</c:v>
                </c:pt>
                <c:pt idx="7184">
                  <c:v>58085.5</c:v>
                </c:pt>
                <c:pt idx="7185">
                  <c:v>58093.75</c:v>
                </c:pt>
                <c:pt idx="7186">
                  <c:v>58102</c:v>
                </c:pt>
                <c:pt idx="7187">
                  <c:v>58110.25</c:v>
                </c:pt>
                <c:pt idx="7188">
                  <c:v>58118.5</c:v>
                </c:pt>
                <c:pt idx="7189">
                  <c:v>58126.75</c:v>
                </c:pt>
                <c:pt idx="7190">
                  <c:v>58135</c:v>
                </c:pt>
                <c:pt idx="7191">
                  <c:v>58143.25</c:v>
                </c:pt>
                <c:pt idx="7192">
                  <c:v>58151.5</c:v>
                </c:pt>
                <c:pt idx="7193">
                  <c:v>58159.75</c:v>
                </c:pt>
                <c:pt idx="7194">
                  <c:v>58168</c:v>
                </c:pt>
                <c:pt idx="7195">
                  <c:v>58176.25</c:v>
                </c:pt>
                <c:pt idx="7196">
                  <c:v>58184.5</c:v>
                </c:pt>
                <c:pt idx="7197">
                  <c:v>58192.75</c:v>
                </c:pt>
                <c:pt idx="7198">
                  <c:v>58201</c:v>
                </c:pt>
                <c:pt idx="7199">
                  <c:v>58209.25</c:v>
                </c:pt>
                <c:pt idx="7200">
                  <c:v>58217.5</c:v>
                </c:pt>
                <c:pt idx="7201">
                  <c:v>58225.75</c:v>
                </c:pt>
                <c:pt idx="7202">
                  <c:v>58234</c:v>
                </c:pt>
                <c:pt idx="7203">
                  <c:v>58242.25</c:v>
                </c:pt>
                <c:pt idx="7204">
                  <c:v>58250.5</c:v>
                </c:pt>
                <c:pt idx="7205">
                  <c:v>58258.75</c:v>
                </c:pt>
                <c:pt idx="7206">
                  <c:v>58267</c:v>
                </c:pt>
                <c:pt idx="7207">
                  <c:v>58275.25</c:v>
                </c:pt>
                <c:pt idx="7208">
                  <c:v>58283.5</c:v>
                </c:pt>
                <c:pt idx="7209">
                  <c:v>58291.75</c:v>
                </c:pt>
                <c:pt idx="7210">
                  <c:v>58300</c:v>
                </c:pt>
                <c:pt idx="7211">
                  <c:v>58308.25</c:v>
                </c:pt>
                <c:pt idx="7212">
                  <c:v>58316.5</c:v>
                </c:pt>
                <c:pt idx="7213">
                  <c:v>58324.75</c:v>
                </c:pt>
                <c:pt idx="7214">
                  <c:v>58333</c:v>
                </c:pt>
                <c:pt idx="7215">
                  <c:v>58341.25</c:v>
                </c:pt>
                <c:pt idx="7216">
                  <c:v>58349.5</c:v>
                </c:pt>
                <c:pt idx="7217">
                  <c:v>58357.75</c:v>
                </c:pt>
                <c:pt idx="7218">
                  <c:v>58366</c:v>
                </c:pt>
                <c:pt idx="7219">
                  <c:v>58374.25</c:v>
                </c:pt>
                <c:pt idx="7220">
                  <c:v>58382.5</c:v>
                </c:pt>
                <c:pt idx="7221">
                  <c:v>58390.75</c:v>
                </c:pt>
                <c:pt idx="7222">
                  <c:v>58399</c:v>
                </c:pt>
                <c:pt idx="7223">
                  <c:v>58407.25</c:v>
                </c:pt>
                <c:pt idx="7224">
                  <c:v>58415.5</c:v>
                </c:pt>
                <c:pt idx="7225">
                  <c:v>58423.75</c:v>
                </c:pt>
                <c:pt idx="7226">
                  <c:v>58432</c:v>
                </c:pt>
                <c:pt idx="7227">
                  <c:v>58440.25</c:v>
                </c:pt>
                <c:pt idx="7228">
                  <c:v>58448.5</c:v>
                </c:pt>
                <c:pt idx="7229">
                  <c:v>58456.75</c:v>
                </c:pt>
                <c:pt idx="7230">
                  <c:v>58465</c:v>
                </c:pt>
                <c:pt idx="7231">
                  <c:v>58473.25</c:v>
                </c:pt>
                <c:pt idx="7232">
                  <c:v>58481.5</c:v>
                </c:pt>
                <c:pt idx="7233">
                  <c:v>58489.75</c:v>
                </c:pt>
                <c:pt idx="7234">
                  <c:v>58498</c:v>
                </c:pt>
                <c:pt idx="7235">
                  <c:v>58506.25</c:v>
                </c:pt>
                <c:pt idx="7236">
                  <c:v>58514.5</c:v>
                </c:pt>
                <c:pt idx="7237">
                  <c:v>58522.75</c:v>
                </c:pt>
                <c:pt idx="7238">
                  <c:v>58531</c:v>
                </c:pt>
                <c:pt idx="7239">
                  <c:v>58539.25</c:v>
                </c:pt>
                <c:pt idx="7240">
                  <c:v>58547.5</c:v>
                </c:pt>
                <c:pt idx="7241">
                  <c:v>58555.75</c:v>
                </c:pt>
                <c:pt idx="7242">
                  <c:v>58564</c:v>
                </c:pt>
                <c:pt idx="7243">
                  <c:v>58572.25</c:v>
                </c:pt>
                <c:pt idx="7244">
                  <c:v>58580.5</c:v>
                </c:pt>
                <c:pt idx="7245">
                  <c:v>58588.75</c:v>
                </c:pt>
                <c:pt idx="7246">
                  <c:v>58597</c:v>
                </c:pt>
                <c:pt idx="7247">
                  <c:v>58605.25</c:v>
                </c:pt>
                <c:pt idx="7248">
                  <c:v>58613.5</c:v>
                </c:pt>
                <c:pt idx="7249">
                  <c:v>58621.75</c:v>
                </c:pt>
                <c:pt idx="7250">
                  <c:v>58630</c:v>
                </c:pt>
                <c:pt idx="7251">
                  <c:v>58638.25</c:v>
                </c:pt>
                <c:pt idx="7252">
                  <c:v>58646.5</c:v>
                </c:pt>
                <c:pt idx="7253">
                  <c:v>58654.75</c:v>
                </c:pt>
                <c:pt idx="7254">
                  <c:v>58663</c:v>
                </c:pt>
                <c:pt idx="7255">
                  <c:v>58671.25</c:v>
                </c:pt>
                <c:pt idx="7256">
                  <c:v>58679.5</c:v>
                </c:pt>
                <c:pt idx="7257">
                  <c:v>58687.75</c:v>
                </c:pt>
                <c:pt idx="7258">
                  <c:v>58696</c:v>
                </c:pt>
                <c:pt idx="7259">
                  <c:v>58704.25</c:v>
                </c:pt>
                <c:pt idx="7260">
                  <c:v>58712.5</c:v>
                </c:pt>
                <c:pt idx="7261">
                  <c:v>58720.75</c:v>
                </c:pt>
                <c:pt idx="7262">
                  <c:v>58729</c:v>
                </c:pt>
                <c:pt idx="7263">
                  <c:v>58737.25</c:v>
                </c:pt>
                <c:pt idx="7264">
                  <c:v>58745.5</c:v>
                </c:pt>
                <c:pt idx="7265">
                  <c:v>58753.75</c:v>
                </c:pt>
                <c:pt idx="7266">
                  <c:v>58762</c:v>
                </c:pt>
                <c:pt idx="7267">
                  <c:v>58770.25</c:v>
                </c:pt>
                <c:pt idx="7268">
                  <c:v>58778.5</c:v>
                </c:pt>
                <c:pt idx="7269">
                  <c:v>58786.75</c:v>
                </c:pt>
                <c:pt idx="7270">
                  <c:v>58795</c:v>
                </c:pt>
                <c:pt idx="7271">
                  <c:v>58803.25</c:v>
                </c:pt>
                <c:pt idx="7272">
                  <c:v>58811.5</c:v>
                </c:pt>
                <c:pt idx="7273">
                  <c:v>58819.75</c:v>
                </c:pt>
                <c:pt idx="7274">
                  <c:v>58828</c:v>
                </c:pt>
                <c:pt idx="7275">
                  <c:v>58836.25</c:v>
                </c:pt>
                <c:pt idx="7276">
                  <c:v>58844.5</c:v>
                </c:pt>
                <c:pt idx="7277">
                  <c:v>58852.75</c:v>
                </c:pt>
                <c:pt idx="7278">
                  <c:v>58861</c:v>
                </c:pt>
                <c:pt idx="7279">
                  <c:v>58869.25</c:v>
                </c:pt>
                <c:pt idx="7280">
                  <c:v>58877.5</c:v>
                </c:pt>
                <c:pt idx="7281">
                  <c:v>58885.75</c:v>
                </c:pt>
                <c:pt idx="7282">
                  <c:v>58894</c:v>
                </c:pt>
                <c:pt idx="7283">
                  <c:v>58902.25</c:v>
                </c:pt>
                <c:pt idx="7284">
                  <c:v>58910.5</c:v>
                </c:pt>
                <c:pt idx="7285">
                  <c:v>58918.75</c:v>
                </c:pt>
                <c:pt idx="7286">
                  <c:v>58927</c:v>
                </c:pt>
                <c:pt idx="7287">
                  <c:v>58935.25</c:v>
                </c:pt>
                <c:pt idx="7288">
                  <c:v>58943.5</c:v>
                </c:pt>
                <c:pt idx="7289">
                  <c:v>58951.75</c:v>
                </c:pt>
                <c:pt idx="7290">
                  <c:v>58960</c:v>
                </c:pt>
                <c:pt idx="7291">
                  <c:v>58968.25</c:v>
                </c:pt>
                <c:pt idx="7292">
                  <c:v>58976.5</c:v>
                </c:pt>
                <c:pt idx="7293">
                  <c:v>58984.75</c:v>
                </c:pt>
                <c:pt idx="7294">
                  <c:v>58993</c:v>
                </c:pt>
                <c:pt idx="7295">
                  <c:v>59001.25</c:v>
                </c:pt>
                <c:pt idx="7296">
                  <c:v>59009.5</c:v>
                </c:pt>
                <c:pt idx="7297">
                  <c:v>59017.75</c:v>
                </c:pt>
                <c:pt idx="7298">
                  <c:v>59026</c:v>
                </c:pt>
                <c:pt idx="7299">
                  <c:v>59034.25</c:v>
                </c:pt>
                <c:pt idx="7300">
                  <c:v>59042.5</c:v>
                </c:pt>
                <c:pt idx="7301">
                  <c:v>59050.75</c:v>
                </c:pt>
                <c:pt idx="7302">
                  <c:v>59059</c:v>
                </c:pt>
                <c:pt idx="7303">
                  <c:v>59067.25</c:v>
                </c:pt>
                <c:pt idx="7304">
                  <c:v>59075.5</c:v>
                </c:pt>
                <c:pt idx="7305">
                  <c:v>59083.75</c:v>
                </c:pt>
                <c:pt idx="7306">
                  <c:v>59092</c:v>
                </c:pt>
                <c:pt idx="7307">
                  <c:v>59100.25</c:v>
                </c:pt>
                <c:pt idx="7308">
                  <c:v>59108.5</c:v>
                </c:pt>
                <c:pt idx="7309">
                  <c:v>59116.75</c:v>
                </c:pt>
                <c:pt idx="7310">
                  <c:v>59125</c:v>
                </c:pt>
                <c:pt idx="7311">
                  <c:v>59133.25</c:v>
                </c:pt>
                <c:pt idx="7312">
                  <c:v>59141.5</c:v>
                </c:pt>
                <c:pt idx="7313">
                  <c:v>59149.75</c:v>
                </c:pt>
                <c:pt idx="7314">
                  <c:v>59158</c:v>
                </c:pt>
                <c:pt idx="7315">
                  <c:v>59166.25</c:v>
                </c:pt>
                <c:pt idx="7316">
                  <c:v>59174.5</c:v>
                </c:pt>
                <c:pt idx="7317">
                  <c:v>59182.75</c:v>
                </c:pt>
                <c:pt idx="7318">
                  <c:v>59191</c:v>
                </c:pt>
                <c:pt idx="7319">
                  <c:v>59199.25</c:v>
                </c:pt>
                <c:pt idx="7320">
                  <c:v>59207.5</c:v>
                </c:pt>
                <c:pt idx="7321">
                  <c:v>59215.75</c:v>
                </c:pt>
                <c:pt idx="7322">
                  <c:v>59224</c:v>
                </c:pt>
                <c:pt idx="7323">
                  <c:v>59232.25</c:v>
                </c:pt>
                <c:pt idx="7324">
                  <c:v>59240.5</c:v>
                </c:pt>
                <c:pt idx="7325">
                  <c:v>59248.75</c:v>
                </c:pt>
                <c:pt idx="7326">
                  <c:v>59257</c:v>
                </c:pt>
                <c:pt idx="7327">
                  <c:v>59265.25</c:v>
                </c:pt>
                <c:pt idx="7328">
                  <c:v>59273.5</c:v>
                </c:pt>
                <c:pt idx="7329">
                  <c:v>59281.75</c:v>
                </c:pt>
                <c:pt idx="7330">
                  <c:v>59290</c:v>
                </c:pt>
                <c:pt idx="7331">
                  <c:v>59298.25</c:v>
                </c:pt>
                <c:pt idx="7332">
                  <c:v>59306.5</c:v>
                </c:pt>
                <c:pt idx="7333">
                  <c:v>59314.75</c:v>
                </c:pt>
                <c:pt idx="7334">
                  <c:v>59323</c:v>
                </c:pt>
                <c:pt idx="7335">
                  <c:v>59331.25</c:v>
                </c:pt>
                <c:pt idx="7336">
                  <c:v>59339.5</c:v>
                </c:pt>
                <c:pt idx="7337">
                  <c:v>59347.75</c:v>
                </c:pt>
                <c:pt idx="7338">
                  <c:v>59356</c:v>
                </c:pt>
                <c:pt idx="7339">
                  <c:v>59364.25</c:v>
                </c:pt>
                <c:pt idx="7340">
                  <c:v>59372.5</c:v>
                </c:pt>
                <c:pt idx="7341">
                  <c:v>59380.75</c:v>
                </c:pt>
                <c:pt idx="7342">
                  <c:v>59389</c:v>
                </c:pt>
                <c:pt idx="7343">
                  <c:v>59397.25</c:v>
                </c:pt>
                <c:pt idx="7344">
                  <c:v>59405.5</c:v>
                </c:pt>
                <c:pt idx="7345">
                  <c:v>59413.75</c:v>
                </c:pt>
                <c:pt idx="7346">
                  <c:v>59422</c:v>
                </c:pt>
                <c:pt idx="7347">
                  <c:v>59430.25</c:v>
                </c:pt>
                <c:pt idx="7348">
                  <c:v>59438.5</c:v>
                </c:pt>
                <c:pt idx="7349">
                  <c:v>59446.75</c:v>
                </c:pt>
                <c:pt idx="7350">
                  <c:v>59455</c:v>
                </c:pt>
                <c:pt idx="7351">
                  <c:v>59463.25</c:v>
                </c:pt>
                <c:pt idx="7352">
                  <c:v>59471.5</c:v>
                </c:pt>
                <c:pt idx="7353">
                  <c:v>59479.75</c:v>
                </c:pt>
                <c:pt idx="7354">
                  <c:v>59488</c:v>
                </c:pt>
                <c:pt idx="7355">
                  <c:v>59496.25</c:v>
                </c:pt>
                <c:pt idx="7356">
                  <c:v>59504.5</c:v>
                </c:pt>
                <c:pt idx="7357">
                  <c:v>59512.75</c:v>
                </c:pt>
                <c:pt idx="7358">
                  <c:v>59521</c:v>
                </c:pt>
                <c:pt idx="7359">
                  <c:v>59529.25</c:v>
                </c:pt>
                <c:pt idx="7360">
                  <c:v>59537.5</c:v>
                </c:pt>
                <c:pt idx="7361">
                  <c:v>59545.75</c:v>
                </c:pt>
                <c:pt idx="7362">
                  <c:v>59554</c:v>
                </c:pt>
                <c:pt idx="7363">
                  <c:v>59562.25</c:v>
                </c:pt>
                <c:pt idx="7364">
                  <c:v>59570.5</c:v>
                </c:pt>
                <c:pt idx="7365">
                  <c:v>59578.75</c:v>
                </c:pt>
                <c:pt idx="7366">
                  <c:v>59587</c:v>
                </c:pt>
                <c:pt idx="7367">
                  <c:v>59595.25</c:v>
                </c:pt>
                <c:pt idx="7368">
                  <c:v>59603.5</c:v>
                </c:pt>
                <c:pt idx="7369">
                  <c:v>59611.75</c:v>
                </c:pt>
                <c:pt idx="7370">
                  <c:v>59620</c:v>
                </c:pt>
                <c:pt idx="7371">
                  <c:v>59628.25</c:v>
                </c:pt>
                <c:pt idx="7372">
                  <c:v>59636.5</c:v>
                </c:pt>
                <c:pt idx="7373">
                  <c:v>59644.75</c:v>
                </c:pt>
                <c:pt idx="7374">
                  <c:v>59653</c:v>
                </c:pt>
                <c:pt idx="7375">
                  <c:v>59661.25</c:v>
                </c:pt>
                <c:pt idx="7376">
                  <c:v>59669.5</c:v>
                </c:pt>
                <c:pt idx="7377">
                  <c:v>59677.75</c:v>
                </c:pt>
                <c:pt idx="7378">
                  <c:v>59686</c:v>
                </c:pt>
                <c:pt idx="7379">
                  <c:v>59694.25</c:v>
                </c:pt>
                <c:pt idx="7380">
                  <c:v>59702.5</c:v>
                </c:pt>
                <c:pt idx="7381">
                  <c:v>59710.75</c:v>
                </c:pt>
                <c:pt idx="7382">
                  <c:v>59719</c:v>
                </c:pt>
                <c:pt idx="7383">
                  <c:v>59727.25</c:v>
                </c:pt>
                <c:pt idx="7384">
                  <c:v>59735.5</c:v>
                </c:pt>
                <c:pt idx="7385">
                  <c:v>59743.75</c:v>
                </c:pt>
                <c:pt idx="7386">
                  <c:v>59752</c:v>
                </c:pt>
                <c:pt idx="7387">
                  <c:v>59760.25</c:v>
                </c:pt>
                <c:pt idx="7388">
                  <c:v>59768.5</c:v>
                </c:pt>
                <c:pt idx="7389">
                  <c:v>59776.75</c:v>
                </c:pt>
                <c:pt idx="7390">
                  <c:v>59785</c:v>
                </c:pt>
                <c:pt idx="7391">
                  <c:v>59793.25</c:v>
                </c:pt>
                <c:pt idx="7392">
                  <c:v>59801.5</c:v>
                </c:pt>
                <c:pt idx="7393">
                  <c:v>59809.75</c:v>
                </c:pt>
                <c:pt idx="7394">
                  <c:v>59818</c:v>
                </c:pt>
                <c:pt idx="7395">
                  <c:v>59826.25</c:v>
                </c:pt>
                <c:pt idx="7396">
                  <c:v>59834.5</c:v>
                </c:pt>
                <c:pt idx="7397">
                  <c:v>59842.75</c:v>
                </c:pt>
                <c:pt idx="7398">
                  <c:v>59851</c:v>
                </c:pt>
                <c:pt idx="7399">
                  <c:v>59859.25</c:v>
                </c:pt>
                <c:pt idx="7400">
                  <c:v>59867.5</c:v>
                </c:pt>
                <c:pt idx="7401">
                  <c:v>59875.75</c:v>
                </c:pt>
                <c:pt idx="7402">
                  <c:v>59884</c:v>
                </c:pt>
                <c:pt idx="7403">
                  <c:v>59892.25</c:v>
                </c:pt>
                <c:pt idx="7404">
                  <c:v>59900.5</c:v>
                </c:pt>
                <c:pt idx="7405">
                  <c:v>59908.75</c:v>
                </c:pt>
                <c:pt idx="7406">
                  <c:v>59917</c:v>
                </c:pt>
                <c:pt idx="7407">
                  <c:v>59925.25</c:v>
                </c:pt>
                <c:pt idx="7408">
                  <c:v>59933.5</c:v>
                </c:pt>
                <c:pt idx="7409">
                  <c:v>59941.75</c:v>
                </c:pt>
                <c:pt idx="7410">
                  <c:v>59950</c:v>
                </c:pt>
                <c:pt idx="7411">
                  <c:v>59958.25</c:v>
                </c:pt>
                <c:pt idx="7412">
                  <c:v>59966.5</c:v>
                </c:pt>
                <c:pt idx="7413">
                  <c:v>59974.75</c:v>
                </c:pt>
                <c:pt idx="7414">
                  <c:v>59983</c:v>
                </c:pt>
                <c:pt idx="7415">
                  <c:v>59991.25</c:v>
                </c:pt>
                <c:pt idx="7416">
                  <c:v>59999.5</c:v>
                </c:pt>
                <c:pt idx="7417">
                  <c:v>60007.75</c:v>
                </c:pt>
                <c:pt idx="7418">
                  <c:v>60016</c:v>
                </c:pt>
                <c:pt idx="7419">
                  <c:v>60024.25</c:v>
                </c:pt>
                <c:pt idx="7420">
                  <c:v>60032.5</c:v>
                </c:pt>
                <c:pt idx="7421">
                  <c:v>60040.75</c:v>
                </c:pt>
                <c:pt idx="7422">
                  <c:v>60049</c:v>
                </c:pt>
                <c:pt idx="7423">
                  <c:v>60057.25</c:v>
                </c:pt>
                <c:pt idx="7424">
                  <c:v>60065.5</c:v>
                </c:pt>
                <c:pt idx="7425">
                  <c:v>60073.75</c:v>
                </c:pt>
                <c:pt idx="7426">
                  <c:v>60082</c:v>
                </c:pt>
                <c:pt idx="7427">
                  <c:v>60090.25</c:v>
                </c:pt>
                <c:pt idx="7428">
                  <c:v>60098.5</c:v>
                </c:pt>
                <c:pt idx="7429">
                  <c:v>60106.75</c:v>
                </c:pt>
                <c:pt idx="7430">
                  <c:v>60115</c:v>
                </c:pt>
                <c:pt idx="7431">
                  <c:v>60123.25</c:v>
                </c:pt>
                <c:pt idx="7432">
                  <c:v>60131.5</c:v>
                </c:pt>
                <c:pt idx="7433">
                  <c:v>60139.75</c:v>
                </c:pt>
                <c:pt idx="7434">
                  <c:v>60148</c:v>
                </c:pt>
                <c:pt idx="7435">
                  <c:v>60156.25</c:v>
                </c:pt>
                <c:pt idx="7436">
                  <c:v>60164.5</c:v>
                </c:pt>
                <c:pt idx="7437">
                  <c:v>60172.75</c:v>
                </c:pt>
                <c:pt idx="7438">
                  <c:v>60181</c:v>
                </c:pt>
                <c:pt idx="7439">
                  <c:v>60189.25</c:v>
                </c:pt>
                <c:pt idx="7440">
                  <c:v>60197.5</c:v>
                </c:pt>
                <c:pt idx="7441">
                  <c:v>60205.75</c:v>
                </c:pt>
                <c:pt idx="7442">
                  <c:v>60214</c:v>
                </c:pt>
                <c:pt idx="7443">
                  <c:v>60222.25</c:v>
                </c:pt>
                <c:pt idx="7444">
                  <c:v>60230.5</c:v>
                </c:pt>
                <c:pt idx="7445">
                  <c:v>60238.75</c:v>
                </c:pt>
                <c:pt idx="7446">
                  <c:v>60247</c:v>
                </c:pt>
                <c:pt idx="7447">
                  <c:v>60255.25</c:v>
                </c:pt>
                <c:pt idx="7448">
                  <c:v>60263.5</c:v>
                </c:pt>
                <c:pt idx="7449">
                  <c:v>60271.75</c:v>
                </c:pt>
                <c:pt idx="7450">
                  <c:v>60280</c:v>
                </c:pt>
                <c:pt idx="7451">
                  <c:v>60288.25</c:v>
                </c:pt>
                <c:pt idx="7452">
                  <c:v>60296.5</c:v>
                </c:pt>
                <c:pt idx="7453">
                  <c:v>60304.75</c:v>
                </c:pt>
                <c:pt idx="7454">
                  <c:v>60313</c:v>
                </c:pt>
                <c:pt idx="7455">
                  <c:v>60321.25</c:v>
                </c:pt>
                <c:pt idx="7456">
                  <c:v>60329.5</c:v>
                </c:pt>
                <c:pt idx="7457">
                  <c:v>60337.75</c:v>
                </c:pt>
                <c:pt idx="7458">
                  <c:v>60346</c:v>
                </c:pt>
                <c:pt idx="7459">
                  <c:v>60354.25</c:v>
                </c:pt>
                <c:pt idx="7460">
                  <c:v>60362.5</c:v>
                </c:pt>
                <c:pt idx="7461">
                  <c:v>60370.75</c:v>
                </c:pt>
                <c:pt idx="7462">
                  <c:v>60379</c:v>
                </c:pt>
                <c:pt idx="7463">
                  <c:v>60387.25</c:v>
                </c:pt>
                <c:pt idx="7464">
                  <c:v>60395.5</c:v>
                </c:pt>
                <c:pt idx="7465">
                  <c:v>60403.75</c:v>
                </c:pt>
                <c:pt idx="7466">
                  <c:v>60412</c:v>
                </c:pt>
                <c:pt idx="7467">
                  <c:v>60420.25</c:v>
                </c:pt>
                <c:pt idx="7468">
                  <c:v>60428.5</c:v>
                </c:pt>
                <c:pt idx="7469">
                  <c:v>60436.75</c:v>
                </c:pt>
                <c:pt idx="7470">
                  <c:v>60445</c:v>
                </c:pt>
                <c:pt idx="7471">
                  <c:v>60453.25</c:v>
                </c:pt>
                <c:pt idx="7472">
                  <c:v>60461.5</c:v>
                </c:pt>
                <c:pt idx="7473">
                  <c:v>60469.75</c:v>
                </c:pt>
                <c:pt idx="7474">
                  <c:v>60478</c:v>
                </c:pt>
                <c:pt idx="7475">
                  <c:v>60486.25</c:v>
                </c:pt>
                <c:pt idx="7476">
                  <c:v>60494.5</c:v>
                </c:pt>
                <c:pt idx="7477">
                  <c:v>60502.75</c:v>
                </c:pt>
                <c:pt idx="7478">
                  <c:v>60511</c:v>
                </c:pt>
                <c:pt idx="7479">
                  <c:v>60519.25</c:v>
                </c:pt>
                <c:pt idx="7480">
                  <c:v>60527.5</c:v>
                </c:pt>
                <c:pt idx="7481">
                  <c:v>60535.75</c:v>
                </c:pt>
                <c:pt idx="7482">
                  <c:v>60544</c:v>
                </c:pt>
                <c:pt idx="7483">
                  <c:v>60552.25</c:v>
                </c:pt>
                <c:pt idx="7484">
                  <c:v>60560.5</c:v>
                </c:pt>
                <c:pt idx="7485">
                  <c:v>60568.75</c:v>
                </c:pt>
                <c:pt idx="7486">
                  <c:v>60577</c:v>
                </c:pt>
                <c:pt idx="7487">
                  <c:v>60585.25</c:v>
                </c:pt>
                <c:pt idx="7488">
                  <c:v>60593.5</c:v>
                </c:pt>
                <c:pt idx="7489">
                  <c:v>60601.75</c:v>
                </c:pt>
                <c:pt idx="7490">
                  <c:v>60610</c:v>
                </c:pt>
                <c:pt idx="7491">
                  <c:v>60618.25</c:v>
                </c:pt>
                <c:pt idx="7492">
                  <c:v>60626.5</c:v>
                </c:pt>
                <c:pt idx="7493">
                  <c:v>60634.75</c:v>
                </c:pt>
                <c:pt idx="7494">
                  <c:v>60643</c:v>
                </c:pt>
                <c:pt idx="7495">
                  <c:v>60651.25</c:v>
                </c:pt>
                <c:pt idx="7496">
                  <c:v>60659.5</c:v>
                </c:pt>
                <c:pt idx="7497">
                  <c:v>60667.75</c:v>
                </c:pt>
                <c:pt idx="7498">
                  <c:v>60676</c:v>
                </c:pt>
                <c:pt idx="7499">
                  <c:v>60684.25</c:v>
                </c:pt>
                <c:pt idx="7500">
                  <c:v>60692.5</c:v>
                </c:pt>
                <c:pt idx="7501">
                  <c:v>60700.75</c:v>
                </c:pt>
                <c:pt idx="7502">
                  <c:v>60709</c:v>
                </c:pt>
                <c:pt idx="7503">
                  <c:v>60717.25</c:v>
                </c:pt>
                <c:pt idx="7504">
                  <c:v>60725.5</c:v>
                </c:pt>
                <c:pt idx="7505">
                  <c:v>60733.75</c:v>
                </c:pt>
                <c:pt idx="7506">
                  <c:v>60742</c:v>
                </c:pt>
                <c:pt idx="7507">
                  <c:v>60750.25</c:v>
                </c:pt>
                <c:pt idx="7508">
                  <c:v>60758.5</c:v>
                </c:pt>
                <c:pt idx="7509">
                  <c:v>60766.75</c:v>
                </c:pt>
                <c:pt idx="7510">
                  <c:v>60775</c:v>
                </c:pt>
                <c:pt idx="7511">
                  <c:v>60783.25</c:v>
                </c:pt>
                <c:pt idx="7512">
                  <c:v>60791.5</c:v>
                </c:pt>
                <c:pt idx="7513">
                  <c:v>60799.75</c:v>
                </c:pt>
                <c:pt idx="7514">
                  <c:v>60808</c:v>
                </c:pt>
                <c:pt idx="7515">
                  <c:v>60816.25</c:v>
                </c:pt>
                <c:pt idx="7516">
                  <c:v>60824.5</c:v>
                </c:pt>
                <c:pt idx="7517">
                  <c:v>60832.75</c:v>
                </c:pt>
                <c:pt idx="7518">
                  <c:v>60841</c:v>
                </c:pt>
                <c:pt idx="7519">
                  <c:v>60849.25</c:v>
                </c:pt>
                <c:pt idx="7520">
                  <c:v>60857.5</c:v>
                </c:pt>
                <c:pt idx="7521">
                  <c:v>60865.75</c:v>
                </c:pt>
                <c:pt idx="7522">
                  <c:v>60874</c:v>
                </c:pt>
                <c:pt idx="7523">
                  <c:v>60882.25</c:v>
                </c:pt>
                <c:pt idx="7524">
                  <c:v>60890.5</c:v>
                </c:pt>
                <c:pt idx="7525">
                  <c:v>60898.75</c:v>
                </c:pt>
                <c:pt idx="7526">
                  <c:v>60907</c:v>
                </c:pt>
                <c:pt idx="7527">
                  <c:v>60915.25</c:v>
                </c:pt>
                <c:pt idx="7528">
                  <c:v>60923.5</c:v>
                </c:pt>
                <c:pt idx="7529">
                  <c:v>60931.75</c:v>
                </c:pt>
                <c:pt idx="7530">
                  <c:v>60940</c:v>
                </c:pt>
                <c:pt idx="7531">
                  <c:v>60948.25</c:v>
                </c:pt>
                <c:pt idx="7532">
                  <c:v>60956.5</c:v>
                </c:pt>
                <c:pt idx="7533">
                  <c:v>60964.75</c:v>
                </c:pt>
                <c:pt idx="7534">
                  <c:v>60973</c:v>
                </c:pt>
                <c:pt idx="7535">
                  <c:v>60981.25</c:v>
                </c:pt>
                <c:pt idx="7536">
                  <c:v>60989.5</c:v>
                </c:pt>
                <c:pt idx="7537">
                  <c:v>60997.75</c:v>
                </c:pt>
                <c:pt idx="7538">
                  <c:v>61006</c:v>
                </c:pt>
                <c:pt idx="7539">
                  <c:v>61014.25</c:v>
                </c:pt>
                <c:pt idx="7540">
                  <c:v>61022.5</c:v>
                </c:pt>
                <c:pt idx="7541">
                  <c:v>61030.75</c:v>
                </c:pt>
                <c:pt idx="7542">
                  <c:v>61039</c:v>
                </c:pt>
                <c:pt idx="7543">
                  <c:v>61047.25</c:v>
                </c:pt>
                <c:pt idx="7544">
                  <c:v>61055.5</c:v>
                </c:pt>
                <c:pt idx="7545">
                  <c:v>61063.75</c:v>
                </c:pt>
                <c:pt idx="7546">
                  <c:v>61072</c:v>
                </c:pt>
                <c:pt idx="7547">
                  <c:v>61080.25</c:v>
                </c:pt>
                <c:pt idx="7548">
                  <c:v>61088.5</c:v>
                </c:pt>
                <c:pt idx="7549">
                  <c:v>61096.75</c:v>
                </c:pt>
                <c:pt idx="7550">
                  <c:v>61105</c:v>
                </c:pt>
                <c:pt idx="7551">
                  <c:v>61113.25</c:v>
                </c:pt>
                <c:pt idx="7552">
                  <c:v>61121.5</c:v>
                </c:pt>
                <c:pt idx="7553">
                  <c:v>61129.75</c:v>
                </c:pt>
                <c:pt idx="7554">
                  <c:v>61138</c:v>
                </c:pt>
                <c:pt idx="7555">
                  <c:v>61146.25</c:v>
                </c:pt>
                <c:pt idx="7556">
                  <c:v>61154.5</c:v>
                </c:pt>
                <c:pt idx="7557">
                  <c:v>61162.75</c:v>
                </c:pt>
                <c:pt idx="7558">
                  <c:v>61171</c:v>
                </c:pt>
                <c:pt idx="7559">
                  <c:v>61179.25</c:v>
                </c:pt>
                <c:pt idx="7560">
                  <c:v>61187.5</c:v>
                </c:pt>
                <c:pt idx="7561">
                  <c:v>61195.75</c:v>
                </c:pt>
                <c:pt idx="7562">
                  <c:v>61204</c:v>
                </c:pt>
                <c:pt idx="7563">
                  <c:v>61212.25</c:v>
                </c:pt>
                <c:pt idx="7564">
                  <c:v>61220.5</c:v>
                </c:pt>
                <c:pt idx="7565">
                  <c:v>61228.75</c:v>
                </c:pt>
                <c:pt idx="7566">
                  <c:v>61237</c:v>
                </c:pt>
                <c:pt idx="7567">
                  <c:v>61245.25</c:v>
                </c:pt>
                <c:pt idx="7568">
                  <c:v>61253.5</c:v>
                </c:pt>
                <c:pt idx="7569">
                  <c:v>61261.75</c:v>
                </c:pt>
                <c:pt idx="7570">
                  <c:v>61270</c:v>
                </c:pt>
                <c:pt idx="7571">
                  <c:v>61278.25</c:v>
                </c:pt>
                <c:pt idx="7572">
                  <c:v>61286.5</c:v>
                </c:pt>
                <c:pt idx="7573">
                  <c:v>61294.75</c:v>
                </c:pt>
                <c:pt idx="7574">
                  <c:v>61303</c:v>
                </c:pt>
                <c:pt idx="7575">
                  <c:v>61311.25</c:v>
                </c:pt>
                <c:pt idx="7576">
                  <c:v>61319.5</c:v>
                </c:pt>
                <c:pt idx="7577">
                  <c:v>61327.75</c:v>
                </c:pt>
                <c:pt idx="7578">
                  <c:v>61336</c:v>
                </c:pt>
                <c:pt idx="7579">
                  <c:v>61344.25</c:v>
                </c:pt>
                <c:pt idx="7580">
                  <c:v>61352.5</c:v>
                </c:pt>
                <c:pt idx="7581">
                  <c:v>61360.75</c:v>
                </c:pt>
                <c:pt idx="7582">
                  <c:v>61369</c:v>
                </c:pt>
                <c:pt idx="7583">
                  <c:v>61377.25</c:v>
                </c:pt>
                <c:pt idx="7584">
                  <c:v>61385.5</c:v>
                </c:pt>
                <c:pt idx="7585">
                  <c:v>61393.75</c:v>
                </c:pt>
                <c:pt idx="7586">
                  <c:v>61402</c:v>
                </c:pt>
                <c:pt idx="7587">
                  <c:v>61410.25</c:v>
                </c:pt>
                <c:pt idx="7588">
                  <c:v>61418.5</c:v>
                </c:pt>
                <c:pt idx="7589">
                  <c:v>61426.75</c:v>
                </c:pt>
                <c:pt idx="7590">
                  <c:v>61435</c:v>
                </c:pt>
                <c:pt idx="7591">
                  <c:v>61443.25</c:v>
                </c:pt>
                <c:pt idx="7592">
                  <c:v>61451.5</c:v>
                </c:pt>
                <c:pt idx="7593">
                  <c:v>61459.75</c:v>
                </c:pt>
                <c:pt idx="7594">
                  <c:v>61468</c:v>
                </c:pt>
                <c:pt idx="7595">
                  <c:v>61476.25</c:v>
                </c:pt>
                <c:pt idx="7596">
                  <c:v>61484.5</c:v>
                </c:pt>
                <c:pt idx="7597">
                  <c:v>61492.75</c:v>
                </c:pt>
                <c:pt idx="7598">
                  <c:v>61501</c:v>
                </c:pt>
                <c:pt idx="7599">
                  <c:v>61509.25</c:v>
                </c:pt>
                <c:pt idx="7600">
                  <c:v>61517.5</c:v>
                </c:pt>
                <c:pt idx="7601">
                  <c:v>61525.75</c:v>
                </c:pt>
                <c:pt idx="7602">
                  <c:v>61534</c:v>
                </c:pt>
                <c:pt idx="7603">
                  <c:v>61542.25</c:v>
                </c:pt>
                <c:pt idx="7604">
                  <c:v>61550.5</c:v>
                </c:pt>
                <c:pt idx="7605">
                  <c:v>61558.75</c:v>
                </c:pt>
                <c:pt idx="7606">
                  <c:v>61567</c:v>
                </c:pt>
                <c:pt idx="7607">
                  <c:v>61575.25</c:v>
                </c:pt>
                <c:pt idx="7608">
                  <c:v>61583.5</c:v>
                </c:pt>
                <c:pt idx="7609">
                  <c:v>61591.75</c:v>
                </c:pt>
                <c:pt idx="7610">
                  <c:v>61600</c:v>
                </c:pt>
                <c:pt idx="7611">
                  <c:v>61608.25</c:v>
                </c:pt>
                <c:pt idx="7612">
                  <c:v>61616.5</c:v>
                </c:pt>
                <c:pt idx="7613">
                  <c:v>61624.75</c:v>
                </c:pt>
                <c:pt idx="7614">
                  <c:v>61633</c:v>
                </c:pt>
                <c:pt idx="7615">
                  <c:v>61641.25</c:v>
                </c:pt>
                <c:pt idx="7616">
                  <c:v>61649.5</c:v>
                </c:pt>
                <c:pt idx="7617">
                  <c:v>61657.75</c:v>
                </c:pt>
                <c:pt idx="7618">
                  <c:v>61666</c:v>
                </c:pt>
                <c:pt idx="7619">
                  <c:v>61674.25</c:v>
                </c:pt>
                <c:pt idx="7620">
                  <c:v>61682.5</c:v>
                </c:pt>
                <c:pt idx="7621">
                  <c:v>61690.75</c:v>
                </c:pt>
                <c:pt idx="7622">
                  <c:v>61699</c:v>
                </c:pt>
                <c:pt idx="7623">
                  <c:v>61707.25</c:v>
                </c:pt>
                <c:pt idx="7624">
                  <c:v>61715.5</c:v>
                </c:pt>
                <c:pt idx="7625">
                  <c:v>61723.75</c:v>
                </c:pt>
                <c:pt idx="7626">
                  <c:v>61732</c:v>
                </c:pt>
                <c:pt idx="7627">
                  <c:v>61740.25</c:v>
                </c:pt>
                <c:pt idx="7628">
                  <c:v>61748.5</c:v>
                </c:pt>
                <c:pt idx="7629">
                  <c:v>61756.75</c:v>
                </c:pt>
                <c:pt idx="7630">
                  <c:v>61765</c:v>
                </c:pt>
                <c:pt idx="7631">
                  <c:v>61773.25</c:v>
                </c:pt>
                <c:pt idx="7632">
                  <c:v>61781.5</c:v>
                </c:pt>
                <c:pt idx="7633">
                  <c:v>61789.75</c:v>
                </c:pt>
                <c:pt idx="7634">
                  <c:v>61798</c:v>
                </c:pt>
                <c:pt idx="7635">
                  <c:v>61806.25</c:v>
                </c:pt>
                <c:pt idx="7636">
                  <c:v>61814.5</c:v>
                </c:pt>
                <c:pt idx="7637">
                  <c:v>61822.75</c:v>
                </c:pt>
                <c:pt idx="7638">
                  <c:v>61831</c:v>
                </c:pt>
                <c:pt idx="7639">
                  <c:v>61839.25</c:v>
                </c:pt>
                <c:pt idx="7640">
                  <c:v>61847.5</c:v>
                </c:pt>
                <c:pt idx="7641">
                  <c:v>61855.75</c:v>
                </c:pt>
                <c:pt idx="7642">
                  <c:v>61864</c:v>
                </c:pt>
                <c:pt idx="7643">
                  <c:v>61872.25</c:v>
                </c:pt>
                <c:pt idx="7644">
                  <c:v>61880.5</c:v>
                </c:pt>
                <c:pt idx="7645">
                  <c:v>61888.75</c:v>
                </c:pt>
                <c:pt idx="7646">
                  <c:v>61897</c:v>
                </c:pt>
                <c:pt idx="7647">
                  <c:v>61905.25</c:v>
                </c:pt>
                <c:pt idx="7648">
                  <c:v>61913.5</c:v>
                </c:pt>
                <c:pt idx="7649">
                  <c:v>61921.75</c:v>
                </c:pt>
                <c:pt idx="7650">
                  <c:v>61930</c:v>
                </c:pt>
                <c:pt idx="7651">
                  <c:v>61938.25</c:v>
                </c:pt>
                <c:pt idx="7652">
                  <c:v>61946.5</c:v>
                </c:pt>
                <c:pt idx="7653">
                  <c:v>61954.75</c:v>
                </c:pt>
                <c:pt idx="7654">
                  <c:v>61963</c:v>
                </c:pt>
                <c:pt idx="7655">
                  <c:v>61971.25</c:v>
                </c:pt>
                <c:pt idx="7656">
                  <c:v>61979.5</c:v>
                </c:pt>
                <c:pt idx="7657">
                  <c:v>61987.75</c:v>
                </c:pt>
                <c:pt idx="7658">
                  <c:v>61996</c:v>
                </c:pt>
                <c:pt idx="7659">
                  <c:v>62004.25</c:v>
                </c:pt>
                <c:pt idx="7660">
                  <c:v>62012.5</c:v>
                </c:pt>
                <c:pt idx="7661">
                  <c:v>62020.75</c:v>
                </c:pt>
                <c:pt idx="7662">
                  <c:v>62029</c:v>
                </c:pt>
                <c:pt idx="7663">
                  <c:v>62037.25</c:v>
                </c:pt>
                <c:pt idx="7664">
                  <c:v>62045.5</c:v>
                </c:pt>
                <c:pt idx="7665">
                  <c:v>62053.75</c:v>
                </c:pt>
                <c:pt idx="7666">
                  <c:v>62062</c:v>
                </c:pt>
                <c:pt idx="7667">
                  <c:v>62070.25</c:v>
                </c:pt>
                <c:pt idx="7668">
                  <c:v>62078.5</c:v>
                </c:pt>
                <c:pt idx="7669">
                  <c:v>62086.75</c:v>
                </c:pt>
                <c:pt idx="7670">
                  <c:v>62095</c:v>
                </c:pt>
                <c:pt idx="7671">
                  <c:v>62103.25</c:v>
                </c:pt>
                <c:pt idx="7672">
                  <c:v>62111.5</c:v>
                </c:pt>
                <c:pt idx="7673">
                  <c:v>62119.75</c:v>
                </c:pt>
                <c:pt idx="7674">
                  <c:v>62128</c:v>
                </c:pt>
                <c:pt idx="7675">
                  <c:v>62136.25</c:v>
                </c:pt>
                <c:pt idx="7676">
                  <c:v>62144.5</c:v>
                </c:pt>
                <c:pt idx="7677">
                  <c:v>62152.75</c:v>
                </c:pt>
                <c:pt idx="7678">
                  <c:v>62161</c:v>
                </c:pt>
                <c:pt idx="7679">
                  <c:v>62169.25</c:v>
                </c:pt>
                <c:pt idx="7680">
                  <c:v>62177.5</c:v>
                </c:pt>
                <c:pt idx="7681">
                  <c:v>62185.75</c:v>
                </c:pt>
                <c:pt idx="7682">
                  <c:v>62194</c:v>
                </c:pt>
                <c:pt idx="7683">
                  <c:v>62202.25</c:v>
                </c:pt>
                <c:pt idx="7684">
                  <c:v>62210.5</c:v>
                </c:pt>
                <c:pt idx="7685">
                  <c:v>62218.75</c:v>
                </c:pt>
                <c:pt idx="7686">
                  <c:v>62227</c:v>
                </c:pt>
                <c:pt idx="7687">
                  <c:v>62235.25</c:v>
                </c:pt>
                <c:pt idx="7688">
                  <c:v>62243.5</c:v>
                </c:pt>
                <c:pt idx="7689">
                  <c:v>62251.75</c:v>
                </c:pt>
                <c:pt idx="7690">
                  <c:v>62260</c:v>
                </c:pt>
                <c:pt idx="7691">
                  <c:v>62268.25</c:v>
                </c:pt>
                <c:pt idx="7692">
                  <c:v>62276.5</c:v>
                </c:pt>
                <c:pt idx="7693">
                  <c:v>62284.75</c:v>
                </c:pt>
                <c:pt idx="7694">
                  <c:v>62293</c:v>
                </c:pt>
                <c:pt idx="7695">
                  <c:v>62301.25</c:v>
                </c:pt>
                <c:pt idx="7696">
                  <c:v>62309.5</c:v>
                </c:pt>
                <c:pt idx="7697">
                  <c:v>62317.75</c:v>
                </c:pt>
                <c:pt idx="7698">
                  <c:v>62326</c:v>
                </c:pt>
                <c:pt idx="7699">
                  <c:v>62334.25</c:v>
                </c:pt>
                <c:pt idx="7700">
                  <c:v>62342.5</c:v>
                </c:pt>
                <c:pt idx="7701">
                  <c:v>62350.75</c:v>
                </c:pt>
                <c:pt idx="7702">
                  <c:v>62359</c:v>
                </c:pt>
                <c:pt idx="7703">
                  <c:v>62367.25</c:v>
                </c:pt>
                <c:pt idx="7704">
                  <c:v>62375.5</c:v>
                </c:pt>
                <c:pt idx="7705">
                  <c:v>62383.75</c:v>
                </c:pt>
                <c:pt idx="7706">
                  <c:v>62392</c:v>
                </c:pt>
                <c:pt idx="7707">
                  <c:v>62400.25</c:v>
                </c:pt>
                <c:pt idx="7708">
                  <c:v>62408.5</c:v>
                </c:pt>
                <c:pt idx="7709">
                  <c:v>62416.75</c:v>
                </c:pt>
                <c:pt idx="7710">
                  <c:v>62425</c:v>
                </c:pt>
                <c:pt idx="7711">
                  <c:v>62433.25</c:v>
                </c:pt>
                <c:pt idx="7712">
                  <c:v>62441.5</c:v>
                </c:pt>
                <c:pt idx="7713">
                  <c:v>62449.75</c:v>
                </c:pt>
                <c:pt idx="7714">
                  <c:v>62458</c:v>
                </c:pt>
                <c:pt idx="7715">
                  <c:v>62466.25</c:v>
                </c:pt>
                <c:pt idx="7716">
                  <c:v>62474.5</c:v>
                </c:pt>
                <c:pt idx="7717">
                  <c:v>62482.75</c:v>
                </c:pt>
                <c:pt idx="7718">
                  <c:v>62491</c:v>
                </c:pt>
                <c:pt idx="7719">
                  <c:v>62499.25</c:v>
                </c:pt>
                <c:pt idx="7720">
                  <c:v>62507.5</c:v>
                </c:pt>
                <c:pt idx="7721">
                  <c:v>62515.75</c:v>
                </c:pt>
                <c:pt idx="7722">
                  <c:v>62524</c:v>
                </c:pt>
                <c:pt idx="7723">
                  <c:v>62532.25</c:v>
                </c:pt>
                <c:pt idx="7724">
                  <c:v>62540.5</c:v>
                </c:pt>
                <c:pt idx="7725">
                  <c:v>62548.75</c:v>
                </c:pt>
                <c:pt idx="7726">
                  <c:v>62557</c:v>
                </c:pt>
                <c:pt idx="7727">
                  <c:v>62565.25</c:v>
                </c:pt>
                <c:pt idx="7728">
                  <c:v>62573.5</c:v>
                </c:pt>
                <c:pt idx="7729">
                  <c:v>62581.75</c:v>
                </c:pt>
                <c:pt idx="7730">
                  <c:v>62590</c:v>
                </c:pt>
                <c:pt idx="7731">
                  <c:v>62598.25</c:v>
                </c:pt>
                <c:pt idx="7732">
                  <c:v>62606.5</c:v>
                </c:pt>
                <c:pt idx="7733">
                  <c:v>62614.75</c:v>
                </c:pt>
                <c:pt idx="7734">
                  <c:v>62623</c:v>
                </c:pt>
                <c:pt idx="7735">
                  <c:v>62631.25</c:v>
                </c:pt>
                <c:pt idx="7736">
                  <c:v>62639.5</c:v>
                </c:pt>
                <c:pt idx="7737">
                  <c:v>62647.75</c:v>
                </c:pt>
                <c:pt idx="7738">
                  <c:v>62656</c:v>
                </c:pt>
                <c:pt idx="7739">
                  <c:v>62664.25</c:v>
                </c:pt>
                <c:pt idx="7740">
                  <c:v>62672.5</c:v>
                </c:pt>
                <c:pt idx="7741">
                  <c:v>62680.75</c:v>
                </c:pt>
                <c:pt idx="7742">
                  <c:v>62689</c:v>
                </c:pt>
                <c:pt idx="7743">
                  <c:v>62697.25</c:v>
                </c:pt>
                <c:pt idx="7744">
                  <c:v>62705.5</c:v>
                </c:pt>
                <c:pt idx="7745">
                  <c:v>62713.75</c:v>
                </c:pt>
                <c:pt idx="7746">
                  <c:v>62722</c:v>
                </c:pt>
                <c:pt idx="7747">
                  <c:v>62730.25</c:v>
                </c:pt>
                <c:pt idx="7748">
                  <c:v>62738.5</c:v>
                </c:pt>
                <c:pt idx="7749">
                  <c:v>62746.75</c:v>
                </c:pt>
                <c:pt idx="7750">
                  <c:v>62755</c:v>
                </c:pt>
                <c:pt idx="7751">
                  <c:v>62763.25</c:v>
                </c:pt>
                <c:pt idx="7752">
                  <c:v>62771.5</c:v>
                </c:pt>
                <c:pt idx="7753">
                  <c:v>62779.75</c:v>
                </c:pt>
                <c:pt idx="7754">
                  <c:v>62788</c:v>
                </c:pt>
                <c:pt idx="7755">
                  <c:v>62796.25</c:v>
                </c:pt>
                <c:pt idx="7756">
                  <c:v>62804.5</c:v>
                </c:pt>
                <c:pt idx="7757">
                  <c:v>62812.75</c:v>
                </c:pt>
                <c:pt idx="7758">
                  <c:v>62821</c:v>
                </c:pt>
                <c:pt idx="7759">
                  <c:v>62829.25</c:v>
                </c:pt>
                <c:pt idx="7760">
                  <c:v>62837.5</c:v>
                </c:pt>
                <c:pt idx="7761">
                  <c:v>62845.75</c:v>
                </c:pt>
                <c:pt idx="7762">
                  <c:v>62854</c:v>
                </c:pt>
                <c:pt idx="7763">
                  <c:v>62862.25</c:v>
                </c:pt>
                <c:pt idx="7764">
                  <c:v>62870.5</c:v>
                </c:pt>
                <c:pt idx="7765">
                  <c:v>62878.75</c:v>
                </c:pt>
                <c:pt idx="7766">
                  <c:v>62887</c:v>
                </c:pt>
                <c:pt idx="7767">
                  <c:v>62895.25</c:v>
                </c:pt>
                <c:pt idx="7768">
                  <c:v>62903.5</c:v>
                </c:pt>
                <c:pt idx="7769">
                  <c:v>62911.75</c:v>
                </c:pt>
                <c:pt idx="7770">
                  <c:v>62920</c:v>
                </c:pt>
                <c:pt idx="7771">
                  <c:v>62928.25</c:v>
                </c:pt>
                <c:pt idx="7772">
                  <c:v>62936.5</c:v>
                </c:pt>
                <c:pt idx="7773">
                  <c:v>62944.75</c:v>
                </c:pt>
                <c:pt idx="7774">
                  <c:v>62953</c:v>
                </c:pt>
                <c:pt idx="7775">
                  <c:v>62961.25</c:v>
                </c:pt>
                <c:pt idx="7776">
                  <c:v>62969.5</c:v>
                </c:pt>
                <c:pt idx="7777">
                  <c:v>62977.75</c:v>
                </c:pt>
                <c:pt idx="7778">
                  <c:v>62986</c:v>
                </c:pt>
                <c:pt idx="7779">
                  <c:v>62994.25</c:v>
                </c:pt>
                <c:pt idx="7780">
                  <c:v>63002.5</c:v>
                </c:pt>
                <c:pt idx="7781">
                  <c:v>63010.75</c:v>
                </c:pt>
                <c:pt idx="7782">
                  <c:v>63019</c:v>
                </c:pt>
                <c:pt idx="7783">
                  <c:v>63027.25</c:v>
                </c:pt>
                <c:pt idx="7784">
                  <c:v>63035.5</c:v>
                </c:pt>
                <c:pt idx="7785">
                  <c:v>63043.75</c:v>
                </c:pt>
                <c:pt idx="7786">
                  <c:v>63052</c:v>
                </c:pt>
                <c:pt idx="7787">
                  <c:v>63060.25</c:v>
                </c:pt>
                <c:pt idx="7788">
                  <c:v>63068.5</c:v>
                </c:pt>
                <c:pt idx="7789">
                  <c:v>63076.75</c:v>
                </c:pt>
                <c:pt idx="7790">
                  <c:v>63085</c:v>
                </c:pt>
                <c:pt idx="7791">
                  <c:v>63093.25</c:v>
                </c:pt>
                <c:pt idx="7792">
                  <c:v>63101.5</c:v>
                </c:pt>
                <c:pt idx="7793">
                  <c:v>63109.75</c:v>
                </c:pt>
                <c:pt idx="7794">
                  <c:v>63118</c:v>
                </c:pt>
                <c:pt idx="7795">
                  <c:v>63126.25</c:v>
                </c:pt>
                <c:pt idx="7796">
                  <c:v>63134.5</c:v>
                </c:pt>
                <c:pt idx="7797">
                  <c:v>63142.75</c:v>
                </c:pt>
                <c:pt idx="7798">
                  <c:v>63151</c:v>
                </c:pt>
                <c:pt idx="7799">
                  <c:v>63159.25</c:v>
                </c:pt>
                <c:pt idx="7800">
                  <c:v>63167.5</c:v>
                </c:pt>
                <c:pt idx="7801">
                  <c:v>63175.75</c:v>
                </c:pt>
                <c:pt idx="7802">
                  <c:v>63184</c:v>
                </c:pt>
                <c:pt idx="7803">
                  <c:v>63192.25</c:v>
                </c:pt>
                <c:pt idx="7804">
                  <c:v>63200.5</c:v>
                </c:pt>
                <c:pt idx="7805">
                  <c:v>63208.75</c:v>
                </c:pt>
                <c:pt idx="7806">
                  <c:v>63217</c:v>
                </c:pt>
                <c:pt idx="7807">
                  <c:v>63225.25</c:v>
                </c:pt>
                <c:pt idx="7808">
                  <c:v>63233.5</c:v>
                </c:pt>
                <c:pt idx="7809">
                  <c:v>63241.75</c:v>
                </c:pt>
                <c:pt idx="7810">
                  <c:v>63250</c:v>
                </c:pt>
                <c:pt idx="7811">
                  <c:v>63258.25</c:v>
                </c:pt>
                <c:pt idx="7812">
                  <c:v>63266.5</c:v>
                </c:pt>
                <c:pt idx="7813">
                  <c:v>63274.75</c:v>
                </c:pt>
                <c:pt idx="7814">
                  <c:v>63283</c:v>
                </c:pt>
                <c:pt idx="7815">
                  <c:v>63291.25</c:v>
                </c:pt>
                <c:pt idx="7816">
                  <c:v>63299.5</c:v>
                </c:pt>
                <c:pt idx="7817">
                  <c:v>63307.75</c:v>
                </c:pt>
                <c:pt idx="7818">
                  <c:v>63316</c:v>
                </c:pt>
                <c:pt idx="7819">
                  <c:v>63324.25</c:v>
                </c:pt>
                <c:pt idx="7820">
                  <c:v>63332.5</c:v>
                </c:pt>
                <c:pt idx="7821">
                  <c:v>63340.75</c:v>
                </c:pt>
                <c:pt idx="7822">
                  <c:v>63349</c:v>
                </c:pt>
                <c:pt idx="7823">
                  <c:v>63357.25</c:v>
                </c:pt>
                <c:pt idx="7824">
                  <c:v>63365.5</c:v>
                </c:pt>
                <c:pt idx="7825">
                  <c:v>63373.75</c:v>
                </c:pt>
                <c:pt idx="7826">
                  <c:v>63382</c:v>
                </c:pt>
                <c:pt idx="7827">
                  <c:v>63390.25</c:v>
                </c:pt>
                <c:pt idx="7828">
                  <c:v>63398.5</c:v>
                </c:pt>
                <c:pt idx="7829">
                  <c:v>63406.75</c:v>
                </c:pt>
                <c:pt idx="7830">
                  <c:v>63415</c:v>
                </c:pt>
                <c:pt idx="7831">
                  <c:v>63423.25</c:v>
                </c:pt>
                <c:pt idx="7832">
                  <c:v>63431.5</c:v>
                </c:pt>
                <c:pt idx="7833">
                  <c:v>63439.75</c:v>
                </c:pt>
                <c:pt idx="7834">
                  <c:v>63448</c:v>
                </c:pt>
                <c:pt idx="7835">
                  <c:v>63456.25</c:v>
                </c:pt>
                <c:pt idx="7836">
                  <c:v>63464.5</c:v>
                </c:pt>
                <c:pt idx="7837">
                  <c:v>63472.75</c:v>
                </c:pt>
                <c:pt idx="7838">
                  <c:v>63481</c:v>
                </c:pt>
                <c:pt idx="7839">
                  <c:v>63489.25</c:v>
                </c:pt>
                <c:pt idx="7840">
                  <c:v>63497.5</c:v>
                </c:pt>
                <c:pt idx="7841">
                  <c:v>63505.75</c:v>
                </c:pt>
                <c:pt idx="7842">
                  <c:v>63514</c:v>
                </c:pt>
                <c:pt idx="7843">
                  <c:v>63522.25</c:v>
                </c:pt>
                <c:pt idx="7844">
                  <c:v>63530.5</c:v>
                </c:pt>
                <c:pt idx="7845">
                  <c:v>63538.75</c:v>
                </c:pt>
                <c:pt idx="7846">
                  <c:v>63547</c:v>
                </c:pt>
                <c:pt idx="7847">
                  <c:v>63555.25</c:v>
                </c:pt>
                <c:pt idx="7848">
                  <c:v>63563.5</c:v>
                </c:pt>
                <c:pt idx="7849">
                  <c:v>63571.75</c:v>
                </c:pt>
                <c:pt idx="7850">
                  <c:v>63580</c:v>
                </c:pt>
                <c:pt idx="7851">
                  <c:v>63588.25</c:v>
                </c:pt>
                <c:pt idx="7852">
                  <c:v>63596.5</c:v>
                </c:pt>
                <c:pt idx="7853">
                  <c:v>63604.75</c:v>
                </c:pt>
                <c:pt idx="7854">
                  <c:v>63613</c:v>
                </c:pt>
                <c:pt idx="7855">
                  <c:v>63621.25</c:v>
                </c:pt>
                <c:pt idx="7856">
                  <c:v>63629.5</c:v>
                </c:pt>
                <c:pt idx="7857">
                  <c:v>63637.75</c:v>
                </c:pt>
                <c:pt idx="7858">
                  <c:v>63646</c:v>
                </c:pt>
                <c:pt idx="7859">
                  <c:v>63654.25</c:v>
                </c:pt>
                <c:pt idx="7860">
                  <c:v>63662.5</c:v>
                </c:pt>
                <c:pt idx="7861">
                  <c:v>63670.75</c:v>
                </c:pt>
                <c:pt idx="7862">
                  <c:v>63679</c:v>
                </c:pt>
                <c:pt idx="7863">
                  <c:v>63687.25</c:v>
                </c:pt>
                <c:pt idx="7864">
                  <c:v>63695.5</c:v>
                </c:pt>
                <c:pt idx="7865">
                  <c:v>63703.75</c:v>
                </c:pt>
                <c:pt idx="7866">
                  <c:v>63712</c:v>
                </c:pt>
                <c:pt idx="7867">
                  <c:v>63720.25</c:v>
                </c:pt>
                <c:pt idx="7868">
                  <c:v>63728.5</c:v>
                </c:pt>
                <c:pt idx="7869">
                  <c:v>63736.75</c:v>
                </c:pt>
                <c:pt idx="7870">
                  <c:v>63745</c:v>
                </c:pt>
                <c:pt idx="7871">
                  <c:v>63753.25</c:v>
                </c:pt>
                <c:pt idx="7872">
                  <c:v>63761.5</c:v>
                </c:pt>
                <c:pt idx="7873">
                  <c:v>63769.75</c:v>
                </c:pt>
                <c:pt idx="7874">
                  <c:v>63778</c:v>
                </c:pt>
                <c:pt idx="7875">
                  <c:v>63786.25</c:v>
                </c:pt>
                <c:pt idx="7876">
                  <c:v>63794.5</c:v>
                </c:pt>
                <c:pt idx="7877">
                  <c:v>63802.75</c:v>
                </c:pt>
                <c:pt idx="7878">
                  <c:v>63811</c:v>
                </c:pt>
                <c:pt idx="7879">
                  <c:v>63819.25</c:v>
                </c:pt>
                <c:pt idx="7880">
                  <c:v>63827.5</c:v>
                </c:pt>
                <c:pt idx="7881">
                  <c:v>63835.75</c:v>
                </c:pt>
                <c:pt idx="7882">
                  <c:v>63844</c:v>
                </c:pt>
                <c:pt idx="7883">
                  <c:v>63852.25</c:v>
                </c:pt>
                <c:pt idx="7884">
                  <c:v>63860.5</c:v>
                </c:pt>
                <c:pt idx="7885">
                  <c:v>63868.75</c:v>
                </c:pt>
                <c:pt idx="7886">
                  <c:v>63877</c:v>
                </c:pt>
                <c:pt idx="7887">
                  <c:v>63885.25</c:v>
                </c:pt>
                <c:pt idx="7888">
                  <c:v>63893.5</c:v>
                </c:pt>
                <c:pt idx="7889">
                  <c:v>63901.75</c:v>
                </c:pt>
                <c:pt idx="7890">
                  <c:v>63910</c:v>
                </c:pt>
                <c:pt idx="7891">
                  <c:v>63918.25</c:v>
                </c:pt>
                <c:pt idx="7892">
                  <c:v>63926.5</c:v>
                </c:pt>
                <c:pt idx="7893">
                  <c:v>63934.75</c:v>
                </c:pt>
                <c:pt idx="7894">
                  <c:v>63943</c:v>
                </c:pt>
                <c:pt idx="7895">
                  <c:v>63951.25</c:v>
                </c:pt>
                <c:pt idx="7896">
                  <c:v>63959.5</c:v>
                </c:pt>
                <c:pt idx="7897">
                  <c:v>63967.75</c:v>
                </c:pt>
                <c:pt idx="7898">
                  <c:v>63976</c:v>
                </c:pt>
                <c:pt idx="7899">
                  <c:v>63984.25</c:v>
                </c:pt>
                <c:pt idx="7900">
                  <c:v>63992.5</c:v>
                </c:pt>
                <c:pt idx="7901">
                  <c:v>64000.75</c:v>
                </c:pt>
                <c:pt idx="7902">
                  <c:v>64009</c:v>
                </c:pt>
                <c:pt idx="7903">
                  <c:v>64017.25</c:v>
                </c:pt>
                <c:pt idx="7904">
                  <c:v>64025.5</c:v>
                </c:pt>
                <c:pt idx="7905">
                  <c:v>64033.75</c:v>
                </c:pt>
                <c:pt idx="7906">
                  <c:v>64042</c:v>
                </c:pt>
                <c:pt idx="7907">
                  <c:v>64050.25</c:v>
                </c:pt>
                <c:pt idx="7908">
                  <c:v>64058.5</c:v>
                </c:pt>
                <c:pt idx="7909">
                  <c:v>64066.75</c:v>
                </c:pt>
                <c:pt idx="7910">
                  <c:v>64075</c:v>
                </c:pt>
                <c:pt idx="7911">
                  <c:v>64083.25</c:v>
                </c:pt>
                <c:pt idx="7912">
                  <c:v>64091.5</c:v>
                </c:pt>
                <c:pt idx="7913">
                  <c:v>64099.75</c:v>
                </c:pt>
                <c:pt idx="7914">
                  <c:v>64108</c:v>
                </c:pt>
                <c:pt idx="7915">
                  <c:v>64116.25</c:v>
                </c:pt>
                <c:pt idx="7916">
                  <c:v>64124.5</c:v>
                </c:pt>
                <c:pt idx="7917">
                  <c:v>64132.75</c:v>
                </c:pt>
                <c:pt idx="7918">
                  <c:v>64141</c:v>
                </c:pt>
                <c:pt idx="7919">
                  <c:v>64149.25</c:v>
                </c:pt>
                <c:pt idx="7920">
                  <c:v>64157.5</c:v>
                </c:pt>
                <c:pt idx="7921">
                  <c:v>64165.75</c:v>
                </c:pt>
                <c:pt idx="7922">
                  <c:v>64174</c:v>
                </c:pt>
                <c:pt idx="7923">
                  <c:v>64182.25</c:v>
                </c:pt>
                <c:pt idx="7924">
                  <c:v>64190.5</c:v>
                </c:pt>
                <c:pt idx="7925">
                  <c:v>64198.75</c:v>
                </c:pt>
                <c:pt idx="7926">
                  <c:v>64207</c:v>
                </c:pt>
                <c:pt idx="7927">
                  <c:v>64215.25</c:v>
                </c:pt>
                <c:pt idx="7928">
                  <c:v>64223.5</c:v>
                </c:pt>
                <c:pt idx="7929">
                  <c:v>64231.75</c:v>
                </c:pt>
                <c:pt idx="7930">
                  <c:v>64240</c:v>
                </c:pt>
                <c:pt idx="7931">
                  <c:v>64248.25</c:v>
                </c:pt>
                <c:pt idx="7932">
                  <c:v>64256.5</c:v>
                </c:pt>
                <c:pt idx="7933">
                  <c:v>64264.75</c:v>
                </c:pt>
                <c:pt idx="7934">
                  <c:v>64273</c:v>
                </c:pt>
                <c:pt idx="7935">
                  <c:v>64281.25</c:v>
                </c:pt>
                <c:pt idx="7936">
                  <c:v>64289.5</c:v>
                </c:pt>
                <c:pt idx="7937">
                  <c:v>64297.75</c:v>
                </c:pt>
                <c:pt idx="7938">
                  <c:v>64306</c:v>
                </c:pt>
                <c:pt idx="7939">
                  <c:v>64314.25</c:v>
                </c:pt>
                <c:pt idx="7940">
                  <c:v>64322.5</c:v>
                </c:pt>
                <c:pt idx="7941">
                  <c:v>64330.75</c:v>
                </c:pt>
                <c:pt idx="7942">
                  <c:v>64339</c:v>
                </c:pt>
                <c:pt idx="7943">
                  <c:v>64347.25</c:v>
                </c:pt>
                <c:pt idx="7944">
                  <c:v>64355.5</c:v>
                </c:pt>
                <c:pt idx="7945">
                  <c:v>64363.75</c:v>
                </c:pt>
                <c:pt idx="7946">
                  <c:v>64372</c:v>
                </c:pt>
                <c:pt idx="7947">
                  <c:v>64380.25</c:v>
                </c:pt>
                <c:pt idx="7948">
                  <c:v>64388.5</c:v>
                </c:pt>
                <c:pt idx="7949">
                  <c:v>64396.75</c:v>
                </c:pt>
                <c:pt idx="7950">
                  <c:v>64405</c:v>
                </c:pt>
                <c:pt idx="7951">
                  <c:v>64413.25</c:v>
                </c:pt>
                <c:pt idx="7952">
                  <c:v>64421.5</c:v>
                </c:pt>
                <c:pt idx="7953">
                  <c:v>64429.75</c:v>
                </c:pt>
                <c:pt idx="7954">
                  <c:v>64438</c:v>
                </c:pt>
                <c:pt idx="7955">
                  <c:v>64446.25</c:v>
                </c:pt>
                <c:pt idx="7956">
                  <c:v>64454.5</c:v>
                </c:pt>
                <c:pt idx="7957">
                  <c:v>64462.75</c:v>
                </c:pt>
                <c:pt idx="7958">
                  <c:v>64471</c:v>
                </c:pt>
                <c:pt idx="7959">
                  <c:v>64479.25</c:v>
                </c:pt>
                <c:pt idx="7960">
                  <c:v>64487.5</c:v>
                </c:pt>
                <c:pt idx="7961">
                  <c:v>64495.75</c:v>
                </c:pt>
                <c:pt idx="7962">
                  <c:v>64504</c:v>
                </c:pt>
                <c:pt idx="7963">
                  <c:v>64512.25</c:v>
                </c:pt>
                <c:pt idx="7964">
                  <c:v>64520.5</c:v>
                </c:pt>
                <c:pt idx="7965">
                  <c:v>64528.75</c:v>
                </c:pt>
                <c:pt idx="7966">
                  <c:v>64537</c:v>
                </c:pt>
                <c:pt idx="7967">
                  <c:v>64545.25</c:v>
                </c:pt>
                <c:pt idx="7968">
                  <c:v>64553.5</c:v>
                </c:pt>
                <c:pt idx="7969">
                  <c:v>64561.75</c:v>
                </c:pt>
                <c:pt idx="7970">
                  <c:v>64570</c:v>
                </c:pt>
                <c:pt idx="7971">
                  <c:v>64578.25</c:v>
                </c:pt>
                <c:pt idx="7972">
                  <c:v>64586.5</c:v>
                </c:pt>
                <c:pt idx="7973">
                  <c:v>64594.75</c:v>
                </c:pt>
                <c:pt idx="7974">
                  <c:v>64603</c:v>
                </c:pt>
                <c:pt idx="7975">
                  <c:v>64611.25</c:v>
                </c:pt>
                <c:pt idx="7976">
                  <c:v>64619.5</c:v>
                </c:pt>
                <c:pt idx="7977">
                  <c:v>64627.75</c:v>
                </c:pt>
                <c:pt idx="7978">
                  <c:v>64636</c:v>
                </c:pt>
                <c:pt idx="7979">
                  <c:v>64644.25</c:v>
                </c:pt>
                <c:pt idx="7980">
                  <c:v>64652.5</c:v>
                </c:pt>
                <c:pt idx="7981">
                  <c:v>64660.75</c:v>
                </c:pt>
                <c:pt idx="7982">
                  <c:v>64669</c:v>
                </c:pt>
                <c:pt idx="7983">
                  <c:v>64677.25</c:v>
                </c:pt>
                <c:pt idx="7984">
                  <c:v>64685.5</c:v>
                </c:pt>
                <c:pt idx="7985">
                  <c:v>64693.75</c:v>
                </c:pt>
                <c:pt idx="7986">
                  <c:v>64702</c:v>
                </c:pt>
                <c:pt idx="7987">
                  <c:v>64710.25</c:v>
                </c:pt>
                <c:pt idx="7988">
                  <c:v>64718.5</c:v>
                </c:pt>
                <c:pt idx="7989">
                  <c:v>64726.75</c:v>
                </c:pt>
                <c:pt idx="7990">
                  <c:v>64735</c:v>
                </c:pt>
                <c:pt idx="7991">
                  <c:v>64743.25</c:v>
                </c:pt>
                <c:pt idx="7992">
                  <c:v>64751.5</c:v>
                </c:pt>
                <c:pt idx="7993">
                  <c:v>64759.75</c:v>
                </c:pt>
                <c:pt idx="7994">
                  <c:v>64768</c:v>
                </c:pt>
                <c:pt idx="7995">
                  <c:v>64776.25</c:v>
                </c:pt>
                <c:pt idx="7996">
                  <c:v>64784.5</c:v>
                </c:pt>
                <c:pt idx="7997">
                  <c:v>64792.75</c:v>
                </c:pt>
                <c:pt idx="7998">
                  <c:v>64801</c:v>
                </c:pt>
                <c:pt idx="7999">
                  <c:v>64809.25</c:v>
                </c:pt>
                <c:pt idx="8000">
                  <c:v>64817.5</c:v>
                </c:pt>
                <c:pt idx="8001">
                  <c:v>64825.75</c:v>
                </c:pt>
                <c:pt idx="8002">
                  <c:v>64834</c:v>
                </c:pt>
                <c:pt idx="8003">
                  <c:v>64842.25</c:v>
                </c:pt>
                <c:pt idx="8004">
                  <c:v>64850.5</c:v>
                </c:pt>
                <c:pt idx="8005">
                  <c:v>64858.75</c:v>
                </c:pt>
                <c:pt idx="8006">
                  <c:v>64867</c:v>
                </c:pt>
                <c:pt idx="8007">
                  <c:v>64875.25</c:v>
                </c:pt>
                <c:pt idx="8008">
                  <c:v>64883.5</c:v>
                </c:pt>
                <c:pt idx="8009">
                  <c:v>64891.75</c:v>
                </c:pt>
                <c:pt idx="8010">
                  <c:v>64900</c:v>
                </c:pt>
                <c:pt idx="8011">
                  <c:v>64908.25</c:v>
                </c:pt>
                <c:pt idx="8012">
                  <c:v>64916.5</c:v>
                </c:pt>
                <c:pt idx="8013">
                  <c:v>64924.75</c:v>
                </c:pt>
                <c:pt idx="8014">
                  <c:v>64933</c:v>
                </c:pt>
                <c:pt idx="8015">
                  <c:v>64941.25</c:v>
                </c:pt>
                <c:pt idx="8016">
                  <c:v>64949.5</c:v>
                </c:pt>
                <c:pt idx="8017">
                  <c:v>64957.75</c:v>
                </c:pt>
                <c:pt idx="8018">
                  <c:v>64966</c:v>
                </c:pt>
                <c:pt idx="8019">
                  <c:v>64974.25</c:v>
                </c:pt>
                <c:pt idx="8020">
                  <c:v>64982.5</c:v>
                </c:pt>
                <c:pt idx="8021">
                  <c:v>64990.75</c:v>
                </c:pt>
                <c:pt idx="8022">
                  <c:v>64999</c:v>
                </c:pt>
                <c:pt idx="8023">
                  <c:v>65007.25</c:v>
                </c:pt>
                <c:pt idx="8024">
                  <c:v>65015.5</c:v>
                </c:pt>
                <c:pt idx="8025">
                  <c:v>65023.75</c:v>
                </c:pt>
                <c:pt idx="8026">
                  <c:v>65032</c:v>
                </c:pt>
                <c:pt idx="8027">
                  <c:v>65040.25</c:v>
                </c:pt>
                <c:pt idx="8028">
                  <c:v>65048.5</c:v>
                </c:pt>
                <c:pt idx="8029">
                  <c:v>65056.75</c:v>
                </c:pt>
                <c:pt idx="8030">
                  <c:v>65065</c:v>
                </c:pt>
                <c:pt idx="8031">
                  <c:v>65073.25</c:v>
                </c:pt>
                <c:pt idx="8032">
                  <c:v>65081.5</c:v>
                </c:pt>
                <c:pt idx="8033">
                  <c:v>65089.75</c:v>
                </c:pt>
                <c:pt idx="8034">
                  <c:v>65098</c:v>
                </c:pt>
                <c:pt idx="8035">
                  <c:v>65106.25</c:v>
                </c:pt>
                <c:pt idx="8036">
                  <c:v>65114.5</c:v>
                </c:pt>
                <c:pt idx="8037">
                  <c:v>65122.75</c:v>
                </c:pt>
                <c:pt idx="8038">
                  <c:v>65131</c:v>
                </c:pt>
                <c:pt idx="8039">
                  <c:v>65139.25</c:v>
                </c:pt>
                <c:pt idx="8040">
                  <c:v>65147.5</c:v>
                </c:pt>
                <c:pt idx="8041">
                  <c:v>65155.75</c:v>
                </c:pt>
                <c:pt idx="8042">
                  <c:v>65164</c:v>
                </c:pt>
                <c:pt idx="8043">
                  <c:v>65172.25</c:v>
                </c:pt>
                <c:pt idx="8044">
                  <c:v>65180.5</c:v>
                </c:pt>
                <c:pt idx="8045">
                  <c:v>65188.75</c:v>
                </c:pt>
                <c:pt idx="8046">
                  <c:v>65197</c:v>
                </c:pt>
                <c:pt idx="8047">
                  <c:v>65205.25</c:v>
                </c:pt>
                <c:pt idx="8048">
                  <c:v>65213.5</c:v>
                </c:pt>
                <c:pt idx="8049">
                  <c:v>65221.75</c:v>
                </c:pt>
                <c:pt idx="8050">
                  <c:v>65230</c:v>
                </c:pt>
                <c:pt idx="8051">
                  <c:v>65238.25</c:v>
                </c:pt>
                <c:pt idx="8052">
                  <c:v>65246.5</c:v>
                </c:pt>
                <c:pt idx="8053">
                  <c:v>65254.75</c:v>
                </c:pt>
                <c:pt idx="8054">
                  <c:v>65263</c:v>
                </c:pt>
                <c:pt idx="8055">
                  <c:v>65271.25</c:v>
                </c:pt>
                <c:pt idx="8056">
                  <c:v>65279.5</c:v>
                </c:pt>
                <c:pt idx="8057">
                  <c:v>65287.75</c:v>
                </c:pt>
                <c:pt idx="8058">
                  <c:v>65296</c:v>
                </c:pt>
                <c:pt idx="8059">
                  <c:v>65304.25</c:v>
                </c:pt>
                <c:pt idx="8060">
                  <c:v>65312.5</c:v>
                </c:pt>
                <c:pt idx="8061">
                  <c:v>65320.75</c:v>
                </c:pt>
                <c:pt idx="8062">
                  <c:v>65329</c:v>
                </c:pt>
                <c:pt idx="8063">
                  <c:v>65337.25</c:v>
                </c:pt>
                <c:pt idx="8064">
                  <c:v>65345.5</c:v>
                </c:pt>
                <c:pt idx="8065">
                  <c:v>65353.75</c:v>
                </c:pt>
                <c:pt idx="8066">
                  <c:v>65362</c:v>
                </c:pt>
                <c:pt idx="8067">
                  <c:v>65370.25</c:v>
                </c:pt>
                <c:pt idx="8068">
                  <c:v>65378.5</c:v>
                </c:pt>
                <c:pt idx="8069">
                  <c:v>65386.75</c:v>
                </c:pt>
                <c:pt idx="8070">
                  <c:v>65395</c:v>
                </c:pt>
                <c:pt idx="8071">
                  <c:v>65403.25</c:v>
                </c:pt>
                <c:pt idx="8072">
                  <c:v>65411.5</c:v>
                </c:pt>
                <c:pt idx="8073">
                  <c:v>65419.75</c:v>
                </c:pt>
                <c:pt idx="8074">
                  <c:v>65428</c:v>
                </c:pt>
                <c:pt idx="8075">
                  <c:v>65436.25</c:v>
                </c:pt>
                <c:pt idx="8076">
                  <c:v>65444.5</c:v>
                </c:pt>
                <c:pt idx="8077">
                  <c:v>65452.75</c:v>
                </c:pt>
                <c:pt idx="8078">
                  <c:v>65461</c:v>
                </c:pt>
                <c:pt idx="8079">
                  <c:v>65469.25</c:v>
                </c:pt>
                <c:pt idx="8080">
                  <c:v>65477.5</c:v>
                </c:pt>
                <c:pt idx="8081">
                  <c:v>65485.75</c:v>
                </c:pt>
                <c:pt idx="8082">
                  <c:v>65494</c:v>
                </c:pt>
                <c:pt idx="8083">
                  <c:v>65502.25</c:v>
                </c:pt>
                <c:pt idx="8084">
                  <c:v>65510.5</c:v>
                </c:pt>
                <c:pt idx="8085">
                  <c:v>65518.75</c:v>
                </c:pt>
                <c:pt idx="8086">
                  <c:v>65527</c:v>
                </c:pt>
                <c:pt idx="8087">
                  <c:v>65535.25</c:v>
                </c:pt>
                <c:pt idx="8088">
                  <c:v>65543.5</c:v>
                </c:pt>
                <c:pt idx="8089">
                  <c:v>65551.75</c:v>
                </c:pt>
                <c:pt idx="8090">
                  <c:v>65560</c:v>
                </c:pt>
                <c:pt idx="8091">
                  <c:v>65568.25</c:v>
                </c:pt>
                <c:pt idx="8092">
                  <c:v>65576.5</c:v>
                </c:pt>
                <c:pt idx="8093">
                  <c:v>65584.75</c:v>
                </c:pt>
                <c:pt idx="8094">
                  <c:v>65593</c:v>
                </c:pt>
                <c:pt idx="8095">
                  <c:v>65601.25</c:v>
                </c:pt>
                <c:pt idx="8096">
                  <c:v>65609.5</c:v>
                </c:pt>
                <c:pt idx="8097">
                  <c:v>65617.75</c:v>
                </c:pt>
                <c:pt idx="8098">
                  <c:v>65626</c:v>
                </c:pt>
                <c:pt idx="8099">
                  <c:v>65634.25</c:v>
                </c:pt>
                <c:pt idx="8100">
                  <c:v>65642.5</c:v>
                </c:pt>
                <c:pt idx="8101">
                  <c:v>65650.75</c:v>
                </c:pt>
                <c:pt idx="8102">
                  <c:v>65659</c:v>
                </c:pt>
                <c:pt idx="8103">
                  <c:v>65667.25</c:v>
                </c:pt>
                <c:pt idx="8104">
                  <c:v>65675.5</c:v>
                </c:pt>
                <c:pt idx="8105">
                  <c:v>65683.75</c:v>
                </c:pt>
                <c:pt idx="8106">
                  <c:v>65692</c:v>
                </c:pt>
                <c:pt idx="8107">
                  <c:v>65700.25</c:v>
                </c:pt>
                <c:pt idx="8108">
                  <c:v>65708.5</c:v>
                </c:pt>
                <c:pt idx="8109">
                  <c:v>65716.75</c:v>
                </c:pt>
                <c:pt idx="8110">
                  <c:v>65725</c:v>
                </c:pt>
                <c:pt idx="8111">
                  <c:v>65733.25</c:v>
                </c:pt>
                <c:pt idx="8112">
                  <c:v>65741.5</c:v>
                </c:pt>
                <c:pt idx="8113">
                  <c:v>65749.75</c:v>
                </c:pt>
                <c:pt idx="8114">
                  <c:v>65758</c:v>
                </c:pt>
                <c:pt idx="8115">
                  <c:v>65766.25</c:v>
                </c:pt>
                <c:pt idx="8116">
                  <c:v>65774.5</c:v>
                </c:pt>
                <c:pt idx="8117">
                  <c:v>65782.75</c:v>
                </c:pt>
                <c:pt idx="8118">
                  <c:v>65791</c:v>
                </c:pt>
                <c:pt idx="8119">
                  <c:v>65799.25</c:v>
                </c:pt>
                <c:pt idx="8120">
                  <c:v>65807.5</c:v>
                </c:pt>
                <c:pt idx="8121">
                  <c:v>65815.75</c:v>
                </c:pt>
                <c:pt idx="8122">
                  <c:v>65824</c:v>
                </c:pt>
                <c:pt idx="8123">
                  <c:v>65832.25</c:v>
                </c:pt>
                <c:pt idx="8124">
                  <c:v>65840.5</c:v>
                </c:pt>
                <c:pt idx="8125">
                  <c:v>65848.75</c:v>
                </c:pt>
                <c:pt idx="8126">
                  <c:v>65857</c:v>
                </c:pt>
                <c:pt idx="8127">
                  <c:v>65865.25</c:v>
                </c:pt>
                <c:pt idx="8128">
                  <c:v>65873.5</c:v>
                </c:pt>
                <c:pt idx="8129">
                  <c:v>65881.75</c:v>
                </c:pt>
                <c:pt idx="8130">
                  <c:v>65890</c:v>
                </c:pt>
                <c:pt idx="8131">
                  <c:v>65898.25</c:v>
                </c:pt>
                <c:pt idx="8132">
                  <c:v>65906.5</c:v>
                </c:pt>
                <c:pt idx="8133">
                  <c:v>65914.75</c:v>
                </c:pt>
                <c:pt idx="8134">
                  <c:v>65923</c:v>
                </c:pt>
                <c:pt idx="8135">
                  <c:v>65931.25</c:v>
                </c:pt>
                <c:pt idx="8136">
                  <c:v>65939.5</c:v>
                </c:pt>
                <c:pt idx="8137">
                  <c:v>65947.75</c:v>
                </c:pt>
                <c:pt idx="8138">
                  <c:v>65956</c:v>
                </c:pt>
                <c:pt idx="8139">
                  <c:v>65964.25</c:v>
                </c:pt>
                <c:pt idx="8140">
                  <c:v>65972.5</c:v>
                </c:pt>
                <c:pt idx="8141">
                  <c:v>65980.75</c:v>
                </c:pt>
                <c:pt idx="8142">
                  <c:v>65989</c:v>
                </c:pt>
                <c:pt idx="8143">
                  <c:v>65997.25</c:v>
                </c:pt>
                <c:pt idx="8144">
                  <c:v>66005.5</c:v>
                </c:pt>
                <c:pt idx="8145">
                  <c:v>66013.75</c:v>
                </c:pt>
                <c:pt idx="8146">
                  <c:v>66022</c:v>
                </c:pt>
                <c:pt idx="8147">
                  <c:v>66030.25</c:v>
                </c:pt>
                <c:pt idx="8148">
                  <c:v>66038.5</c:v>
                </c:pt>
                <c:pt idx="8149">
                  <c:v>66046.75</c:v>
                </c:pt>
                <c:pt idx="8150">
                  <c:v>66055</c:v>
                </c:pt>
                <c:pt idx="8151">
                  <c:v>66063.25</c:v>
                </c:pt>
                <c:pt idx="8152">
                  <c:v>66071.5</c:v>
                </c:pt>
                <c:pt idx="8153">
                  <c:v>66079.75</c:v>
                </c:pt>
                <c:pt idx="8154">
                  <c:v>66088</c:v>
                </c:pt>
                <c:pt idx="8155">
                  <c:v>66096.25</c:v>
                </c:pt>
                <c:pt idx="8156">
                  <c:v>66104.5</c:v>
                </c:pt>
                <c:pt idx="8157">
                  <c:v>66112.75</c:v>
                </c:pt>
                <c:pt idx="8158">
                  <c:v>66121</c:v>
                </c:pt>
                <c:pt idx="8159">
                  <c:v>66129.25</c:v>
                </c:pt>
                <c:pt idx="8160">
                  <c:v>66137.5</c:v>
                </c:pt>
                <c:pt idx="8161">
                  <c:v>66145.75</c:v>
                </c:pt>
                <c:pt idx="8162">
                  <c:v>66154</c:v>
                </c:pt>
                <c:pt idx="8163">
                  <c:v>66162.25</c:v>
                </c:pt>
                <c:pt idx="8164">
                  <c:v>66170.5</c:v>
                </c:pt>
                <c:pt idx="8165">
                  <c:v>66178.75</c:v>
                </c:pt>
                <c:pt idx="8166">
                  <c:v>66187</c:v>
                </c:pt>
                <c:pt idx="8167">
                  <c:v>66195.25</c:v>
                </c:pt>
                <c:pt idx="8168">
                  <c:v>66203.5</c:v>
                </c:pt>
                <c:pt idx="8169">
                  <c:v>66211.75</c:v>
                </c:pt>
                <c:pt idx="8170">
                  <c:v>66220</c:v>
                </c:pt>
                <c:pt idx="8171">
                  <c:v>66228.25</c:v>
                </c:pt>
                <c:pt idx="8172">
                  <c:v>66236.5</c:v>
                </c:pt>
                <c:pt idx="8173">
                  <c:v>66244.75</c:v>
                </c:pt>
                <c:pt idx="8174">
                  <c:v>66253</c:v>
                </c:pt>
                <c:pt idx="8175">
                  <c:v>66261.25</c:v>
                </c:pt>
                <c:pt idx="8176">
                  <c:v>66269.5</c:v>
                </c:pt>
                <c:pt idx="8177">
                  <c:v>66277.75</c:v>
                </c:pt>
                <c:pt idx="8178">
                  <c:v>66286</c:v>
                </c:pt>
                <c:pt idx="8179">
                  <c:v>66294.25</c:v>
                </c:pt>
                <c:pt idx="8180">
                  <c:v>66302.5</c:v>
                </c:pt>
                <c:pt idx="8181">
                  <c:v>66310.75</c:v>
                </c:pt>
                <c:pt idx="8182">
                  <c:v>66319</c:v>
                </c:pt>
                <c:pt idx="8183">
                  <c:v>66327.25</c:v>
                </c:pt>
                <c:pt idx="8184">
                  <c:v>66335.5</c:v>
                </c:pt>
                <c:pt idx="8185">
                  <c:v>66343.75</c:v>
                </c:pt>
                <c:pt idx="8186">
                  <c:v>66352</c:v>
                </c:pt>
                <c:pt idx="8187">
                  <c:v>66360.25</c:v>
                </c:pt>
                <c:pt idx="8188">
                  <c:v>66368.5</c:v>
                </c:pt>
                <c:pt idx="8189">
                  <c:v>66376.75</c:v>
                </c:pt>
                <c:pt idx="8190">
                  <c:v>66385</c:v>
                </c:pt>
                <c:pt idx="8191">
                  <c:v>66393.25</c:v>
                </c:pt>
              </c:numCache>
            </c:numRef>
          </c:xVal>
          <c:yVal>
            <c:numRef>
              <c:f>Munka1!$B$2:$B$8193</c:f>
              <c:numCache>
                <c:formatCode>General</c:formatCode>
                <c:ptCount val="81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1.04417706630663E-5</c:v>
                </c:pt>
                <c:pt idx="265">
                  <c:v>1.34919650485756E-5</c:v>
                </c:pt>
                <c:pt idx="266">
                  <c:v>1.7325026445845599E-5</c:v>
                </c:pt>
                <c:pt idx="267">
                  <c:v>2.2094975075371901E-5</c:v>
                </c:pt>
                <c:pt idx="268">
                  <c:v>2.7990749136050198E-5</c:v>
                </c:pt>
                <c:pt idx="269">
                  <c:v>3.5230255880489099E-5</c:v>
                </c:pt>
                <c:pt idx="270">
                  <c:v>4.4063071948830203E-5</c:v>
                </c:pt>
                <c:pt idx="271">
                  <c:v>5.4773131951328599E-5</c:v>
                </c:pt>
                <c:pt idx="272">
                  <c:v>6.7681374055957898E-5</c:v>
                </c:pt>
                <c:pt idx="273">
                  <c:v>8.3141590379371498E-5</c:v>
                </c:pt>
                <c:pt idx="274">
                  <c:v>1.01598946734731E-4</c:v>
                </c:pt>
                <c:pt idx="275">
                  <c:v>1.23472496218734E-4</c:v>
                </c:pt>
                <c:pt idx="276">
                  <c:v>1.49250692020967E-4</c:v>
                </c:pt>
                <c:pt idx="277">
                  <c:v>1.79470322430413E-4</c:v>
                </c:pt>
                <c:pt idx="278">
                  <c:v>2.1471643597952399E-4</c:v>
                </c:pt>
                <c:pt idx="279">
                  <c:v>2.5562388701619602E-4</c:v>
                </c:pt>
                <c:pt idx="280">
                  <c:v>3.0287888895088802E-4</c:v>
                </c:pt>
                <c:pt idx="281">
                  <c:v>3.5722065794695402E-4</c:v>
                </c:pt>
                <c:pt idx="282">
                  <c:v>4.1942850642583102E-4</c:v>
                </c:pt>
                <c:pt idx="283">
                  <c:v>4.9055922405972195E-4</c:v>
                </c:pt>
                <c:pt idx="284">
                  <c:v>5.7139433102533998E-4</c:v>
                </c:pt>
                <c:pt idx="285">
                  <c:v>6.6289844064108697E-4</c:v>
                </c:pt>
                <c:pt idx="286">
                  <c:v>7.6608790973775002E-4</c:v>
                </c:pt>
                <c:pt idx="287">
                  <c:v>8.82029734278893E-4</c:v>
                </c:pt>
                <c:pt idx="288">
                  <c:v>1.01184031466173E-3</c:v>
                </c:pt>
                <c:pt idx="289">
                  <c:v>1.15668416560373E-3</c:v>
                </c:pt>
                <c:pt idx="290">
                  <c:v>1.31777265476221E-3</c:v>
                </c:pt>
                <c:pt idx="291">
                  <c:v>1.4963628623851401E-3</c:v>
                </c:pt>
                <c:pt idx="292">
                  <c:v>1.6945712211533499E-3</c:v>
                </c:pt>
                <c:pt idx="293">
                  <c:v>1.9133002918900401E-3</c:v>
                </c:pt>
                <c:pt idx="294">
                  <c:v>2.1536694050902699E-3</c:v>
                </c:pt>
                <c:pt idx="295">
                  <c:v>2.4170057371210299E-3</c:v>
                </c:pt>
                <c:pt idx="296">
                  <c:v>2.7046395648521598E-3</c:v>
                </c:pt>
                <c:pt idx="297">
                  <c:v>3.0178987699364598E-3</c:v>
                </c:pt>
                <c:pt idx="298">
                  <c:v>3.3581037155633901E-3</c:v>
                </c:pt>
                <c:pt idx="299">
                  <c:v>3.7265626214001298E-3</c:v>
                </c:pt>
                <c:pt idx="300">
                  <c:v>4.1245675578710896E-3</c:v>
                </c:pt>
                <c:pt idx="301">
                  <c:v>4.5532027921153101E-3</c:v>
                </c:pt>
                <c:pt idx="302">
                  <c:v>5.01309288923249E-3</c:v>
                </c:pt>
                <c:pt idx="303">
                  <c:v>5.5072356900964497E-3</c:v>
                </c:pt>
                <c:pt idx="304">
                  <c:v>6.0360068996360402E-3</c:v>
                </c:pt>
                <c:pt idx="305">
                  <c:v>6.6006127408358801E-3</c:v>
                </c:pt>
                <c:pt idx="306">
                  <c:v>7.2022320715872104E-3</c:v>
                </c:pt>
                <c:pt idx="307">
                  <c:v>7.8420168022832696E-3</c:v>
                </c:pt>
                <c:pt idx="308">
                  <c:v>8.5210933105175496E-3</c:v>
                </c:pt>
                <c:pt idx="309">
                  <c:v>9.2405648967943607E-3</c:v>
                </c:pt>
                <c:pt idx="310">
                  <c:v>1.0001515316555E-2</c:v>
                </c:pt>
                <c:pt idx="311">
                  <c:v>1.08050134156694E-2</c:v>
                </c:pt>
                <c:pt idx="312">
                  <c:v>1.1652201965706301E-2</c:v>
                </c:pt>
                <c:pt idx="313">
                  <c:v>1.2547286261260299E-2</c:v>
                </c:pt>
                <c:pt idx="314">
                  <c:v>1.3490015041022201E-2</c:v>
                </c:pt>
                <c:pt idx="315">
                  <c:v>1.44799102617635E-2</c:v>
                </c:pt>
                <c:pt idx="316">
                  <c:v>1.55177741380878E-2</c:v>
                </c:pt>
                <c:pt idx="317">
                  <c:v>1.6604363930467499E-2</c:v>
                </c:pt>
                <c:pt idx="318">
                  <c:v>1.77403957985201E-2</c:v>
                </c:pt>
                <c:pt idx="319">
                  <c:v>1.8926549504445399E-2</c:v>
                </c:pt>
                <c:pt idx="320">
                  <c:v>2.0163473957912199E-2</c:v>
                </c:pt>
                <c:pt idx="321">
                  <c:v>2.1451793588883501E-2</c:v>
                </c:pt>
                <c:pt idx="322">
                  <c:v>2.27921155308255E-2</c:v>
                </c:pt>
                <c:pt idx="323">
                  <c:v>2.4185037593543401E-2</c:v>
                </c:pt>
                <c:pt idx="324">
                  <c:v>2.5631466854487799E-2</c:v>
                </c:pt>
                <c:pt idx="325">
                  <c:v>2.7143521497780598E-2</c:v>
                </c:pt>
                <c:pt idx="326">
                  <c:v>2.8710859179986201E-2</c:v>
                </c:pt>
                <c:pt idx="327">
                  <c:v>3.03335714308853E-2</c:v>
                </c:pt>
                <c:pt idx="328">
                  <c:v>3.2011671778926401E-2</c:v>
                </c:pt>
                <c:pt idx="329">
                  <c:v>3.3745099163407899E-2</c:v>
                </c:pt>
                <c:pt idx="330">
                  <c:v>3.5533721951264897E-2</c:v>
                </c:pt>
                <c:pt idx="331">
                  <c:v>3.7377342536853098E-2</c:v>
                </c:pt>
                <c:pt idx="332">
                  <c:v>3.9275702499455903E-2</c:v>
                </c:pt>
                <c:pt idx="333">
                  <c:v>4.1228488289986903E-2</c:v>
                </c:pt>
                <c:pt idx="334">
                  <c:v>4.3235337415553098E-2</c:v>
                </c:pt>
                <c:pt idx="335">
                  <c:v>4.5295845088197999E-2</c:v>
                </c:pt>
                <c:pt idx="336">
                  <c:v>4.7409571302281399E-2</c:v>
                </c:pt>
                <c:pt idx="337">
                  <c:v>4.9575060169299003E-2</c:v>
                </c:pt>
                <c:pt idx="338">
                  <c:v>5.1798072626215101E-2</c:v>
                </c:pt>
                <c:pt idx="339">
                  <c:v>5.4073215688772699E-2</c:v>
                </c:pt>
                <c:pt idx="340">
                  <c:v>5.6399823621501401E-2</c:v>
                </c:pt>
                <c:pt idx="341">
                  <c:v>5.8777199803190301E-2</c:v>
                </c:pt>
                <c:pt idx="342">
                  <c:v>6.1204623216898298E-2</c:v>
                </c:pt>
                <c:pt idx="343">
                  <c:v>6.3681355168668505E-2</c:v>
                </c:pt>
                <c:pt idx="344">
                  <c:v>6.6206646206627598E-2</c:v>
                </c:pt>
                <c:pt idx="345">
                  <c:v>6.8779743212492098E-2</c:v>
                </c:pt>
                <c:pt idx="346">
                  <c:v>7.1399896638119395E-2</c:v>
                </c:pt>
                <c:pt idx="347">
                  <c:v>7.4066367860619098E-2</c:v>
                </c:pt>
                <c:pt idx="348">
                  <c:v>7.67784366306664E-2</c:v>
                </c:pt>
                <c:pt idx="349">
                  <c:v>7.9535408590026793E-2</c:v>
                </c:pt>
                <c:pt idx="350">
                  <c:v>8.2095875916955094E-2</c:v>
                </c:pt>
                <c:pt idx="351">
                  <c:v>8.4631824603933203E-2</c:v>
                </c:pt>
                <c:pt idx="352">
                  <c:v>8.73071055377036E-2</c:v>
                </c:pt>
                <c:pt idx="353">
                  <c:v>9.0114655841834604E-2</c:v>
                </c:pt>
                <c:pt idx="354">
                  <c:v>9.3045823120114501E-2</c:v>
                </c:pt>
                <c:pt idx="355">
                  <c:v>9.6090315049341096E-2</c:v>
                </c:pt>
                <c:pt idx="356">
                  <c:v>9.9236152765974694E-2</c:v>
                </c:pt>
                <c:pt idx="357">
                  <c:v>0.10246962801204</c:v>
                </c:pt>
                <c:pt idx="358">
                  <c:v>0.105775263965089</c:v>
                </c:pt>
                <c:pt idx="359">
                  <c:v>0.10913577963691801</c:v>
                </c:pt>
                <c:pt idx="360">
                  <c:v>0.11253205768633399</c:v>
                </c:pt>
                <c:pt idx="361">
                  <c:v>0.11594311545276</c:v>
                </c:pt>
                <c:pt idx="362">
                  <c:v>0.11938809097785</c:v>
                </c:pt>
                <c:pt idx="363">
                  <c:v>0.122759734721905</c:v>
                </c:pt>
                <c:pt idx="364">
                  <c:v>0.12602405614013501</c:v>
                </c:pt>
                <c:pt idx="365">
                  <c:v>0.12925552918098901</c:v>
                </c:pt>
                <c:pt idx="366">
                  <c:v>0.13329314166692699</c:v>
                </c:pt>
                <c:pt idx="367">
                  <c:v>0.13128474725309899</c:v>
                </c:pt>
                <c:pt idx="368">
                  <c:v>0.119671691567036</c:v>
                </c:pt>
                <c:pt idx="369">
                  <c:v>0.111225029155807</c:v>
                </c:pt>
                <c:pt idx="370">
                  <c:v>0.11171792561880101</c:v>
                </c:pt>
                <c:pt idx="371">
                  <c:v>0.12915548106958799</c:v>
                </c:pt>
                <c:pt idx="372">
                  <c:v>0.14360612405074799</c:v>
                </c:pt>
                <c:pt idx="373">
                  <c:v>0.15453717264981701</c:v>
                </c:pt>
                <c:pt idx="374">
                  <c:v>0.165602668662062</c:v>
                </c:pt>
                <c:pt idx="375">
                  <c:v>0.17556702968438301</c:v>
                </c:pt>
                <c:pt idx="376">
                  <c:v>0.18309971837918099</c:v>
                </c:pt>
                <c:pt idx="377">
                  <c:v>0.18677477197742501</c:v>
                </c:pt>
                <c:pt idx="378">
                  <c:v>0.18507043009302601</c:v>
                </c:pt>
                <c:pt idx="379">
                  <c:v>0.176368846939153</c:v>
                </c:pt>
                <c:pt idx="380">
                  <c:v>0.16669641502691801</c:v>
                </c:pt>
                <c:pt idx="381">
                  <c:v>0.17072887945434401</c:v>
                </c:pt>
                <c:pt idx="382">
                  <c:v>0.17471398434942301</c:v>
                </c:pt>
                <c:pt idx="383">
                  <c:v>0.17864956070281501</c:v>
                </c:pt>
                <c:pt idx="384">
                  <c:v>0.18253392073760999</c:v>
                </c:pt>
                <c:pt idx="385">
                  <c:v>0.186365865708957</c:v>
                </c:pt>
                <c:pt idx="386">
                  <c:v>0.190144691021498</c:v>
                </c:pt>
                <c:pt idx="387">
                  <c:v>0.19387018880613099</c:v>
                </c:pt>
                <c:pt idx="388">
                  <c:v>0.19754264812111799</c:v>
                </c:pt>
                <c:pt idx="389">
                  <c:v>0.20116285296261499</c:v>
                </c:pt>
                <c:pt idx="390">
                  <c:v>0.20473207828624901</c:v>
                </c:pt>
                <c:pt idx="391">
                  <c:v>0.20825208425439401</c:v>
                </c:pt>
                <c:pt idx="392">
                  <c:v>0.211725108933286</c:v>
                </c:pt>
                <c:pt idx="393">
                  <c:v>0.215153859670174</c:v>
                </c:pt>
                <c:pt idx="394">
                  <c:v>0.21854150338346401</c:v>
                </c:pt>
                <c:pt idx="395">
                  <c:v>0.22189165599833599</c:v>
                </c:pt>
                <c:pt idx="396">
                  <c:v>0.225311822987974</c:v>
                </c:pt>
                <c:pt idx="397">
                  <c:v>0.22883870395141301</c:v>
                </c:pt>
                <c:pt idx="398">
                  <c:v>0.23240750223295301</c:v>
                </c:pt>
                <c:pt idx="399">
                  <c:v>0.17522121493849099</c:v>
                </c:pt>
                <c:pt idx="400">
                  <c:v>0.17023145741639401</c:v>
                </c:pt>
                <c:pt idx="401">
                  <c:v>0.20145537173720099</c:v>
                </c:pt>
                <c:pt idx="402">
                  <c:v>0.24424254312795801</c:v>
                </c:pt>
                <c:pt idx="403">
                  <c:v>0.25514362533224499</c:v>
                </c:pt>
                <c:pt idx="404">
                  <c:v>0.177925136431591</c:v>
                </c:pt>
                <c:pt idx="405">
                  <c:v>0.10035284579331601</c:v>
                </c:pt>
                <c:pt idx="406">
                  <c:v>6.0043408780569102E-2</c:v>
                </c:pt>
                <c:pt idx="407">
                  <c:v>4.92557463940494E-2</c:v>
                </c:pt>
                <c:pt idx="408">
                  <c:v>7.1600662521622699E-2</c:v>
                </c:pt>
                <c:pt idx="409">
                  <c:v>0.14010189145389401</c:v>
                </c:pt>
                <c:pt idx="410">
                  <c:v>0.16432206933749</c:v>
                </c:pt>
                <c:pt idx="411">
                  <c:v>0.179786219747779</c:v>
                </c:pt>
                <c:pt idx="412">
                  <c:v>0.17362391856446499</c:v>
                </c:pt>
                <c:pt idx="413">
                  <c:v>0.142605131958183</c:v>
                </c:pt>
                <c:pt idx="414">
                  <c:v>0.14545244511470401</c:v>
                </c:pt>
                <c:pt idx="415">
                  <c:v>0.148325849635391</c:v>
                </c:pt>
                <c:pt idx="416">
                  <c:v>0.15122239448803801</c:v>
                </c:pt>
                <c:pt idx="417">
                  <c:v>0.154138922403698</c:v>
                </c:pt>
                <c:pt idx="418">
                  <c:v>0.15707206675003699</c:v>
                </c:pt>
                <c:pt idx="419">
                  <c:v>0.16001824908951601</c:v>
                </c:pt>
                <c:pt idx="420">
                  <c:v>0.162973677487709</c:v>
                </c:pt>
                <c:pt idx="421">
                  <c:v>0.16593434563766299</c:v>
                </c:pt>
                <c:pt idx="422">
                  <c:v>0.168896032866374</c:v>
                </c:pt>
                <c:pt idx="423">
                  <c:v>0.17185430508906399</c:v>
                </c:pt>
                <c:pt idx="424">
                  <c:v>0.174804516776044</c:v>
                </c:pt>
                <c:pt idx="425">
                  <c:v>0.177741813995443</c:v>
                </c:pt>
                <c:pt idx="426">
                  <c:v>0.18066113859292901</c:v>
                </c:pt>
                <c:pt idx="427">
                  <c:v>0.18355723356673301</c:v>
                </c:pt>
                <c:pt idx="428">
                  <c:v>0.18642464969275799</c:v>
                </c:pt>
                <c:pt idx="429">
                  <c:v>0.18925775345026799</c:v>
                </c:pt>
                <c:pt idx="430">
                  <c:v>0.192050736293605</c:v>
                </c:pt>
                <c:pt idx="431">
                  <c:v>0.19479762530955899</c:v>
                </c:pt>
                <c:pt idx="432">
                  <c:v>0.19765466863060299</c:v>
                </c:pt>
                <c:pt idx="433">
                  <c:v>0.20070798365254</c:v>
                </c:pt>
                <c:pt idx="434">
                  <c:v>0.20377275378131299</c:v>
                </c:pt>
                <c:pt idx="435">
                  <c:v>0.20684837527681599</c:v>
                </c:pt>
                <c:pt idx="436">
                  <c:v>0.20993424260756899</c:v>
                </c:pt>
                <c:pt idx="437">
                  <c:v>0.21302974891882701</c:v>
                </c:pt>
                <c:pt idx="438">
                  <c:v>0.216134286500241</c:v>
                </c:pt>
                <c:pt idx="439">
                  <c:v>0.21924724725257799</c:v>
                </c:pt>
                <c:pt idx="440">
                  <c:v>0.22236802315302601</c:v>
                </c:pt>
                <c:pt idx="441">
                  <c:v>0.22549600671859499</c:v>
                </c:pt>
                <c:pt idx="442">
                  <c:v>0.228630591467157</c:v>
                </c:pt>
                <c:pt idx="443">
                  <c:v>0.23177117237565001</c:v>
                </c:pt>
                <c:pt idx="444">
                  <c:v>0.234917146335021</c:v>
                </c:pt>
                <c:pt idx="445">
                  <c:v>0.23806791260144899</c:v>
                </c:pt>
                <c:pt idx="446">
                  <c:v>0.24122287324342701</c:v>
                </c:pt>
                <c:pt idx="447">
                  <c:v>0.24438143358429901</c:v>
                </c:pt>
                <c:pt idx="448">
                  <c:v>0.24754300263982801</c:v>
                </c:pt>
                <c:pt idx="449">
                  <c:v>0.25070699355042603</c:v>
                </c:pt>
                <c:pt idx="450">
                  <c:v>0.25387282400765698</c:v>
                </c:pt>
                <c:pt idx="451">
                  <c:v>0.25703991667464998</c:v>
                </c:pt>
                <c:pt idx="452">
                  <c:v>0.260203295027092</c:v>
                </c:pt>
                <c:pt idx="453">
                  <c:v>0.26336439644202703</c:v>
                </c:pt>
                <c:pt idx="454">
                  <c:v>0.26652500918266597</c:v>
                </c:pt>
                <c:pt idx="455">
                  <c:v>0.26968468156004399</c:v>
                </c:pt>
                <c:pt idx="456">
                  <c:v>0.27284297328544599</c:v>
                </c:pt>
                <c:pt idx="457">
                  <c:v>0.27599945583298302</c:v>
                </c:pt>
                <c:pt idx="458">
                  <c:v>0.27915371279076401</c:v>
                </c:pt>
                <c:pt idx="459">
                  <c:v>0.28230534020055498</c:v>
                </c:pt>
                <c:pt idx="460">
                  <c:v>0.28545394688582498</c:v>
                </c:pt>
                <c:pt idx="461">
                  <c:v>0.28859915476810399</c:v>
                </c:pt>
                <c:pt idx="462">
                  <c:v>0.29174059917161999</c:v>
                </c:pt>
                <c:pt idx="463">
                  <c:v>0.29487792911615701</c:v>
                </c:pt>
                <c:pt idx="464">
                  <c:v>0.29801080759815701</c:v>
                </c:pt>
                <c:pt idx="465">
                  <c:v>0.30113891186004699</c:v>
                </c:pt>
                <c:pt idx="466">
                  <c:v>0.30426193364784399</c:v>
                </c:pt>
                <c:pt idx="467">
                  <c:v>0.30737957945708499</c:v>
                </c:pt>
                <c:pt idx="468">
                  <c:v>0.31049157076714001</c:v>
                </c:pt>
                <c:pt idx="469">
                  <c:v>0.31359764426401299</c:v>
                </c:pt>
                <c:pt idx="470">
                  <c:v>0.316697552051731</c:v>
                </c:pt>
                <c:pt idx="471">
                  <c:v>0.31979106185244899</c:v>
                </c:pt>
                <c:pt idx="472">
                  <c:v>0.32287795719540902</c:v>
                </c:pt>
                <c:pt idx="473">
                  <c:v>0.32595774285941198</c:v>
                </c:pt>
                <c:pt idx="474">
                  <c:v>0.32903677884766402</c:v>
                </c:pt>
                <c:pt idx="475">
                  <c:v>0.33210888522277698</c:v>
                </c:pt>
                <c:pt idx="476">
                  <c:v>0.33517361320521299</c:v>
                </c:pt>
                <c:pt idx="477">
                  <c:v>0.33823074336036701</c:v>
                </c:pt>
                <c:pt idx="478">
                  <c:v>0.34128007047068498</c:v>
                </c:pt>
                <c:pt idx="479">
                  <c:v>0.34432140367845498</c:v>
                </c:pt>
                <c:pt idx="480">
                  <c:v>0.347354566619415</c:v>
                </c:pt>
                <c:pt idx="481">
                  <c:v>0.35037939754733899</c:v>
                </c:pt>
                <c:pt idx="482">
                  <c:v>0.35339574944978203</c:v>
                </c:pt>
                <c:pt idx="483">
                  <c:v>0.35640349015515499</c:v>
                </c:pt>
                <c:pt idx="484">
                  <c:v>0.35940250243135202</c:v>
                </c:pt>
                <c:pt idx="485">
                  <c:v>0.36239268407610398</c:v>
                </c:pt>
                <c:pt idx="486">
                  <c:v>0.365373947999305</c:v>
                </c:pt>
                <c:pt idx="487">
                  <c:v>0.368346222297526</c:v>
                </c:pt>
                <c:pt idx="488">
                  <c:v>0.37130945032094698</c:v>
                </c:pt>
                <c:pt idx="489">
                  <c:v>0.374263590732968</c:v>
                </c:pt>
                <c:pt idx="490">
                  <c:v>0.37720861756273899</c:v>
                </c:pt>
                <c:pt idx="491">
                  <c:v>0.38014452025088102</c:v>
                </c:pt>
                <c:pt idx="492">
                  <c:v>0.38307130368866199</c:v>
                </c:pt>
                <c:pt idx="493">
                  <c:v>0.38598898825090699</c:v>
                </c:pt>
                <c:pt idx="494">
                  <c:v>0.38889760982293198</c:v>
                </c:pt>
                <c:pt idx="495">
                  <c:v>0.39179632463958403</c:v>
                </c:pt>
                <c:pt idx="496">
                  <c:v>0.39469744050575101</c:v>
                </c:pt>
                <c:pt idx="497">
                  <c:v>0.39760184517077601</c:v>
                </c:pt>
                <c:pt idx="498">
                  <c:v>0.40049755271438597</c:v>
                </c:pt>
                <c:pt idx="499">
                  <c:v>0.40338441991475099</c:v>
                </c:pt>
                <c:pt idx="500">
                  <c:v>0.40626231185276201</c:v>
                </c:pt>
                <c:pt idx="501">
                  <c:v>0.40913110196267699</c:v>
                </c:pt>
                <c:pt idx="502">
                  <c:v>0.41199067207906198</c:v>
                </c:pt>
                <c:pt idx="503">
                  <c:v>0.41484091248006999</c:v>
                </c:pt>
                <c:pt idx="504">
                  <c:v>0.41768172192713299</c:v>
                </c:pt>
                <c:pt idx="505">
                  <c:v>0.420513007701111</c:v>
                </c:pt>
                <c:pt idx="506">
                  <c:v>0.42333468563499299</c:v>
                </c:pt>
                <c:pt idx="507">
                  <c:v>0.42614668014319501</c:v>
                </c:pt>
                <c:pt idx="508">
                  <c:v>0.42894892424754499</c:v>
                </c:pt>
                <c:pt idx="509">
                  <c:v>0.43174135960001703</c:v>
                </c:pt>
                <c:pt idx="510">
                  <c:v>0.43452393650230098</c:v>
                </c:pt>
                <c:pt idx="511">
                  <c:v>0.43729661392228503</c:v>
                </c:pt>
                <c:pt idx="512">
                  <c:v>0.44005935950752401</c:v>
                </c:pt>
                <c:pt idx="513">
                  <c:v>0.44281214959579901</c:v>
                </c:pt>
                <c:pt idx="514">
                  <c:v>0.445554969222824</c:v>
                </c:pt>
                <c:pt idx="515">
                  <c:v>0.44828781212721802</c:v>
                </c:pt>
                <c:pt idx="516">
                  <c:v>0.45101068075280398</c:v>
                </c:pt>
                <c:pt idx="517">
                  <c:v>0.45372358624835002</c:v>
                </c:pt>
                <c:pt idx="518">
                  <c:v>0.456426548464828</c:v>
                </c:pt>
                <c:pt idx="519">
                  <c:v>0.459119595950294</c:v>
                </c:pt>
                <c:pt idx="520">
                  <c:v>0.46180714813124701</c:v>
                </c:pt>
                <c:pt idx="521">
                  <c:v>0.46450133123652299</c:v>
                </c:pt>
                <c:pt idx="522">
                  <c:v>0.46718814956228799</c:v>
                </c:pt>
                <c:pt idx="523">
                  <c:v>0.469865129669154</c:v>
                </c:pt>
                <c:pt idx="524">
                  <c:v>0.47253211403074802</c:v>
                </c:pt>
                <c:pt idx="525">
                  <c:v>0.47518894898845698</c:v>
                </c:pt>
                <c:pt idx="526">
                  <c:v>0.47783548478131299</c:v>
                </c:pt>
                <c:pt idx="527">
                  <c:v>0.48047157557443099</c:v>
                </c:pt>
                <c:pt idx="528">
                  <c:v>0.48309707948599401</c:v>
                </c:pt>
                <c:pt idx="529">
                  <c:v>0.48571185861278998</c:v>
                </c:pt>
                <c:pt idx="530">
                  <c:v>0.488315779054321</c:v>
                </c:pt>
                <c:pt idx="531">
                  <c:v>0.49090871093548</c:v>
                </c:pt>
                <c:pt idx="532">
                  <c:v>0.49349052842781499</c:v>
                </c:pt>
                <c:pt idx="533">
                  <c:v>0.49606110976938</c:v>
                </c:pt>
                <c:pt idx="534">
                  <c:v>0.49862033728319699</c:v>
                </c:pt>
                <c:pt idx="535">
                  <c:v>0.501168097394326</c:v>
                </c:pt>
                <c:pt idx="536">
                  <c:v>0.50370428064556605</c:v>
                </c:pt>
                <c:pt idx="537">
                  <c:v>0.50622878171179797</c:v>
                </c:pt>
                <c:pt idx="538">
                  <c:v>0.50874149941297597</c:v>
                </c:pt>
                <c:pt idx="539">
                  <c:v>0.51124233672579</c:v>
                </c:pt>
                <c:pt idx="540">
                  <c:v>0.51373120079401402</c:v>
                </c:pt>
                <c:pt idx="541">
                  <c:v>0.51620800293754099</c:v>
                </c:pt>
                <c:pt idx="542">
                  <c:v>0.518672658660147</c:v>
                </c:pt>
                <c:pt idx="543">
                  <c:v>0.52112508765597298</c:v>
                </c:pt>
                <c:pt idx="544">
                  <c:v>0.52356521381475896</c:v>
                </c:pt>
                <c:pt idx="545">
                  <c:v>0.52599296522584305</c:v>
                </c:pt>
                <c:pt idx="546">
                  <c:v>0.52840722397334405</c:v>
                </c:pt>
                <c:pt idx="547">
                  <c:v>0.53080606158013</c:v>
                </c:pt>
                <c:pt idx="548">
                  <c:v>0.53319231845158399</c:v>
                </c:pt>
                <c:pt idx="549">
                  <c:v>0.53556597351553104</c:v>
                </c:pt>
                <c:pt idx="550">
                  <c:v>0.53792701044942703</c:v>
                </c:pt>
                <c:pt idx="551">
                  <c:v>0.54027541766945497</c:v>
                </c:pt>
                <c:pt idx="552">
                  <c:v>0.54261118831852695</c:v>
                </c:pt>
                <c:pt idx="553">
                  <c:v>0.54493432025320199</c:v>
                </c:pt>
                <c:pt idx="554">
                  <c:v>0.54724481602956199</c:v>
                </c:pt>
                <c:pt idx="555">
                  <c:v>0.54954268288807595</c:v>
                </c:pt>
                <c:pt idx="556">
                  <c:v>0.55182793273748598</c:v>
                </c:pt>
                <c:pt idx="557">
                  <c:v>0.55410058213772995</c:v>
                </c:pt>
                <c:pt idx="558">
                  <c:v>0.55636065228195797</c:v>
                </c:pt>
                <c:pt idx="559">
                  <c:v>0.55860816897765198</c:v>
                </c:pt>
                <c:pt idx="560">
                  <c:v>0.56084316262689005</c:v>
                </c:pt>
                <c:pt idx="561">
                  <c:v>0.56306566820578796</c:v>
                </c:pt>
                <c:pt idx="562">
                  <c:v>0.56527572524314795</c:v>
                </c:pt>
                <c:pt idx="563">
                  <c:v>0.56747337779834495</c:v>
                </c:pt>
                <c:pt idx="564">
                  <c:v>0.56965867443848694</c:v>
                </c:pt>
                <c:pt idx="565">
                  <c:v>0.57183166821487996</c:v>
                </c:pt>
                <c:pt idx="566">
                  <c:v>0.57399241663882705</c:v>
                </c:pt>
                <c:pt idx="567">
                  <c:v>0.57614098165680006</c:v>
                </c:pt>
                <c:pt idx="568">
                  <c:v>0.57827742962501205</c:v>
                </c:pt>
                <c:pt idx="569">
                  <c:v>0.58040183128342704</c:v>
                </c:pt>
                <c:pt idx="570">
                  <c:v>0.58251426172923104</c:v>
                </c:pt>
                <c:pt idx="571">
                  <c:v>0.58461480038980895</c:v>
                </c:pt>
                <c:pt idx="572">
                  <c:v>0.58670353099525296</c:v>
                </c:pt>
                <c:pt idx="573">
                  <c:v>0.58878054155043502</c:v>
                </c:pt>
                <c:pt idx="574">
                  <c:v>0.59085272788197796</c:v>
                </c:pt>
                <c:pt idx="575">
                  <c:v>0.59291953706383005</c:v>
                </c:pt>
                <c:pt idx="576">
                  <c:v>0.59497491655977697</c:v>
                </c:pt>
                <c:pt idx="577">
                  <c:v>0.59701887457997604</c:v>
                </c:pt>
                <c:pt idx="578">
                  <c:v>0.59905142220779195</c:v>
                </c:pt>
                <c:pt idx="579">
                  <c:v>0.60107257338800901</c:v>
                </c:pt>
                <c:pt idx="580">
                  <c:v>0.60308234491461798</c:v>
                </c:pt>
                <c:pt idx="581">
                  <c:v>0.60508075641817705</c:v>
                </c:pt>
                <c:pt idx="582">
                  <c:v>0.60706783035277001</c:v>
                </c:pt>
                <c:pt idx="583">
                  <c:v>0.60904359198256697</c:v>
                </c:pt>
                <c:pt idx="584">
                  <c:v>0.611008069368013</c:v>
                </c:pt>
                <c:pt idx="585">
                  <c:v>0.61296129335164495</c:v>
                </c:pt>
                <c:pt idx="586">
                  <c:v>0.614903297543553</c:v>
                </c:pt>
                <c:pt idx="587">
                  <c:v>0.61683411830650803</c:v>
                </c:pt>
                <c:pt idx="588">
                  <c:v>0.61875379474076198</c:v>
                </c:pt>
                <c:pt idx="589">
                  <c:v>0.62066236866853097</c:v>
                </c:pt>
                <c:pt idx="590">
                  <c:v>0.62255988461818301</c:v>
                </c:pt>
                <c:pt idx="591">
                  <c:v>0.62444638980814005</c:v>
                </c:pt>
                <c:pt idx="592">
                  <c:v>0.62632193413050496</c:v>
                </c:pt>
                <c:pt idx="593">
                  <c:v>0.62818657013442902</c:v>
                </c:pt>
                <c:pt idx="594">
                  <c:v>0.630040353009239</c:v>
                </c:pt>
                <c:pt idx="595">
                  <c:v>0.63188334056732598</c:v>
                </c:pt>
                <c:pt idx="596">
                  <c:v>0.63371559322681703</c:v>
                </c:pt>
                <c:pt idx="597">
                  <c:v>0.63553717399404297</c:v>
                </c:pt>
                <c:pt idx="598">
                  <c:v>0.637348148445811</c:v>
                </c:pt>
                <c:pt idx="599">
                  <c:v>0.63914858471150304</c:v>
                </c:pt>
                <c:pt idx="600">
                  <c:v>0.64093855345500195</c:v>
                </c:pt>
                <c:pt idx="601">
                  <c:v>0.64271812785646698</c:v>
                </c:pt>
                <c:pt idx="602">
                  <c:v>0.64448738359397695</c:v>
                </c:pt>
                <c:pt idx="603">
                  <c:v>0.64624705288152595</c:v>
                </c:pt>
                <c:pt idx="604">
                  <c:v>0.64800506103520095</c:v>
                </c:pt>
                <c:pt idx="605">
                  <c:v>0.64975400128823002</c:v>
                </c:pt>
                <c:pt idx="606">
                  <c:v>0.651492927848071</c:v>
                </c:pt>
                <c:pt idx="607">
                  <c:v>0.65322186284235395</c:v>
                </c:pt>
                <c:pt idx="608">
                  <c:v>0.65494083013230997</c:v>
                </c:pt>
                <c:pt idx="609">
                  <c:v>0.65664985530349296</c:v>
                </c:pt>
                <c:pt idx="610">
                  <c:v>0.65834896565633605</c:v>
                </c:pt>
                <c:pt idx="611">
                  <c:v>0.66003819019655097</c:v>
                </c:pt>
                <c:pt idx="612">
                  <c:v>0.66171755962537604</c:v>
                </c:pt>
                <c:pt idx="613">
                  <c:v>0.66338710632967102</c:v>
                </c:pt>
                <c:pt idx="614">
                  <c:v>0.66504686437188099</c:v>
                </c:pt>
                <c:pt idx="615">
                  <c:v>0.66669686947985096</c:v>
                </c:pt>
                <c:pt idx="616">
                  <c:v>0.66833715903652202</c:v>
                </c:pt>
                <c:pt idx="617">
                  <c:v>0.66996777206949798</c:v>
                </c:pt>
                <c:pt idx="618">
                  <c:v>0.67158874924049705</c:v>
                </c:pt>
                <c:pt idx="619">
                  <c:v>0.67320013283468805</c:v>
                </c:pt>
                <c:pt idx="620">
                  <c:v>0.67480196674991899</c:v>
                </c:pt>
                <c:pt idx="621">
                  <c:v>0.67639429648585103</c:v>
                </c:pt>
                <c:pt idx="622">
                  <c:v>0.677977169132988</c:v>
                </c:pt>
                <c:pt idx="623">
                  <c:v>0.67955063336162702</c:v>
                </c:pt>
                <c:pt idx="624">
                  <c:v>0.68111473941071299</c:v>
                </c:pt>
                <c:pt idx="625">
                  <c:v>0.68266953907662697</c:v>
                </c:pt>
                <c:pt idx="626">
                  <c:v>0.68421508570189205</c:v>
                </c:pt>
                <c:pt idx="627">
                  <c:v>0.68575143416382001</c:v>
                </c:pt>
                <c:pt idx="628">
                  <c:v>0.68727864086309098</c:v>
                </c:pt>
                <c:pt idx="629">
                  <c:v>0.68879676371227905</c:v>
                </c:pt>
                <c:pt idx="630">
                  <c:v>0.69030586212433098</c:v>
                </c:pt>
                <c:pt idx="631">
                  <c:v>0.69180599700099299</c:v>
                </c:pt>
                <c:pt idx="632">
                  <c:v>0.69329723072120397</c:v>
                </c:pt>
                <c:pt idx="633">
                  <c:v>0.69477962712945596</c:v>
                </c:pt>
                <c:pt idx="634">
                  <c:v>0.69625325152411799</c:v>
                </c:pt>
                <c:pt idx="635">
                  <c:v>0.69771909195347503</c:v>
                </c:pt>
                <c:pt idx="636">
                  <c:v>0.69918099360806796</c:v>
                </c:pt>
                <c:pt idx="637">
                  <c:v>0.70063383847330396</c:v>
                </c:pt>
                <c:pt idx="638">
                  <c:v>0.70207816850601301</c:v>
                </c:pt>
                <c:pt idx="639">
                  <c:v>0.70351402701830601</c:v>
                </c:pt>
                <c:pt idx="640">
                  <c:v>0.70494145847316503</c:v>
                </c:pt>
                <c:pt idx="641">
                  <c:v>0.70636050847618903</c:v>
                </c:pt>
                <c:pt idx="642">
                  <c:v>0.70777122376731905</c:v>
                </c:pt>
                <c:pt idx="643">
                  <c:v>0.70917365221250805</c:v>
                </c:pt>
                <c:pt idx="644">
                  <c:v>0.71056784279537999</c:v>
                </c:pt>
                <c:pt idx="645">
                  <c:v>0.711953845608849</c:v>
                </c:pt>
                <c:pt idx="646">
                  <c:v>0.71333171184671196</c:v>
                </c:pt>
                <c:pt idx="647">
                  <c:v>0.71470149379523096</c:v>
                </c:pt>
                <c:pt idx="648">
                  <c:v>0.71606324482468897</c:v>
                </c:pt>
                <c:pt idx="649">
                  <c:v>0.71741701938093105</c:v>
                </c:pt>
                <c:pt idx="650">
                  <c:v>0.71876287297689601</c:v>
                </c:pt>
                <c:pt idx="651">
                  <c:v>0.72010086218414004</c:v>
                </c:pt>
                <c:pt idx="652">
                  <c:v>0.72143104462435004</c:v>
                </c:pt>
                <c:pt idx="653">
                  <c:v>0.72275347896086095</c:v>
                </c:pt>
                <c:pt idx="654">
                  <c:v>0.72406822489016698</c:v>
                </c:pt>
                <c:pt idx="655">
                  <c:v>0.72537534313344298</c:v>
                </c:pt>
                <c:pt idx="656">
                  <c:v>0.72667489542806496</c:v>
                </c:pt>
                <c:pt idx="657">
                  <c:v>0.72796694451914601</c:v>
                </c:pt>
                <c:pt idx="658">
                  <c:v>0.729251554151085</c:v>
                </c:pt>
                <c:pt idx="659">
                  <c:v>0.73052878905912499</c:v>
                </c:pt>
                <c:pt idx="660">
                  <c:v>0.73179871496093296</c:v>
                </c:pt>
                <c:pt idx="661">
                  <c:v>0.73306139854820795</c:v>
                </c:pt>
                <c:pt idx="662">
                  <c:v>0.73431690747830103</c:v>
                </c:pt>
                <c:pt idx="663">
                  <c:v>0.73556531036586803</c:v>
                </c:pt>
                <c:pt idx="664">
                  <c:v>0.73680667677455702</c:v>
                </c:pt>
                <c:pt idx="665">
                  <c:v>0.73804107720872203</c:v>
                </c:pt>
                <c:pt idx="666">
                  <c:v>0.73926858310517196</c:v>
                </c:pt>
                <c:pt idx="667">
                  <c:v>0.74048926682496397</c:v>
                </c:pt>
                <c:pt idx="668">
                  <c:v>0.74170320164522896</c:v>
                </c:pt>
                <c:pt idx="669">
                  <c:v>0.74291391894734704</c:v>
                </c:pt>
                <c:pt idx="670">
                  <c:v>0.74412770515287896</c:v>
                </c:pt>
                <c:pt idx="671">
                  <c:v>0.74533498016734201</c:v>
                </c:pt>
                <c:pt idx="672">
                  <c:v>0.74653575612039902</c:v>
                </c:pt>
                <c:pt idx="673">
                  <c:v>0.74773004561560097</c:v>
                </c:pt>
                <c:pt idx="674">
                  <c:v>0.74891786172802799</c:v>
                </c:pt>
                <c:pt idx="675">
                  <c:v>0.75009921800189805</c:v>
                </c:pt>
                <c:pt idx="676">
                  <c:v>0.75127412844816699</c:v>
                </c:pt>
                <c:pt idx="677">
                  <c:v>0.75244260754209702</c:v>
                </c:pt>
                <c:pt idx="678">
                  <c:v>0.75360467022081701</c:v>
                </c:pt>
                <c:pt idx="679">
                  <c:v>0.75476033188085201</c:v>
                </c:pt>
                <c:pt idx="680">
                  <c:v>0.75590960837564802</c:v>
                </c:pt>
                <c:pt idx="681">
                  <c:v>0.757052516013063</c:v>
                </c:pt>
                <c:pt idx="682">
                  <c:v>0.75818907155285797</c:v>
                </c:pt>
                <c:pt idx="683">
                  <c:v>0.75931929220415695</c:v>
                </c:pt>
                <c:pt idx="684">
                  <c:v>0.76044319562289897</c:v>
                </c:pt>
                <c:pt idx="685">
                  <c:v>0.76156079990927406</c:v>
                </c:pt>
                <c:pt idx="686">
                  <c:v>0.76267212360514003</c:v>
                </c:pt>
                <c:pt idx="687">
                  <c:v>0.76377718569142905</c:v>
                </c:pt>
                <c:pt idx="688">
                  <c:v>0.76487600558554103</c:v>
                </c:pt>
                <c:pt idx="689">
                  <c:v>0.76596860313871895</c:v>
                </c:pt>
                <c:pt idx="690">
                  <c:v>0.76705499863341398</c:v>
                </c:pt>
                <c:pt idx="691">
                  <c:v>0.76813521278064301</c:v>
                </c:pt>
                <c:pt idx="692">
                  <c:v>0.76920926671732803</c:v>
                </c:pt>
                <c:pt idx="693">
                  <c:v>0.77027718200362605</c:v>
                </c:pt>
                <c:pt idx="694">
                  <c:v>0.77133898062025197</c:v>
                </c:pt>
                <c:pt idx="695">
                  <c:v>0.772394684965789</c:v>
                </c:pt>
                <c:pt idx="696">
                  <c:v>0.77344431785398604</c:v>
                </c:pt>
                <c:pt idx="697">
                  <c:v>0.77448790251105804</c:v>
                </c:pt>
                <c:pt idx="698">
                  <c:v>0.77552546257296096</c:v>
                </c:pt>
                <c:pt idx="699">
                  <c:v>0.77655702208267496</c:v>
                </c:pt>
                <c:pt idx="700">
                  <c:v>0.77758260548747204</c:v>
                </c:pt>
                <c:pt idx="701">
                  <c:v>0.77860223763617598</c:v>
                </c:pt>
                <c:pt idx="702">
                  <c:v>0.77961594377642296</c:v>
                </c:pt>
                <c:pt idx="703">
                  <c:v>0.78062374955190805</c:v>
                </c:pt>
                <c:pt idx="704">
                  <c:v>0.78162568099963603</c:v>
                </c:pt>
                <c:pt idx="705">
                  <c:v>0.78262122167507697</c:v>
                </c:pt>
                <c:pt idx="706">
                  <c:v>0.78360968649976503</c:v>
                </c:pt>
                <c:pt idx="707">
                  <c:v>0.78459234394209898</c:v>
                </c:pt>
                <c:pt idx="708">
                  <c:v>0.78556924226521896</c:v>
                </c:pt>
                <c:pt idx="709">
                  <c:v>0.78654041723551005</c:v>
                </c:pt>
                <c:pt idx="710">
                  <c:v>0.78750590503096096</c:v>
                </c:pt>
                <c:pt idx="711">
                  <c:v>0.78846574223785704</c:v>
                </c:pt>
                <c:pt idx="712">
                  <c:v>0.78941996584749297</c:v>
                </c:pt>
                <c:pt idx="713">
                  <c:v>0.790368613252873</c:v>
                </c:pt>
                <c:pt idx="714">
                  <c:v>0.791311722245433</c:v>
                </c:pt>
                <c:pt idx="715">
                  <c:v>0.79224933101175798</c:v>
                </c:pt>
                <c:pt idx="716">
                  <c:v>0.79318147813031203</c:v>
                </c:pt>
                <c:pt idx="717">
                  <c:v>0.79410820256817205</c:v>
                </c:pt>
                <c:pt idx="718">
                  <c:v>0.79502954367777801</c:v>
                </c:pt>
                <c:pt idx="719">
                  <c:v>0.795945541193677</c:v>
                </c:pt>
                <c:pt idx="720">
                  <c:v>0.79685623522929405</c:v>
                </c:pt>
                <c:pt idx="721">
                  <c:v>0.79776166627370004</c:v>
                </c:pt>
                <c:pt idx="722">
                  <c:v>0.79866187518839404</c:v>
                </c:pt>
                <c:pt idx="723">
                  <c:v>0.799556903204101</c:v>
                </c:pt>
                <c:pt idx="724">
                  <c:v>0.80044679191757095</c:v>
                </c:pt>
                <c:pt idx="725">
                  <c:v>0.80133158328840404</c:v>
                </c:pt>
                <c:pt idx="726">
                  <c:v>0.802211319635877</c:v>
                </c:pt>
                <c:pt idx="727">
                  <c:v>0.80308604363578495</c:v>
                </c:pt>
                <c:pt idx="728">
                  <c:v>0.80395579831730302</c:v>
                </c:pt>
                <c:pt idx="729">
                  <c:v>0.80482062705985502</c:v>
                </c:pt>
                <c:pt idx="730">
                  <c:v>0.805680573590003</c:v>
                </c:pt>
                <c:pt idx="731">
                  <c:v>0.80653568197834802</c:v>
                </c:pt>
                <c:pt idx="732">
                  <c:v>0.80738599663644495</c:v>
                </c:pt>
                <c:pt idx="733">
                  <c:v>0.80823156231374405</c:v>
                </c:pt>
                <c:pt idx="734">
                  <c:v>0.80907242409453595</c:v>
                </c:pt>
                <c:pt idx="735">
                  <c:v>0.80990862739492298</c:v>
                </c:pt>
                <c:pt idx="736">
                  <c:v>0.810740217959807</c:v>
                </c:pt>
                <c:pt idx="737">
                  <c:v>0.81156724185989404</c:v>
                </c:pt>
                <c:pt idx="738">
                  <c:v>0.81238974548871601</c:v>
                </c:pt>
                <c:pt idx="739">
                  <c:v>0.81320777555968005</c:v>
                </c:pt>
                <c:pt idx="740">
                  <c:v>0.814021379103125</c:v>
                </c:pt>
                <c:pt idx="741">
                  <c:v>0.81483060346341196</c:v>
                </c:pt>
                <c:pt idx="742">
                  <c:v>0.81563549629602605</c:v>
                </c:pt>
                <c:pt idx="743">
                  <c:v>0.81643610556470203</c:v>
                </c:pt>
                <c:pt idx="744">
                  <c:v>0.817237424403924</c:v>
                </c:pt>
                <c:pt idx="745">
                  <c:v>0.81803960291045097</c:v>
                </c:pt>
                <c:pt idx="746">
                  <c:v>0.81883764675899495</c:v>
                </c:pt>
                <c:pt idx="747">
                  <c:v>0.81963156817583405</c:v>
                </c:pt>
                <c:pt idx="748">
                  <c:v>0.82042137955144301</c:v>
                </c:pt>
                <c:pt idx="749">
                  <c:v>0.82120709343956899</c:v>
                </c:pt>
                <c:pt idx="750">
                  <c:v>0.82198872255630795</c:v>
                </c:pt>
                <c:pt idx="751">
                  <c:v>0.82276627977916705</c:v>
                </c:pt>
                <c:pt idx="752">
                  <c:v>0.82353977814614099</c:v>
                </c:pt>
                <c:pt idx="753">
                  <c:v>0.82430923085477203</c:v>
                </c:pt>
                <c:pt idx="754">
                  <c:v>0.82507465126121504</c:v>
                </c:pt>
                <c:pt idx="755">
                  <c:v>0.82583605287929795</c:v>
                </c:pt>
                <c:pt idx="756">
                  <c:v>0.82659344937958001</c:v>
                </c:pt>
                <c:pt idx="757">
                  <c:v>0.82734685458841095</c:v>
                </c:pt>
                <c:pt idx="758">
                  <c:v>0.82809628248698197</c:v>
                </c:pt>
                <c:pt idx="759">
                  <c:v>0.82884174721038295</c:v>
                </c:pt>
                <c:pt idx="760">
                  <c:v>0.82958326304665098</c:v>
                </c:pt>
                <c:pt idx="761">
                  <c:v>0.83032084443582199</c:v>
                </c:pt>
                <c:pt idx="762">
                  <c:v>0.83105450596897901</c:v>
                </c:pt>
                <c:pt idx="763">
                  <c:v>0.83178426238729697</c:v>
                </c:pt>
                <c:pt idx="764">
                  <c:v>0.83251012858109097</c:v>
                </c:pt>
                <c:pt idx="765">
                  <c:v>0.83323211958886201</c:v>
                </c:pt>
                <c:pt idx="766">
                  <c:v>0.83395025059633698</c:v>
                </c:pt>
                <c:pt idx="767">
                  <c:v>0.83466453693551201</c:v>
                </c:pt>
                <c:pt idx="768">
                  <c:v>0.83537499408369797</c:v>
                </c:pt>
                <c:pt idx="769">
                  <c:v>0.83608163766255605</c:v>
                </c:pt>
                <c:pt idx="770">
                  <c:v>0.83678448343714396</c:v>
                </c:pt>
                <c:pt idx="771">
                  <c:v>0.83748354731494901</c:v>
                </c:pt>
                <c:pt idx="772">
                  <c:v>0.83817884534493203</c:v>
                </c:pt>
                <c:pt idx="773">
                  <c:v>0.83887039371656702</c:v>
                </c:pt>
                <c:pt idx="774">
                  <c:v>0.83955820875887399</c:v>
                </c:pt>
                <c:pt idx="775">
                  <c:v>0.840242306939465</c:v>
                </c:pt>
                <c:pt idx="776">
                  <c:v>0.84092270486357701</c:v>
                </c:pt>
                <c:pt idx="777">
                  <c:v>0.84159941927311199</c:v>
                </c:pt>
                <c:pt idx="778">
                  <c:v>0.84227246704567504</c:v>
                </c:pt>
                <c:pt idx="779">
                  <c:v>0.84294186519361602</c:v>
                </c:pt>
                <c:pt idx="780">
                  <c:v>0.84360763086306301</c:v>
                </c:pt>
                <c:pt idx="781">
                  <c:v>0.84426978133296704</c:v>
                </c:pt>
                <c:pt idx="782">
                  <c:v>0.84492833401413803</c:v>
                </c:pt>
                <c:pt idx="783">
                  <c:v>0.84558330644828905</c:v>
                </c:pt>
                <c:pt idx="784">
                  <c:v>0.84623471630707403</c:v>
                </c:pt>
                <c:pt idx="785">
                  <c:v>0.84688258139113104</c:v>
                </c:pt>
                <c:pt idx="786">
                  <c:v>0.84752963737404696</c:v>
                </c:pt>
                <c:pt idx="787">
                  <c:v>0.84817219041420699</c:v>
                </c:pt>
                <c:pt idx="788">
                  <c:v>0.84881125106004296</c:v>
                </c:pt>
                <c:pt idx="789">
                  <c:v>0.849446831887683</c:v>
                </c:pt>
                <c:pt idx="790">
                  <c:v>0.85007894557810504</c:v>
                </c:pt>
                <c:pt idx="791">
                  <c:v>0.85070760491645203</c:v>
                </c:pt>
                <c:pt idx="792">
                  <c:v>0.85133282279135802</c:v>
                </c:pt>
                <c:pt idx="793">
                  <c:v>0.85195461219426805</c:v>
                </c:pt>
                <c:pt idx="794">
                  <c:v>0.85257298621876298</c:v>
                </c:pt>
                <c:pt idx="795">
                  <c:v>0.85318795805987901</c:v>
                </c:pt>
                <c:pt idx="796">
                  <c:v>0.85379954101343103</c:v>
                </c:pt>
                <c:pt idx="797">
                  <c:v>0.85440774847533996</c:v>
                </c:pt>
                <c:pt idx="798">
                  <c:v>0.85501259394095497</c:v>
                </c:pt>
                <c:pt idx="799">
                  <c:v>0.85561409100437602</c:v>
                </c:pt>
                <c:pt idx="800">
                  <c:v>0.85621225335778595</c:v>
                </c:pt>
                <c:pt idx="801">
                  <c:v>0.856807094790771</c:v>
                </c:pt>
                <c:pt idx="802">
                  <c:v>0.85739862918965404</c:v>
                </c:pt>
                <c:pt idx="803">
                  <c:v>0.85798687053681899</c:v>
                </c:pt>
                <c:pt idx="804">
                  <c:v>0.85857183291003902</c:v>
                </c:pt>
                <c:pt idx="805">
                  <c:v>0.85915353048181398</c:v>
                </c:pt>
                <c:pt idx="806">
                  <c:v>0.85973197751869401</c:v>
                </c:pt>
                <c:pt idx="807">
                  <c:v>0.86030718838061904</c:v>
                </c:pt>
                <c:pt idx="808">
                  <c:v>0.86087917752024601</c:v>
                </c:pt>
                <c:pt idx="809">
                  <c:v>0.86144795948229003</c:v>
                </c:pt>
                <c:pt idx="810">
                  <c:v>0.86201354890285597</c:v>
                </c:pt>
                <c:pt idx="811">
                  <c:v>0.86257596050878205</c:v>
                </c:pt>
                <c:pt idx="812">
                  <c:v>0.86313520911696995</c:v>
                </c:pt>
                <c:pt idx="813">
                  <c:v>0.86369130963373497</c:v>
                </c:pt>
                <c:pt idx="814">
                  <c:v>0.86424427705414097</c:v>
                </c:pt>
                <c:pt idx="815">
                  <c:v>0.86479412646134901</c:v>
                </c:pt>
                <c:pt idx="816">
                  <c:v>0.86534087302595897</c:v>
                </c:pt>
                <c:pt idx="817">
                  <c:v>0.86588453200535598</c:v>
                </c:pt>
                <c:pt idx="818">
                  <c:v>0.86642511874306305</c:v>
                </c:pt>
                <c:pt idx="819">
                  <c:v>0.86696264866808703</c:v>
                </c:pt>
                <c:pt idx="820">
                  <c:v>0.86749713729427302</c:v>
                </c:pt>
                <c:pt idx="821">
                  <c:v>0.868028600219657</c:v>
                </c:pt>
                <c:pt idx="822">
                  <c:v>0.86855705312581999</c:v>
                </c:pt>
                <c:pt idx="823">
                  <c:v>0.86908251177725004</c:v>
                </c:pt>
                <c:pt idx="824">
                  <c:v>0.86960499202069796</c:v>
                </c:pt>
                <c:pt idx="825">
                  <c:v>0.87012450978454103</c:v>
                </c:pt>
                <c:pt idx="826">
                  <c:v>0.87064108107814298</c:v>
                </c:pt>
                <c:pt idx="827">
                  <c:v>0.87115472199122601</c:v>
                </c:pt>
                <c:pt idx="828">
                  <c:v>0.87166544869323204</c:v>
                </c:pt>
                <c:pt idx="829">
                  <c:v>0.87217327743269701</c:v>
                </c:pt>
                <c:pt idx="830">
                  <c:v>0.87267728908453301</c:v>
                </c:pt>
                <c:pt idx="831">
                  <c:v>0.87317818011083703</c:v>
                </c:pt>
                <c:pt idx="832">
                  <c:v>0.87367622224569796</c:v>
                </c:pt>
                <c:pt idx="833">
                  <c:v>0.87417143560816402</c:v>
                </c:pt>
                <c:pt idx="834">
                  <c:v>0.87466384039923195</c:v>
                </c:pt>
                <c:pt idx="835">
                  <c:v>0.87515345690116697</c:v>
                </c:pt>
                <c:pt idx="836">
                  <c:v>0.87564030547682703</c:v>
                </c:pt>
                <c:pt idx="837">
                  <c:v>0.87612440656898805</c:v>
                </c:pt>
                <c:pt idx="838">
                  <c:v>0.87660578069967399</c:v>
                </c:pt>
                <c:pt idx="839">
                  <c:v>0.87708444846948996</c:v>
                </c:pt>
                <c:pt idx="840">
                  <c:v>0.87756043055695498</c:v>
                </c:pt>
                <c:pt idx="841">
                  <c:v>0.87803374771784604</c:v>
                </c:pt>
                <c:pt idx="842">
                  <c:v>0.87850442078453606</c:v>
                </c:pt>
                <c:pt idx="843">
                  <c:v>0.87897247066534501</c:v>
                </c:pt>
                <c:pt idx="844">
                  <c:v>0.87943791834388596</c:v>
                </c:pt>
                <c:pt idx="845">
                  <c:v>0.87990078487842005</c:v>
                </c:pt>
                <c:pt idx="846">
                  <c:v>0.88036109140121399</c:v>
                </c:pt>
                <c:pt idx="847">
                  <c:v>0.88081885911789803</c:v>
                </c:pt>
                <c:pt idx="848">
                  <c:v>0.88127410930683303</c:v>
                </c:pt>
                <c:pt idx="849">
                  <c:v>0.88172686331847905</c:v>
                </c:pt>
                <c:pt idx="850">
                  <c:v>0.88217714257476199</c:v>
                </c:pt>
                <c:pt idx="851">
                  <c:v>0.88262496856845596</c:v>
                </c:pt>
                <c:pt idx="852">
                  <c:v>0.88307036286255702</c:v>
                </c:pt>
                <c:pt idx="853">
                  <c:v>0.883513347089671</c:v>
                </c:pt>
                <c:pt idx="854">
                  <c:v>0.88395394295139595</c:v>
                </c:pt>
                <c:pt idx="855">
                  <c:v>0.88439217221771804</c:v>
                </c:pt>
                <c:pt idx="856">
                  <c:v>0.88482805672640297</c:v>
                </c:pt>
                <c:pt idx="857">
                  <c:v>0.88526161838239703</c:v>
                </c:pt>
                <c:pt idx="858">
                  <c:v>0.88569287915723105</c:v>
                </c:pt>
                <c:pt idx="859">
                  <c:v>0.88612186108842494</c:v>
                </c:pt>
                <c:pt idx="860">
                  <c:v>0.88654858627890198</c:v>
                </c:pt>
                <c:pt idx="861">
                  <c:v>0.88697307689640303</c:v>
                </c:pt>
                <c:pt idx="862">
                  <c:v>0.88739535517290802</c:v>
                </c:pt>
                <c:pt idx="863">
                  <c:v>0.88781544340405605</c:v>
                </c:pt>
                <c:pt idx="864">
                  <c:v>0.88823336394857899</c:v>
                </c:pt>
                <c:pt idx="865">
                  <c:v>0.88864913922773003</c:v>
                </c:pt>
                <c:pt idx="866">
                  <c:v>0.88906279172472502</c:v>
                </c:pt>
                <c:pt idx="867">
                  <c:v>0.88947434398417902</c:v>
                </c:pt>
                <c:pt idx="868">
                  <c:v>0.88988381861155497</c:v>
                </c:pt>
                <c:pt idx="869">
                  <c:v>0.89029123827261503</c:v>
                </c:pt>
                <c:pt idx="870">
                  <c:v>0.890696625692872</c:v>
                </c:pt>
                <c:pt idx="871">
                  <c:v>0.891100003657053</c:v>
                </c:pt>
                <c:pt idx="872">
                  <c:v>0.89150139500855796</c:v>
                </c:pt>
                <c:pt idx="873">
                  <c:v>0.891900822648935</c:v>
                </c:pt>
                <c:pt idx="874">
                  <c:v>0.89229830953734601</c:v>
                </c:pt>
                <c:pt idx="875">
                  <c:v>0.89269387869005101</c:v>
                </c:pt>
                <c:pt idx="876">
                  <c:v>0.89308755317988398</c:v>
                </c:pt>
                <c:pt idx="877">
                  <c:v>0.89348180169634195</c:v>
                </c:pt>
                <c:pt idx="878">
                  <c:v>0.89388017759331895</c:v>
                </c:pt>
                <c:pt idx="879">
                  <c:v>0.89427673297662502</c:v>
                </c:pt>
                <c:pt idx="880">
                  <c:v>0.89467147008554804</c:v>
                </c:pt>
                <c:pt idx="881">
                  <c:v>0.89506439117995096</c:v>
                </c:pt>
                <c:pt idx="882">
                  <c:v>0.89545549854020901</c:v>
                </c:pt>
                <c:pt idx="883">
                  <c:v>0.89584479446712695</c:v>
                </c:pt>
                <c:pt idx="884">
                  <c:v>0.89623228128187005</c:v>
                </c:pt>
                <c:pt idx="885">
                  <c:v>0.896617961325893</c:v>
                </c:pt>
                <c:pt idx="886">
                  <c:v>0.897001836960857</c:v>
                </c:pt>
                <c:pt idx="887">
                  <c:v>0.89738391056856204</c:v>
                </c:pt>
                <c:pt idx="888">
                  <c:v>0.89776418455086604</c:v>
                </c:pt>
                <c:pt idx="889">
                  <c:v>0.89814266132961096</c:v>
                </c:pt>
                <c:pt idx="890">
                  <c:v>0.89851934334654504</c:v>
                </c:pt>
                <c:pt idx="891">
                  <c:v>0.89889423306324501</c:v>
                </c:pt>
                <c:pt idx="892">
                  <c:v>0.899267332961038</c:v>
                </c:pt>
                <c:pt idx="893">
                  <c:v>0.89963864554092299</c:v>
                </c:pt>
                <c:pt idx="894">
                  <c:v>0.90000817332349203</c:v>
                </c:pt>
                <c:pt idx="895">
                  <c:v>0.90037591884884904</c:v>
                </c:pt>
                <c:pt idx="896">
                  <c:v>0.90074188467653205</c:v>
                </c:pt>
                <c:pt idx="897">
                  <c:v>0.90110607338543003</c:v>
                </c:pt>
                <c:pt idx="898">
                  <c:v>0.90146848757370202</c:v>
                </c:pt>
                <c:pt idx="899">
                  <c:v>0.90182912985869501</c:v>
                </c:pt>
                <c:pt idx="900">
                  <c:v>0.90218800287686296</c:v>
                </c:pt>
                <c:pt idx="901">
                  <c:v>0.90254510928368303</c:v>
                </c:pt>
                <c:pt idx="902">
                  <c:v>0.90290045175357103</c:v>
                </c:pt>
                <c:pt idx="903">
                  <c:v>0.903254032979798</c:v>
                </c:pt>
                <c:pt idx="904">
                  <c:v>0.90360585567440799</c:v>
                </c:pt>
                <c:pt idx="905">
                  <c:v>0.90395592256812896</c:v>
                </c:pt>
                <c:pt idx="906">
                  <c:v>0.90430423641029001</c:v>
                </c:pt>
                <c:pt idx="907">
                  <c:v>0.90465079996873299</c:v>
                </c:pt>
                <c:pt idx="908">
                  <c:v>0.90499561602973</c:v>
                </c:pt>
                <c:pt idx="909">
                  <c:v>0.90533868739789103</c:v>
                </c:pt>
                <c:pt idx="910">
                  <c:v>0.90568001689608002</c:v>
                </c:pt>
                <c:pt idx="911">
                  <c:v>0.90601960736532505</c:v>
                </c:pt>
                <c:pt idx="912">
                  <c:v>0.90635746166473097</c:v>
                </c:pt>
                <c:pt idx="913">
                  <c:v>0.906693582671388</c:v>
                </c:pt>
                <c:pt idx="914">
                  <c:v>0.90702797328028495</c:v>
                </c:pt>
                <c:pt idx="915">
                  <c:v>0.90736063640421605</c:v>
                </c:pt>
                <c:pt idx="916">
                  <c:v>0.90769157497369302</c:v>
                </c:pt>
                <c:pt idx="917">
                  <c:v>0.90802079193685103</c:v>
                </c:pt>
                <c:pt idx="918">
                  <c:v>0.90834829025936104</c:v>
                </c:pt>
                <c:pt idx="919">
                  <c:v>0.908674072924334</c:v>
                </c:pt>
                <c:pt idx="920">
                  <c:v>0.90899814293222803</c:v>
                </c:pt>
                <c:pt idx="921">
                  <c:v>0.90932050330075898</c:v>
                </c:pt>
                <c:pt idx="922">
                  <c:v>0.90964115706480297</c:v>
                </c:pt>
                <c:pt idx="923">
                  <c:v>0.90996010727630405</c:v>
                </c:pt>
                <c:pt idx="924">
                  <c:v>0.910277357004181</c:v>
                </c:pt>
                <c:pt idx="925">
                  <c:v>0.91059290933422898</c:v>
                </c:pt>
                <c:pt idx="926">
                  <c:v>0.91090676736902598</c:v>
                </c:pt>
                <c:pt idx="927">
                  <c:v>0.91121893422783595</c:v>
                </c:pt>
                <c:pt idx="928">
                  <c:v>0.91152783562680395</c:v>
                </c:pt>
                <c:pt idx="929">
                  <c:v>0.91183243884473097</c:v>
                </c:pt>
                <c:pt idx="930">
                  <c:v>0.91213535917641897</c:v>
                </c:pt>
                <c:pt idx="931">
                  <c:v>0.91243660882089805</c:v>
                </c:pt>
                <c:pt idx="932">
                  <c:v>0.91273620000374001</c:v>
                </c:pt>
                <c:pt idx="933">
                  <c:v>0.91303414497684898</c:v>
                </c:pt>
                <c:pt idx="934">
                  <c:v>0.91333045601824403</c:v>
                </c:pt>
                <c:pt idx="935">
                  <c:v>0.91362514543184803</c:v>
                </c:pt>
                <c:pt idx="936">
                  <c:v>0.91391822554727598</c:v>
                </c:pt>
                <c:pt idx="937">
                  <c:v>0.91420970871962903</c:v>
                </c:pt>
                <c:pt idx="938">
                  <c:v>0.91449960732928004</c:v>
                </c:pt>
                <c:pt idx="939">
                  <c:v>0.914787933781672</c:v>
                </c:pt>
                <c:pt idx="940">
                  <c:v>0.91507470050710604</c:v>
                </c:pt>
                <c:pt idx="941">
                  <c:v>0.915359919960541</c:v>
                </c:pt>
                <c:pt idx="942">
                  <c:v>0.91564360462138905</c:v>
                </c:pt>
                <c:pt idx="943">
                  <c:v>0.91592576699330897</c:v>
                </c:pt>
                <c:pt idx="944">
                  <c:v>0.91620641960400995</c:v>
                </c:pt>
                <c:pt idx="945">
                  <c:v>0.91648557500504702</c:v>
                </c:pt>
                <c:pt idx="946">
                  <c:v>0.91676324577162605</c:v>
                </c:pt>
                <c:pt idx="947">
                  <c:v>0.91703944450240005</c:v>
                </c:pt>
                <c:pt idx="948">
                  <c:v>0.91731418381927998</c:v>
                </c:pt>
                <c:pt idx="949">
                  <c:v>0.91758747636723303</c:v>
                </c:pt>
                <c:pt idx="950">
                  <c:v>0.91785933481409299</c:v>
                </c:pt>
                <c:pt idx="951">
                  <c:v>0.91812977185036404</c:v>
                </c:pt>
                <c:pt idx="952">
                  <c:v>0.91839880018903097</c:v>
                </c:pt>
                <c:pt idx="953">
                  <c:v>0.91866643256536795</c:v>
                </c:pt>
                <c:pt idx="954">
                  <c:v>0.91893268173674902</c:v>
                </c:pt>
                <c:pt idx="955">
                  <c:v>0.91919756048246404</c:v>
                </c:pt>
                <c:pt idx="956">
                  <c:v>0.91946108160352702</c:v>
                </c:pt>
                <c:pt idx="957">
                  <c:v>0.91972325792249099</c:v>
                </c:pt>
                <c:pt idx="958">
                  <c:v>0.91998410228327099</c:v>
                </c:pt>
                <c:pt idx="959">
                  <c:v>0.92024362755095102</c:v>
                </c:pt>
                <c:pt idx="960">
                  <c:v>0.92050184661161205</c:v>
                </c:pt>
                <c:pt idx="961">
                  <c:v>0.92075877237214598</c:v>
                </c:pt>
                <c:pt idx="962">
                  <c:v>0.92101441776007997</c:v>
                </c:pt>
                <c:pt idx="963">
                  <c:v>0.92126879572339604</c:v>
                </c:pt>
                <c:pt idx="964">
                  <c:v>0.92152191923035998</c:v>
                </c:pt>
                <c:pt idx="965">
                  <c:v>0.92177380126933905</c:v>
                </c:pt>
                <c:pt idx="966">
                  <c:v>0.92202445484863604</c:v>
                </c:pt>
                <c:pt idx="967">
                  <c:v>0.92227389299631402</c:v>
                </c:pt>
                <c:pt idx="968">
                  <c:v>0.92252212876002404</c:v>
                </c:pt>
                <c:pt idx="969">
                  <c:v>0.92276917520683799</c:v>
                </c:pt>
                <c:pt idx="970">
                  <c:v>0.92301504542307999</c:v>
                </c:pt>
                <c:pt idx="971">
                  <c:v>0.92325975251416004</c:v>
                </c:pt>
                <c:pt idx="972">
                  <c:v>0.92350330960440596</c:v>
                </c:pt>
                <c:pt idx="973">
                  <c:v>0.92374572983690495</c:v>
                </c:pt>
                <c:pt idx="974">
                  <c:v>0.92398702637333496</c:v>
                </c:pt>
                <c:pt idx="975">
                  <c:v>0.92422721239380901</c:v>
                </c:pt>
                <c:pt idx="976">
                  <c:v>0.92446630109670902</c:v>
                </c:pt>
                <c:pt idx="977">
                  <c:v>0.92470430569853501</c:v>
                </c:pt>
                <c:pt idx="978">
                  <c:v>0.92494123943374296</c:v>
                </c:pt>
                <c:pt idx="979">
                  <c:v>0.92517711555458804</c:v>
                </c:pt>
                <c:pt idx="980">
                  <c:v>0.92541194733097698</c:v>
                </c:pt>
                <c:pt idx="981">
                  <c:v>0.92564574805030897</c:v>
                </c:pt>
                <c:pt idx="982">
                  <c:v>0.92587908919745399</c:v>
                </c:pt>
                <c:pt idx="983">
                  <c:v>0.92611521375640304</c:v>
                </c:pt>
                <c:pt idx="984">
                  <c:v>0.92635077273078803</c:v>
                </c:pt>
                <c:pt idx="985">
                  <c:v>0.92658534609502896</c:v>
                </c:pt>
                <c:pt idx="986">
                  <c:v>0.92681893800526405</c:v>
                </c:pt>
                <c:pt idx="987">
                  <c:v>0.92705155262573702</c:v>
                </c:pt>
                <c:pt idx="988">
                  <c:v>0.92728319412875404</c:v>
                </c:pt>
                <c:pt idx="989">
                  <c:v>0.92751386669462998</c:v>
                </c:pt>
                <c:pt idx="990">
                  <c:v>0.92774357451164502</c:v>
                </c:pt>
                <c:pt idx="991">
                  <c:v>0.92797232177599598</c:v>
                </c:pt>
                <c:pt idx="992">
                  <c:v>0.92820011269174796</c:v>
                </c:pt>
                <c:pt idx="993">
                  <c:v>0.92842695147078702</c:v>
                </c:pt>
                <c:pt idx="994">
                  <c:v>0.92865284233277801</c:v>
                </c:pt>
                <c:pt idx="995">
                  <c:v>0.92887778950511002</c:v>
                </c:pt>
                <c:pt idx="996">
                  <c:v>0.92910179722285702</c:v>
                </c:pt>
                <c:pt idx="997">
                  <c:v>0.92932486972872597</c:v>
                </c:pt>
                <c:pt idx="998">
                  <c:v>0.92954701127301498</c:v>
                </c:pt>
                <c:pt idx="999">
                  <c:v>0.92976822611356502</c:v>
                </c:pt>
                <c:pt idx="1000">
                  <c:v>0.92998851851571196</c:v>
                </c:pt>
                <c:pt idx="1001">
                  <c:v>0.93020789275224602</c:v>
                </c:pt>
                <c:pt idx="1002">
                  <c:v>0.93042635310336197</c:v>
                </c:pt>
                <c:pt idx="1003">
                  <c:v>0.930643903856615</c:v>
                </c:pt>
                <c:pt idx="1004">
                  <c:v>0.93086054930687701</c:v>
                </c:pt>
                <c:pt idx="1005">
                  <c:v>0.93107629375628898</c:v>
                </c:pt>
                <c:pt idx="1006">
                  <c:v>0.93129114151421699</c:v>
                </c:pt>
                <c:pt idx="1007">
                  <c:v>0.93150509689721095</c:v>
                </c:pt>
                <c:pt idx="1008">
                  <c:v>0.93171816422895504</c:v>
                </c:pt>
                <c:pt idx="1009">
                  <c:v>0.93193034784022399</c:v>
                </c:pt>
                <c:pt idx="1010">
                  <c:v>0.93214165206884503</c:v>
                </c:pt>
                <c:pt idx="1011">
                  <c:v>0.93235208125964697</c:v>
                </c:pt>
                <c:pt idx="1012">
                  <c:v>0.93256163976441897</c:v>
                </c:pt>
                <c:pt idx="1013">
                  <c:v>0.93277033194186698</c:v>
                </c:pt>
                <c:pt idx="1014">
                  <c:v>0.93297816215757401</c:v>
                </c:pt>
                <c:pt idx="1015">
                  <c:v>0.93318513478394804</c:v>
                </c:pt>
                <c:pt idx="1016">
                  <c:v>0.93339125420018998</c:v>
                </c:pt>
                <c:pt idx="1017">
                  <c:v>0.93359652479224198</c:v>
                </c:pt>
                <c:pt idx="1018">
                  <c:v>0.93380095095274995</c:v>
                </c:pt>
                <c:pt idx="1019">
                  <c:v>0.93400453708102005</c:v>
                </c:pt>
                <c:pt idx="1020">
                  <c:v>0.934207287582974</c:v>
                </c:pt>
                <c:pt idx="1021">
                  <c:v>0.93440920687111095</c:v>
                </c:pt>
                <c:pt idx="1022">
                  <c:v>0.93461029936446305</c:v>
                </c:pt>
                <c:pt idx="1023">
                  <c:v>0.93481056948855601</c:v>
                </c:pt>
                <c:pt idx="1024">
                  <c:v>0.93501002167536496</c:v>
                </c:pt>
                <c:pt idx="1025">
                  <c:v>0.93520866036327399</c:v>
                </c:pt>
                <c:pt idx="1026">
                  <c:v>0.93540648999703802</c:v>
                </c:pt>
                <c:pt idx="1027">
                  <c:v>0.93560351502773798</c:v>
                </c:pt>
                <c:pt idx="1028">
                  <c:v>0.93579973991274201</c:v>
                </c:pt>
                <c:pt idx="1029">
                  <c:v>0.93599516911566505</c:v>
                </c:pt>
                <c:pt idx="1030">
                  <c:v>0.93618980710633004</c:v>
                </c:pt>
                <c:pt idx="1031">
                  <c:v>0.93638365836072401</c:v>
                </c:pt>
                <c:pt idx="1032">
                  <c:v>0.93657672736096098</c:v>
                </c:pt>
                <c:pt idx="1033">
                  <c:v>0.93676901859524397</c:v>
                </c:pt>
                <c:pt idx="1034">
                  <c:v>0.93696053655782197</c:v>
                </c:pt>
                <c:pt idx="1035">
                  <c:v>0.93715128574895101</c:v>
                </c:pt>
                <c:pt idx="1036">
                  <c:v>0.93734127067485995</c:v>
                </c:pt>
                <c:pt idx="1037">
                  <c:v>0.93753049584770598</c:v>
                </c:pt>
                <c:pt idx="1038">
                  <c:v>0.93771896578553804</c:v>
                </c:pt>
                <c:pt idx="1039">
                  <c:v>0.93790668501225904</c:v>
                </c:pt>
                <c:pt idx="1040">
                  <c:v>0.93809989136359295</c:v>
                </c:pt>
                <c:pt idx="1041">
                  <c:v>0.93829334432212197</c:v>
                </c:pt>
                <c:pt idx="1042">
                  <c:v>0.93848605927761497</c:v>
                </c:pt>
                <c:pt idx="1043">
                  <c:v>0.93867802850446902</c:v>
                </c:pt>
                <c:pt idx="1044">
                  <c:v>0.93886924427391005</c:v>
                </c:pt>
                <c:pt idx="1045">
                  <c:v>0.93905969885405005</c:v>
                </c:pt>
                <c:pt idx="1046">
                  <c:v>0.939249384509938</c:v>
                </c:pt>
                <c:pt idx="1047">
                  <c:v>0.93943829350361996</c:v>
                </c:pt>
                <c:pt idx="1048">
                  <c:v>0.93962641809419001</c:v>
                </c:pt>
                <c:pt idx="1049">
                  <c:v>0.93981375053784399</c:v>
                </c:pt>
                <c:pt idx="1050">
                  <c:v>0.94000028308793804</c:v>
                </c:pt>
                <c:pt idx="1051">
                  <c:v>0.94018600799503205</c:v>
                </c:pt>
                <c:pt idx="1052">
                  <c:v>0.94037091750694901</c:v>
                </c:pt>
                <c:pt idx="1053">
                  <c:v>0.94055500386882296</c:v>
                </c:pt>
                <c:pt idx="1054">
                  <c:v>0.94073825932315303</c:v>
                </c:pt>
                <c:pt idx="1055">
                  <c:v>0.94092067610984798</c:v>
                </c:pt>
                <c:pt idx="1056">
                  <c:v>0.94110224646628005</c:v>
                </c:pt>
                <c:pt idx="1057">
                  <c:v>0.94128296262733302</c:v>
                </c:pt>
                <c:pt idx="1058">
                  <c:v>0.94146281682545196</c:v>
                </c:pt>
                <c:pt idx="1059">
                  <c:v>0.94164180129068598</c:v>
                </c:pt>
                <c:pt idx="1060">
                  <c:v>0.94181990825074102</c:v>
                </c:pt>
                <c:pt idx="1061">
                  <c:v>0.94199712993102303</c:v>
                </c:pt>
                <c:pt idx="1062">
                  <c:v>0.94217345855468604</c:v>
                </c:pt>
                <c:pt idx="1063">
                  <c:v>0.942348886342674</c:v>
                </c:pt>
                <c:pt idx="1064">
                  <c:v>0.94252340551377001</c:v>
                </c:pt>
                <c:pt idx="1065">
                  <c:v>0.94269700828463499</c:v>
                </c:pt>
                <c:pt idx="1066">
                  <c:v>0.94286968686985795</c:v>
                </c:pt>
                <c:pt idx="1067">
                  <c:v>0.94304143348199099</c:v>
                </c:pt>
                <c:pt idx="1068">
                  <c:v>0.94321224033159801</c:v>
                </c:pt>
                <c:pt idx="1069">
                  <c:v>0.94338209962729203</c:v>
                </c:pt>
                <c:pt idx="1070">
                  <c:v>0.94355100357577804</c:v>
                </c:pt>
                <c:pt idx="1071">
                  <c:v>0.94371894438189396</c:v>
                </c:pt>
                <c:pt idx="1072">
                  <c:v>0.94388591424864898</c:v>
                </c:pt>
                <c:pt idx="1073">
                  <c:v>0.94405190537726102</c:v>
                </c:pt>
                <c:pt idx="1074">
                  <c:v>0.94421690996719898</c:v>
                </c:pt>
                <c:pt idx="1075">
                  <c:v>0.94438092021622</c:v>
                </c:pt>
                <c:pt idx="1076">
                  <c:v>0.94454392832040301</c:v>
                </c:pt>
                <c:pt idx="1077">
                  <c:v>0.94470592647418805</c:v>
                </c:pt>
                <c:pt idx="1078">
                  <c:v>0.94486690687041197</c:v>
                </c:pt>
                <c:pt idx="1079">
                  <c:v>0.945026861700344</c:v>
                </c:pt>
                <c:pt idx="1080">
                  <c:v>0.94518578315372004</c:v>
                </c:pt>
                <c:pt idx="1081">
                  <c:v>0.94534366341877596</c:v>
                </c:pt>
                <c:pt idx="1082">
                  <c:v>0.94550049468228203</c:v>
                </c:pt>
                <c:pt idx="1083">
                  <c:v>0.94565626912957601</c:v>
                </c:pt>
                <c:pt idx="1084">
                  <c:v>0.94581097894459298</c:v>
                </c:pt>
                <c:pt idx="1085">
                  <c:v>0.94596461630990003</c:v>
                </c:pt>
                <c:pt idx="1086">
                  <c:v>0.94611717340672497</c:v>
                </c:pt>
                <c:pt idx="1087">
                  <c:v>0.94626864241498698</c:v>
                </c:pt>
                <c:pt idx="1088">
                  <c:v>0.94641901551332797</c:v>
                </c:pt>
                <c:pt idx="1089">
                  <c:v>0.94656828487913902</c:v>
                </c:pt>
                <c:pt idx="1090">
                  <c:v>0.94671644268858801</c:v>
                </c:pt>
                <c:pt idx="1091">
                  <c:v>0.94686348111665197</c:v>
                </c:pt>
                <c:pt idx="1092">
                  <c:v>0.94700939233713899</c:v>
                </c:pt>
                <c:pt idx="1093">
                  <c:v>0.94715416852271905</c:v>
                </c:pt>
                <c:pt idx="1094">
                  <c:v>0.94729780184494505</c:v>
                </c:pt>
                <c:pt idx="1095">
                  <c:v>0.94744028447428297</c:v>
                </c:pt>
                <c:pt idx="1096">
                  <c:v>0.94758160858013196</c:v>
                </c:pt>
                <c:pt idx="1097">
                  <c:v>0.94772176633085004</c:v>
                </c:pt>
                <c:pt idx="1098">
                  <c:v>0.947860749893779</c:v>
                </c:pt>
                <c:pt idx="1099">
                  <c:v>0.94799855143526401</c:v>
                </c:pt>
                <c:pt idx="1100">
                  <c:v>0.94813516312067803</c:v>
                </c:pt>
                <c:pt idx="1101">
                  <c:v>0.94826998706935095</c:v>
                </c:pt>
                <c:pt idx="1102">
                  <c:v>0.948398202663854</c:v>
                </c:pt>
                <c:pt idx="1103">
                  <c:v>0.94852534562364399</c:v>
                </c:pt>
                <c:pt idx="1104">
                  <c:v>0.94865126989667803</c:v>
                </c:pt>
                <c:pt idx="1105">
                  <c:v>0.94877597615075404</c:v>
                </c:pt>
                <c:pt idx="1106">
                  <c:v>0.94889946505743805</c:v>
                </c:pt>
                <c:pt idx="1107">
                  <c:v>0.94902173729204098</c:v>
                </c:pt>
                <c:pt idx="1108">
                  <c:v>0.94914279353359698</c:v>
                </c:pt>
                <c:pt idx="1109">
                  <c:v>0.94926263446484005</c:v>
                </c:pt>
                <c:pt idx="1110">
                  <c:v>0.94938126077218299</c:v>
                </c:pt>
                <c:pt idx="1111">
                  <c:v>0.94949867314569603</c:v>
                </c:pt>
                <c:pt idx="1112">
                  <c:v>0.94961487227908203</c:v>
                </c:pt>
                <c:pt idx="1113">
                  <c:v>0.949729858869655</c:v>
                </c:pt>
                <c:pt idx="1114">
                  <c:v>0.94984363361831803</c:v>
                </c:pt>
                <c:pt idx="1115">
                  <c:v>0.94995619722954106</c:v>
                </c:pt>
                <c:pt idx="1116">
                  <c:v>0.95006755041133895</c:v>
                </c:pt>
                <c:pt idx="1117">
                  <c:v>0.95017769387524598</c:v>
                </c:pt>
                <c:pt idx="1118">
                  <c:v>0.95028662833629896</c:v>
                </c:pt>
                <c:pt idx="1119">
                  <c:v>0.95039435451300702</c:v>
                </c:pt>
                <c:pt idx="1120">
                  <c:v>0.950500873127337</c:v>
                </c:pt>
                <c:pt idx="1121">
                  <c:v>0.95060618490468396</c:v>
                </c:pt>
                <c:pt idx="1122">
                  <c:v>0.95071029057385303</c:v>
                </c:pt>
                <c:pt idx="1123">
                  <c:v>0.95081319086703397</c:v>
                </c:pt>
                <c:pt idx="1124">
                  <c:v>0.95091488651978195</c:v>
                </c:pt>
                <c:pt idx="1125">
                  <c:v>0.95101537827099103</c:v>
                </c:pt>
                <c:pt idx="1126">
                  <c:v>0.95111466686287205</c:v>
                </c:pt>
                <c:pt idx="1127">
                  <c:v>0.951212753040933</c:v>
                </c:pt>
                <c:pt idx="1128">
                  <c:v>0.95130963755395004</c:v>
                </c:pt>
                <c:pt idx="1129">
                  <c:v>0.95140532115395204</c:v>
                </c:pt>
                <c:pt idx="1130">
                  <c:v>0.95149980459619199</c:v>
                </c:pt>
                <c:pt idx="1131">
                  <c:v>0.95159308863912695</c:v>
                </c:pt>
                <c:pt idx="1132">
                  <c:v>0.95168517404439301</c:v>
                </c:pt>
                <c:pt idx="1133">
                  <c:v>0.95177606157678396</c:v>
                </c:pt>
                <c:pt idx="1134">
                  <c:v>0.95186575200422896</c:v>
                </c:pt>
                <c:pt idx="1135">
                  <c:v>0.95195424609776602</c:v>
                </c:pt>
                <c:pt idx="1136">
                  <c:v>0.95204154463152302</c:v>
                </c:pt>
                <c:pt idx="1137">
                  <c:v>0.95212764838269204</c:v>
                </c:pt>
                <c:pt idx="1138">
                  <c:v>0.95221255813150696</c:v>
                </c:pt>
                <c:pt idx="1139">
                  <c:v>0.95229627466121802</c:v>
                </c:pt>
                <c:pt idx="1140">
                  <c:v>0.95237879875807596</c:v>
                </c:pt>
                <c:pt idx="1141">
                  <c:v>0.95246013121129802</c:v>
                </c:pt>
                <c:pt idx="1142">
                  <c:v>0.95254027281305298</c:v>
                </c:pt>
                <c:pt idx="1143">
                  <c:v>0.95261922435843704</c:v>
                </c:pt>
                <c:pt idx="1144">
                  <c:v>0.952696986645444</c:v>
                </c:pt>
                <c:pt idx="1145">
                  <c:v>0.95277356047495099</c:v>
                </c:pt>
                <c:pt idx="1146">
                  <c:v>0.95284894665068798</c:v>
                </c:pt>
                <c:pt idx="1147">
                  <c:v>0.95292314597921801</c:v>
                </c:pt>
                <c:pt idx="1148">
                  <c:v>0.95299615926991399</c:v>
                </c:pt>
                <c:pt idx="1149">
                  <c:v>0.95306798733493103</c:v>
                </c:pt>
                <c:pt idx="1150">
                  <c:v>0.95313863098919005</c:v>
                </c:pt>
                <c:pt idx="1151">
                  <c:v>0.95320809105034698</c:v>
                </c:pt>
                <c:pt idx="1152">
                  <c:v>0.95327636833877305</c:v>
                </c:pt>
                <c:pt idx="1153">
                  <c:v>0.95334346367753298</c:v>
                </c:pt>
                <c:pt idx="1154">
                  <c:v>0.95340937789235802</c:v>
                </c:pt>
                <c:pt idx="1155">
                  <c:v>0.95347411181162101</c:v>
                </c:pt>
                <c:pt idx="1156">
                  <c:v>0.95353766626631997</c:v>
                </c:pt>
                <c:pt idx="1157">
                  <c:v>0.95360004209004501</c:v>
                </c:pt>
                <c:pt idx="1158">
                  <c:v>0.95366124011896203</c:v>
                </c:pt>
                <c:pt idx="1159">
                  <c:v>0.95372126119178702</c:v>
                </c:pt>
                <c:pt idx="1160">
                  <c:v>0.95378010614976005</c:v>
                </c:pt>
                <c:pt idx="1161">
                  <c:v>0.95383777583662199</c:v>
                </c:pt>
                <c:pt idx="1162">
                  <c:v>0.95389427109859504</c:v>
                </c:pt>
                <c:pt idx="1163">
                  <c:v>0.95394959278435498</c:v>
                </c:pt>
                <c:pt idx="1164">
                  <c:v>0.95400374174500502</c:v>
                </c:pt>
                <c:pt idx="1165">
                  <c:v>0.95405671883406096</c:v>
                </c:pt>
                <c:pt idx="1166">
                  <c:v>0.95410852490741505</c:v>
                </c:pt>
                <c:pt idx="1167">
                  <c:v>0.95415916082332197</c:v>
                </c:pt>
                <c:pt idx="1168">
                  <c:v>0.95421031974663295</c:v>
                </c:pt>
                <c:pt idx="1169">
                  <c:v>0.95426231496925495</c:v>
                </c:pt>
                <c:pt idx="1170">
                  <c:v>0.954313142391637</c:v>
                </c:pt>
                <c:pt idx="1171">
                  <c:v>0.95436279814377101</c:v>
                </c:pt>
                <c:pt idx="1172">
                  <c:v>0.95441127835603601</c:v>
                </c:pt>
                <c:pt idx="1173">
                  <c:v>0.95445857915920496</c:v>
                </c:pt>
                <c:pt idx="1174">
                  <c:v>0.95450469668444105</c:v>
                </c:pt>
                <c:pt idx="1175">
                  <c:v>0.95454962706329505</c:v>
                </c:pt>
                <c:pt idx="1176">
                  <c:v>0.95459336642770998</c:v>
                </c:pt>
                <c:pt idx="1177">
                  <c:v>0.95463591091001299</c:v>
                </c:pt>
                <c:pt idx="1178">
                  <c:v>0.95467725664292002</c:v>
                </c:pt>
                <c:pt idx="1179">
                  <c:v>0.95471739975953396</c:v>
                </c:pt>
                <c:pt idx="1180">
                  <c:v>0.95475633639333801</c:v>
                </c:pt>
                <c:pt idx="1181">
                  <c:v>0.954794062678199</c:v>
                </c:pt>
                <c:pt idx="1182">
                  <c:v>0.95483057474836597</c:v>
                </c:pt>
                <c:pt idx="1183">
                  <c:v>0.95486586873846102</c:v>
                </c:pt>
                <c:pt idx="1184">
                  <c:v>0.95489994078348694</c:v>
                </c:pt>
                <c:pt idx="1185">
                  <c:v>0.95493278701881801</c:v>
                </c:pt>
                <c:pt idx="1186">
                  <c:v>0.95496440358019796</c:v>
                </c:pt>
                <c:pt idx="1187">
                  <c:v>0.95499478660373904</c:v>
                </c:pt>
                <c:pt idx="1188">
                  <c:v>0.95502393222591897</c:v>
                </c:pt>
                <c:pt idx="1189">
                  <c:v>0.95505183658357795</c:v>
                </c:pt>
                <c:pt idx="1190">
                  <c:v>0.95507849581391202</c:v>
                </c:pt>
                <c:pt idx="1191">
                  <c:v>0.95510390605447404</c:v>
                </c:pt>
                <c:pt idx="1192">
                  <c:v>0.95512806344316803</c:v>
                </c:pt>
                <c:pt idx="1193">
                  <c:v>0.95515096411824396</c:v>
                </c:pt>
                <c:pt idx="1194">
                  <c:v>0.95517260421829597</c:v>
                </c:pt>
                <c:pt idx="1195">
                  <c:v>0.95519297988225704</c:v>
                </c:pt>
                <c:pt idx="1196">
                  <c:v>0.95521208724939399</c:v>
                </c:pt>
                <c:pt idx="1197">
                  <c:v>0.95522992245930405</c:v>
                </c:pt>
                <c:pt idx="1198">
                  <c:v>0.95524648165190995</c:v>
                </c:pt>
                <c:pt idx="1199">
                  <c:v>0.95526176096745397</c:v>
                </c:pt>
                <c:pt idx="1200">
                  <c:v>0.95527575654649399</c:v>
                </c:pt>
                <c:pt idx="1201">
                  <c:v>0.95528846452989602</c:v>
                </c:pt>
                <c:pt idx="1202">
                  <c:v>0.95529988105883301</c:v>
                </c:pt>
                <c:pt idx="1203">
                  <c:v>0.95531000227477403</c:v>
                </c:pt>
                <c:pt idx="1204">
                  <c:v>0.95531882431948201</c:v>
                </c:pt>
                <c:pt idx="1205">
                  <c:v>0.95532634333500599</c:v>
                </c:pt>
                <c:pt idx="1206">
                  <c:v>0.95533255546367701</c:v>
                </c:pt>
                <c:pt idx="1207">
                  <c:v>0.95533745684809701</c:v>
                </c:pt>
                <c:pt idx="1208">
                  <c:v>0.95534104363113803</c:v>
                </c:pt>
                <c:pt idx="1209">
                  <c:v>0.95534331195593103</c:v>
                </c:pt>
                <c:pt idx="1210">
                  <c:v>0.95534425796586298</c:v>
                </c:pt>
                <c:pt idx="1211">
                  <c:v>0.95534387780456598</c:v>
                </c:pt>
                <c:pt idx="1212">
                  <c:v>0.95534216761590995</c:v>
                </c:pt>
                <c:pt idx="1213">
                  <c:v>0.95533912354399997</c:v>
                </c:pt>
                <c:pt idx="1214">
                  <c:v>0.95533474173316302</c:v>
                </c:pt>
                <c:pt idx="1215">
                  <c:v>0.95532901832794304</c:v>
                </c:pt>
                <c:pt idx="1216">
                  <c:v>0.95532194947309201</c:v>
                </c:pt>
                <c:pt idx="1217">
                  <c:v>0.955313531313562</c:v>
                </c:pt>
                <c:pt idx="1218">
                  <c:v>0.95530375999449901</c:v>
                </c:pt>
                <c:pt idx="1219">
                  <c:v>0.95529263166122802</c:v>
                </c:pt>
                <c:pt idx="1220">
                  <c:v>0.95528014245925097</c:v>
                </c:pt>
                <c:pt idx="1221">
                  <c:v>0.95526628853423701</c:v>
                </c:pt>
                <c:pt idx="1222">
                  <c:v>0.95525106603200804</c:v>
                </c:pt>
                <c:pt idx="1223">
                  <c:v>0.95523447109853599</c:v>
                </c:pt>
                <c:pt idx="1224">
                  <c:v>0.95521649987992796</c:v>
                </c:pt>
                <c:pt idx="1225">
                  <c:v>0.95519714852242199</c:v>
                </c:pt>
                <c:pt idx="1226">
                  <c:v>0.95517641317237101</c:v>
                </c:pt>
                <c:pt idx="1227">
                  <c:v>0.95515428997623997</c:v>
                </c:pt>
                <c:pt idx="1228">
                  <c:v>0.95513077508058797</c:v>
                </c:pt>
                <c:pt idx="1229">
                  <c:v>0.95510586463206404</c:v>
                </c:pt>
                <c:pt idx="1230">
                  <c:v>0.95507955477739404</c:v>
                </c:pt>
                <c:pt idx="1231">
                  <c:v>0.95505184166336898</c:v>
                </c:pt>
                <c:pt idx="1232">
                  <c:v>0.95502272143683697</c:v>
                </c:pt>
                <c:pt idx="1233">
                  <c:v>0.95499219024468995</c:v>
                </c:pt>
                <c:pt idx="1234">
                  <c:v>0.95496024423385195</c:v>
                </c:pt>
                <c:pt idx="1235">
                  <c:v>0.95492687955126998</c:v>
                </c:pt>
                <c:pt idx="1236">
                  <c:v>0.95489209234389905</c:v>
                </c:pt>
                <c:pt idx="1237">
                  <c:v>0.95485587875869604</c:v>
                </c:pt>
                <c:pt idx="1238">
                  <c:v>0.95481815293829198</c:v>
                </c:pt>
                <c:pt idx="1239">
                  <c:v>0.95477928029112902</c:v>
                </c:pt>
                <c:pt idx="1240">
                  <c:v>0.95473896969972305</c:v>
                </c:pt>
                <c:pt idx="1241">
                  <c:v>0.95469721708616395</c:v>
                </c:pt>
                <c:pt idx="1242">
                  <c:v>0.95465401837302</c:v>
                </c:pt>
                <c:pt idx="1243">
                  <c:v>0.95460936948334396</c:v>
                </c:pt>
                <c:pt idx="1244">
                  <c:v>0.95456326634067501</c:v>
                </c:pt>
                <c:pt idx="1245">
                  <c:v>0.95451570486904003</c:v>
                </c:pt>
                <c:pt idx="1246">
                  <c:v>0.95446668099296195</c:v>
                </c:pt>
                <c:pt idx="1247">
                  <c:v>0.95441619063745697</c:v>
                </c:pt>
                <c:pt idx="1248">
                  <c:v>0.95436422972804402</c:v>
                </c:pt>
                <c:pt idx="1249">
                  <c:v>0.95431079419073905</c:v>
                </c:pt>
                <c:pt idx="1250">
                  <c:v>0.95425587995206795</c:v>
                </c:pt>
                <c:pt idx="1251">
                  <c:v>0.95419948293906198</c:v>
                </c:pt>
                <c:pt idx="1252">
                  <c:v>0.95414159907926399</c:v>
                </c:pt>
                <c:pt idx="1253">
                  <c:v>0.95408222430072998</c:v>
                </c:pt>
                <c:pt idx="1254">
                  <c:v>0.95402135453203296</c:v>
                </c:pt>
                <c:pt idx="1255">
                  <c:v>0.95395898570226501</c:v>
                </c:pt>
                <c:pt idx="1256">
                  <c:v>0.95389511374103997</c:v>
                </c:pt>
                <c:pt idx="1257">
                  <c:v>0.95382973457849496</c:v>
                </c:pt>
                <c:pt idx="1258">
                  <c:v>0.953762844145295</c:v>
                </c:pt>
                <c:pt idx="1259">
                  <c:v>0.95369443837263501</c:v>
                </c:pt>
                <c:pt idx="1260">
                  <c:v>0.95362451319224095</c:v>
                </c:pt>
                <c:pt idx="1261">
                  <c:v>0.95355306453637201</c:v>
                </c:pt>
                <c:pt idx="1262">
                  <c:v>0.95348008833782605</c:v>
                </c:pt>
                <c:pt idx="1263">
                  <c:v>0.95340558052993696</c:v>
                </c:pt>
                <c:pt idx="1264">
                  <c:v>0.95332953704658097</c:v>
                </c:pt>
                <c:pt idx="1265">
                  <c:v>0.95325195382217898</c:v>
                </c:pt>
                <c:pt idx="1266">
                  <c:v>0.95317282679169402</c:v>
                </c:pt>
                <c:pt idx="1267">
                  <c:v>0.95309215189063901</c:v>
                </c:pt>
                <c:pt idx="1268">
                  <c:v>0.95300992505507498</c:v>
                </c:pt>
                <c:pt idx="1269">
                  <c:v>0.95292614222161298</c:v>
                </c:pt>
                <c:pt idx="1270">
                  <c:v>0.95284079932742105</c:v>
                </c:pt>
                <c:pt idx="1271">
                  <c:v>0.95275389231021701</c:v>
                </c:pt>
                <c:pt idx="1272">
                  <c:v>0.95266541710827901</c:v>
                </c:pt>
                <c:pt idx="1273">
                  <c:v>0.95257536966044398</c:v>
                </c:pt>
                <c:pt idx="1274">
                  <c:v>0.95248374590610696</c:v>
                </c:pt>
                <c:pt idx="1275">
                  <c:v>0.95239054178522498</c:v>
                </c:pt>
                <c:pt idx="1276">
                  <c:v>0.95229575323832005</c:v>
                </c:pt>
                <c:pt idx="1277">
                  <c:v>0.95219937620647899</c:v>
                </c:pt>
                <c:pt idx="1278">
                  <c:v>0.95210140663135201</c:v>
                </c:pt>
                <c:pt idx="1279">
                  <c:v>0.95200184045516101</c:v>
                </c:pt>
                <c:pt idx="1280">
                  <c:v>0.95190067362069397</c:v>
                </c:pt>
                <c:pt idx="1281">
                  <c:v>0.95179790207131298</c:v>
                </c:pt>
                <c:pt idx="1282">
                  <c:v>0.95169352175094701</c:v>
                </c:pt>
                <c:pt idx="1283">
                  <c:v>0.95158752860410201</c:v>
                </c:pt>
                <c:pt idx="1284">
                  <c:v>0.95147991857585601</c:v>
                </c:pt>
                <c:pt idx="1285">
                  <c:v>0.95137068761186205</c:v>
                </c:pt>
                <c:pt idx="1286">
                  <c:v>0.95125983165835204</c:v>
                </c:pt>
                <c:pt idx="1287">
                  <c:v>0.95114734666213097</c:v>
                </c:pt>
                <c:pt idx="1288">
                  <c:v>0.95103322857058503</c:v>
                </c:pt>
                <c:pt idx="1289">
                  <c:v>0.95091747333167798</c:v>
                </c:pt>
                <c:pt idx="1290">
                  <c:v>0.95080007689395396</c:v>
                </c:pt>
                <c:pt idx="1291">
                  <c:v>0.95068103520653702</c:v>
                </c:pt>
                <c:pt idx="1292">
                  <c:v>0.95056034421913504</c:v>
                </c:pt>
                <c:pt idx="1293">
                  <c:v>0.95043799988203403</c:v>
                </c:pt>
                <c:pt idx="1294">
                  <c:v>0.95031399814610495</c:v>
                </c:pt>
                <c:pt idx="1295">
                  <c:v>0.95018833496280197</c:v>
                </c:pt>
                <c:pt idx="1296">
                  <c:v>0.95006100628416101</c:v>
                </c:pt>
                <c:pt idx="1297">
                  <c:v>0.94993200806280598</c:v>
                </c:pt>
                <c:pt idx="1298">
                  <c:v>0.94980133625194096</c:v>
                </c:pt>
                <c:pt idx="1299">
                  <c:v>0.94966898680535705</c:v>
                </c:pt>
                <c:pt idx="1300">
                  <c:v>0.94953495567743096</c:v>
                </c:pt>
                <c:pt idx="1301">
                  <c:v>0.94939923882312405</c:v>
                </c:pt>
                <c:pt idx="1302">
                  <c:v>0.94926183219798199</c:v>
                </c:pt>
                <c:pt idx="1303">
                  <c:v>0.94912273175813899</c:v>
                </c:pt>
                <c:pt idx="1304">
                  <c:v>0.94898193346031301</c:v>
                </c:pt>
                <c:pt idx="1305">
                  <c:v>0.94883943326180697</c:v>
                </c:pt>
                <c:pt idx="1306">
                  <c:v>0.94869522712051202</c:v>
                </c:pt>
                <c:pt idx="1307">
                  <c:v>0.94854931099490403</c:v>
                </c:pt>
                <c:pt idx="1308">
                  <c:v>0.94840168084404297</c:v>
                </c:pt>
                <c:pt idx="1309">
                  <c:v>0.94825233262757602</c:v>
                </c:pt>
                <c:pt idx="1310">
                  <c:v>0.94810126230573599</c:v>
                </c:pt>
                <c:pt idx="1311">
                  <c:v>0.94794846583933701</c:v>
                </c:pt>
                <c:pt idx="1312">
                  <c:v>0.94779393918978105</c:v>
                </c:pt>
                <c:pt idx="1313">
                  <c:v>0.94763767831905199</c:v>
                </c:pt>
                <c:pt idx="1314">
                  <c:v>0.94747455115366497</c:v>
                </c:pt>
                <c:pt idx="1315">
                  <c:v>0.94730947450080905</c:v>
                </c:pt>
                <c:pt idx="1316">
                  <c:v>0.94714265485390203</c:v>
                </c:pt>
                <c:pt idx="1317">
                  <c:v>0.94697409358237605</c:v>
                </c:pt>
                <c:pt idx="1318">
                  <c:v>0.94680379205756504</c:v>
                </c:pt>
                <c:pt idx="1319">
                  <c:v>0.94663175165268798</c:v>
                </c:pt>
                <c:pt idx="1320">
                  <c:v>0.94645797374283702</c:v>
                </c:pt>
                <c:pt idx="1321">
                  <c:v>0.94628245970496105</c:v>
                </c:pt>
                <c:pt idx="1322">
                  <c:v>0.94610521091785404</c:v>
                </c:pt>
                <c:pt idx="1323">
                  <c:v>0.94592622876214005</c:v>
                </c:pt>
                <c:pt idx="1324">
                  <c:v>0.94574551462025802</c:v>
                </c:pt>
                <c:pt idx="1325">
                  <c:v>0.945563069876453</c:v>
                </c:pt>
                <c:pt idx="1326">
                  <c:v>0.94537889591675395</c:v>
                </c:pt>
                <c:pt idx="1327">
                  <c:v>0.94519299412896796</c:v>
                </c:pt>
                <c:pt idx="1328">
                  <c:v>0.94500536590266304</c:v>
                </c:pt>
                <c:pt idx="1329">
                  <c:v>0.94481601262915205</c:v>
                </c:pt>
                <c:pt idx="1330">
                  <c:v>0.94462493570148298</c:v>
                </c:pt>
                <c:pt idx="1331">
                  <c:v>0.94443213651442304</c:v>
                </c:pt>
                <c:pt idx="1332">
                  <c:v>0.94423761646444404</c:v>
                </c:pt>
                <c:pt idx="1333">
                  <c:v>0.94404137694971102</c:v>
                </c:pt>
                <c:pt idx="1334">
                  <c:v>0.94384341937006699</c:v>
                </c:pt>
                <c:pt idx="1335">
                  <c:v>0.94364374512701799</c:v>
                </c:pt>
                <c:pt idx="1336">
                  <c:v>0.94344235562372203</c:v>
                </c:pt>
                <c:pt idx="1337">
                  <c:v>0.94323925226497296</c:v>
                </c:pt>
                <c:pt idx="1338">
                  <c:v>0.94303443645718898</c:v>
                </c:pt>
                <c:pt idx="1339">
                  <c:v>0.94282790960839602</c:v>
                </c:pt>
                <c:pt idx="1340">
                  <c:v>0.94261967312821804</c:v>
                </c:pt>
                <c:pt idx="1341">
                  <c:v>0.94240972842785797</c:v>
                </c:pt>
                <c:pt idx="1342">
                  <c:v>0.94219807692009105</c:v>
                </c:pt>
                <c:pt idx="1343">
                  <c:v>0.94198472001924205</c:v>
                </c:pt>
                <c:pt idx="1344">
                  <c:v>0.94176965914118105</c:v>
                </c:pt>
                <c:pt idx="1345">
                  <c:v>0.94155289570330303</c:v>
                </c:pt>
                <c:pt idx="1346">
                  <c:v>0.94133443112451898</c:v>
                </c:pt>
                <c:pt idx="1347">
                  <c:v>0.94111426682523702</c:v>
                </c:pt>
                <c:pt idx="1348">
                  <c:v>0.94089240422735398</c:v>
                </c:pt>
                <c:pt idx="1349">
                  <c:v>0.94066884475423895</c:v>
                </c:pt>
                <c:pt idx="1350">
                  <c:v>0.94044358983071996</c:v>
                </c:pt>
                <c:pt idx="1351">
                  <c:v>0.940216640883071</c:v>
                </c:pt>
                <c:pt idx="1352">
                  <c:v>0.93998799933899801</c:v>
                </c:pt>
                <c:pt idx="1353">
                  <c:v>0.93975766662762605</c:v>
                </c:pt>
                <c:pt idx="1354">
                  <c:v>0.93952564417948503</c:v>
                </c:pt>
                <c:pt idx="1355">
                  <c:v>0.93929193342649597</c:v>
                </c:pt>
                <c:pt idx="1356">
                  <c:v>0.93905653580195803</c:v>
                </c:pt>
                <c:pt idx="1357">
                  <c:v>0.93881945274053602</c:v>
                </c:pt>
                <c:pt idx="1358">
                  <c:v>0.93858068567824404</c:v>
                </c:pt>
                <c:pt idx="1359">
                  <c:v>0.93834023605243499</c:v>
                </c:pt>
                <c:pt idx="1360">
                  <c:v>0.93809810530178495</c:v>
                </c:pt>
                <c:pt idx="1361">
                  <c:v>0.93785429486628202</c:v>
                </c:pt>
                <c:pt idx="1362">
                  <c:v>0.93760880618720999</c:v>
                </c:pt>
                <c:pt idx="1363">
                  <c:v>0.93736164070713801</c:v>
                </c:pt>
                <c:pt idx="1364">
                  <c:v>0.93711279986990403</c:v>
                </c:pt>
                <c:pt idx="1365">
                  <c:v>0.93686228512060499</c:v>
                </c:pt>
                <c:pt idx="1366">
                  <c:v>0.93661009790557803</c:v>
                </c:pt>
                <c:pt idx="1367">
                  <c:v>0.93635623967239501</c:v>
                </c:pt>
                <c:pt idx="1368">
                  <c:v>0.93610071186984101</c:v>
                </c:pt>
                <c:pt idx="1369">
                  <c:v>0.93584351594790605</c:v>
                </c:pt>
                <c:pt idx="1370">
                  <c:v>0.93558465335777197</c:v>
                </c:pt>
                <c:pt idx="1371">
                  <c:v>0.93532412555179401</c:v>
                </c:pt>
                <c:pt idx="1372">
                  <c:v>0.93506193398349302</c:v>
                </c:pt>
                <c:pt idx="1373">
                  <c:v>0.93479808010754095</c:v>
                </c:pt>
                <c:pt idx="1374">
                  <c:v>0.93453256537974505</c:v>
                </c:pt>
                <c:pt idx="1375">
                  <c:v>0.934265391257038</c:v>
                </c:pt>
                <c:pt idx="1376">
                  <c:v>0.93399655919746105</c:v>
                </c:pt>
                <c:pt idx="1377">
                  <c:v>0.93372607066015301</c:v>
                </c:pt>
                <c:pt idx="1378">
                  <c:v>0.93345392710534003</c:v>
                </c:pt>
                <c:pt idx="1379">
                  <c:v>0.93318012999431399</c:v>
                </c:pt>
                <c:pt idx="1380">
                  <c:v>0.93290468078942801</c:v>
                </c:pt>
                <c:pt idx="1381">
                  <c:v>0.93262758095407905</c:v>
                </c:pt>
                <c:pt idx="1382">
                  <c:v>0.93234883195269402</c:v>
                </c:pt>
                <c:pt idx="1383">
                  <c:v>0.93206843525071803</c:v>
                </c:pt>
                <c:pt idx="1384">
                  <c:v>0.93178639231460303</c:v>
                </c:pt>
                <c:pt idx="1385">
                  <c:v>0.93150270461179197</c:v>
                </c:pt>
                <c:pt idx="1386">
                  <c:v>0.931217373610705</c:v>
                </c:pt>
                <c:pt idx="1387">
                  <c:v>0.93093040078073097</c:v>
                </c:pt>
                <c:pt idx="1388">
                  <c:v>0.93064178759220695</c:v>
                </c:pt>
                <c:pt idx="1389">
                  <c:v>0.93035153551641403</c:v>
                </c:pt>
                <c:pt idx="1390">
                  <c:v>0.93005964602555602</c:v>
                </c:pt>
                <c:pt idx="1391">
                  <c:v>0.92976612059275399</c:v>
                </c:pt>
                <c:pt idx="1392">
                  <c:v>0.92946958785909095</c:v>
                </c:pt>
                <c:pt idx="1393">
                  <c:v>0.92916523765796</c:v>
                </c:pt>
                <c:pt idx="1394">
                  <c:v>0.92885924948658105</c:v>
                </c:pt>
                <c:pt idx="1395">
                  <c:v>0.92855178094228197</c:v>
                </c:pt>
                <c:pt idx="1396">
                  <c:v>0.92824274003849905</c:v>
                </c:pt>
                <c:pt idx="1397">
                  <c:v>0.92793208582462094</c:v>
                </c:pt>
                <c:pt idx="1398">
                  <c:v>0.92761982639191398</c:v>
                </c:pt>
                <c:pt idx="1399">
                  <c:v>0.92730596983401503</c:v>
                </c:pt>
                <c:pt idx="1400">
                  <c:v>0.92699052424691797</c:v>
                </c:pt>
                <c:pt idx="1401">
                  <c:v>0.92667349772894703</c:v>
                </c:pt>
                <c:pt idx="1402">
                  <c:v>0.92635489838073903</c:v>
                </c:pt>
                <c:pt idx="1403">
                  <c:v>0.92603473430522298</c:v>
                </c:pt>
                <c:pt idx="1404">
                  <c:v>0.92571301360759695</c:v>
                </c:pt>
                <c:pt idx="1405">
                  <c:v>0.92538974439531096</c:v>
                </c:pt>
                <c:pt idx="1406">
                  <c:v>0.92506493477804597</c:v>
                </c:pt>
                <c:pt idx="1407">
                  <c:v>0.92473859286769</c:v>
                </c:pt>
                <c:pt idx="1408">
                  <c:v>0.92441072677832403</c:v>
                </c:pt>
                <c:pt idx="1409">
                  <c:v>0.92408134462619695</c:v>
                </c:pt>
                <c:pt idx="1410">
                  <c:v>0.92375045452970805</c:v>
                </c:pt>
                <c:pt idx="1411">
                  <c:v>0.92341806460938503</c:v>
                </c:pt>
                <c:pt idx="1412">
                  <c:v>0.92308418298786699</c:v>
                </c:pt>
                <c:pt idx="1413">
                  <c:v>0.92274881778988205</c:v>
                </c:pt>
                <c:pt idx="1414">
                  <c:v>0.92241197714223</c:v>
                </c:pt>
                <c:pt idx="1415">
                  <c:v>0.92207366917375999</c:v>
                </c:pt>
                <c:pt idx="1416">
                  <c:v>0.92173390201535399</c:v>
                </c:pt>
                <c:pt idx="1417">
                  <c:v>0.92139268379990302</c:v>
                </c:pt>
                <c:pt idx="1418">
                  <c:v>0.92105002266229297</c:v>
                </c:pt>
                <c:pt idx="1419">
                  <c:v>0.92070592673938301</c:v>
                </c:pt>
                <c:pt idx="1420">
                  <c:v>0.92036040416998499</c:v>
                </c:pt>
                <c:pt idx="1421">
                  <c:v>0.920013463094845</c:v>
                </c:pt>
                <c:pt idx="1422">
                  <c:v>0.91966511165662601</c:v>
                </c:pt>
                <c:pt idx="1423">
                  <c:v>0.91931535799988895</c:v>
                </c:pt>
                <c:pt idx="1424">
                  <c:v>0.918964210271069</c:v>
                </c:pt>
                <c:pt idx="1425">
                  <c:v>0.91861167661846299</c:v>
                </c:pt>
                <c:pt idx="1426">
                  <c:v>0.91825776519220903</c:v>
                </c:pt>
                <c:pt idx="1427">
                  <c:v>0.91790248414426301</c:v>
                </c:pt>
                <c:pt idx="1428">
                  <c:v>0.91754584162838804</c:v>
                </c:pt>
                <c:pt idx="1429">
                  <c:v>0.91718784580012902</c:v>
                </c:pt>
                <c:pt idx="1430">
                  <c:v>0.91682850481679801</c:v>
                </c:pt>
                <c:pt idx="1431">
                  <c:v>0.91646782683745598</c:v>
                </c:pt>
                <c:pt idx="1432">
                  <c:v>0.91610582002289198</c:v>
                </c:pt>
                <c:pt idx="1433">
                  <c:v>0.91574249253560502</c:v>
                </c:pt>
                <c:pt idx="1434">
                  <c:v>0.91537785253979198</c:v>
                </c:pt>
                <c:pt idx="1435">
                  <c:v>0.91501190820132206</c:v>
                </c:pt>
                <c:pt idx="1436">
                  <c:v>0.91464466768772001</c:v>
                </c:pt>
                <c:pt idx="1437">
                  <c:v>0.91427613916815498</c:v>
                </c:pt>
                <c:pt idx="1438">
                  <c:v>0.91390633081341399</c:v>
                </c:pt>
                <c:pt idx="1439">
                  <c:v>0.91353525079588904</c:v>
                </c:pt>
                <c:pt idx="1440">
                  <c:v>0.91316290728955996</c:v>
                </c:pt>
                <c:pt idx="1441">
                  <c:v>0.91278930846997497</c:v>
                </c:pt>
                <c:pt idx="1442">
                  <c:v>0.91241446251423197</c:v>
                </c:pt>
                <c:pt idx="1443">
                  <c:v>0.91203837760096695</c:v>
                </c:pt>
                <c:pt idx="1444">
                  <c:v>0.91166106191032803</c:v>
                </c:pt>
                <c:pt idx="1445">
                  <c:v>0.911282523623968</c:v>
                </c:pt>
                <c:pt idx="1446">
                  <c:v>0.91090277092501903</c:v>
                </c:pt>
                <c:pt idx="1447">
                  <c:v>0.91052181199807902</c:v>
                </c:pt>
                <c:pt idx="1448">
                  <c:v>0.91013965502919503</c:v>
                </c:pt>
                <c:pt idx="1449">
                  <c:v>0.90975630820584696</c:v>
                </c:pt>
                <c:pt idx="1450">
                  <c:v>0.90937177971692895</c:v>
                </c:pt>
                <c:pt idx="1451">
                  <c:v>0.90898607775273299</c:v>
                </c:pt>
                <c:pt idx="1452">
                  <c:v>0.90859921050493297</c:v>
                </c:pt>
                <c:pt idx="1453">
                  <c:v>0.90821118616656804</c:v>
                </c:pt>
                <c:pt idx="1454">
                  <c:v>0.90782201293202602</c:v>
                </c:pt>
                <c:pt idx="1455">
                  <c:v>0.90743169899702703</c:v>
                </c:pt>
                <c:pt idx="1456">
                  <c:v>0.90704025255860699</c:v>
                </c:pt>
                <c:pt idx="1457">
                  <c:v>0.90664768181510202</c:v>
                </c:pt>
                <c:pt idx="1458">
                  <c:v>0.90625399496613201</c:v>
                </c:pt>
                <c:pt idx="1459">
                  <c:v>0.90585920021258404</c:v>
                </c:pt>
                <c:pt idx="1460">
                  <c:v>0.90546330575659595</c:v>
                </c:pt>
                <c:pt idx="1461">
                  <c:v>0.90506631980154295</c:v>
                </c:pt>
                <c:pt idx="1462">
                  <c:v>0.90466825055202005</c:v>
                </c:pt>
                <c:pt idx="1463">
                  <c:v>0.90426910621382695</c:v>
                </c:pt>
                <c:pt idx="1464">
                  <c:v>0.90386889499394896</c:v>
                </c:pt>
                <c:pt idx="1465">
                  <c:v>0.90346762510054801</c:v>
                </c:pt>
                <c:pt idx="1466">
                  <c:v>0.903065304742943</c:v>
                </c:pt>
                <c:pt idx="1467">
                  <c:v>0.90266194213159301</c:v>
                </c:pt>
                <c:pt idx="1468">
                  <c:v>0.90225754547808601</c:v>
                </c:pt>
                <c:pt idx="1469">
                  <c:v>0.90185212299512096</c:v>
                </c:pt>
                <c:pt idx="1470">
                  <c:v>0.90144568289649296</c:v>
                </c:pt>
                <c:pt idx="1471">
                  <c:v>0.901038233397079</c:v>
                </c:pt>
                <c:pt idx="1472">
                  <c:v>0.90062978271282501</c:v>
                </c:pt>
                <c:pt idx="1473">
                  <c:v>0.90022033906072296</c:v>
                </c:pt>
                <c:pt idx="1474">
                  <c:v>0.899809910658807</c:v>
                </c:pt>
                <c:pt idx="1475">
                  <c:v>0.899398505726131</c:v>
                </c:pt>
                <c:pt idx="1476">
                  <c:v>0.89898613248275705</c:v>
                </c:pt>
                <c:pt idx="1477">
                  <c:v>0.89857864380290497</c:v>
                </c:pt>
                <c:pt idx="1478">
                  <c:v>0.89818192317037104</c:v>
                </c:pt>
                <c:pt idx="1479">
                  <c:v>0.89778429486419298</c:v>
                </c:pt>
                <c:pt idx="1480">
                  <c:v>0.89738575432419498</c:v>
                </c:pt>
                <c:pt idx="1481">
                  <c:v>0.89698638471585501</c:v>
                </c:pt>
                <c:pt idx="1482">
                  <c:v>0.896586205421111</c:v>
                </c:pt>
                <c:pt idx="1483">
                  <c:v>0.89618510010905805</c:v>
                </c:pt>
                <c:pt idx="1484">
                  <c:v>0.895783064064686</c:v>
                </c:pt>
                <c:pt idx="1485">
                  <c:v>0.89538009257221796</c:v>
                </c:pt>
                <c:pt idx="1486">
                  <c:v>0.894976180915113</c:v>
                </c:pt>
                <c:pt idx="1487">
                  <c:v>0.89457132437607001</c:v>
                </c:pt>
                <c:pt idx="1488">
                  <c:v>0.89416551823702795</c:v>
                </c:pt>
                <c:pt idx="1489">
                  <c:v>0.89375875777916902</c:v>
                </c:pt>
                <c:pt idx="1490">
                  <c:v>0.89335103828291995</c:v>
                </c:pt>
                <c:pt idx="1491">
                  <c:v>0.89294235502795904</c:v>
                </c:pt>
                <c:pt idx="1492">
                  <c:v>0.89253270329320999</c:v>
                </c:pt>
                <c:pt idx="1493">
                  <c:v>0.89212207835685498</c:v>
                </c:pt>
                <c:pt idx="1494">
                  <c:v>0.89171047549632598</c:v>
                </c:pt>
                <c:pt idx="1495">
                  <c:v>0.89129788998831505</c:v>
                </c:pt>
                <c:pt idx="1496">
                  <c:v>0.89088431710877303</c:v>
                </c:pt>
                <c:pt idx="1497">
                  <c:v>0.89046975213291202</c:v>
                </c:pt>
                <c:pt idx="1498">
                  <c:v>0.89005419033520905</c:v>
                </c:pt>
                <c:pt idx="1499">
                  <c:v>0.88963762698940396</c:v>
                </c:pt>
                <c:pt idx="1500">
                  <c:v>0.88922005736850795</c:v>
                </c:pt>
                <c:pt idx="1501">
                  <c:v>0.88880147674480003</c:v>
                </c:pt>
                <c:pt idx="1502">
                  <c:v>0.88838188038982902</c:v>
                </c:pt>
                <c:pt idx="1503">
                  <c:v>0.88796126357442295</c:v>
                </c:pt>
                <c:pt idx="1504">
                  <c:v>0.88753962156867805</c:v>
                </c:pt>
                <c:pt idx="1505">
                  <c:v>0.88711694964197596</c:v>
                </c:pt>
                <c:pt idx="1506">
                  <c:v>0.88669324306297004</c:v>
                </c:pt>
                <c:pt idx="1507">
                  <c:v>0.88626849709960098</c:v>
                </c:pt>
                <c:pt idx="1508">
                  <c:v>0.88584270701908796</c:v>
                </c:pt>
                <c:pt idx="1509">
                  <c:v>0.88541586808793704</c:v>
                </c:pt>
                <c:pt idx="1510">
                  <c:v>0.88498797557193898</c:v>
                </c:pt>
                <c:pt idx="1511">
                  <c:v>0.88455902473617398</c:v>
                </c:pt>
                <c:pt idx="1512">
                  <c:v>0.88412901084501105</c:v>
                </c:pt>
                <c:pt idx="1513">
                  <c:v>0.88369792916210899</c:v>
                </c:pt>
                <c:pt idx="1514">
                  <c:v>0.88326577495042202</c:v>
                </c:pt>
                <c:pt idx="1515">
                  <c:v>0.88283254347219597</c:v>
                </c:pt>
                <c:pt idx="1516">
                  <c:v>0.88239822998897299</c:v>
                </c:pt>
                <c:pt idx="1517">
                  <c:v>0.88196282976159202</c:v>
                </c:pt>
                <c:pt idx="1518">
                  <c:v>0.88152633805019198</c:v>
                </c:pt>
                <c:pt idx="1519">
                  <c:v>0.88108875011420995</c:v>
                </c:pt>
                <c:pt idx="1520">
                  <c:v>0.88065006121238398</c:v>
                </c:pt>
                <c:pt idx="1521">
                  <c:v>0.88021026660275703</c:v>
                </c:pt>
                <c:pt idx="1522">
                  <c:v>0.87976936154267205</c:v>
                </c:pt>
                <c:pt idx="1523">
                  <c:v>0.87932734128877899</c:v>
                </c:pt>
                <c:pt idx="1524">
                  <c:v>0.87888420109703402</c:v>
                </c:pt>
                <c:pt idx="1525">
                  <c:v>0.878439936222701</c:v>
                </c:pt>
                <c:pt idx="1526">
                  <c:v>0.87799454192034898</c:v>
                </c:pt>
                <c:pt idx="1527">
                  <c:v>0.87754801344386202</c:v>
                </c:pt>
                <c:pt idx="1528">
                  <c:v>0.87710034604642795</c:v>
                </c:pt>
                <c:pt idx="1529">
                  <c:v>0.87665153498055304</c:v>
                </c:pt>
                <c:pt idx="1530">
                  <c:v>0.876201575498049</c:v>
                </c:pt>
                <c:pt idx="1531">
                  <c:v>0.87575046285004798</c:v>
                </c:pt>
                <c:pt idx="1532">
                  <c:v>0.87529819228699002</c:v>
                </c:pt>
                <c:pt idx="1533">
                  <c:v>0.87484475905863401</c:v>
                </c:pt>
                <c:pt idx="1534">
                  <c:v>0.87439015841405499</c:v>
                </c:pt>
                <c:pt idx="1535">
                  <c:v>0.87393438560164205</c:v>
                </c:pt>
                <c:pt idx="1536">
                  <c:v>0.87347743586910498</c:v>
                </c:pt>
                <c:pt idx="1537">
                  <c:v>0.87301930446346998</c:v>
                </c:pt>
                <c:pt idx="1538">
                  <c:v>0.87255998663108303</c:v>
                </c:pt>
                <c:pt idx="1539">
                  <c:v>0.87209947761760898</c:v>
                </c:pt>
                <c:pt idx="1540">
                  <c:v>0.871637772668032</c:v>
                </c:pt>
                <c:pt idx="1541">
                  <c:v>0.87117486702665903</c:v>
                </c:pt>
                <c:pt idx="1542">
                  <c:v>0.870710755937118</c:v>
                </c:pt>
                <c:pt idx="1543">
                  <c:v>0.87024543464235804</c:v>
                </c:pt>
                <c:pt idx="1544">
                  <c:v>0.86977889838464995</c:v>
                </c:pt>
                <c:pt idx="1545">
                  <c:v>0.86931114240558804</c:v>
                </c:pt>
                <c:pt idx="1546">
                  <c:v>0.86884216194608999</c:v>
                </c:pt>
                <c:pt idx="1547">
                  <c:v>0.86837195224639696</c:v>
                </c:pt>
                <c:pt idx="1548">
                  <c:v>0.86790050854607304</c:v>
                </c:pt>
                <c:pt idx="1549">
                  <c:v>0.86742782608400704</c:v>
                </c:pt>
                <c:pt idx="1550">
                  <c:v>0.866953900098412</c:v>
                </c:pt>
                <c:pt idx="1551">
                  <c:v>0.86647872582682595</c:v>
                </c:pt>
                <c:pt idx="1552">
                  <c:v>0.86600229850611099</c:v>
                </c:pt>
                <c:pt idx="1553">
                  <c:v>0.86552461337245401</c:v>
                </c:pt>
                <c:pt idx="1554">
                  <c:v>0.86504566566136798</c:v>
                </c:pt>
                <c:pt idx="1555">
                  <c:v>0.86456545060768997</c:v>
                </c:pt>
                <c:pt idx="1556">
                  <c:v>0.86408396344558203</c:v>
                </c:pt>
                <c:pt idx="1557">
                  <c:v>0.86360119940853197</c:v>
                </c:pt>
                <c:pt idx="1558">
                  <c:v>0.86311715372935305</c:v>
                </c:pt>
                <c:pt idx="1559">
                  <c:v>0.86263182164018104</c:v>
                </c:pt>
                <c:pt idx="1560">
                  <c:v>0.86214519837248005</c:v>
                </c:pt>
                <c:pt idx="1561">
                  <c:v>0.86165727915703705</c:v>
                </c:pt>
                <c:pt idx="1562">
                  <c:v>0.861168059223964</c:v>
                </c:pt>
                <c:pt idx="1563">
                  <c:v>0.86067753380269596</c:v>
                </c:pt>
                <c:pt idx="1564">
                  <c:v>0.86018569812199497</c:v>
                </c:pt>
                <c:pt idx="1565">
                  <c:v>0.85969254740994305</c:v>
                </c:pt>
                <c:pt idx="1566">
                  <c:v>0.859198076893948</c:v>
                </c:pt>
                <c:pt idx="1567">
                  <c:v>0.85870228180074204</c:v>
                </c:pt>
                <c:pt idx="1568">
                  <c:v>0.85820515735637803</c:v>
                </c:pt>
                <c:pt idx="1569">
                  <c:v>0.85770669878622996</c:v>
                </c:pt>
                <c:pt idx="1570">
                  <c:v>0.85720690131499799</c:v>
                </c:pt>
                <c:pt idx="1571">
                  <c:v>0.85670576016669797</c:v>
                </c:pt>
                <c:pt idx="1572">
                  <c:v>0.85620327056467205</c:v>
                </c:pt>
                <c:pt idx="1573">
                  <c:v>0.85569945532035896</c:v>
                </c:pt>
                <c:pt idx="1574">
                  <c:v>0.85518471625638504</c:v>
                </c:pt>
                <c:pt idx="1575">
                  <c:v>0.85465164555290696</c:v>
                </c:pt>
                <c:pt idx="1576">
                  <c:v>0.85411722872293006</c:v>
                </c:pt>
                <c:pt idx="1577">
                  <c:v>0.85358147791025296</c:v>
                </c:pt>
                <c:pt idx="1578">
                  <c:v>0.85304440526019898</c:v>
                </c:pt>
                <c:pt idx="1579">
                  <c:v>0.85250602291960798</c:v>
                </c:pt>
                <c:pt idx="1580">
                  <c:v>0.85196634303682095</c:v>
                </c:pt>
                <c:pt idx="1581">
                  <c:v>0.85142537776166805</c:v>
                </c:pt>
                <c:pt idx="1582">
                  <c:v>0.850883139245454</c:v>
                </c:pt>
                <c:pt idx="1583">
                  <c:v>0.85033963964094605</c:v>
                </c:pt>
                <c:pt idx="1584">
                  <c:v>0.84979489110236295</c:v>
                </c:pt>
                <c:pt idx="1585">
                  <c:v>0.84924890578535805</c:v>
                </c:pt>
                <c:pt idx="1586">
                  <c:v>0.84870169584700905</c:v>
                </c:pt>
                <c:pt idx="1587">
                  <c:v>0.84815327344580704</c:v>
                </c:pt>
                <c:pt idx="1588">
                  <c:v>0.84760365074164001</c:v>
                </c:pt>
                <c:pt idx="1589">
                  <c:v>0.84705283989578295</c:v>
                </c:pt>
                <c:pt idx="1590">
                  <c:v>0.84650085307088296</c:v>
                </c:pt>
                <c:pt idx="1591">
                  <c:v>0.84594770243094897</c:v>
                </c:pt>
                <c:pt idx="1592">
                  <c:v>0.84539340014133901</c:v>
                </c:pt>
                <c:pt idx="1593">
                  <c:v>0.84483795836874798</c:v>
                </c:pt>
                <c:pt idx="1594">
                  <c:v>0.84428138928119201</c:v>
                </c:pt>
                <c:pt idx="1595">
                  <c:v>0.84372370504800198</c:v>
                </c:pt>
                <c:pt idx="1596">
                  <c:v>0.84316491783980696</c:v>
                </c:pt>
                <c:pt idx="1597">
                  <c:v>0.84260503982852197</c:v>
                </c:pt>
                <c:pt idx="1598">
                  <c:v>0.84204408318734003</c:v>
                </c:pt>
                <c:pt idx="1599">
                  <c:v>0.84148206009071502</c:v>
                </c:pt>
                <c:pt idx="1600">
                  <c:v>0.84091898271435195</c:v>
                </c:pt>
                <c:pt idx="1601">
                  <c:v>0.84035486323519804</c:v>
                </c:pt>
                <c:pt idx="1602">
                  <c:v>0.83978971383142498</c:v>
                </c:pt>
                <c:pt idx="1603">
                  <c:v>0.83922354668242105</c:v>
                </c:pt>
                <c:pt idx="1604">
                  <c:v>0.83865637396877801</c:v>
                </c:pt>
                <c:pt idx="1605">
                  <c:v>0.838088207872281</c:v>
                </c:pt>
                <c:pt idx="1606">
                  <c:v>0.83751906057589498</c:v>
                </c:pt>
                <c:pt idx="1607">
                  <c:v>0.83694894426375499</c:v>
                </c:pt>
                <c:pt idx="1608">
                  <c:v>0.83637787112115003</c:v>
                </c:pt>
                <c:pt idx="1609">
                  <c:v>0.83580585333452095</c:v>
                </c:pt>
                <c:pt idx="1610">
                  <c:v>0.83523290309143705</c:v>
                </c:pt>
                <c:pt idx="1611">
                  <c:v>0.83465903258059604</c:v>
                </c:pt>
                <c:pt idx="1612">
                  <c:v>0.83408425399180497</c:v>
                </c:pt>
                <c:pt idx="1613">
                  <c:v>0.83350857951597201</c:v>
                </c:pt>
                <c:pt idx="1614">
                  <c:v>0.83293202134509503</c:v>
                </c:pt>
                <c:pt idx="1615">
                  <c:v>0.83235459167225201</c:v>
                </c:pt>
                <c:pt idx="1616">
                  <c:v>0.83177630269158698</c:v>
                </c:pt>
                <c:pt idx="1617">
                  <c:v>0.83119716659829901</c:v>
                </c:pt>
                <c:pt idx="1618">
                  <c:v>0.830617195588636</c:v>
                </c:pt>
                <c:pt idx="1619">
                  <c:v>0.83003640185987904</c:v>
                </c:pt>
                <c:pt idx="1620">
                  <c:v>0.82945479761033203</c:v>
                </c:pt>
                <c:pt idx="1621">
                  <c:v>0.82887239503931298</c:v>
                </c:pt>
                <c:pt idx="1622">
                  <c:v>0.82828920634714398</c:v>
                </c:pt>
                <c:pt idx="1623">
                  <c:v>0.82770524373513499</c:v>
                </c:pt>
                <c:pt idx="1624">
                  <c:v>0.82712051940558196</c:v>
                </c:pt>
                <c:pt idx="1625">
                  <c:v>0.82653504556174695</c:v>
                </c:pt>
                <c:pt idx="1626">
                  <c:v>0.82594883440785505</c:v>
                </c:pt>
                <c:pt idx="1627">
                  <c:v>0.82536189814908001</c:v>
                </c:pt>
                <c:pt idx="1628">
                  <c:v>0.82477424899153595</c:v>
                </c:pt>
                <c:pt idx="1629">
                  <c:v>0.82418589914226603</c:v>
                </c:pt>
                <c:pt idx="1630">
                  <c:v>0.823596860809231</c:v>
                </c:pt>
                <c:pt idx="1631">
                  <c:v>0.823007146201302</c:v>
                </c:pt>
                <c:pt idx="1632">
                  <c:v>0.82241676752824699</c:v>
                </c:pt>
                <c:pt idx="1633">
                  <c:v>0.82182573700072403</c:v>
                </c:pt>
                <c:pt idx="1634">
                  <c:v>0.82123406683027</c:v>
                </c:pt>
                <c:pt idx="1635">
                  <c:v>0.820641769229289</c:v>
                </c:pt>
                <c:pt idx="1636">
                  <c:v>0.82004885641104397</c:v>
                </c:pt>
                <c:pt idx="1637">
                  <c:v>0.81945534058964797</c:v>
                </c:pt>
                <c:pt idx="1638">
                  <c:v>0.81886123398005195</c:v>
                </c:pt>
                <c:pt idx="1639">
                  <c:v>0.81826654879803795</c:v>
                </c:pt>
                <c:pt idx="1640">
                  <c:v>0.81767129726020504</c:v>
                </c:pt>
                <c:pt idx="1641">
                  <c:v>0.81707549158396497</c:v>
                </c:pt>
                <c:pt idx="1642">
                  <c:v>0.81647914398752897</c:v>
                </c:pt>
                <c:pt idx="1643">
                  <c:v>0.81588226668990005</c:v>
                </c:pt>
                <c:pt idx="1644">
                  <c:v>0.81528487191086196</c:v>
                </c:pt>
                <c:pt idx="1645">
                  <c:v>0.81468697187097205</c:v>
                </c:pt>
                <c:pt idx="1646">
                  <c:v>0.81408857879154894</c:v>
                </c:pt>
                <c:pt idx="1647">
                  <c:v>0.81348970489466699</c:v>
                </c:pt>
                <c:pt idx="1648">
                  <c:v>0.81289036240314505</c:v>
                </c:pt>
                <c:pt idx="1649">
                  <c:v>0.81229056354053597</c:v>
                </c:pt>
                <c:pt idx="1650">
                  <c:v>0.81169032053112</c:v>
                </c:pt>
                <c:pt idx="1651">
                  <c:v>0.81108964559989505</c:v>
                </c:pt>
                <c:pt idx="1652">
                  <c:v>0.810488550972567</c:v>
                </c:pt>
                <c:pt idx="1653">
                  <c:v>0.80988704887554197</c:v>
                </c:pt>
                <c:pt idx="1654">
                  <c:v>0.80928515153591596</c:v>
                </c:pt>
                <c:pt idx="1655">
                  <c:v>0.80868287118146798</c:v>
                </c:pt>
                <c:pt idx="1656">
                  <c:v>0.80808022004064795</c:v>
                </c:pt>
                <c:pt idx="1657">
                  <c:v>0.80747721034257502</c:v>
                </c:pt>
                <c:pt idx="1658">
                  <c:v>0.80687385431701897</c:v>
                </c:pt>
                <c:pt idx="1659">
                  <c:v>0.80627016419440001</c:v>
                </c:pt>
                <c:pt idx="1660">
                  <c:v>0.80566615220577797</c:v>
                </c:pt>
                <c:pt idx="1661">
                  <c:v>0.80506183058284098</c:v>
                </c:pt>
                <c:pt idx="1662">
                  <c:v>0.80445721155790095</c:v>
                </c:pt>
                <c:pt idx="1663">
                  <c:v>0.80385230736388302</c:v>
                </c:pt>
                <c:pt idx="1664">
                  <c:v>0.80324713023431804</c:v>
                </c:pt>
                <c:pt idx="1665">
                  <c:v>0.80264169240333505</c:v>
                </c:pt>
                <c:pt idx="1666">
                  <c:v>0.80203600610564996</c:v>
                </c:pt>
                <c:pt idx="1667">
                  <c:v>0.80143008357656398</c:v>
                </c:pt>
                <c:pt idx="1668">
                  <c:v>0.80082393705194699</c:v>
                </c:pt>
                <c:pt idx="1669">
                  <c:v>0.80021757876823796</c:v>
                </c:pt>
                <c:pt idx="1670">
                  <c:v>0.79961102096243097</c:v>
                </c:pt>
                <c:pt idx="1671">
                  <c:v>0.79901495312225401</c:v>
                </c:pt>
                <c:pt idx="1672">
                  <c:v>0.79843523488711399</c:v>
                </c:pt>
                <c:pt idx="1673">
                  <c:v>0.79785544799687402</c:v>
                </c:pt>
                <c:pt idx="1674">
                  <c:v>0.79727553693898101</c:v>
                </c:pt>
                <c:pt idx="1675">
                  <c:v>0.79669549851732502</c:v>
                </c:pt>
                <c:pt idx="1676">
                  <c:v>0.79611532953513797</c:v>
                </c:pt>
                <c:pt idx="1677">
                  <c:v>0.79553502679500299</c:v>
                </c:pt>
                <c:pt idx="1678">
                  <c:v>0.79495458709884903</c:v>
                </c:pt>
                <c:pt idx="1679">
                  <c:v>0.79437400724796003</c:v>
                </c:pt>
                <c:pt idx="1680">
                  <c:v>0.79379328404297</c:v>
                </c:pt>
                <c:pt idx="1681">
                  <c:v>0.79321241428387002</c:v>
                </c:pt>
                <c:pt idx="1682">
                  <c:v>0.79263139477000499</c:v>
                </c:pt>
                <c:pt idx="1683">
                  <c:v>0.79205022230008204</c:v>
                </c:pt>
                <c:pt idx="1684">
                  <c:v>0.791468893672164</c:v>
                </c:pt>
                <c:pt idx="1685">
                  <c:v>0.79088740568367799</c:v>
                </c:pt>
                <c:pt idx="1686">
                  <c:v>0.79030575513141499</c:v>
                </c:pt>
                <c:pt idx="1687">
                  <c:v>0.78972393881153102</c:v>
                </c:pt>
                <c:pt idx="1688">
                  <c:v>0.78914195351954597</c:v>
                </c:pt>
                <c:pt idx="1689">
                  <c:v>0.78855979605035198</c:v>
                </c:pt>
                <c:pt idx="1690">
                  <c:v>0.78797746319821005</c:v>
                </c:pt>
                <c:pt idx="1691">
                  <c:v>0.787394951756753</c:v>
                </c:pt>
                <c:pt idx="1692">
                  <c:v>0.78681225851898695</c:v>
                </c:pt>
                <c:pt idx="1693">
                  <c:v>0.78622938027729405</c:v>
                </c:pt>
                <c:pt idx="1694">
                  <c:v>0.78564631382343197</c:v>
                </c:pt>
                <c:pt idx="1695">
                  <c:v>0.78506305594853798</c:v>
                </c:pt>
                <c:pt idx="1696">
                  <c:v>0.78447960344312795</c:v>
                </c:pt>
                <c:pt idx="1697">
                  <c:v>0.78389595309710203</c:v>
                </c:pt>
                <c:pt idx="1698">
                  <c:v>0.78331210169974097</c:v>
                </c:pt>
                <c:pt idx="1699">
                  <c:v>0.78272804603971102</c:v>
                </c:pt>
                <c:pt idx="1700">
                  <c:v>0.78214378290506503</c:v>
                </c:pt>
                <c:pt idx="1701">
                  <c:v>0.781559309083243</c:v>
                </c:pt>
                <c:pt idx="1702">
                  <c:v>0.78097462136107698</c:v>
                </c:pt>
                <c:pt idx="1703">
                  <c:v>0.78038971652478695</c:v>
                </c:pt>
                <c:pt idx="1704">
                  <c:v>0.77980459135998603</c:v>
                </c:pt>
                <c:pt idx="1705">
                  <c:v>0.77921924265168196</c:v>
                </c:pt>
                <c:pt idx="1706">
                  <c:v>0.77863366718427895</c:v>
                </c:pt>
                <c:pt idx="1707">
                  <c:v>0.77804786174157703</c:v>
                </c:pt>
                <c:pt idx="1708">
                  <c:v>0.77746182310677403</c:v>
                </c:pt>
                <c:pt idx="1709">
                  <c:v>0.77687554806246895</c:v>
                </c:pt>
                <c:pt idx="1710">
                  <c:v>0.77628903339066202</c:v>
                </c:pt>
                <c:pt idx="1711">
                  <c:v>0.77570227587275498</c:v>
                </c:pt>
                <c:pt idx="1712">
                  <c:v>0.77511527228955701</c:v>
                </c:pt>
                <c:pt idx="1713">
                  <c:v>0.77452801942128002</c:v>
                </c:pt>
                <c:pt idx="1714">
                  <c:v>0.77394051404754405</c:v>
                </c:pt>
                <c:pt idx="1715">
                  <c:v>0.77335275294737804</c:v>
                </c:pt>
                <c:pt idx="1716">
                  <c:v>0.77276473289922099</c:v>
                </c:pt>
                <c:pt idx="1717">
                  <c:v>0.772176450680922</c:v>
                </c:pt>
                <c:pt idx="1718">
                  <c:v>0.77158790306974401</c:v>
                </c:pt>
                <c:pt idx="1719">
                  <c:v>0.77099908684236296</c:v>
                </c:pt>
                <c:pt idx="1720">
                  <c:v>0.77040999877487304</c:v>
                </c:pt>
                <c:pt idx="1721">
                  <c:v>0.76982063564278103</c:v>
                </c:pt>
                <c:pt idx="1722">
                  <c:v>0.76923099422101604</c:v>
                </c:pt>
                <c:pt idx="1723">
                  <c:v>0.76864107128392201</c:v>
                </c:pt>
                <c:pt idx="1724">
                  <c:v>0.76805086360526897</c:v>
                </c:pt>
                <c:pt idx="1725">
                  <c:v>0.76746036795824402</c:v>
                </c:pt>
                <c:pt idx="1726">
                  <c:v>0.76686958111546</c:v>
                </c:pt>
                <c:pt idx="1727">
                  <c:v>0.76627849984895402</c:v>
                </c:pt>
                <c:pt idx="1728">
                  <c:v>0.76568712093018998</c:v>
                </c:pt>
                <c:pt idx="1729">
                  <c:v>0.76509544113005701</c:v>
                </c:pt>
                <c:pt idx="1730">
                  <c:v>0.76450345721887403</c:v>
                </c:pt>
                <c:pt idx="1731">
                  <c:v>0.76391116596638897</c:v>
                </c:pt>
                <c:pt idx="1732">
                  <c:v>0.76331856414178101</c:v>
                </c:pt>
                <c:pt idx="1733">
                  <c:v>0.76272564851366098</c:v>
                </c:pt>
                <c:pt idx="1734">
                  <c:v>0.76213241585007296</c:v>
                </c:pt>
                <c:pt idx="1735">
                  <c:v>0.76153886291849504</c:v>
                </c:pt>
                <c:pt idx="1736">
                  <c:v>0.76094498648584297</c:v>
                </c:pt>
                <c:pt idx="1737">
                  <c:v>0.76035078331846595</c:v>
                </c:pt>
                <c:pt idx="1738">
                  <c:v>0.75975625018215398</c:v>
                </c:pt>
                <c:pt idx="1739">
                  <c:v>0.75916138384213505</c:v>
                </c:pt>
                <c:pt idx="1740">
                  <c:v>0.75856618106307705</c:v>
                </c:pt>
                <c:pt idx="1741">
                  <c:v>0.75797063860909097</c:v>
                </c:pt>
                <c:pt idx="1742">
                  <c:v>0.75737475324372805</c:v>
                </c:pt>
                <c:pt idx="1743">
                  <c:v>0.75677852172998294</c:v>
                </c:pt>
                <c:pt idx="1744">
                  <c:v>0.75618194083029799</c:v>
                </c:pt>
                <c:pt idx="1745">
                  <c:v>0.75558500730655898</c:v>
                </c:pt>
                <c:pt idx="1746">
                  <c:v>0.754987717920098</c:v>
                </c:pt>
                <c:pt idx="1747">
                  <c:v>0.75439006943169795</c:v>
                </c:pt>
                <c:pt idx="1748">
                  <c:v>0.75379205860158605</c:v>
                </c:pt>
                <c:pt idx="1749">
                  <c:v>0.75319368218944505</c:v>
                </c:pt>
                <c:pt idx="1750">
                  <c:v>0.75259493695440405</c:v>
                </c:pt>
                <c:pt idx="1751">
                  <c:v>0.75199581965504703</c:v>
                </c:pt>
                <c:pt idx="1752">
                  <c:v>0.75139632704940995</c:v>
                </c:pt>
                <c:pt idx="1753">
                  <c:v>0.75079645589498301</c:v>
                </c:pt>
                <c:pt idx="1754">
                  <c:v>0.75019620294871203</c:v>
                </c:pt>
                <c:pt idx="1755">
                  <c:v>0.74959556496699697</c:v>
                </c:pt>
                <c:pt idx="1756">
                  <c:v>0.74899453870569799</c:v>
                </c:pt>
                <c:pt idx="1757">
                  <c:v>0.748393120920129</c:v>
                </c:pt>
                <c:pt idx="1758">
                  <c:v>0.74779130836506702</c:v>
                </c:pt>
                <c:pt idx="1759">
                  <c:v>0.74718909779474696</c:v>
                </c:pt>
                <c:pt idx="1760">
                  <c:v>0.74658648596286503</c:v>
                </c:pt>
                <c:pt idx="1761">
                  <c:v>0.745983469622577</c:v>
                </c:pt>
                <c:pt idx="1762">
                  <c:v>0.74538004552650405</c:v>
                </c:pt>
                <c:pt idx="1763">
                  <c:v>0.74477621042672904</c:v>
                </c:pt>
                <c:pt idx="1764">
                  <c:v>0.74417196107480099</c:v>
                </c:pt>
                <c:pt idx="1765">
                  <c:v>0.74356729422173296</c:v>
                </c:pt>
                <c:pt idx="1766">
                  <c:v>0.74296220661800305</c:v>
                </c:pt>
                <c:pt idx="1767">
                  <c:v>0.74235669501355805</c:v>
                </c:pt>
                <c:pt idx="1768">
                  <c:v>0.74175075615781205</c:v>
                </c:pt>
                <c:pt idx="1769">
                  <c:v>0.741144386799647</c:v>
                </c:pt>
                <c:pt idx="1770">
                  <c:v>0.74053758368741596</c:v>
                </c:pt>
                <c:pt idx="1771">
                  <c:v>0.73993034356893905</c:v>
                </c:pt>
                <c:pt idx="1772">
                  <c:v>0.73932266319151196</c:v>
                </c:pt>
                <c:pt idx="1773">
                  <c:v>0.73871453930189801</c:v>
                </c:pt>
                <c:pt idx="1774">
                  <c:v>0.73810596864633504</c:v>
                </c:pt>
                <c:pt idx="1775">
                  <c:v>0.737496947970534</c:v>
                </c:pt>
                <c:pt idx="1776">
                  <c:v>0.73688747401968002</c:v>
                </c:pt>
                <c:pt idx="1777">
                  <c:v>0.73627755120555904</c:v>
                </c:pt>
                <c:pt idx="1778">
                  <c:v>0.73566724200449296</c:v>
                </c:pt>
                <c:pt idx="1779">
                  <c:v>0.73505646968052696</c:v>
                </c:pt>
                <c:pt idx="1780">
                  <c:v>0.73443869485191204</c:v>
                </c:pt>
                <c:pt idx="1781">
                  <c:v>0.73380542062290599</c:v>
                </c:pt>
                <c:pt idx="1782">
                  <c:v>0.73317168680922096</c:v>
                </c:pt>
                <c:pt idx="1783">
                  <c:v>0.732537500990179</c:v>
                </c:pt>
                <c:pt idx="1784">
                  <c:v>0.73190287074543903</c:v>
                </c:pt>
                <c:pt idx="1785">
                  <c:v>0.73126780365500399</c:v>
                </c:pt>
                <c:pt idx="1786">
                  <c:v>0.73063230729920703</c:v>
                </c:pt>
                <c:pt idx="1787">
                  <c:v>0.72999638925871402</c:v>
                </c:pt>
                <c:pt idx="1788">
                  <c:v>0.72936005711451601</c:v>
                </c:pt>
                <c:pt idx="1789">
                  <c:v>0.72872331844793004</c:v>
                </c:pt>
                <c:pt idx="1790">
                  <c:v>0.72808618084059296</c:v>
                </c:pt>
                <c:pt idx="1791">
                  <c:v>0.72744865187445695</c:v>
                </c:pt>
                <c:pt idx="1792">
                  <c:v>0.72681073913178795</c:v>
                </c:pt>
                <c:pt idx="1793">
                  <c:v>0.72617245019515997</c:v>
                </c:pt>
                <c:pt idx="1794">
                  <c:v>0.72553379264745499</c:v>
                </c:pt>
                <c:pt idx="1795">
                  <c:v>0.72489477407185698</c:v>
                </c:pt>
                <c:pt idx="1796">
                  <c:v>0.72425540205184802</c:v>
                </c:pt>
                <c:pt idx="1797">
                  <c:v>0.72361568417120603</c:v>
                </c:pt>
                <c:pt idx="1798">
                  <c:v>0.72297562801400195</c:v>
                </c:pt>
                <c:pt idx="1799">
                  <c:v>0.72233524116459402</c:v>
                </c:pt>
                <c:pt idx="1800">
                  <c:v>0.72169453120762705</c:v>
                </c:pt>
                <c:pt idx="1801">
                  <c:v>0.72105350572802596</c:v>
                </c:pt>
                <c:pt idx="1802">
                  <c:v>0.72041217231099697</c:v>
                </c:pt>
                <c:pt idx="1803">
                  <c:v>0.719770538542019</c:v>
                </c:pt>
                <c:pt idx="1804">
                  <c:v>0.71912861200684297</c:v>
                </c:pt>
                <c:pt idx="1805">
                  <c:v>0.71848640029148902</c:v>
                </c:pt>
                <c:pt idx="1806">
                  <c:v>0.71784391098224398</c:v>
                </c:pt>
                <c:pt idx="1807">
                  <c:v>0.71720115166565301</c:v>
                </c:pt>
                <c:pt idx="1808">
                  <c:v>0.71655812992852297</c:v>
                </c:pt>
                <c:pt idx="1809">
                  <c:v>0.71591485335791405</c:v>
                </c:pt>
                <c:pt idx="1810">
                  <c:v>0.71527132954114003</c:v>
                </c:pt>
                <c:pt idx="1811">
                  <c:v>0.71462756606576205</c:v>
                </c:pt>
                <c:pt idx="1812">
                  <c:v>0.71398357051958905</c:v>
                </c:pt>
                <c:pt idx="1813">
                  <c:v>0.71333935049066999</c:v>
                </c:pt>
                <c:pt idx="1814">
                  <c:v>0.71269491356729597</c:v>
                </c:pt>
                <c:pt idx="1815">
                  <c:v>0.71205026733799004</c:v>
                </c:pt>
                <c:pt idx="1816">
                  <c:v>0.71140541939151303</c:v>
                </c:pt>
                <c:pt idx="1817">
                  <c:v>0.71076037731685104</c:v>
                </c:pt>
                <c:pt idx="1818">
                  <c:v>0.71011514870322101</c:v>
                </c:pt>
                <c:pt idx="1819">
                  <c:v>0.70946974114006101</c:v>
                </c:pt>
                <c:pt idx="1820">
                  <c:v>0.70882416221703004</c:v>
                </c:pt>
                <c:pt idx="1821">
                  <c:v>0.70817841952400495</c:v>
                </c:pt>
                <c:pt idx="1822">
                  <c:v>0.70753252065107697</c:v>
                </c:pt>
                <c:pt idx="1823">
                  <c:v>0.70688647318854803</c:v>
                </c:pt>
                <c:pt idx="1824">
                  <c:v>0.70624028472693001</c:v>
                </c:pt>
                <c:pt idx="1825">
                  <c:v>0.70559396285693898</c:v>
                </c:pt>
                <c:pt idx="1826">
                  <c:v>0.70494751516949306</c:v>
                </c:pt>
                <c:pt idx="1827">
                  <c:v>0.70430094925570996</c:v>
                </c:pt>
                <c:pt idx="1828">
                  <c:v>0.70365427270690595</c:v>
                </c:pt>
                <c:pt idx="1829">
                  <c:v>0.70300749311458699</c:v>
                </c:pt>
                <c:pt idx="1830">
                  <c:v>0.70236061807045302</c:v>
                </c:pt>
                <c:pt idx="1831">
                  <c:v>0.70171365516639095</c:v>
                </c:pt>
                <c:pt idx="1832">
                  <c:v>0.70106661199447096</c:v>
                </c:pt>
                <c:pt idx="1833">
                  <c:v>0.70041949614694599</c:v>
                </c:pt>
                <c:pt idx="1834">
                  <c:v>0.69977231521625005</c:v>
                </c:pt>
                <c:pt idx="1835">
                  <c:v>0.69912507679498903</c:v>
                </c:pt>
                <c:pt idx="1836">
                  <c:v>0.69847778847594699</c:v>
                </c:pt>
                <c:pt idx="1837">
                  <c:v>0.69783045785207598</c:v>
                </c:pt>
                <c:pt idx="1838">
                  <c:v>0.69718309251649602</c:v>
                </c:pt>
                <c:pt idx="1839">
                  <c:v>0.69653570006249199</c:v>
                </c:pt>
                <c:pt idx="1840">
                  <c:v>0.695888288083514</c:v>
                </c:pt>
                <c:pt idx="1841">
                  <c:v>0.69524086417316699</c:v>
                </c:pt>
                <c:pt idx="1842">
                  <c:v>0.69459343592521505</c:v>
                </c:pt>
                <c:pt idx="1843">
                  <c:v>0.69394601093357899</c:v>
                </c:pt>
                <c:pt idx="1844">
                  <c:v>0.69329859679232497</c:v>
                </c:pt>
                <c:pt idx="1845">
                  <c:v>0.69265120109567502</c:v>
                </c:pt>
                <c:pt idx="1846">
                  <c:v>0.69200383143799205</c:v>
                </c:pt>
                <c:pt idx="1847">
                  <c:v>0.69135649541378297</c:v>
                </c:pt>
                <c:pt idx="1848">
                  <c:v>0.69070920061769903</c:v>
                </c:pt>
                <c:pt idx="1849">
                  <c:v>0.69006195464452502</c:v>
                </c:pt>
                <c:pt idx="1850">
                  <c:v>0.68941476508918598</c:v>
                </c:pt>
                <c:pt idx="1851">
                  <c:v>0.68876763954673603</c:v>
                </c:pt>
                <c:pt idx="1852">
                  <c:v>0.688120585612361</c:v>
                </c:pt>
                <c:pt idx="1853">
                  <c:v>0.68747361088137704</c:v>
                </c:pt>
                <c:pt idx="1854">
                  <c:v>0.68682672294922198</c:v>
                </c:pt>
                <c:pt idx="1855">
                  <c:v>0.686179929411459</c:v>
                </c:pt>
                <c:pt idx="1856">
                  <c:v>0.68553323786377096</c:v>
                </c:pt>
                <c:pt idx="1857">
                  <c:v>0.68488665590195796</c:v>
                </c:pt>
                <c:pt idx="1858">
                  <c:v>0.68424019112193801</c:v>
                </c:pt>
                <c:pt idx="1859">
                  <c:v>0.68359385111973803</c:v>
                </c:pt>
                <c:pt idx="1860">
                  <c:v>0.68294764349149994</c:v>
                </c:pt>
                <c:pt idx="1861">
                  <c:v>0.68230157583346995</c:v>
                </c:pt>
                <c:pt idx="1862">
                  <c:v>0.68165565574200304</c:v>
                </c:pt>
                <c:pt idx="1863">
                  <c:v>0.68100989081355601</c:v>
                </c:pt>
                <c:pt idx="1864">
                  <c:v>0.68036428864468601</c:v>
                </c:pt>
                <c:pt idx="1865">
                  <c:v>0.67971885683205202</c:v>
                </c:pt>
                <c:pt idx="1866">
                  <c:v>0.67907360297240404</c:v>
                </c:pt>
                <c:pt idx="1867">
                  <c:v>0.67842853466259201</c:v>
                </c:pt>
                <c:pt idx="1868">
                  <c:v>0.67778365949955399</c:v>
                </c:pt>
                <c:pt idx="1869">
                  <c:v>0.677138985080317</c:v>
                </c:pt>
                <c:pt idx="1870">
                  <c:v>0.67649451900199797</c:v>
                </c:pt>
                <c:pt idx="1871">
                  <c:v>0.675850268861797</c:v>
                </c:pt>
                <c:pt idx="1872">
                  <c:v>0.67520624225699599</c:v>
                </c:pt>
                <c:pt idx="1873">
                  <c:v>0.67456244678495902</c:v>
                </c:pt>
                <c:pt idx="1874">
                  <c:v>0.67391889004312799</c:v>
                </c:pt>
                <c:pt idx="1875">
                  <c:v>0.67327557962901996</c:v>
                </c:pt>
                <c:pt idx="1876">
                  <c:v>0.67263252314022703</c:v>
                </c:pt>
                <c:pt idx="1877">
                  <c:v>0.67198972817441205</c:v>
                </c:pt>
                <c:pt idx="1878">
                  <c:v>0.671347202329309</c:v>
                </c:pt>
                <c:pt idx="1879">
                  <c:v>0.67070495320271695</c:v>
                </c:pt>
                <c:pt idx="1880">
                  <c:v>0.670062988392502</c:v>
                </c:pt>
                <c:pt idx="1881">
                  <c:v>0.669421315496594</c:v>
                </c:pt>
                <c:pt idx="1882">
                  <c:v>0.66877994211298297</c:v>
                </c:pt>
                <c:pt idx="1883">
                  <c:v>0.66813887583971798</c:v>
                </c:pt>
                <c:pt idx="1884">
                  <c:v>0.66749812427490496</c:v>
                </c:pt>
                <c:pt idx="1885">
                  <c:v>0.666857695016707</c:v>
                </c:pt>
                <c:pt idx="1886">
                  <c:v>0.66621759566333705</c:v>
                </c:pt>
                <c:pt idx="1887">
                  <c:v>0.66557783381306201</c:v>
                </c:pt>
                <c:pt idx="1888">
                  <c:v>0.66493841706419698</c:v>
                </c:pt>
                <c:pt idx="1889">
                  <c:v>0.66430258778443796</c:v>
                </c:pt>
                <c:pt idx="1890">
                  <c:v>0.663679169430896</c:v>
                </c:pt>
                <c:pt idx="1891">
                  <c:v>0.66305617273766804</c:v>
                </c:pt>
                <c:pt idx="1892">
                  <c:v>0.66243356451375002</c:v>
                </c:pt>
                <c:pt idx="1893">
                  <c:v>0.66181134541426001</c:v>
                </c:pt>
                <c:pt idx="1894">
                  <c:v>0.66118951609409105</c:v>
                </c:pt>
                <c:pt idx="1895">
                  <c:v>0.660568077207908</c:v>
                </c:pt>
                <c:pt idx="1896">
                  <c:v>0.65994702941014804</c:v>
                </c:pt>
                <c:pt idx="1897">
                  <c:v>0.65932637335502398</c:v>
                </c:pt>
                <c:pt idx="1898">
                  <c:v>0.65870610969652099</c:v>
                </c:pt>
                <c:pt idx="1899">
                  <c:v>0.65808623908839603</c:v>
                </c:pt>
                <c:pt idx="1900">
                  <c:v>0.65746676218418199</c:v>
                </c:pt>
                <c:pt idx="1901">
                  <c:v>0.65684767963718504</c:v>
                </c:pt>
                <c:pt idx="1902">
                  <c:v>0.65622899210048302</c:v>
                </c:pt>
                <c:pt idx="1903">
                  <c:v>0.65561070022693102</c:v>
                </c:pt>
                <c:pt idx="1904">
                  <c:v>0.65499280466915599</c:v>
                </c:pt>
                <c:pt idx="1905">
                  <c:v>0.65437530607955996</c:v>
                </c:pt>
                <c:pt idx="1906">
                  <c:v>0.65375820511031801</c:v>
                </c:pt>
                <c:pt idx="1907">
                  <c:v>0.65314150241338098</c:v>
                </c:pt>
                <c:pt idx="1908">
                  <c:v>0.65252519864047398</c:v>
                </c:pt>
                <c:pt idx="1909">
                  <c:v>0.65190929444309598</c:v>
                </c:pt>
                <c:pt idx="1910">
                  <c:v>0.65129379047252101</c:v>
                </c:pt>
                <c:pt idx="1911">
                  <c:v>0.65067868737979995</c:v>
                </c:pt>
                <c:pt idx="1912">
                  <c:v>0.65006398581575497</c:v>
                </c:pt>
                <c:pt idx="1913">
                  <c:v>0.64944968643098699</c:v>
                </c:pt>
                <c:pt idx="1914">
                  <c:v>0.64883578987587098</c:v>
                </c:pt>
                <c:pt idx="1915">
                  <c:v>0.64822229680055499</c:v>
                </c:pt>
                <c:pt idx="1916">
                  <c:v>0.64760920785496601</c:v>
                </c:pt>
                <c:pt idx="1917">
                  <c:v>0.646996523688805</c:v>
                </c:pt>
                <c:pt idx="1918">
                  <c:v>0.64638424495155</c:v>
                </c:pt>
                <c:pt idx="1919">
                  <c:v>0.64577237229245199</c:v>
                </c:pt>
                <c:pt idx="1920">
                  <c:v>0.64516090636054102</c:v>
                </c:pt>
                <c:pt idx="1921">
                  <c:v>0.64454984780462299</c:v>
                </c:pt>
                <c:pt idx="1922">
                  <c:v>0.64393919727327797</c:v>
                </c:pt>
                <c:pt idx="1923">
                  <c:v>0.64332895541486401</c:v>
                </c:pt>
                <c:pt idx="1924">
                  <c:v>0.64271912287751798</c:v>
                </c:pt>
                <c:pt idx="1925">
                  <c:v>0.64210970030914805</c:v>
                </c:pt>
                <c:pt idx="1926">
                  <c:v>0.641500688357444</c:v>
                </c:pt>
                <c:pt idx="1927">
                  <c:v>0.64089208766987105</c:v>
                </c:pt>
                <c:pt idx="1928">
                  <c:v>0.64028389889366999</c:v>
                </c:pt>
                <c:pt idx="1929">
                  <c:v>0.63967612267586205</c:v>
                </c:pt>
                <c:pt idx="1930">
                  <c:v>0.63906875966324395</c:v>
                </c:pt>
                <c:pt idx="1931">
                  <c:v>0.63846181050239004</c:v>
                </c:pt>
                <c:pt idx="1932">
                  <c:v>0.63785527583965096</c:v>
                </c:pt>
                <c:pt idx="1933">
                  <c:v>0.63724915632115897</c:v>
                </c:pt>
                <c:pt idx="1934">
                  <c:v>0.63664345259282096</c:v>
                </c:pt>
                <c:pt idx="1935">
                  <c:v>0.63603816530032398</c:v>
                </c:pt>
                <c:pt idx="1936">
                  <c:v>0.63543329508913104</c:v>
                </c:pt>
                <c:pt idx="1937">
                  <c:v>0.63482884260448702</c:v>
                </c:pt>
                <c:pt idx="1938">
                  <c:v>0.63422480849141105</c:v>
                </c:pt>
                <c:pt idx="1939">
                  <c:v>0.63362119339470502</c:v>
                </c:pt>
                <c:pt idx="1940">
                  <c:v>0.63301799795894798</c:v>
                </c:pt>
                <c:pt idx="1941">
                  <c:v>0.63241522282849705</c:v>
                </c:pt>
                <c:pt idx="1942">
                  <c:v>0.63181286864749098</c:v>
                </c:pt>
                <c:pt idx="1943">
                  <c:v>0.63121093605984502</c:v>
                </c:pt>
                <c:pt idx="1944">
                  <c:v>0.63060942570925504</c:v>
                </c:pt>
                <c:pt idx="1945">
                  <c:v>0.630008338239199</c:v>
                </c:pt>
                <c:pt idx="1946">
                  <c:v>0.62940767429292999</c:v>
                </c:pt>
                <c:pt idx="1947">
                  <c:v>0.62880743451348398</c:v>
                </c:pt>
                <c:pt idx="1948">
                  <c:v>0.62820761954367799</c:v>
                </c:pt>
                <c:pt idx="1949">
                  <c:v>0.62760823002610699</c:v>
                </c:pt>
                <c:pt idx="1950">
                  <c:v>0.62700926660314704</c:v>
                </c:pt>
                <c:pt idx="1951">
                  <c:v>0.62641072991695501</c:v>
                </c:pt>
                <c:pt idx="1952">
                  <c:v>0.62581262060946896</c:v>
                </c:pt>
                <c:pt idx="1953">
                  <c:v>0.62521493932240702</c:v>
                </c:pt>
                <c:pt idx="1954">
                  <c:v>0.62461768669727002</c:v>
                </c:pt>
                <c:pt idx="1955">
                  <c:v>0.62402086337533702</c:v>
                </c:pt>
                <c:pt idx="1956">
                  <c:v>0.62342446999767098</c:v>
                </c:pt>
                <c:pt idx="1957">
                  <c:v>0.62282850720511695</c:v>
                </c:pt>
                <c:pt idx="1958">
                  <c:v>0.62223297563829905</c:v>
                </c:pt>
                <c:pt idx="1959">
                  <c:v>0.62163787593762398</c:v>
                </c:pt>
                <c:pt idx="1960">
                  <c:v>0.621043208743284</c:v>
                </c:pt>
                <c:pt idx="1961">
                  <c:v>0.62044897469524796</c:v>
                </c:pt>
                <c:pt idx="1962">
                  <c:v>0.61985517443327298</c:v>
                </c:pt>
                <c:pt idx="1963">
                  <c:v>0.61926180859689295</c:v>
                </c:pt>
                <c:pt idx="1964">
                  <c:v>0.61866887782542901</c:v>
                </c:pt>
                <c:pt idx="1965">
                  <c:v>0.61807638275798304</c:v>
                </c:pt>
                <c:pt idx="1966">
                  <c:v>0.617484324033441</c:v>
                </c:pt>
                <c:pt idx="1967">
                  <c:v>0.61689270229047199</c:v>
                </c:pt>
                <c:pt idx="1968">
                  <c:v>0.61630151816752698</c:v>
                </c:pt>
                <c:pt idx="1969">
                  <c:v>0.61571077230284299</c:v>
                </c:pt>
                <c:pt idx="1970">
                  <c:v>0.61512046533443898</c:v>
                </c:pt>
                <c:pt idx="1971">
                  <c:v>0.61453059790011899</c:v>
                </c:pt>
                <c:pt idx="1972">
                  <c:v>0.613941170637472</c:v>
                </c:pt>
                <c:pt idx="1973">
                  <c:v>0.61335218418386706</c:v>
                </c:pt>
                <c:pt idx="1974">
                  <c:v>0.61276363917646404</c:v>
                </c:pt>
                <c:pt idx="1975">
                  <c:v>0.612175536252203</c:v>
                </c:pt>
                <c:pt idx="1976">
                  <c:v>0.61158787604780995</c:v>
                </c:pt>
                <c:pt idx="1977">
                  <c:v>0.61100065919979596</c:v>
                </c:pt>
                <c:pt idx="1978">
                  <c:v>0.61041388634445903</c:v>
                </c:pt>
                <c:pt idx="1979">
                  <c:v>0.60982755811788003</c:v>
                </c:pt>
                <c:pt idx="1980">
                  <c:v>0.60924167515592598</c:v>
                </c:pt>
                <c:pt idx="1981">
                  <c:v>0.60865623809425196</c:v>
                </c:pt>
                <c:pt idx="1982">
                  <c:v>0.608071247568297</c:v>
                </c:pt>
                <c:pt idx="1983">
                  <c:v>0.60748670421328599</c:v>
                </c:pt>
                <c:pt idx="1984">
                  <c:v>0.60690260866423196</c:v>
                </c:pt>
                <c:pt idx="1985">
                  <c:v>0.60631896155593201</c:v>
                </c:pt>
                <c:pt idx="1986">
                  <c:v>0.60573576352297298</c:v>
                </c:pt>
                <c:pt idx="1987">
                  <c:v>0.60515301519972597</c:v>
                </c:pt>
                <c:pt idx="1988">
                  <c:v>0.60457071722035205</c:v>
                </c:pt>
                <c:pt idx="1989">
                  <c:v>0.60398887021879599</c:v>
                </c:pt>
                <c:pt idx="1990">
                  <c:v>0.60340747482879398</c:v>
                </c:pt>
                <c:pt idx="1991">
                  <c:v>0.60282653168386602</c:v>
                </c:pt>
                <c:pt idx="1992">
                  <c:v>0.60224604141732396</c:v>
                </c:pt>
                <c:pt idx="1993">
                  <c:v>0.60166600466226605</c:v>
                </c:pt>
                <c:pt idx="1994">
                  <c:v>0.60108642205157703</c:v>
                </c:pt>
                <c:pt idx="1995">
                  <c:v>0.60050729421793303</c:v>
                </c:pt>
                <c:pt idx="1996">
                  <c:v>0.59992862179379702</c:v>
                </c:pt>
                <c:pt idx="1997">
                  <c:v>0.59935040541142204</c:v>
                </c:pt>
                <c:pt idx="1998">
                  <c:v>0.59877264570285105</c:v>
                </c:pt>
                <c:pt idx="1999">
                  <c:v>0.59819534329991297</c:v>
                </c:pt>
                <c:pt idx="2000">
                  <c:v>0.59761849883423002</c:v>
                </c:pt>
                <c:pt idx="2001">
                  <c:v>0.59704211293721099</c:v>
                </c:pt>
                <c:pt idx="2002">
                  <c:v>0.59646618624005798</c:v>
                </c:pt>
                <c:pt idx="2003">
                  <c:v>0.59589071937376104</c:v>
                </c:pt>
                <c:pt idx="2004">
                  <c:v>0.59531571296910002</c:v>
                </c:pt>
                <c:pt idx="2005">
                  <c:v>0.59474116765664697</c:v>
                </c:pt>
                <c:pt idx="2006">
                  <c:v>0.59416708406676499</c:v>
                </c:pt>
                <c:pt idx="2007">
                  <c:v>0.59359346282960501</c:v>
                </c:pt>
                <c:pt idx="2008">
                  <c:v>0.59302030457511401</c:v>
                </c:pt>
                <c:pt idx="2009">
                  <c:v>0.59244760993302603</c:v>
                </c:pt>
                <c:pt idx="2010">
                  <c:v>0.59187537953286995</c:v>
                </c:pt>
                <c:pt idx="2011">
                  <c:v>0.59131067563292306</c:v>
                </c:pt>
                <c:pt idx="2012">
                  <c:v>0.59074644959276401</c:v>
                </c:pt>
                <c:pt idx="2013">
                  <c:v>0.59018269508323595</c:v>
                </c:pt>
                <c:pt idx="2014">
                  <c:v>0.58961941011073804</c:v>
                </c:pt>
                <c:pt idx="2015">
                  <c:v>0.58905659268141297</c:v>
                </c:pt>
                <c:pt idx="2016">
                  <c:v>0.58849424080115198</c:v>
                </c:pt>
                <c:pt idx="2017">
                  <c:v>0.58793235247558995</c:v>
                </c:pt>
                <c:pt idx="2018">
                  <c:v>0.58737092571011196</c:v>
                </c:pt>
                <c:pt idx="2019">
                  <c:v>0.58680995850985196</c:v>
                </c:pt>
                <c:pt idx="2020">
                  <c:v>0.58624944887969099</c:v>
                </c:pt>
                <c:pt idx="2021">
                  <c:v>0.58568939482425997</c:v>
                </c:pt>
                <c:pt idx="2022">
                  <c:v>0.58512979434794099</c:v>
                </c:pt>
                <c:pt idx="2023">
                  <c:v>0.58457064545486703</c:v>
                </c:pt>
                <c:pt idx="2024">
                  <c:v>0.58401194614892304</c:v>
                </c:pt>
                <c:pt idx="2025">
                  <c:v>0.58345369443374395</c:v>
                </c:pt>
                <c:pt idx="2026">
                  <c:v>0.58289588831271999</c:v>
                </c:pt>
                <c:pt idx="2027">
                  <c:v>0.58233852578899503</c:v>
                </c:pt>
                <c:pt idx="2028">
                  <c:v>0.58178160486546604</c:v>
                </c:pt>
                <c:pt idx="2029">
                  <c:v>0.58122512354478395</c:v>
                </c:pt>
                <c:pt idx="2030">
                  <c:v>0.580669079829357</c:v>
                </c:pt>
                <c:pt idx="2031">
                  <c:v>0.58011347172134997</c:v>
                </c:pt>
                <c:pt idx="2032">
                  <c:v>0.57955829722268204</c:v>
                </c:pt>
                <c:pt idx="2033">
                  <c:v>0.57900355433503203</c:v>
                </c:pt>
                <c:pt idx="2034">
                  <c:v>0.57844924105983597</c:v>
                </c:pt>
                <c:pt idx="2035">
                  <c:v>0.57789535539828896</c:v>
                </c:pt>
                <c:pt idx="2036">
                  <c:v>0.57734189535134395</c:v>
                </c:pt>
                <c:pt idx="2037">
                  <c:v>0.57678885891971499</c:v>
                </c:pt>
                <c:pt idx="2038">
                  <c:v>0.57623624410387797</c:v>
                </c:pt>
                <c:pt idx="2039">
                  <c:v>0.57568404890406799</c:v>
                </c:pt>
                <c:pt idx="2040">
                  <c:v>0.575132271320282</c:v>
                </c:pt>
                <c:pt idx="2041">
                  <c:v>0.57458090935228101</c:v>
                </c:pt>
                <c:pt idx="2042">
                  <c:v>0.57402996099958803</c:v>
                </c:pt>
                <c:pt idx="2043">
                  <c:v>0.57347942426148901</c:v>
                </c:pt>
                <c:pt idx="2044">
                  <c:v>0.572929297137036</c:v>
                </c:pt>
                <c:pt idx="2045">
                  <c:v>0.57237957762504499</c:v>
                </c:pt>
                <c:pt idx="2046">
                  <c:v>0.57183026372409795</c:v>
                </c:pt>
                <c:pt idx="2047">
                  <c:v>0.57128135343254105</c:v>
                </c:pt>
                <c:pt idx="2048">
                  <c:v>0.57073284474848995</c:v>
                </c:pt>
                <c:pt idx="2049">
                  <c:v>0.57018473566982697</c:v>
                </c:pt>
                <c:pt idx="2050">
                  <c:v>0.56963702419420104</c:v>
                </c:pt>
                <c:pt idx="2051">
                  <c:v>0.56908970831903005</c:v>
                </c:pt>
                <c:pt idx="2052">
                  <c:v>0.56854278604150299</c:v>
                </c:pt>
                <c:pt idx="2053">
                  <c:v>0.56799625535857601</c:v>
                </c:pt>
                <c:pt idx="2054">
                  <c:v>0.567450114266978</c:v>
                </c:pt>
                <c:pt idx="2055">
                  <c:v>0.56690436076320605</c:v>
                </c:pt>
                <c:pt idx="2056">
                  <c:v>0.56635899284353197</c:v>
                </c:pt>
                <c:pt idx="2057">
                  <c:v>0.56581400850399599</c:v>
                </c:pt>
                <c:pt idx="2058">
                  <c:v>0.56526940574041495</c:v>
                </c:pt>
                <c:pt idx="2059">
                  <c:v>0.564725182548377</c:v>
                </c:pt>
                <c:pt idx="2060">
                  <c:v>0.56418133692324401</c:v>
                </c:pt>
                <c:pt idx="2061">
                  <c:v>0.56363786686015205</c:v>
                </c:pt>
                <c:pt idx="2062">
                  <c:v>0.56309477035401501</c:v>
                </c:pt>
                <c:pt idx="2063">
                  <c:v>0.56255204539951797</c:v>
                </c:pt>
                <c:pt idx="2064">
                  <c:v>0.56200968999112599</c:v>
                </c:pt>
                <c:pt idx="2065">
                  <c:v>0.56146770212307995</c:v>
                </c:pt>
                <c:pt idx="2066">
                  <c:v>0.56092607978939701</c:v>
                </c:pt>
                <c:pt idx="2067">
                  <c:v>0.56038482098387299</c:v>
                </c:pt>
                <c:pt idx="2068">
                  <c:v>0.55984392370008196</c:v>
                </c:pt>
                <c:pt idx="2069">
                  <c:v>0.55930338593137896</c:v>
                </c:pt>
                <c:pt idx="2070">
                  <c:v>0.55876320567089499</c:v>
                </c:pt>
                <c:pt idx="2071">
                  <c:v>0.558223380911545</c:v>
                </c:pt>
                <c:pt idx="2072">
                  <c:v>0.55768390964602299</c:v>
                </c:pt>
                <c:pt idx="2073">
                  <c:v>0.55714478986680405</c:v>
                </c:pt>
                <c:pt idx="2074">
                  <c:v>0.55660601956614497</c:v>
                </c:pt>
                <c:pt idx="2075">
                  <c:v>0.55606759673608597</c:v>
                </c:pt>
                <c:pt idx="2076">
                  <c:v>0.55552951936844996</c:v>
                </c:pt>
                <c:pt idx="2077">
                  <c:v>0.55499178545484296</c:v>
                </c:pt>
                <c:pt idx="2078">
                  <c:v>0.554454392986656</c:v>
                </c:pt>
                <c:pt idx="2079">
                  <c:v>0.55391733995506498</c:v>
                </c:pt>
                <c:pt idx="2080">
                  <c:v>0.55338062435102797</c:v>
                </c:pt>
                <c:pt idx="2081">
                  <c:v>0.55284424416529399</c:v>
                </c:pt>
                <c:pt idx="2082">
                  <c:v>0.55230819738839299</c:v>
                </c:pt>
                <c:pt idx="2083">
                  <c:v>0.55177248201064499</c:v>
                </c:pt>
                <c:pt idx="2084">
                  <c:v>0.55123709602215798</c:v>
                </c:pt>
                <c:pt idx="2085">
                  <c:v>0.55070203741282397</c:v>
                </c:pt>
                <c:pt idx="2086">
                  <c:v>0.55016730417232895</c:v>
                </c:pt>
                <c:pt idx="2087">
                  <c:v>0.54963289429014195</c:v>
                </c:pt>
                <c:pt idx="2088">
                  <c:v>0.54909880575552705</c:v>
                </c:pt>
                <c:pt idx="2089">
                  <c:v>0.54856503655753397</c:v>
                </c:pt>
                <c:pt idx="2090">
                  <c:v>0.54803158468500501</c:v>
                </c:pt>
                <c:pt idx="2091">
                  <c:v>0.547498448126575</c:v>
                </c:pt>
                <c:pt idx="2092">
                  <c:v>0.54696562487066702</c:v>
                </c:pt>
                <c:pt idx="2093">
                  <c:v>0.54643311290549901</c:v>
                </c:pt>
                <c:pt idx="2094">
                  <c:v>0.54590091021908005</c:v>
                </c:pt>
                <c:pt idx="2095">
                  <c:v>0.54536901479921296</c:v>
                </c:pt>
                <c:pt idx="2096">
                  <c:v>0.54483742463349505</c:v>
                </c:pt>
                <c:pt idx="2097">
                  <c:v>0.54430613770931702</c:v>
                </c:pt>
                <c:pt idx="2098">
                  <c:v>0.54377515201386295</c:v>
                </c:pt>
                <c:pt idx="2099">
                  <c:v>0.54324446553411498</c:v>
                </c:pt>
                <c:pt idx="2100">
                  <c:v>0.54271407625684898</c:v>
                </c:pt>
                <c:pt idx="2101">
                  <c:v>0.54218398216863795</c:v>
                </c:pt>
                <c:pt idx="2102">
                  <c:v>0.54165418125585096</c:v>
                </c:pt>
                <c:pt idx="2103">
                  <c:v>0.54112467150465404</c:v>
                </c:pt>
                <c:pt idx="2104">
                  <c:v>0.54059545090101302</c:v>
                </c:pt>
                <c:pt idx="2105">
                  <c:v>0.54006651743068901</c:v>
                </c:pt>
                <c:pt idx="2106">
                  <c:v>0.53953786907924495</c:v>
                </c:pt>
                <c:pt idx="2107">
                  <c:v>0.53900950383204105</c:v>
                </c:pt>
                <c:pt idx="2108">
                  <c:v>0.53848141967423802</c:v>
                </c:pt>
                <c:pt idx="2109">
                  <c:v>0.53795361459079505</c:v>
                </c:pt>
                <c:pt idx="2110">
                  <c:v>0.53742608656647495</c:v>
                </c:pt>
                <c:pt idx="2111">
                  <c:v>0.53689883358584001</c:v>
                </c:pt>
                <c:pt idx="2112">
                  <c:v>0.53637185363325401</c:v>
                </c:pt>
                <c:pt idx="2113">
                  <c:v>0.53584514469288302</c:v>
                </c:pt>
                <c:pt idx="2114">
                  <c:v>0.53531870474869703</c:v>
                </c:pt>
                <c:pt idx="2115">
                  <c:v>0.53479253178446795</c:v>
                </c:pt>
                <c:pt idx="2116">
                  <c:v>0.53426662378377199</c:v>
                </c:pt>
                <c:pt idx="2117">
                  <c:v>0.53374097872998805</c:v>
                </c:pt>
                <c:pt idx="2118">
                  <c:v>0.53321559460630097</c:v>
                </c:pt>
                <c:pt idx="2119">
                  <c:v>0.53269046939569997</c:v>
                </c:pt>
                <c:pt idx="2120">
                  <c:v>0.53216560108097999</c:v>
                </c:pt>
                <c:pt idx="2121">
                  <c:v>0.53164098764474299</c:v>
                </c:pt>
                <c:pt idx="2122">
                  <c:v>0.531116627069395</c:v>
                </c:pt>
                <c:pt idx="2123">
                  <c:v>0.53059251733714996</c:v>
                </c:pt>
                <c:pt idx="2124">
                  <c:v>0.53006865643003098</c:v>
                </c:pt>
                <c:pt idx="2125">
                  <c:v>0.52954504232986599</c:v>
                </c:pt>
                <c:pt idx="2126">
                  <c:v>0.52902167301829395</c:v>
                </c:pt>
                <c:pt idx="2127">
                  <c:v>0.52849854647675998</c:v>
                </c:pt>
                <c:pt idx="2128">
                  <c:v>0.52797566068652002</c:v>
                </c:pt>
                <c:pt idx="2129">
                  <c:v>0.52745301362864006</c:v>
                </c:pt>
                <c:pt idx="2130">
                  <c:v>0.52693060328399399</c:v>
                </c:pt>
                <c:pt idx="2131">
                  <c:v>0.52640842763326801</c:v>
                </c:pt>
                <c:pt idx="2132">
                  <c:v>0.52588648465695897</c:v>
                </c:pt>
                <c:pt idx="2133">
                  <c:v>0.52536477233537504</c:v>
                </c:pt>
                <c:pt idx="2134">
                  <c:v>0.52484328864863605</c:v>
                </c:pt>
                <c:pt idx="2135">
                  <c:v>0.52432203157667501</c:v>
                </c:pt>
                <c:pt idx="2136">
                  <c:v>0.52380099909923605</c:v>
                </c:pt>
                <c:pt idx="2137">
                  <c:v>0.52328018919587704</c:v>
                </c:pt>
                <c:pt idx="2138">
                  <c:v>0.52275959984597098</c:v>
                </c:pt>
                <c:pt idx="2139">
                  <c:v>0.52223923093302704</c:v>
                </c:pt>
                <c:pt idx="2140">
                  <c:v>0.52171910154992696</c:v>
                </c:pt>
                <c:pt idx="2141">
                  <c:v>0.52119918662348197</c:v>
                </c:pt>
                <c:pt idx="2142">
                  <c:v>0.52067948412389597</c:v>
                </c:pt>
                <c:pt idx="2143">
                  <c:v>0.52015999202121899</c:v>
                </c:pt>
                <c:pt idx="2144">
                  <c:v>0.519631875480561</c:v>
                </c:pt>
                <c:pt idx="2145">
                  <c:v>0.519099551604571</c:v>
                </c:pt>
                <c:pt idx="2146">
                  <c:v>0.51856743928688498</c:v>
                </c:pt>
                <c:pt idx="2147">
                  <c:v>0.51803554096955495</c:v>
                </c:pt>
                <c:pt idx="2148">
                  <c:v>0.51750385909461705</c:v>
                </c:pt>
                <c:pt idx="2149">
                  <c:v>0.51697239610408996</c:v>
                </c:pt>
                <c:pt idx="2150">
                  <c:v>0.51644115443997796</c:v>
                </c:pt>
                <c:pt idx="2151">
                  <c:v>0.51591013654426598</c:v>
                </c:pt>
                <c:pt idx="2152">
                  <c:v>0.51537934485892101</c:v>
                </c:pt>
                <c:pt idx="2153">
                  <c:v>0.514848781825893</c:v>
                </c:pt>
                <c:pt idx="2154">
                  <c:v>0.51431844988711495</c:v>
                </c:pt>
                <c:pt idx="2155">
                  <c:v>0.51378835148449897</c:v>
                </c:pt>
                <c:pt idx="2156">
                  <c:v>0.51325848905993998</c:v>
                </c:pt>
                <c:pt idx="2157">
                  <c:v>0.51272886505531501</c:v>
                </c:pt>
                <c:pt idx="2158">
                  <c:v>0.51219948191247799</c:v>
                </c:pt>
                <c:pt idx="2159">
                  <c:v>0.511670342073268</c:v>
                </c:pt>
                <c:pt idx="2160">
                  <c:v>0.51114144797950001</c:v>
                </c:pt>
                <c:pt idx="2161">
                  <c:v>0.51061280207297299</c:v>
                </c:pt>
                <c:pt idx="2162">
                  <c:v>0.51008440679546196</c:v>
                </c:pt>
                <c:pt idx="2163">
                  <c:v>0.50955626458872205</c:v>
                </c:pt>
                <c:pt idx="2164">
                  <c:v>0.50902837789448896</c:v>
                </c:pt>
                <c:pt idx="2165">
                  <c:v>0.50850074915447596</c:v>
                </c:pt>
                <c:pt idx="2166">
                  <c:v>0.50797338081037502</c:v>
                </c:pt>
                <c:pt idx="2167">
                  <c:v>0.507446275303856</c:v>
                </c:pt>
                <c:pt idx="2168">
                  <c:v>0.506919435076567</c:v>
                </c:pt>
                <c:pt idx="2169">
                  <c:v>0.50639286257013305</c:v>
                </c:pt>
                <c:pt idx="2170">
                  <c:v>0.50586656022615795</c:v>
                </c:pt>
                <c:pt idx="2171">
                  <c:v>0.50534053048622196</c:v>
                </c:pt>
                <c:pt idx="2172">
                  <c:v>0.50481477579188205</c:v>
                </c:pt>
                <c:pt idx="2173">
                  <c:v>0.50428929858467098</c:v>
                </c:pt>
                <c:pt idx="2174">
                  <c:v>0.50376410130610005</c:v>
                </c:pt>
                <c:pt idx="2175">
                  <c:v>0.50323918639765497</c:v>
                </c:pt>
                <c:pt idx="2176">
                  <c:v>0.50271455630079698</c:v>
                </c:pt>
                <c:pt idx="2177">
                  <c:v>0.50219021345696402</c:v>
                </c:pt>
                <c:pt idx="2178">
                  <c:v>0.50166616030756805</c:v>
                </c:pt>
                <c:pt idx="2179">
                  <c:v>0.50114239929399795</c:v>
                </c:pt>
                <c:pt idx="2180">
                  <c:v>0.50061893285761505</c:v>
                </c:pt>
                <c:pt idx="2181">
                  <c:v>0.50009576343975704</c:v>
                </c:pt>
                <c:pt idx="2182">
                  <c:v>0.499572893481735</c:v>
                </c:pt>
                <c:pt idx="2183">
                  <c:v>0.49905032542483502</c:v>
                </c:pt>
                <c:pt idx="2184">
                  <c:v>0.498528061710315</c:v>
                </c:pt>
                <c:pt idx="2185">
                  <c:v>0.49800610477940899</c:v>
                </c:pt>
                <c:pt idx="2186">
                  <c:v>0.49748445707332301</c:v>
                </c:pt>
                <c:pt idx="2187">
                  <c:v>0.49696312103323498</c:v>
                </c:pt>
                <c:pt idx="2188">
                  <c:v>0.49644209910029802</c:v>
                </c:pt>
                <c:pt idx="2189">
                  <c:v>0.49592139371563698</c:v>
                </c:pt>
                <c:pt idx="2190">
                  <c:v>0.49540100732034698</c:v>
                </c:pt>
                <c:pt idx="2191">
                  <c:v>0.49488094235549801</c:v>
                </c:pt>
                <c:pt idx="2192">
                  <c:v>0.49436120126213201</c:v>
                </c:pt>
                <c:pt idx="2193">
                  <c:v>0.49384178648125998</c:v>
                </c:pt>
                <c:pt idx="2194">
                  <c:v>0.493322700453866</c:v>
                </c:pt>
                <c:pt idx="2195">
                  <c:v>0.49280394562090601</c:v>
                </c:pt>
                <c:pt idx="2196">
                  <c:v>0.49228552442330598</c:v>
                </c:pt>
                <c:pt idx="2197">
                  <c:v>0.49176743930196298</c:v>
                </c:pt>
                <c:pt idx="2198">
                  <c:v>0.49124969269774299</c:v>
                </c:pt>
                <c:pt idx="2199">
                  <c:v>0.49073228705148503</c:v>
                </c:pt>
                <c:pt idx="2200">
                  <c:v>0.49021522480399699</c:v>
                </c:pt>
                <c:pt idx="2201">
                  <c:v>0.489698508396055</c:v>
                </c:pt>
                <c:pt idx="2202">
                  <c:v>0.48918214026840801</c:v>
                </c:pt>
                <c:pt idx="2203">
                  <c:v>0.48866612286177102</c:v>
                </c:pt>
                <c:pt idx="2204">
                  <c:v>0.48815045861683098</c:v>
                </c:pt>
                <c:pt idx="2205">
                  <c:v>0.48763514997424201</c:v>
                </c:pt>
                <c:pt idx="2206">
                  <c:v>0.48712019937462803</c:v>
                </c:pt>
                <c:pt idx="2207">
                  <c:v>0.48660560925858198</c:v>
                </c:pt>
                <c:pt idx="2208">
                  <c:v>0.48609138206666203</c:v>
                </c:pt>
                <c:pt idx="2209">
                  <c:v>0.48557752023939899</c:v>
                </c:pt>
                <c:pt idx="2210">
                  <c:v>0.485064026217289</c:v>
                </c:pt>
                <c:pt idx="2211">
                  <c:v>0.48455090244079602</c:v>
                </c:pt>
                <c:pt idx="2212">
                  <c:v>0.484038151350352</c:v>
                </c:pt>
                <c:pt idx="2213">
                  <c:v>0.48352577538635499</c:v>
                </c:pt>
                <c:pt idx="2214">
                  <c:v>0.48301377698917403</c:v>
                </c:pt>
                <c:pt idx="2215">
                  <c:v>0.48250215859913997</c:v>
                </c:pt>
                <c:pt idx="2216">
                  <c:v>0.48199092265655302</c:v>
                </c:pt>
                <c:pt idx="2217">
                  <c:v>0.48148007160168099</c:v>
                </c:pt>
                <c:pt idx="2218">
                  <c:v>0.48096960787475601</c:v>
                </c:pt>
                <c:pt idx="2219">
                  <c:v>0.48045953391597801</c:v>
                </c:pt>
                <c:pt idx="2220">
                  <c:v>0.47994985216551</c:v>
                </c:pt>
                <c:pt idx="2221">
                  <c:v>0.47944056506348498</c:v>
                </c:pt>
                <c:pt idx="2222">
                  <c:v>0.47893167504999701</c:v>
                </c:pt>
                <c:pt idx="2223">
                  <c:v>0.47842318456511002</c:v>
                </c:pt>
                <c:pt idx="2224">
                  <c:v>0.47791509604885102</c:v>
                </c:pt>
                <c:pt idx="2225">
                  <c:v>0.477407411941211</c:v>
                </c:pt>
                <c:pt idx="2226">
                  <c:v>0.47690013468214698</c:v>
                </c:pt>
                <c:pt idx="2227">
                  <c:v>0.476393266711581</c:v>
                </c:pt>
                <c:pt idx="2228">
                  <c:v>0.47588681046939901</c:v>
                </c:pt>
                <c:pt idx="2229">
                  <c:v>0.47538076839545101</c:v>
                </c:pt>
                <c:pt idx="2230">
                  <c:v>0.47487514292955302</c:v>
                </c:pt>
                <c:pt idx="2231">
                  <c:v>0.47436993651148301</c:v>
                </c:pt>
                <c:pt idx="2232">
                  <c:v>0.47386515158098202</c:v>
                </c:pt>
                <c:pt idx="2233">
                  <c:v>0.47336079057775798</c:v>
                </c:pt>
                <c:pt idx="2234">
                  <c:v>0.47285685594148003</c:v>
                </c:pt>
                <c:pt idx="2235">
                  <c:v>0.47235335011178098</c:v>
                </c:pt>
                <c:pt idx="2236">
                  <c:v>0.47185027552825598</c:v>
                </c:pt>
                <c:pt idx="2237">
                  <c:v>0.47134763463046497</c:v>
                </c:pt>
                <c:pt idx="2238">
                  <c:v>0.47084542985792999</c:v>
                </c:pt>
                <c:pt idx="2239">
                  <c:v>0.47034366365013403</c:v>
                </c:pt>
                <c:pt idx="2240">
                  <c:v>0.46984233844652501</c:v>
                </c:pt>
                <c:pt idx="2241">
                  <c:v>0.469341456686513</c:v>
                </c:pt>
                <c:pt idx="2242">
                  <c:v>0.46884102080946799</c:v>
                </c:pt>
                <c:pt idx="2243">
                  <c:v>0.46834103325472398</c:v>
                </c:pt>
                <c:pt idx="2244">
                  <c:v>0.46784149646157702</c:v>
                </c:pt>
                <c:pt idx="2245">
                  <c:v>0.46734241286928302</c:v>
                </c:pt>
                <c:pt idx="2246">
                  <c:v>0.46684378491706202</c:v>
                </c:pt>
                <c:pt idx="2247">
                  <c:v>0.466345615044093</c:v>
                </c:pt>
                <c:pt idx="2248">
                  <c:v>0.465847905689519</c:v>
                </c:pt>
                <c:pt idx="2249">
                  <c:v>0.46535065929244102</c:v>
                </c:pt>
                <c:pt idx="2250">
                  <c:v>0.46485387829192298</c:v>
                </c:pt>
                <c:pt idx="2251">
                  <c:v>0.464357565126989</c:v>
                </c:pt>
                <c:pt idx="2252">
                  <c:v>0.46386172223662597</c:v>
                </c:pt>
                <c:pt idx="2253">
                  <c:v>0.463366352059777</c:v>
                </c:pt>
                <c:pt idx="2254">
                  <c:v>0.46287145703534999</c:v>
                </c:pt>
                <c:pt idx="2255">
                  <c:v>0.46237703960221199</c:v>
                </c:pt>
                <c:pt idx="2256">
                  <c:v>0.46188310219918699</c:v>
                </c:pt>
                <c:pt idx="2257">
                  <c:v>0.46138964726506498</c:v>
                </c:pt>
                <c:pt idx="2258">
                  <c:v>0.46089667723859001</c:v>
                </c:pt>
                <c:pt idx="2259">
                  <c:v>0.46040419455846898</c:v>
                </c:pt>
                <c:pt idx="2260">
                  <c:v>0.45991220166336899</c:v>
                </c:pt>
                <c:pt idx="2261">
                  <c:v>0.45942070099191401</c:v>
                </c:pt>
                <c:pt idx="2262">
                  <c:v>0.45892969498269098</c:v>
                </c:pt>
                <c:pt idx="2263">
                  <c:v>0.458439186074242</c:v>
                </c:pt>
                <c:pt idx="2264">
                  <c:v>0.45794917670507201</c:v>
                </c:pt>
                <c:pt idx="2265">
                  <c:v>0.45745966931364401</c:v>
                </c:pt>
                <c:pt idx="2266">
                  <c:v>0.45697066633837702</c:v>
                </c:pt>
                <c:pt idx="2267">
                  <c:v>0.45648217021765303</c:v>
                </c:pt>
                <c:pt idx="2268">
                  <c:v>0.45599418338981001</c:v>
                </c:pt>
                <c:pt idx="2269">
                  <c:v>0.45550670829314599</c:v>
                </c:pt>
                <c:pt idx="2270">
                  <c:v>0.45501974736591699</c:v>
                </c:pt>
                <c:pt idx="2271">
                  <c:v>0.45453330304633699</c:v>
                </c:pt>
                <c:pt idx="2272">
                  <c:v>0.45404737777257798</c:v>
                </c:pt>
                <c:pt idx="2273">
                  <c:v>0.45356197398277198</c:v>
                </c:pt>
                <c:pt idx="2274">
                  <c:v>0.45307709411500602</c:v>
                </c:pt>
                <c:pt idx="2275">
                  <c:v>0.45259274060732801</c:v>
                </c:pt>
                <c:pt idx="2276">
                  <c:v>0.45210891589774199</c:v>
                </c:pt>
                <c:pt idx="2277">
                  <c:v>0.451628811737529</c:v>
                </c:pt>
                <c:pt idx="2278">
                  <c:v>0.45115562447892199</c:v>
                </c:pt>
                <c:pt idx="2279">
                  <c:v>0.45068298141366903</c:v>
                </c:pt>
                <c:pt idx="2280">
                  <c:v>0.450210882020878</c:v>
                </c:pt>
                <c:pt idx="2281">
                  <c:v>0.44973932577956199</c:v>
                </c:pt>
                <c:pt idx="2282">
                  <c:v>0.44926831216864799</c:v>
                </c:pt>
                <c:pt idx="2283">
                  <c:v>0.44879784066697098</c:v>
                </c:pt>
                <c:pt idx="2284">
                  <c:v>0.44832791075327799</c:v>
                </c:pt>
                <c:pt idx="2285">
                  <c:v>0.44785852190622499</c:v>
                </c:pt>
                <c:pt idx="2286">
                  <c:v>0.44738967360437798</c:v>
                </c:pt>
                <c:pt idx="2287">
                  <c:v>0.44692136532621601</c:v>
                </c:pt>
                <c:pt idx="2288">
                  <c:v>0.44645359655012901</c:v>
                </c:pt>
                <c:pt idx="2289">
                  <c:v>0.445986366754415</c:v>
                </c:pt>
                <c:pt idx="2290">
                  <c:v>0.44551967541728699</c:v>
                </c:pt>
                <c:pt idx="2291">
                  <c:v>0.44505352201686699</c:v>
                </c:pt>
                <c:pt idx="2292">
                  <c:v>0.44458790603119103</c:v>
                </c:pt>
                <c:pt idx="2293">
                  <c:v>0.44412282693820598</c:v>
                </c:pt>
                <c:pt idx="2294">
                  <c:v>0.44365828421576903</c:v>
                </c:pt>
                <c:pt idx="2295">
                  <c:v>0.44319427734165301</c:v>
                </c:pt>
                <c:pt idx="2296">
                  <c:v>0.44273080579353902</c:v>
                </c:pt>
                <c:pt idx="2297">
                  <c:v>0.44226786904902599</c:v>
                </c:pt>
                <c:pt idx="2298">
                  <c:v>0.44180546658561998</c:v>
                </c:pt>
                <c:pt idx="2299">
                  <c:v>0.44134359788074501</c:v>
                </c:pt>
                <c:pt idx="2300">
                  <c:v>0.440882262411734</c:v>
                </c:pt>
                <c:pt idx="2301">
                  <c:v>0.44042145965583601</c:v>
                </c:pt>
                <c:pt idx="2302">
                  <c:v>0.43996118909021298</c:v>
                </c:pt>
                <c:pt idx="2303">
                  <c:v>0.43950145019193898</c:v>
                </c:pt>
                <c:pt idx="2304">
                  <c:v>0.43904224243800399</c:v>
                </c:pt>
                <c:pt idx="2305">
                  <c:v>0.43858356530531101</c:v>
                </c:pt>
                <c:pt idx="2306">
                  <c:v>0.43812541827067703</c:v>
                </c:pt>
                <c:pt idx="2307">
                  <c:v>0.43766780081083201</c:v>
                </c:pt>
                <c:pt idx="2308">
                  <c:v>0.43721071240242398</c:v>
                </c:pt>
                <c:pt idx="2309">
                  <c:v>0.43675415252201299</c:v>
                </c:pt>
                <c:pt idx="2310">
                  <c:v>0.43629812064607298</c:v>
                </c:pt>
                <c:pt idx="2311">
                  <c:v>0.43584261625099702</c:v>
                </c:pt>
                <c:pt idx="2312">
                  <c:v>0.43538763881308801</c:v>
                </c:pt>
                <c:pt idx="2313">
                  <c:v>0.43493318780856799</c:v>
                </c:pt>
                <c:pt idx="2314">
                  <c:v>0.43447926271357401</c:v>
                </c:pt>
                <c:pt idx="2315">
                  <c:v>0.43402586300415802</c:v>
                </c:pt>
                <c:pt idx="2316">
                  <c:v>0.43357298815628698</c:v>
                </c:pt>
                <c:pt idx="2317">
                  <c:v>0.43312063764584502</c:v>
                </c:pt>
                <c:pt idx="2318">
                  <c:v>0.43266881094863302</c:v>
                </c:pt>
                <c:pt idx="2319">
                  <c:v>0.43221750754036797</c:v>
                </c:pt>
                <c:pt idx="2320">
                  <c:v>0.431766726896682</c:v>
                </c:pt>
                <c:pt idx="2321">
                  <c:v>0.43131646849312499</c:v>
                </c:pt>
                <c:pt idx="2322">
                  <c:v>0.43086673180516299</c:v>
                </c:pt>
                <c:pt idx="2323">
                  <c:v>0.43041751630818098</c:v>
                </c:pt>
                <c:pt idx="2324">
                  <c:v>0.42996882147748</c:v>
                </c:pt>
                <c:pt idx="2325">
                  <c:v>0.42952064678827601</c:v>
                </c:pt>
                <c:pt idx="2326">
                  <c:v>0.42907299171570701</c:v>
                </c:pt>
                <c:pt idx="2327">
                  <c:v>0.42862585573482598</c:v>
                </c:pt>
                <c:pt idx="2328">
                  <c:v>0.42817923832060401</c:v>
                </c:pt>
                <c:pt idx="2329">
                  <c:v>0.42773313894793002</c:v>
                </c:pt>
                <c:pt idx="2330">
                  <c:v>0.42728755709161198</c:v>
                </c:pt>
                <c:pt idx="2331">
                  <c:v>0.42684249222637599</c:v>
                </c:pt>
                <c:pt idx="2332">
                  <c:v>0.42639794382686602</c:v>
                </c:pt>
                <c:pt idx="2333">
                  <c:v>0.42595391136764599</c:v>
                </c:pt>
                <c:pt idx="2334">
                  <c:v>0.42551039432319698</c:v>
                </c:pt>
                <c:pt idx="2335">
                  <c:v>0.425067392167921</c:v>
                </c:pt>
                <c:pt idx="2336">
                  <c:v>0.42462490437613798</c:v>
                </c:pt>
                <c:pt idx="2337">
                  <c:v>0.42418293042208699</c:v>
                </c:pt>
                <c:pt idx="2338">
                  <c:v>0.42374146977992899</c:v>
                </c:pt>
                <c:pt idx="2339">
                  <c:v>0.42330052192374001</c:v>
                </c:pt>
                <c:pt idx="2340">
                  <c:v>0.42286008632752098</c:v>
                </c:pt>
                <c:pt idx="2341">
                  <c:v>0.42242016246518999</c:v>
                </c:pt>
                <c:pt idx="2342">
                  <c:v>0.42198074981058598</c:v>
                </c:pt>
                <c:pt idx="2343">
                  <c:v>0.42154184783746701</c:v>
                </c:pt>
                <c:pt idx="2344">
                  <c:v>0.42110345601951499</c:v>
                </c:pt>
                <c:pt idx="2345">
                  <c:v>0.42066557383032899</c:v>
                </c:pt>
                <c:pt idx="2346">
                  <c:v>0.42022820074343098</c:v>
                </c:pt>
                <c:pt idx="2347">
                  <c:v>0.419791336232262</c:v>
                </c:pt>
                <c:pt idx="2348">
                  <c:v>0.41935497977018599</c:v>
                </c:pt>
                <c:pt idx="2349">
                  <c:v>0.41891913083048898</c:v>
                </c:pt>
                <c:pt idx="2350">
                  <c:v>0.418483788886376</c:v>
                </c:pt>
                <c:pt idx="2351">
                  <c:v>0.41804895341097398</c:v>
                </c:pt>
                <c:pt idx="2352">
                  <c:v>0.417614623877335</c:v>
                </c:pt>
                <c:pt idx="2353">
                  <c:v>0.41718079975842898</c:v>
                </c:pt>
                <c:pt idx="2354">
                  <c:v>0.41674748052714999</c:v>
                </c:pt>
                <c:pt idx="2355">
                  <c:v>0.41631466565631498</c:v>
                </c:pt>
                <c:pt idx="2356">
                  <c:v>0.41588235461866102</c:v>
                </c:pt>
                <c:pt idx="2357">
                  <c:v>0.41545054688685001</c:v>
                </c:pt>
                <c:pt idx="2358">
                  <c:v>0.41501924193346601</c:v>
                </c:pt>
                <c:pt idx="2359">
                  <c:v>0.41458843923101601</c:v>
                </c:pt>
                <c:pt idx="2360">
                  <c:v>0.41415813825192899</c:v>
                </c:pt>
                <c:pt idx="2361">
                  <c:v>0.413728338468559</c:v>
                </c:pt>
                <c:pt idx="2362">
                  <c:v>0.41329903935318302</c:v>
                </c:pt>
                <c:pt idx="2363">
                  <c:v>0.41287024037800002</c:v>
                </c:pt>
                <c:pt idx="2364">
                  <c:v>0.41244194101513498</c:v>
                </c:pt>
                <c:pt idx="2365">
                  <c:v>0.412014140736634</c:v>
                </c:pt>
                <c:pt idx="2366">
                  <c:v>0.41158683901447102</c:v>
                </c:pt>
                <c:pt idx="2367">
                  <c:v>0.41116003532054102</c:v>
                </c:pt>
                <c:pt idx="2368">
                  <c:v>0.410733729126665</c:v>
                </c:pt>
                <c:pt idx="2369">
                  <c:v>0.41030791990458698</c:v>
                </c:pt>
                <c:pt idx="2370">
                  <c:v>0.40988260712597602</c:v>
                </c:pt>
                <c:pt idx="2371">
                  <c:v>0.40945779026242801</c:v>
                </c:pt>
                <c:pt idx="2372">
                  <c:v>0.40903346878546198</c:v>
                </c:pt>
                <c:pt idx="2373">
                  <c:v>0.40860964216652301</c:v>
                </c:pt>
                <c:pt idx="2374">
                  <c:v>0.40818630987697901</c:v>
                </c:pt>
                <c:pt idx="2375">
                  <c:v>0.40776347138812702</c:v>
                </c:pt>
                <c:pt idx="2376">
                  <c:v>0.40734112617118801</c:v>
                </c:pt>
                <c:pt idx="2377">
                  <c:v>0.40691927369730801</c:v>
                </c:pt>
                <c:pt idx="2378">
                  <c:v>0.40649791343755898</c:v>
                </c:pt>
                <c:pt idx="2379">
                  <c:v>0.40607704486294099</c:v>
                </c:pt>
                <c:pt idx="2380">
                  <c:v>0.405656667444379</c:v>
                </c:pt>
                <c:pt idx="2381">
                  <c:v>0.40523678065272301</c:v>
                </c:pt>
                <c:pt idx="2382">
                  <c:v>0.404817383958752</c:v>
                </c:pt>
                <c:pt idx="2383">
                  <c:v>0.40439847683317098</c:v>
                </c:pt>
                <c:pt idx="2384">
                  <c:v>0.40398005874661003</c:v>
                </c:pt>
                <c:pt idx="2385">
                  <c:v>0.40356212916962902</c:v>
                </c:pt>
                <c:pt idx="2386">
                  <c:v>0.40314468757271199</c:v>
                </c:pt>
                <c:pt idx="2387">
                  <c:v>0.40272773342627299</c:v>
                </c:pt>
                <c:pt idx="2388">
                  <c:v>0.40231126620065299</c:v>
                </c:pt>
                <c:pt idx="2389">
                  <c:v>0.40189528536611901</c:v>
                </c:pt>
                <c:pt idx="2390">
                  <c:v>0.40147979039286702</c:v>
                </c:pt>
                <c:pt idx="2391">
                  <c:v>0.40106478075102098</c:v>
                </c:pt>
                <c:pt idx="2392">
                  <c:v>0.40065025591063202</c:v>
                </c:pt>
                <c:pt idx="2393">
                  <c:v>0.40023621534168102</c:v>
                </c:pt>
                <c:pt idx="2394">
                  <c:v>0.399822658514077</c:v>
                </c:pt>
                <c:pt idx="2395">
                  <c:v>0.39940958489765599</c:v>
                </c:pt>
                <c:pt idx="2396">
                  <c:v>0.39899699396218402</c:v>
                </c:pt>
                <c:pt idx="2397">
                  <c:v>0.39858488517735502</c:v>
                </c:pt>
                <c:pt idx="2398">
                  <c:v>0.39817325801279302</c:v>
                </c:pt>
                <c:pt idx="2399">
                  <c:v>0.397762111938051</c:v>
                </c:pt>
                <c:pt idx="2400">
                  <c:v>0.39735144642261</c:v>
                </c:pt>
                <c:pt idx="2401">
                  <c:v>0.396941260935882</c:v>
                </c:pt>
                <c:pt idx="2402">
                  <c:v>0.39653155494720899</c:v>
                </c:pt>
                <c:pt idx="2403">
                  <c:v>0.39612232792586</c:v>
                </c:pt>
                <c:pt idx="2404">
                  <c:v>0.39571357934103601</c:v>
                </c:pt>
                <c:pt idx="2405">
                  <c:v>0.39530530866186903</c:v>
                </c:pt>
                <c:pt idx="2406">
                  <c:v>0.39489751535741802</c:v>
                </c:pt>
                <c:pt idx="2407">
                  <c:v>0.39449019889667503</c:v>
                </c:pt>
                <c:pt idx="2408">
                  <c:v>0.39408335874856198</c:v>
                </c:pt>
                <c:pt idx="2409">
                  <c:v>0.39367699438193099</c:v>
                </c:pt>
                <c:pt idx="2410">
                  <c:v>0.39327110526556602</c:v>
                </c:pt>
                <c:pt idx="2411">
                  <c:v>0.39286569086817902</c:v>
                </c:pt>
                <c:pt idx="2412">
                  <c:v>0.39246075065841801</c:v>
                </c:pt>
                <c:pt idx="2413">
                  <c:v>0.39205628410485699</c:v>
                </c:pt>
                <c:pt idx="2414">
                  <c:v>0.39165229067600399</c:v>
                </c:pt>
                <c:pt idx="2415">
                  <c:v>0.39124876984029899</c:v>
                </c:pt>
                <c:pt idx="2416">
                  <c:v>0.39084572106611298</c:v>
                </c:pt>
                <c:pt idx="2417">
                  <c:v>0.39044314382174899</c:v>
                </c:pt>
                <c:pt idx="2418">
                  <c:v>0.39004103757544101</c:v>
                </c:pt>
                <c:pt idx="2419">
                  <c:v>0.389639401795356</c:v>
                </c:pt>
                <c:pt idx="2420">
                  <c:v>0.389238235949593</c:v>
                </c:pt>
                <c:pt idx="2421">
                  <c:v>0.38883753950618399</c:v>
                </c:pt>
                <c:pt idx="2422">
                  <c:v>0.388437311933093</c:v>
                </c:pt>
                <c:pt idx="2423">
                  <c:v>0.38803699831159499</c:v>
                </c:pt>
                <c:pt idx="2424">
                  <c:v>0.38763707754585403</c:v>
                </c:pt>
                <c:pt idx="2425">
                  <c:v>0.38723763256548199</c:v>
                </c:pt>
                <c:pt idx="2426">
                  <c:v>0.38683865411301799</c:v>
                </c:pt>
                <c:pt idx="2427">
                  <c:v>0.38644014181838798</c:v>
                </c:pt>
                <c:pt idx="2428">
                  <c:v>0.38604209531146599</c:v>
                </c:pt>
                <c:pt idx="2429">
                  <c:v>0.38564451422207402</c:v>
                </c:pt>
                <c:pt idx="2430">
                  <c:v>0.38524739817998099</c:v>
                </c:pt>
                <c:pt idx="2431">
                  <c:v>0.384850746814906</c:v>
                </c:pt>
                <c:pt idx="2432">
                  <c:v>0.38445455975651399</c:v>
                </c:pt>
                <c:pt idx="2433">
                  <c:v>0.38405883663441998</c:v>
                </c:pt>
                <c:pt idx="2434">
                  <c:v>0.38366357707818699</c:v>
                </c:pt>
                <c:pt idx="2435">
                  <c:v>0.38326878071732701</c:v>
                </c:pt>
                <c:pt idx="2436">
                  <c:v>0.38287444718129998</c:v>
                </c:pt>
                <c:pt idx="2437">
                  <c:v>0.38248057609951502</c:v>
                </c:pt>
                <c:pt idx="2438">
                  <c:v>0.38208716710133001</c:v>
                </c:pt>
                <c:pt idx="2439">
                  <c:v>0.38169421981605201</c:v>
                </c:pt>
                <c:pt idx="2440">
                  <c:v>0.38130173387293698</c:v>
                </c:pt>
                <c:pt idx="2441">
                  <c:v>0.38090970890119003</c:v>
                </c:pt>
                <c:pt idx="2442">
                  <c:v>0.38051814452996402</c:v>
                </c:pt>
                <c:pt idx="2443">
                  <c:v>0.38012704038836398</c:v>
                </c:pt>
                <c:pt idx="2444">
                  <c:v>0.37973639610544302</c:v>
                </c:pt>
                <c:pt idx="2445">
                  <c:v>0.37934621131020302</c:v>
                </c:pt>
                <c:pt idx="2446">
                  <c:v>0.37895648563159701</c:v>
                </c:pt>
                <c:pt idx="2447">
                  <c:v>0.378567218698525</c:v>
                </c:pt>
                <c:pt idx="2448">
                  <c:v>0.37817841013984099</c:v>
                </c:pt>
                <c:pt idx="2449">
                  <c:v>0.37779005958434497</c:v>
                </c:pt>
                <c:pt idx="2450">
                  <c:v>0.37740216666078902</c:v>
                </c:pt>
                <c:pt idx="2451">
                  <c:v>0.37701473099787502</c:v>
                </c:pt>
                <c:pt idx="2452">
                  <c:v>0.37662775222425499</c:v>
                </c:pt>
                <c:pt idx="2453">
                  <c:v>0.37624122996853099</c:v>
                </c:pt>
                <c:pt idx="2454">
                  <c:v>0.37585516385925499</c:v>
                </c:pt>
                <c:pt idx="2455">
                  <c:v>0.37546955352493</c:v>
                </c:pt>
                <c:pt idx="2456">
                  <c:v>0.37508439859400999</c:v>
                </c:pt>
                <c:pt idx="2457">
                  <c:v>0.3746996986949</c:v>
                </c:pt>
                <c:pt idx="2458">
                  <c:v>0.37431545345595402</c:v>
                </c:pt>
                <c:pt idx="2459">
                  <c:v>0.37393166250547699</c:v>
                </c:pt>
                <c:pt idx="2460">
                  <c:v>0.373548325471728</c:v>
                </c:pt>
                <c:pt idx="2461">
                  <c:v>0.37316544198291302</c:v>
                </c:pt>
                <c:pt idx="2462">
                  <c:v>0.37278301166719102</c:v>
                </c:pt>
                <c:pt idx="2463">
                  <c:v>0.37240103415267301</c:v>
                </c:pt>
                <c:pt idx="2464">
                  <c:v>0.37201950906742098</c:v>
                </c:pt>
                <c:pt idx="2465">
                  <c:v>0.37163843603944602</c:v>
                </c:pt>
                <c:pt idx="2466">
                  <c:v>0.37125781469671298</c:v>
                </c:pt>
                <c:pt idx="2467">
                  <c:v>0.37087764466713902</c:v>
                </c:pt>
                <c:pt idx="2468">
                  <c:v>0.37049792557859101</c:v>
                </c:pt>
                <c:pt idx="2469">
                  <c:v>0.37011865705888802</c:v>
                </c:pt>
                <c:pt idx="2470">
                  <c:v>0.36973983873580202</c:v>
                </c:pt>
                <c:pt idx="2471">
                  <c:v>0.36936147023705501</c:v>
                </c:pt>
                <c:pt idx="2472">
                  <c:v>0.368983551190324</c:v>
                </c:pt>
                <c:pt idx="2473">
                  <c:v>0.36860608122323602</c:v>
                </c:pt>
                <c:pt idx="2474">
                  <c:v>0.36822905996337002</c:v>
                </c:pt>
                <c:pt idx="2475">
                  <c:v>0.36785248703825801</c:v>
                </c:pt>
                <c:pt idx="2476">
                  <c:v>0.36747636207538598</c:v>
                </c:pt>
                <c:pt idx="2477">
                  <c:v>0.36710068470218898</c:v>
                </c:pt>
                <c:pt idx="2478">
                  <c:v>0.36672545454605798</c:v>
                </c:pt>
                <c:pt idx="2479">
                  <c:v>0.36635067123433401</c:v>
                </c:pt>
                <c:pt idx="2480">
                  <c:v>0.36597633439431398</c:v>
                </c:pt>
                <c:pt idx="2481">
                  <c:v>0.36560244365324401</c:v>
                </c:pt>
                <c:pt idx="2482">
                  <c:v>0.36522899863832597</c:v>
                </c:pt>
                <c:pt idx="2483">
                  <c:v>0.364855998976714</c:v>
                </c:pt>
                <c:pt idx="2484">
                  <c:v>0.36448344429551499</c:v>
                </c:pt>
                <c:pt idx="2485">
                  <c:v>0.36411133422178898</c:v>
                </c:pt>
                <c:pt idx="2486">
                  <c:v>0.36373966838255001</c:v>
                </c:pt>
                <c:pt idx="2487">
                  <c:v>0.36336844640476601</c:v>
                </c:pt>
                <c:pt idx="2488">
                  <c:v>0.36299766791535698</c:v>
                </c:pt>
                <c:pt idx="2489">
                  <c:v>0.362627332541197</c:v>
                </c:pt>
                <c:pt idx="2490">
                  <c:v>0.36225743990911402</c:v>
                </c:pt>
                <c:pt idx="2491">
                  <c:v>0.36188798964589097</c:v>
                </c:pt>
                <c:pt idx="2492">
                  <c:v>0.36151898137826199</c:v>
                </c:pt>
                <c:pt idx="2493">
                  <c:v>0.36115041473291798</c:v>
                </c:pt>
                <c:pt idx="2494">
                  <c:v>0.36078228933650203</c:v>
                </c:pt>
                <c:pt idx="2495">
                  <c:v>0.36041460481561299</c:v>
                </c:pt>
                <c:pt idx="2496">
                  <c:v>0.360047360796802</c:v>
                </c:pt>
                <c:pt idx="2497">
                  <c:v>0.35968055690657502</c:v>
                </c:pt>
                <c:pt idx="2498">
                  <c:v>0.35931419277139498</c:v>
                </c:pt>
                <c:pt idx="2499">
                  <c:v>0.35894826801767499</c:v>
                </c:pt>
                <c:pt idx="2500">
                  <c:v>0.35858278227178603</c:v>
                </c:pt>
                <c:pt idx="2501">
                  <c:v>0.35821773516005301</c:v>
                </c:pt>
                <c:pt idx="2502">
                  <c:v>0.35785312630875599</c:v>
                </c:pt>
                <c:pt idx="2503">
                  <c:v>0.357488955344127</c:v>
                </c:pt>
                <c:pt idx="2504">
                  <c:v>0.35712522189235801</c:v>
                </c:pt>
                <c:pt idx="2505">
                  <c:v>0.35676192557959202</c:v>
                </c:pt>
                <c:pt idx="2506">
                  <c:v>0.356399066031929</c:v>
                </c:pt>
                <c:pt idx="2507">
                  <c:v>0.35603664287542303</c:v>
                </c:pt>
                <c:pt idx="2508">
                  <c:v>0.35567465573608498</c:v>
                </c:pt>
                <c:pt idx="2509">
                  <c:v>0.355313104239879</c:v>
                </c:pt>
                <c:pt idx="2510">
                  <c:v>0.35495198801272698</c:v>
                </c:pt>
                <c:pt idx="2511">
                  <c:v>0.35459130668050598</c:v>
                </c:pt>
                <c:pt idx="2512">
                  <c:v>0.35423105986904702</c:v>
                </c:pt>
                <c:pt idx="2513">
                  <c:v>0.35387124720413798</c:v>
                </c:pt>
                <c:pt idx="2514">
                  <c:v>0.35351186831152398</c:v>
                </c:pt>
                <c:pt idx="2515">
                  <c:v>0.35315292281690303</c:v>
                </c:pt>
                <c:pt idx="2516">
                  <c:v>0.35279441034593201</c:v>
                </c:pt>
                <c:pt idx="2517">
                  <c:v>0.35243633052422202</c:v>
                </c:pt>
                <c:pt idx="2518">
                  <c:v>0.35207868297734202</c:v>
                </c:pt>
                <c:pt idx="2519">
                  <c:v>0.351721467330815</c:v>
                </c:pt>
                <c:pt idx="2520">
                  <c:v>0.35136468321012299</c:v>
                </c:pt>
                <c:pt idx="2521">
                  <c:v>0.35100833024070199</c:v>
                </c:pt>
                <c:pt idx="2522">
                  <c:v>0.35065240804794601</c:v>
                </c:pt>
                <c:pt idx="2523">
                  <c:v>0.35029691625720499</c:v>
                </c:pt>
                <c:pt idx="2524">
                  <c:v>0.34994185449378701</c:v>
                </c:pt>
                <c:pt idx="2525">
                  <c:v>0.34958722238295598</c:v>
                </c:pt>
                <c:pt idx="2526">
                  <c:v>0.34923301954993102</c:v>
                </c:pt>
                <c:pt idx="2527">
                  <c:v>0.34887924561989098</c:v>
                </c:pt>
                <c:pt idx="2528">
                  <c:v>0.34852590021796997</c:v>
                </c:pt>
                <c:pt idx="2529">
                  <c:v>0.34817298296926102</c:v>
                </c:pt>
                <c:pt idx="2530">
                  <c:v>0.347820493498811</c:v>
                </c:pt>
                <c:pt idx="2531">
                  <c:v>0.34746843143162898</c:v>
                </c:pt>
                <c:pt idx="2532">
                  <c:v>0.34711679639267801</c:v>
                </c:pt>
                <c:pt idx="2533">
                  <c:v>0.34676558800687801</c:v>
                </c:pt>
                <c:pt idx="2534">
                  <c:v>0.34641480589911</c:v>
                </c:pt>
                <c:pt idx="2535">
                  <c:v>0.34606444969420902</c:v>
                </c:pt>
                <c:pt idx="2536">
                  <c:v>0.34571451901697098</c:v>
                </c:pt>
                <c:pt idx="2537">
                  <c:v>0.34536501349214599</c:v>
                </c:pt>
                <c:pt idx="2538">
                  <c:v>0.34501593274444597</c:v>
                </c:pt>
                <c:pt idx="2539">
                  <c:v>0.344667276398538</c:v>
                </c:pt>
                <c:pt idx="2540">
                  <c:v>0.34431904407904901</c:v>
                </c:pt>
                <c:pt idx="2541">
                  <c:v>0.34397123541056301</c:v>
                </c:pt>
                <c:pt idx="2542">
                  <c:v>0.34362385001762302</c:v>
                </c:pt>
                <c:pt idx="2543">
                  <c:v>0.34327688752473001</c:v>
                </c:pt>
                <c:pt idx="2544">
                  <c:v>0.342930347556342</c:v>
                </c:pt>
                <c:pt idx="2545">
                  <c:v>0.34258422973687902</c:v>
                </c:pt>
                <c:pt idx="2546">
                  <c:v>0.342238533690717</c:v>
                </c:pt>
                <c:pt idx="2547">
                  <c:v>0.34189325904218998</c:v>
                </c:pt>
                <c:pt idx="2548">
                  <c:v>0.341548405415594</c:v>
                </c:pt>
                <c:pt idx="2549">
                  <c:v>0.34120397243518003</c:v>
                </c:pt>
                <c:pt idx="2550">
                  <c:v>0.34085995972516198</c:v>
                </c:pt>
                <c:pt idx="2551">
                  <c:v>0.34051636690970799</c:v>
                </c:pt>
                <c:pt idx="2552">
                  <c:v>0.34017319361295001</c:v>
                </c:pt>
                <c:pt idx="2553">
                  <c:v>0.33983043945897701</c:v>
                </c:pt>
                <c:pt idx="2554">
                  <c:v>0.33948810407183599</c:v>
                </c:pt>
                <c:pt idx="2555">
                  <c:v>0.33914618707553701</c:v>
                </c:pt>
                <c:pt idx="2556">
                  <c:v>0.33880468809404501</c:v>
                </c:pt>
                <c:pt idx="2557">
                  <c:v>0.338463606751289</c:v>
                </c:pt>
                <c:pt idx="2558">
                  <c:v>0.338122942671153</c:v>
                </c:pt>
                <c:pt idx="2559">
                  <c:v>0.33778269547748402</c:v>
                </c:pt>
                <c:pt idx="2560">
                  <c:v>0.33744286479408903</c:v>
                </c:pt>
                <c:pt idx="2561">
                  <c:v>0.33710345024473198</c:v>
                </c:pt>
                <c:pt idx="2562">
                  <c:v>0.33676445145313899</c:v>
                </c:pt>
                <c:pt idx="2563">
                  <c:v>0.33642586804299601</c:v>
                </c:pt>
                <c:pt idx="2564">
                  <c:v>0.33608769963794899</c:v>
                </c:pt>
                <c:pt idx="2565">
                  <c:v>0.33574994586160301</c:v>
                </c:pt>
                <c:pt idx="2566">
                  <c:v>0.33541260633752501</c:v>
                </c:pt>
                <c:pt idx="2567">
                  <c:v>0.33507568068924198</c:v>
                </c:pt>
                <c:pt idx="2568">
                  <c:v>0.334739168540239</c:v>
                </c:pt>
                <c:pt idx="2569">
                  <c:v>0.33440306951396598</c:v>
                </c:pt>
                <c:pt idx="2570">
                  <c:v>0.33406738323382901</c:v>
                </c:pt>
                <c:pt idx="2571">
                  <c:v>0.33373210932319802</c:v>
                </c:pt>
                <c:pt idx="2572">
                  <c:v>0.333397247405402</c:v>
                </c:pt>
                <c:pt idx="2573">
                  <c:v>0.33306279710373199</c:v>
                </c:pt>
                <c:pt idx="2574">
                  <c:v>0.33272875804143898</c:v>
                </c:pt>
                <c:pt idx="2575">
                  <c:v>0.33239512984173503</c:v>
                </c:pt>
                <c:pt idx="2576">
                  <c:v>0.33206191212779401</c:v>
                </c:pt>
                <c:pt idx="2577">
                  <c:v>0.33172910452275001</c:v>
                </c:pt>
                <c:pt idx="2578">
                  <c:v>0.331396706649699</c:v>
                </c:pt>
                <c:pt idx="2579">
                  <c:v>0.33106471813169802</c:v>
                </c:pt>
                <c:pt idx="2580">
                  <c:v>0.33073348989118001</c:v>
                </c:pt>
                <c:pt idx="2581">
                  <c:v>0.33040347883946702</c:v>
                </c:pt>
                <c:pt idx="2582">
                  <c:v>0.33007388248643599</c:v>
                </c:pt>
                <c:pt idx="2583">
                  <c:v>0.32974469560751601</c:v>
                </c:pt>
                <c:pt idx="2584">
                  <c:v>0.329415916387025</c:v>
                </c:pt>
                <c:pt idx="2585">
                  <c:v>0.32908754418613001</c:v>
                </c:pt>
                <c:pt idx="2586">
                  <c:v>0.32875957836596398</c:v>
                </c:pt>
                <c:pt idx="2587">
                  <c:v>0.32843201828762397</c:v>
                </c:pt>
                <c:pt idx="2588">
                  <c:v>0.32810486331217198</c:v>
                </c:pt>
                <c:pt idx="2589">
                  <c:v>0.32777811280063401</c:v>
                </c:pt>
                <c:pt idx="2590">
                  <c:v>0.32745176611400201</c:v>
                </c:pt>
                <c:pt idx="2591">
                  <c:v>0.32712582261323198</c:v>
                </c:pt>
                <c:pt idx="2592">
                  <c:v>0.32680028165924702</c:v>
                </c:pt>
                <c:pt idx="2593">
                  <c:v>0.32647514261293198</c:v>
                </c:pt>
                <c:pt idx="2594">
                  <c:v>0.32615040483514102</c:v>
                </c:pt>
                <c:pt idx="2595">
                  <c:v>0.32582606768668998</c:v>
                </c:pt>
                <c:pt idx="2596">
                  <c:v>0.32550213052836302</c:v>
                </c:pt>
                <c:pt idx="2597">
                  <c:v>0.32517859272090599</c:v>
                </c:pt>
                <c:pt idx="2598">
                  <c:v>0.32485545362503498</c:v>
                </c:pt>
                <c:pt idx="2599">
                  <c:v>0.32453271260142902</c:v>
                </c:pt>
                <c:pt idx="2600">
                  <c:v>0.32421036901073302</c:v>
                </c:pt>
                <c:pt idx="2601">
                  <c:v>0.32388842221355602</c:v>
                </c:pt>
                <c:pt idx="2602">
                  <c:v>0.32356687157047798</c:v>
                </c:pt>
                <c:pt idx="2603">
                  <c:v>0.32324571644203798</c:v>
                </c:pt>
                <c:pt idx="2604">
                  <c:v>0.322924956188747</c:v>
                </c:pt>
                <c:pt idx="2605">
                  <c:v>0.32260459017107901</c:v>
                </c:pt>
                <c:pt idx="2606">
                  <c:v>0.32228461774947398</c:v>
                </c:pt>
                <c:pt idx="2607">
                  <c:v>0.32196503828433898</c:v>
                </c:pt>
                <c:pt idx="2608">
                  <c:v>0.32164585113604799</c:v>
                </c:pt>
                <c:pt idx="2609">
                  <c:v>0.32132705566494002</c:v>
                </c:pt>
                <c:pt idx="2610">
                  <c:v>0.321008651231321</c:v>
                </c:pt>
                <c:pt idx="2611">
                  <c:v>0.32069063719546198</c:v>
                </c:pt>
                <c:pt idx="2612">
                  <c:v>0.32037301291760401</c:v>
                </c:pt>
                <c:pt idx="2613">
                  <c:v>0.32005577775795202</c:v>
                </c:pt>
                <c:pt idx="2614">
                  <c:v>0.319738931076678</c:v>
                </c:pt>
                <c:pt idx="2615">
                  <c:v>0.31942247223392101</c:v>
                </c:pt>
                <c:pt idx="2616">
                  <c:v>0.31910640058978701</c:v>
                </c:pt>
                <c:pt idx="2617">
                  <c:v>0.31879071550434801</c:v>
                </c:pt>
                <c:pt idx="2618">
                  <c:v>0.31847541633764598</c:v>
                </c:pt>
                <c:pt idx="2619">
                  <c:v>0.31816050244968502</c:v>
                </c:pt>
                <c:pt idx="2620">
                  <c:v>0.317845973200441</c:v>
                </c:pt>
                <c:pt idx="2621">
                  <c:v>0.31753182794985502</c:v>
                </c:pt>
                <c:pt idx="2622">
                  <c:v>0.31721806605783498</c:v>
                </c:pt>
                <c:pt idx="2623">
                  <c:v>0.31690468688425699</c:v>
                </c:pt>
                <c:pt idx="2624">
                  <c:v>0.31659168978896302</c:v>
                </c:pt>
                <c:pt idx="2625">
                  <c:v>0.31627907413176598</c:v>
                </c:pt>
                <c:pt idx="2626">
                  <c:v>0.31596683927244301</c:v>
                </c:pt>
                <c:pt idx="2627">
                  <c:v>0.31565498457073998</c:v>
                </c:pt>
                <c:pt idx="2628">
                  <c:v>0.31534350938637001</c:v>
                </c:pt>
                <c:pt idx="2629">
                  <c:v>0.31503241307901603</c:v>
                </c:pt>
                <c:pt idx="2630">
                  <c:v>0.31472169500832597</c:v>
                </c:pt>
                <c:pt idx="2631">
                  <c:v>0.314411354533917</c:v>
                </c:pt>
                <c:pt idx="2632">
                  <c:v>0.31410139101537399</c:v>
                </c:pt>
                <c:pt idx="2633">
                  <c:v>0.31379180381225202</c:v>
                </c:pt>
                <c:pt idx="2634">
                  <c:v>0.31348259228406999</c:v>
                </c:pt>
                <c:pt idx="2635">
                  <c:v>0.31317375579031898</c:v>
                </c:pt>
                <c:pt idx="2636">
                  <c:v>0.31286529369045502</c:v>
                </c:pt>
                <c:pt idx="2637">
                  <c:v>0.31255720534390602</c:v>
                </c:pt>
                <c:pt idx="2638">
                  <c:v>0.31224949011006498</c:v>
                </c:pt>
                <c:pt idx="2639">
                  <c:v>0.31194214734829601</c:v>
                </c:pt>
                <c:pt idx="2640">
                  <c:v>0.31163517641792998</c:v>
                </c:pt>
                <c:pt idx="2641">
                  <c:v>0.31132857667826702</c:v>
                </c:pt>
                <c:pt idx="2642">
                  <c:v>0.31102234748857499</c:v>
                </c:pt>
                <c:pt idx="2643">
                  <c:v>0.310716488208093</c:v>
                </c:pt>
                <c:pt idx="2644">
                  <c:v>0.31041099819602602</c:v>
                </c:pt>
                <c:pt idx="2645">
                  <c:v>0.31010587681155</c:v>
                </c:pt>
                <c:pt idx="2646">
                  <c:v>0.309801123413808</c:v>
                </c:pt>
                <c:pt idx="2647">
                  <c:v>0.30949673736191402</c:v>
                </c:pt>
                <c:pt idx="2648">
                  <c:v>0.30919271801495002</c:v>
                </c:pt>
                <c:pt idx="2649">
                  <c:v>0.30888906473196798</c:v>
                </c:pt>
                <c:pt idx="2650">
                  <c:v>0.30858577687198702</c:v>
                </c:pt>
                <c:pt idx="2651">
                  <c:v>0.308282853793998</c:v>
                </c:pt>
                <c:pt idx="2652">
                  <c:v>0.30798029485695999</c:v>
                </c:pt>
                <c:pt idx="2653">
                  <c:v>0.30767809941980201</c:v>
                </c:pt>
                <c:pt idx="2654">
                  <c:v>0.307376266841421</c:v>
                </c:pt>
                <c:pt idx="2655">
                  <c:v>0.30707479648068498</c:v>
                </c:pt>
                <c:pt idx="2656">
                  <c:v>0.30677368769643198</c:v>
                </c:pt>
                <c:pt idx="2657">
                  <c:v>0.30647293984746898</c:v>
                </c:pt>
                <c:pt idx="2658">
                  <c:v>0.30617255229257101</c:v>
                </c:pt>
                <c:pt idx="2659">
                  <c:v>0.30587252439048701</c:v>
                </c:pt>
                <c:pt idx="2660">
                  <c:v>0.30557285549993202</c:v>
                </c:pt>
                <c:pt idx="2661">
                  <c:v>0.30527354497959203</c:v>
                </c:pt>
                <c:pt idx="2662">
                  <c:v>0.304974592188125</c:v>
                </c:pt>
                <c:pt idx="2663">
                  <c:v>0.304675996484156</c:v>
                </c:pt>
                <c:pt idx="2664">
                  <c:v>0.30437775722628202</c:v>
                </c:pt>
                <c:pt idx="2665">
                  <c:v>0.30407987377307</c:v>
                </c:pt>
                <c:pt idx="2666">
                  <c:v>0.30378234548305799</c:v>
                </c:pt>
                <c:pt idx="2667">
                  <c:v>0.30348517171475198</c:v>
                </c:pt>
                <c:pt idx="2668">
                  <c:v>0.30318835182663101</c:v>
                </c:pt>
                <c:pt idx="2669">
                  <c:v>0.30289188517714299</c:v>
                </c:pt>
                <c:pt idx="2670">
                  <c:v>0.30259577112470698</c:v>
                </c:pt>
                <c:pt idx="2671">
                  <c:v>0.30230000902771198</c:v>
                </c:pt>
                <c:pt idx="2672">
                  <c:v>0.30200459824451897</c:v>
                </c:pt>
                <c:pt idx="2673">
                  <c:v>0.30170953813345902</c:v>
                </c:pt>
                <c:pt idx="2674">
                  <c:v>0.30141482805283398</c:v>
                </c:pt>
                <c:pt idx="2675">
                  <c:v>0.30112046736091502</c:v>
                </c:pt>
                <c:pt idx="2676">
                  <c:v>0.30082645541594799</c:v>
                </c:pt>
                <c:pt idx="2677">
                  <c:v>0.30053279157614599</c:v>
                </c:pt>
                <c:pt idx="2678">
                  <c:v>0.30023947519969502</c:v>
                </c:pt>
                <c:pt idx="2679">
                  <c:v>0.299946505644751</c:v>
                </c:pt>
                <c:pt idx="2680">
                  <c:v>0.29965388226944401</c:v>
                </c:pt>
                <c:pt idx="2681">
                  <c:v>0.29936160443187199</c:v>
                </c:pt>
                <c:pt idx="2682">
                  <c:v>0.29906967149010499</c:v>
                </c:pt>
                <c:pt idx="2683">
                  <c:v>0.29877808280218598</c:v>
                </c:pt>
                <c:pt idx="2684">
                  <c:v>0.298486837726127</c:v>
                </c:pt>
                <c:pt idx="2685">
                  <c:v>0.29819593561991498</c:v>
                </c:pt>
                <c:pt idx="2686">
                  <c:v>0.297905375841505</c:v>
                </c:pt>
                <c:pt idx="2687">
                  <c:v>0.29761515774882502</c:v>
                </c:pt>
                <c:pt idx="2688">
                  <c:v>0.29732528069977598</c:v>
                </c:pt>
                <c:pt idx="2689">
                  <c:v>0.29703574405222899</c:v>
                </c:pt>
                <c:pt idx="2690">
                  <c:v>0.29674654716402599</c:v>
                </c:pt>
                <c:pt idx="2691">
                  <c:v>0.296457689392985</c:v>
                </c:pt>
                <c:pt idx="2692">
                  <c:v>0.29616917009689098</c:v>
                </c:pt>
                <c:pt idx="2693">
                  <c:v>0.29588098863350398</c:v>
                </c:pt>
                <c:pt idx="2694">
                  <c:v>0.295593144360556</c:v>
                </c:pt>
                <c:pt idx="2695">
                  <c:v>0.29530563663574899</c:v>
                </c:pt>
                <c:pt idx="2696">
                  <c:v>0.29501846481675997</c:v>
                </c:pt>
                <c:pt idx="2697">
                  <c:v>0.294731628261236</c:v>
                </c:pt>
                <c:pt idx="2698">
                  <c:v>0.29444512632679898</c:v>
                </c:pt>
                <c:pt idx="2699">
                  <c:v>0.294158958371039</c:v>
                </c:pt>
                <c:pt idx="2700">
                  <c:v>0.29387312375152402</c:v>
                </c:pt>
                <c:pt idx="2701">
                  <c:v>0.29358762182578901</c:v>
                </c:pt>
                <c:pt idx="2702">
                  <c:v>0.29330245195134602</c:v>
                </c:pt>
                <c:pt idx="2703">
                  <c:v>0.29301761348567701</c:v>
                </c:pt>
                <c:pt idx="2704">
                  <c:v>0.29273310578623801</c:v>
                </c:pt>
                <c:pt idx="2705">
                  <c:v>0.29244892821045598</c:v>
                </c:pt>
                <c:pt idx="2706">
                  <c:v>0.292165080115734</c:v>
                </c:pt>
                <c:pt idx="2707">
                  <c:v>0.291881560859445</c:v>
                </c:pt>
                <c:pt idx="2708">
                  <c:v>0.291598369798935</c:v>
                </c:pt>
                <c:pt idx="2709">
                  <c:v>0.29131550629152497</c:v>
                </c:pt>
                <c:pt idx="2710">
                  <c:v>0.29103296969450898</c:v>
                </c:pt>
                <c:pt idx="2711">
                  <c:v>0.29075075936514999</c:v>
                </c:pt>
                <c:pt idx="2712">
                  <c:v>0.29046887466068999</c:v>
                </c:pt>
                <c:pt idx="2713">
                  <c:v>0.29018731493834099</c:v>
                </c:pt>
                <c:pt idx="2714">
                  <c:v>0.28990607955528802</c:v>
                </c:pt>
                <c:pt idx="2715">
                  <c:v>0.28962516786869003</c:v>
                </c:pt>
                <c:pt idx="2716">
                  <c:v>0.28934457923568002</c:v>
                </c:pt>
                <c:pt idx="2717">
                  <c:v>0.28906431301336499</c:v>
                </c:pt>
                <c:pt idx="2718">
                  <c:v>0.288784368558823</c:v>
                </c:pt>
                <c:pt idx="2719">
                  <c:v>0.28850474522910802</c:v>
                </c:pt>
                <c:pt idx="2720">
                  <c:v>0.28822544238124698</c:v>
                </c:pt>
                <c:pt idx="2721">
                  <c:v>0.28794645937224</c:v>
                </c:pt>
                <c:pt idx="2722">
                  <c:v>0.28766779555906102</c:v>
                </c:pt>
                <c:pt idx="2723">
                  <c:v>0.28738945029865898</c:v>
                </c:pt>
                <c:pt idx="2724">
                  <c:v>0.287111422947956</c:v>
                </c:pt>
                <c:pt idx="2725">
                  <c:v>0.28683371286384801</c:v>
                </c:pt>
                <c:pt idx="2726">
                  <c:v>0.28655631940320397</c:v>
                </c:pt>
                <c:pt idx="2727">
                  <c:v>0.28627924192286902</c:v>
                </c:pt>
                <c:pt idx="2728">
                  <c:v>0.28600247977966098</c:v>
                </c:pt>
                <c:pt idx="2729">
                  <c:v>0.28572603233037203</c:v>
                </c:pt>
                <c:pt idx="2730">
                  <c:v>0.28544989893176897</c:v>
                </c:pt>
                <c:pt idx="2731">
                  <c:v>0.28517407894059299</c:v>
                </c:pt>
                <c:pt idx="2732">
                  <c:v>0.28489857171355898</c:v>
                </c:pt>
                <c:pt idx="2733">
                  <c:v>0.28462337660735698</c:v>
                </c:pt>
                <c:pt idx="2734">
                  <c:v>0.284348492978651</c:v>
                </c:pt>
                <c:pt idx="2735">
                  <c:v>0.28407392018407901</c:v>
                </c:pt>
                <c:pt idx="2736">
                  <c:v>0.28379965758025499</c:v>
                </c:pt>
                <c:pt idx="2737">
                  <c:v>0.28352570452376602</c:v>
                </c:pt>
                <c:pt idx="2738">
                  <c:v>0.28325206037117601</c:v>
                </c:pt>
                <c:pt idx="2739">
                  <c:v>0.282978724479022</c:v>
                </c:pt>
                <c:pt idx="2740">
                  <c:v>0.28270569620381503</c:v>
                </c:pt>
                <c:pt idx="2741">
                  <c:v>0.282432974902044</c:v>
                </c:pt>
                <c:pt idx="2742">
                  <c:v>0.28216055993016897</c:v>
                </c:pt>
                <c:pt idx="2743">
                  <c:v>0.28188845064462797</c:v>
                </c:pt>
                <c:pt idx="2744">
                  <c:v>0.28161664640183198</c:v>
                </c:pt>
                <c:pt idx="2745">
                  <c:v>0.281345146558169</c:v>
                </c:pt>
                <c:pt idx="2746">
                  <c:v>0.281073950470002</c:v>
                </c:pt>
                <c:pt idx="2747">
                  <c:v>0.28080305749366602</c:v>
                </c:pt>
                <c:pt idx="2748">
                  <c:v>0.28053246698547601</c:v>
                </c:pt>
                <c:pt idx="2749">
                  <c:v>0.28026217830171901</c:v>
                </c:pt>
                <c:pt idx="2750">
                  <c:v>0.27999062756153098</c:v>
                </c:pt>
                <c:pt idx="2751">
                  <c:v>0.27971835979767201</c:v>
                </c:pt>
                <c:pt idx="2752">
                  <c:v>0.27944639068376298</c:v>
                </c:pt>
                <c:pt idx="2753">
                  <c:v>0.27917472007750799</c:v>
                </c:pt>
                <c:pt idx="2754">
                  <c:v>0.27890334783659898</c:v>
                </c:pt>
                <c:pt idx="2755">
                  <c:v>0.27863227381871097</c:v>
                </c:pt>
                <c:pt idx="2756">
                  <c:v>0.27836149788150299</c:v>
                </c:pt>
                <c:pt idx="2757">
                  <c:v>0.27809101988261797</c:v>
                </c:pt>
                <c:pt idx="2758">
                  <c:v>0.27782083967968402</c:v>
                </c:pt>
                <c:pt idx="2759">
                  <c:v>0.27755095713031303</c:v>
                </c:pt>
                <c:pt idx="2760">
                  <c:v>0.27728137209210302</c:v>
                </c:pt>
                <c:pt idx="2761">
                  <c:v>0.27701208442263298</c:v>
                </c:pt>
                <c:pt idx="2762">
                  <c:v>0.27674309397947</c:v>
                </c:pt>
                <c:pt idx="2763">
                  <c:v>0.27647440062016299</c:v>
                </c:pt>
                <c:pt idx="2764">
                  <c:v>0.276206004202246</c:v>
                </c:pt>
                <c:pt idx="2765">
                  <c:v>0.27593790458323803</c:v>
                </c:pt>
                <c:pt idx="2766">
                  <c:v>0.27567010162064298</c:v>
                </c:pt>
                <c:pt idx="2767">
                  <c:v>0.27540259517194798</c:v>
                </c:pt>
                <c:pt idx="2768">
                  <c:v>0.27513538509462598</c:v>
                </c:pt>
                <c:pt idx="2769">
                  <c:v>0.27486847124613401</c:v>
                </c:pt>
                <c:pt idx="2770">
                  <c:v>0.27460185348391303</c:v>
                </c:pt>
                <c:pt idx="2771">
                  <c:v>0.27433553166539099</c:v>
                </c:pt>
                <c:pt idx="2772">
                  <c:v>0.274069505647977</c:v>
                </c:pt>
                <c:pt idx="2773">
                  <c:v>0.27380377528906702</c:v>
                </c:pt>
                <c:pt idx="2774">
                  <c:v>0.27353834044604203</c:v>
                </c:pt>
                <c:pt idx="2775">
                  <c:v>0.273273200976268</c:v>
                </c:pt>
                <c:pt idx="2776">
                  <c:v>0.27300835673709301</c:v>
                </c:pt>
                <c:pt idx="2777">
                  <c:v>0.27274380758585198</c:v>
                </c:pt>
                <c:pt idx="2778">
                  <c:v>0.27247955337986601</c:v>
                </c:pt>
                <c:pt idx="2779">
                  <c:v>0.27221559397643802</c:v>
                </c:pt>
                <c:pt idx="2780">
                  <c:v>0.27195192923285799</c:v>
                </c:pt>
                <c:pt idx="2781">
                  <c:v>0.27168855900639899</c:v>
                </c:pt>
                <c:pt idx="2782">
                  <c:v>0.27142548315432102</c:v>
                </c:pt>
                <c:pt idx="2783">
                  <c:v>0.27116270153386801</c:v>
                </c:pt>
                <c:pt idx="2784">
                  <c:v>0.27090021400226899</c:v>
                </c:pt>
                <c:pt idx="2785">
                  <c:v>0.27063802041673701</c:v>
                </c:pt>
                <c:pt idx="2786">
                  <c:v>0.27037612063447197</c:v>
                </c:pt>
                <c:pt idx="2787">
                  <c:v>0.270114514512657</c:v>
                </c:pt>
                <c:pt idx="2788">
                  <c:v>0.26985320190846102</c:v>
                </c:pt>
                <c:pt idx="2789">
                  <c:v>0.26959218267904</c:v>
                </c:pt>
                <c:pt idx="2790">
                  <c:v>0.26933145668153102</c:v>
                </c:pt>
                <c:pt idx="2791">
                  <c:v>0.26907102377305903</c:v>
                </c:pt>
                <c:pt idx="2792">
                  <c:v>0.26881088381073498</c:v>
                </c:pt>
                <c:pt idx="2793">
                  <c:v>0.26855103665165198</c:v>
                </c:pt>
                <c:pt idx="2794">
                  <c:v>0.26829148215289</c:v>
                </c:pt>
                <c:pt idx="2795">
                  <c:v>0.26803222017151501</c:v>
                </c:pt>
                <c:pt idx="2796">
                  <c:v>0.26777325056457701</c:v>
                </c:pt>
                <c:pt idx="2797">
                  <c:v>0.26751457318911098</c:v>
                </c:pt>
                <c:pt idx="2798">
                  <c:v>0.26725618790214001</c:v>
                </c:pt>
                <c:pt idx="2799">
                  <c:v>0.26699809456066798</c:v>
                </c:pt>
                <c:pt idx="2800">
                  <c:v>0.266740293021688</c:v>
                </c:pt>
                <c:pt idx="2801">
                  <c:v>0.26648278314217699</c:v>
                </c:pt>
                <c:pt idx="2802">
                  <c:v>0.26622556477909798</c:v>
                </c:pt>
                <c:pt idx="2803">
                  <c:v>0.265968637789397</c:v>
                </c:pt>
                <c:pt idx="2804">
                  <c:v>0.265712002030009</c:v>
                </c:pt>
                <c:pt idx="2805">
                  <c:v>0.26545565735785298</c:v>
                </c:pt>
                <c:pt idx="2806">
                  <c:v>0.26519960362983203</c:v>
                </c:pt>
                <c:pt idx="2807">
                  <c:v>0.264943840702836</c:v>
                </c:pt>
                <c:pt idx="2808">
                  <c:v>0.26468836843374199</c:v>
                </c:pt>
                <c:pt idx="2809">
                  <c:v>0.26443318667940902</c:v>
                </c:pt>
                <c:pt idx="2810">
                  <c:v>0.26417829529668502</c:v>
                </c:pt>
                <c:pt idx="2811">
                  <c:v>0.26392369414240202</c:v>
                </c:pt>
                <c:pt idx="2812">
                  <c:v>0.26366938307337701</c:v>
                </c:pt>
                <c:pt idx="2813">
                  <c:v>0.26341536194641302</c:v>
                </c:pt>
                <c:pt idx="2814">
                  <c:v>0.263161630618301</c:v>
                </c:pt>
                <c:pt idx="2815">
                  <c:v>0.26290818894581502</c:v>
                </c:pt>
                <c:pt idx="2816">
                  <c:v>0.262655036785716</c:v>
                </c:pt>
                <c:pt idx="2817">
                  <c:v>0.26240217399474902</c:v>
                </c:pt>
                <c:pt idx="2818">
                  <c:v>0.26214960042964802</c:v>
                </c:pt>
                <c:pt idx="2819">
                  <c:v>0.26189731594713</c:v>
                </c:pt>
                <c:pt idx="2820">
                  <c:v>0.26164532040389898</c:v>
                </c:pt>
                <c:pt idx="2821">
                  <c:v>0.26139361365664499</c:v>
                </c:pt>
                <c:pt idx="2822">
                  <c:v>0.26114219556204299</c:v>
                </c:pt>
                <c:pt idx="2823">
                  <c:v>0.26089106597675499</c:v>
                </c:pt>
                <c:pt idx="2824">
                  <c:v>0.26064022475742799</c:v>
                </c:pt>
                <c:pt idx="2825">
                  <c:v>0.260389671760695</c:v>
                </c:pt>
                <c:pt idx="2826">
                  <c:v>0.26013940684317599</c:v>
                </c:pt>
                <c:pt idx="2827">
                  <c:v>0.25988942986147601</c:v>
                </c:pt>
                <c:pt idx="2828">
                  <c:v>0.25963974067218698</c:v>
                </c:pt>
                <c:pt idx="2829">
                  <c:v>0.25939033913188603</c:v>
                </c:pt>
                <c:pt idx="2830">
                  <c:v>0.259141225097136</c:v>
                </c:pt>
                <c:pt idx="2831">
                  <c:v>0.25889239842448702</c:v>
                </c:pt>
                <c:pt idx="2832">
                  <c:v>0.25864385897047398</c:v>
                </c:pt>
                <c:pt idx="2833">
                  <c:v>0.25839560659161998</c:v>
                </c:pt>
                <c:pt idx="2834">
                  <c:v>0.258147641144433</c:v>
                </c:pt>
                <c:pt idx="2835">
                  <c:v>0.25789996248540598</c:v>
                </c:pt>
                <c:pt idx="2836">
                  <c:v>0.25765257047102003</c:v>
                </c:pt>
                <c:pt idx="2837">
                  <c:v>0.25740546495774203</c:v>
                </c:pt>
                <c:pt idx="2838">
                  <c:v>0.25715864580202402</c:v>
                </c:pt>
                <c:pt idx="2839">
                  <c:v>0.25691211286030602</c:v>
                </c:pt>
                <c:pt idx="2840">
                  <c:v>0.25666586598901298</c:v>
                </c:pt>
                <c:pt idx="2841">
                  <c:v>0.25641990504455697</c:v>
                </c:pt>
                <c:pt idx="2842">
                  <c:v>0.25617422988333599</c:v>
                </c:pt>
                <c:pt idx="2843">
                  <c:v>0.25592884036173502</c:v>
                </c:pt>
                <c:pt idx="2844">
                  <c:v>0.25568373633612401</c:v>
                </c:pt>
                <c:pt idx="2845">
                  <c:v>0.25543891766286198</c:v>
                </c:pt>
                <c:pt idx="2846">
                  <c:v>0.25519438419829099</c:v>
                </c:pt>
                <c:pt idx="2847">
                  <c:v>0.25495013579874298</c:v>
                </c:pt>
                <c:pt idx="2848">
                  <c:v>0.254706172320533</c:v>
                </c:pt>
                <c:pt idx="2849">
                  <c:v>0.25446249361996498</c:v>
                </c:pt>
                <c:pt idx="2850">
                  <c:v>0.254219099553329</c:v>
                </c:pt>
                <c:pt idx="2851">
                  <c:v>0.25397598997690202</c:v>
                </c:pt>
                <c:pt idx="2852">
                  <c:v>0.25373316474694602</c:v>
                </c:pt>
                <c:pt idx="2853">
                  <c:v>0.25349062371971098</c:v>
                </c:pt>
                <c:pt idx="2854">
                  <c:v>0.25324836675143297</c:v>
                </c:pt>
                <c:pt idx="2855">
                  <c:v>0.253006393698335</c:v>
                </c:pt>
                <c:pt idx="2856">
                  <c:v>0.25276470441662702</c:v>
                </c:pt>
                <c:pt idx="2857">
                  <c:v>0.25252329876250401</c:v>
                </c:pt>
                <c:pt idx="2858">
                  <c:v>0.25228217659215102</c:v>
                </c:pt>
                <c:pt idx="2859">
                  <c:v>0.25204133776173598</c:v>
                </c:pt>
                <c:pt idx="2860">
                  <c:v>0.25180078212741602</c:v>
                </c:pt>
                <c:pt idx="2861">
                  <c:v>0.25156050954533399</c:v>
                </c:pt>
                <c:pt idx="2862">
                  <c:v>0.25132051987162102</c:v>
                </c:pt>
                <c:pt idx="2863">
                  <c:v>0.25108081296239398</c:v>
                </c:pt>
                <c:pt idx="2864">
                  <c:v>0.25084138867375499</c:v>
                </c:pt>
                <c:pt idx="2865">
                  <c:v>0.250602246861797</c:v>
                </c:pt>
                <c:pt idx="2866">
                  <c:v>0.250363387382596</c:v>
                </c:pt>
                <c:pt idx="2867">
                  <c:v>0.25012481009221699</c:v>
                </c:pt>
                <c:pt idx="2868">
                  <c:v>0.24988651484671201</c:v>
                </c:pt>
                <c:pt idx="2869">
                  <c:v>0.24964850150212001</c:v>
                </c:pt>
                <c:pt idx="2870">
                  <c:v>0.24941076991446401</c:v>
                </c:pt>
                <c:pt idx="2871">
                  <c:v>0.24917331993976</c:v>
                </c:pt>
                <c:pt idx="2872">
                  <c:v>0.24893615143400399</c:v>
                </c:pt>
                <c:pt idx="2873">
                  <c:v>0.248699264253185</c:v>
                </c:pt>
                <c:pt idx="2874">
                  <c:v>0.24846265825327599</c:v>
                </c:pt>
                <c:pt idx="2875">
                  <c:v>0.24822633329023899</c:v>
                </c:pt>
                <c:pt idx="2876">
                  <c:v>0.24799028922002</c:v>
                </c:pt>
                <c:pt idx="2877">
                  <c:v>0.24775452589855501</c:v>
                </c:pt>
                <c:pt idx="2878">
                  <c:v>0.24751904318176601</c:v>
                </c:pt>
                <c:pt idx="2879">
                  <c:v>0.24728384092556299</c:v>
                </c:pt>
                <c:pt idx="2880">
                  <c:v>0.247048918985843</c:v>
                </c:pt>
                <c:pt idx="2881">
                  <c:v>0.24681427721849</c:v>
                </c:pt>
                <c:pt idx="2882">
                  <c:v>0.246579915479374</c:v>
                </c:pt>
                <c:pt idx="2883">
                  <c:v>0.246345833624355</c:v>
                </c:pt>
                <c:pt idx="2884">
                  <c:v>0.24611203150927799</c:v>
                </c:pt>
                <c:pt idx="2885">
                  <c:v>0.24587850898997801</c:v>
                </c:pt>
                <c:pt idx="2886">
                  <c:v>0.24564526592227301</c:v>
                </c:pt>
                <c:pt idx="2887">
                  <c:v>0.24541230216197299</c:v>
                </c:pt>
                <c:pt idx="2888">
                  <c:v>0.245179617564872</c:v>
                </c:pt>
                <c:pt idx="2889">
                  <c:v>0.24494721198675401</c:v>
                </c:pt>
                <c:pt idx="2890">
                  <c:v>0.24471508528338901</c:v>
                </c:pt>
                <c:pt idx="2891">
                  <c:v>0.24448323731053401</c:v>
                </c:pt>
                <c:pt idx="2892">
                  <c:v>0.24425166792393599</c:v>
                </c:pt>
                <c:pt idx="2893">
                  <c:v>0.24402037697932599</c:v>
                </c:pt>
                <c:pt idx="2894">
                  <c:v>0.24378936433242501</c:v>
                </c:pt>
                <c:pt idx="2895">
                  <c:v>0.243558629838941</c:v>
                </c:pt>
                <c:pt idx="2896">
                  <c:v>0.24332817335456999</c:v>
                </c:pt>
                <c:pt idx="2897">
                  <c:v>0.24309799473499399</c:v>
                </c:pt>
                <c:pt idx="2898">
                  <c:v>0.24286809383588501</c:v>
                </c:pt>
                <c:pt idx="2899">
                  <c:v>0.24263847051290099</c:v>
                </c:pt>
                <c:pt idx="2900">
                  <c:v>0.24240912462168701</c:v>
                </c:pt>
                <c:pt idx="2901">
                  <c:v>0.24218005601787801</c:v>
                </c:pt>
                <c:pt idx="2902">
                  <c:v>0.24195126455709501</c:v>
                </c:pt>
                <c:pt idx="2903">
                  <c:v>0.24172275009494801</c:v>
                </c:pt>
                <c:pt idx="2904">
                  <c:v>0.24149451248703299</c:v>
                </c:pt>
                <c:pt idx="2905">
                  <c:v>0.24126655158893501</c:v>
                </c:pt>
                <c:pt idx="2906">
                  <c:v>0.241038867256228</c:v>
                </c:pt>
                <c:pt idx="2907">
                  <c:v>0.24081145934447101</c:v>
                </c:pt>
                <c:pt idx="2908">
                  <c:v>0.24058432770921301</c:v>
                </c:pt>
                <c:pt idx="2909">
                  <c:v>0.24035747220598899</c:v>
                </c:pt>
                <c:pt idx="2910">
                  <c:v>0.240130892690325</c:v>
                </c:pt>
                <c:pt idx="2911">
                  <c:v>0.23990458901773201</c:v>
                </c:pt>
                <c:pt idx="2912">
                  <c:v>0.23967856104371099</c:v>
                </c:pt>
                <c:pt idx="2913">
                  <c:v>0.23945280862374799</c:v>
                </c:pt>
                <c:pt idx="2914">
                  <c:v>0.23922733161331999</c:v>
                </c:pt>
                <c:pt idx="2915">
                  <c:v>0.23900212986789199</c:v>
                </c:pt>
                <c:pt idx="2916">
                  <c:v>0.23877720324291399</c:v>
                </c:pt>
                <c:pt idx="2917">
                  <c:v>0.23855255159382799</c:v>
                </c:pt>
                <c:pt idx="2918">
                  <c:v>0.238328174776061</c:v>
                </c:pt>
                <c:pt idx="2919">
                  <c:v>0.238104072645029</c:v>
                </c:pt>
                <c:pt idx="2920">
                  <c:v>0.237880245056137</c:v>
                </c:pt>
                <c:pt idx="2921">
                  <c:v>0.237656691864778</c:v>
                </c:pt>
                <c:pt idx="2922">
                  <c:v>0.23743341292633199</c:v>
                </c:pt>
                <c:pt idx="2923">
                  <c:v>0.237210408096167</c:v>
                </c:pt>
                <c:pt idx="2924">
                  <c:v>0.23698767722964101</c:v>
                </c:pt>
                <c:pt idx="2925">
                  <c:v>0.2367652201821</c:v>
                </c:pt>
                <c:pt idx="2926">
                  <c:v>0.23654303680887601</c:v>
                </c:pt>
                <c:pt idx="2927">
                  <c:v>0.236321126965293</c:v>
                </c:pt>
                <c:pt idx="2928">
                  <c:v>0.23609949050665799</c:v>
                </c:pt>
                <c:pt idx="2929">
                  <c:v>0.23587812728827301</c:v>
                </c:pt>
                <c:pt idx="2930">
                  <c:v>0.23565703949244801</c:v>
                </c:pt>
                <c:pt idx="2931">
                  <c:v>0.23543622521698401</c:v>
                </c:pt>
                <c:pt idx="2932">
                  <c:v>0.23521726447993399</c:v>
                </c:pt>
                <c:pt idx="2933">
                  <c:v>0.23499900296038401</c:v>
                </c:pt>
                <c:pt idx="2934">
                  <c:v>0.23478101472900501</c:v>
                </c:pt>
                <c:pt idx="2935">
                  <c:v>0.23456329929921901</c:v>
                </c:pt>
                <c:pt idx="2936">
                  <c:v>0.23434585618443399</c:v>
                </c:pt>
                <c:pt idx="2937">
                  <c:v>0.234128684898047</c:v>
                </c:pt>
                <c:pt idx="2938">
                  <c:v>0.233911784953443</c:v>
                </c:pt>
                <c:pt idx="2939">
                  <c:v>0.233695155863994</c:v>
                </c:pt>
                <c:pt idx="2940">
                  <c:v>0.233478797143059</c:v>
                </c:pt>
                <c:pt idx="2941">
                  <c:v>0.23326270830398599</c:v>
                </c:pt>
                <c:pt idx="2942">
                  <c:v>0.23304688886010999</c:v>
                </c:pt>
                <c:pt idx="2943">
                  <c:v>0.232831338324755</c:v>
                </c:pt>
                <c:pt idx="2944">
                  <c:v>0.23261605621123199</c:v>
                </c:pt>
                <c:pt idx="2945">
                  <c:v>0.23240104203283901</c:v>
                </c:pt>
                <c:pt idx="2946">
                  <c:v>0.232186295302864</c:v>
                </c:pt>
                <c:pt idx="2947">
                  <c:v>0.23197181553457999</c:v>
                </c:pt>
                <c:pt idx="2948">
                  <c:v>0.23175760224125</c:v>
                </c:pt>
                <c:pt idx="2949">
                  <c:v>0.231543654936126</c:v>
                </c:pt>
                <c:pt idx="2950">
                  <c:v>0.23132997313244499</c:v>
                </c:pt>
                <c:pt idx="2951">
                  <c:v>0.231116556343434</c:v>
                </c:pt>
                <c:pt idx="2952">
                  <c:v>0.230903404082307</c:v>
                </c:pt>
                <c:pt idx="2953">
                  <c:v>0.23069051586226799</c:v>
                </c:pt>
                <c:pt idx="2954">
                  <c:v>0.230477891196507</c:v>
                </c:pt>
                <c:pt idx="2955">
                  <c:v>0.23026552959820201</c:v>
                </c:pt>
                <c:pt idx="2956">
                  <c:v>0.230053430580521</c:v>
                </c:pt>
                <c:pt idx="2957">
                  <c:v>0.22984159365661899</c:v>
                </c:pt>
                <c:pt idx="2958">
                  <c:v>0.229630018339639</c:v>
                </c:pt>
                <c:pt idx="2959">
                  <c:v>0.22941870414271301</c:v>
                </c:pt>
                <c:pt idx="2960">
                  <c:v>0.22920765057896</c:v>
                </c:pt>
                <c:pt idx="2961">
                  <c:v>0.22899685716148799</c:v>
                </c:pt>
                <c:pt idx="2962">
                  <c:v>0.228786323403394</c:v>
                </c:pt>
                <c:pt idx="2963">
                  <c:v>0.228576048817762</c:v>
                </c:pt>
                <c:pt idx="2964">
                  <c:v>0.228366032917665</c:v>
                </c:pt>
                <c:pt idx="2965">
                  <c:v>0.22815627521616499</c:v>
                </c:pt>
                <c:pt idx="2966">
                  <c:v>0.22794677522630999</c:v>
                </c:pt>
                <c:pt idx="2967">
                  <c:v>0.22773753246114001</c:v>
                </c:pt>
                <c:pt idx="2968">
                  <c:v>0.22752854643368001</c:v>
                </c:pt>
                <c:pt idx="2969">
                  <c:v>0.22731981665694601</c:v>
                </c:pt>
                <c:pt idx="2970">
                  <c:v>0.22711134264394101</c:v>
                </c:pt>
                <c:pt idx="2971">
                  <c:v>0.22690312390765699</c:v>
                </c:pt>
                <c:pt idx="2972">
                  <c:v>0.22669515996107401</c:v>
                </c:pt>
                <c:pt idx="2973">
                  <c:v>0.226487450317161</c:v>
                </c:pt>
                <c:pt idx="2974">
                  <c:v>0.22627999448887601</c:v>
                </c:pt>
                <c:pt idx="2975">
                  <c:v>0.22607279198916599</c:v>
                </c:pt>
                <c:pt idx="2976">
                  <c:v>0.22586584233096399</c:v>
                </c:pt>
                <c:pt idx="2977">
                  <c:v>0.225659145027194</c:v>
                </c:pt>
                <c:pt idx="2978">
                  <c:v>0.225452699590769</c:v>
                </c:pt>
                <c:pt idx="2979">
                  <c:v>0.225246505534589</c:v>
                </c:pt>
                <c:pt idx="2980">
                  <c:v>0.22504056237154399</c:v>
                </c:pt>
                <c:pt idx="2981">
                  <c:v>0.22483486961451199</c:v>
                </c:pt>
                <c:pt idx="2982">
                  <c:v>0.22462942677636</c:v>
                </c:pt>
                <c:pt idx="2983">
                  <c:v>0.22442423336994399</c:v>
                </c:pt>
                <c:pt idx="2984">
                  <c:v>0.22421928890810799</c:v>
                </c:pt>
                <c:pt idx="2985">
                  <c:v>0.224014592903687</c:v>
                </c:pt>
                <c:pt idx="2986">
                  <c:v>0.22381014486950199</c:v>
                </c:pt>
                <c:pt idx="2987">
                  <c:v>0.223605944318364</c:v>
                </c:pt>
                <c:pt idx="2988">
                  <c:v>0.22340199076307399</c:v>
                </c:pt>
                <c:pt idx="2989">
                  <c:v>0.223198283716421</c:v>
                </c:pt>
                <c:pt idx="2990">
                  <c:v>0.22299482269118201</c:v>
                </c:pt>
                <c:pt idx="2991">
                  <c:v>0.222791607200126</c:v>
                </c:pt>
                <c:pt idx="2992">
                  <c:v>0.22258863675600701</c:v>
                </c:pt>
                <c:pt idx="2993">
                  <c:v>0.222385910871571</c:v>
                </c:pt>
                <c:pt idx="2994">
                  <c:v>0.22218342905955099</c:v>
                </c:pt>
                <c:pt idx="2995">
                  <c:v>0.22198119083267201</c:v>
                </c:pt>
                <c:pt idx="2996">
                  <c:v>0.22177919570364499</c:v>
                </c:pt>
                <c:pt idx="2997">
                  <c:v>0.221577443185172</c:v>
                </c:pt>
                <c:pt idx="2998">
                  <c:v>0.221375932789943</c:v>
                </c:pt>
                <c:pt idx="2999">
                  <c:v>0.22117466403063801</c:v>
                </c:pt>
                <c:pt idx="3000">
                  <c:v>0.22097363641992501</c:v>
                </c:pt>
                <c:pt idx="3001">
                  <c:v>0.220772849470463</c:v>
                </c:pt>
                <c:pt idx="3002">
                  <c:v>0.220572302694899</c:v>
                </c:pt>
                <c:pt idx="3003">
                  <c:v>0.22037199560587001</c:v>
                </c:pt>
                <c:pt idx="3004">
                  <c:v>0.220171927716001</c:v>
                </c:pt>
                <c:pt idx="3005">
                  <c:v>0.219972098537908</c:v>
                </c:pt>
                <c:pt idx="3006">
                  <c:v>0.219772507584194</c:v>
                </c:pt>
                <c:pt idx="3007">
                  <c:v>0.219573154367455</c:v>
                </c:pt>
                <c:pt idx="3008">
                  <c:v>0.219374038400272</c:v>
                </c:pt>
                <c:pt idx="3009">
                  <c:v>0.21917515919521899</c:v>
                </c:pt>
                <c:pt idx="3010">
                  <c:v>0.21897651626485801</c:v>
                </c:pt>
                <c:pt idx="3011">
                  <c:v>0.21877810912173901</c:v>
                </c:pt>
                <c:pt idx="3012">
                  <c:v>0.218579937278405</c:v>
                </c:pt>
                <c:pt idx="3013">
                  <c:v>0.21838200024738399</c:v>
                </c:pt>
                <c:pt idx="3014">
                  <c:v>0.218184297541198</c:v>
                </c:pt>
                <c:pt idx="3015">
                  <c:v>0.217986828672355</c:v>
                </c:pt>
                <c:pt idx="3016">
                  <c:v>0.217789593153355</c:v>
                </c:pt>
                <c:pt idx="3017">
                  <c:v>0.217592590496686</c:v>
                </c:pt>
                <c:pt idx="3018">
                  <c:v>0.21739582021482601</c:v>
                </c:pt>
                <c:pt idx="3019">
                  <c:v>0.21719928182024301</c:v>
                </c:pt>
                <c:pt idx="3020">
                  <c:v>0.21700297482539499</c:v>
                </c:pt>
                <c:pt idx="3021">
                  <c:v>0.21680689874272699</c:v>
                </c:pt>
                <c:pt idx="3022">
                  <c:v>0.21661105308467801</c:v>
                </c:pt>
                <c:pt idx="3023">
                  <c:v>0.216415437363673</c:v>
                </c:pt>
                <c:pt idx="3024">
                  <c:v>0.216220051092129</c:v>
                </c:pt>
                <c:pt idx="3025">
                  <c:v>0.21602489378245199</c:v>
                </c:pt>
                <c:pt idx="3026">
                  <c:v>0.21582996494703599</c:v>
                </c:pt>
                <c:pt idx="3027">
                  <c:v>0.215635264098269</c:v>
                </c:pt>
                <c:pt idx="3028">
                  <c:v>0.21544079074852501</c:v>
                </c:pt>
                <c:pt idx="3029">
                  <c:v>0.21524654441016899</c:v>
                </c:pt>
                <c:pt idx="3030">
                  <c:v>0.21505252459555599</c:v>
                </c:pt>
                <c:pt idx="3031">
                  <c:v>0.214858730817031</c:v>
                </c:pt>
                <c:pt idx="3032">
                  <c:v>0.214665162586929</c:v>
                </c:pt>
                <c:pt idx="3033">
                  <c:v>0.21447181941757501</c:v>
                </c:pt>
                <c:pt idx="3034">
                  <c:v>0.214278700821283</c:v>
                </c:pt>
                <c:pt idx="3035">
                  <c:v>0.21408580631035801</c:v>
                </c:pt>
                <c:pt idx="3036">
                  <c:v>0.21389313539709501</c:v>
                </c:pt>
                <c:pt idx="3037">
                  <c:v>0.213700687593778</c:v>
                </c:pt>
                <c:pt idx="3038">
                  <c:v>0.21350846241268101</c:v>
                </c:pt>
                <c:pt idx="3039">
                  <c:v>0.21331645936606999</c:v>
                </c:pt>
                <c:pt idx="3040">
                  <c:v>0.21312467796619999</c:v>
                </c:pt>
                <c:pt idx="3041">
                  <c:v>0.21293311772531501</c:v>
                </c:pt>
                <c:pt idx="3042">
                  <c:v>0.21274177815565001</c:v>
                </c:pt>
                <c:pt idx="3043">
                  <c:v>0.21255065876943</c:v>
                </c:pt>
                <c:pt idx="3044">
                  <c:v>0.212359759078871</c:v>
                </c:pt>
                <c:pt idx="3045">
                  <c:v>0.21216907859617801</c:v>
                </c:pt>
                <c:pt idx="3046">
                  <c:v>0.21197861683354699</c:v>
                </c:pt>
                <c:pt idx="3047">
                  <c:v>0.211788373303164</c:v>
                </c:pt>
                <c:pt idx="3048">
                  <c:v>0.21159834751720499</c:v>
                </c:pt>
                <c:pt idx="3049">
                  <c:v>0.21140853898783599</c:v>
                </c:pt>
                <c:pt idx="3050">
                  <c:v>0.21121894722721499</c:v>
                </c:pt>
                <c:pt idx="3051">
                  <c:v>0.21102957174748699</c:v>
                </c:pt>
                <c:pt idx="3052">
                  <c:v>0.21084041206079099</c:v>
                </c:pt>
                <c:pt idx="3053">
                  <c:v>0.21065146767925499</c:v>
                </c:pt>
                <c:pt idx="3054">
                  <c:v>0.210462738114995</c:v>
                </c:pt>
                <c:pt idx="3055">
                  <c:v>0.21027422288012201</c:v>
                </c:pt>
                <c:pt idx="3056">
                  <c:v>0.210085921486733</c:v>
                </c:pt>
                <c:pt idx="3057">
                  <c:v>0.20989783344691801</c:v>
                </c:pt>
                <c:pt idx="3058">
                  <c:v>0.20970995827275701</c:v>
                </c:pt>
                <c:pt idx="3059">
                  <c:v>0.20952229547632001</c:v>
                </c:pt>
                <c:pt idx="3060">
                  <c:v>0.209334844569668</c:v>
                </c:pt>
                <c:pt idx="3061">
                  <c:v>0.209147605064852</c:v>
                </c:pt>
                <c:pt idx="3062">
                  <c:v>0.208960576473913</c:v>
                </c:pt>
                <c:pt idx="3063">
                  <c:v>0.208773758308885</c:v>
                </c:pt>
                <c:pt idx="3064">
                  <c:v>0.20858715008178999</c:v>
                </c:pt>
                <c:pt idx="3065">
                  <c:v>0.208400751304641</c:v>
                </c:pt>
                <c:pt idx="3066">
                  <c:v>0.20821456148944401</c:v>
                </c:pt>
                <c:pt idx="3067">
                  <c:v>0.208028580148192</c:v>
                </c:pt>
                <c:pt idx="3068">
                  <c:v>0.20784280679287001</c:v>
                </c:pt>
                <c:pt idx="3069">
                  <c:v>0.20765724093545601</c:v>
                </c:pt>
                <c:pt idx="3070">
                  <c:v>0.207471882087916</c:v>
                </c:pt>
                <c:pt idx="3071">
                  <c:v>0.20728672976220799</c:v>
                </c:pt>
                <c:pt idx="3072">
                  <c:v>0.20710178347027899</c:v>
                </c:pt>
                <c:pt idx="3073">
                  <c:v>0.20691704272406899</c:v>
                </c:pt>
                <c:pt idx="3074">
                  <c:v>0.206732507035508</c:v>
                </c:pt>
                <c:pt idx="3075">
                  <c:v>0.206548175916515</c:v>
                </c:pt>
                <c:pt idx="3076">
                  <c:v>0.206364048879004</c:v>
                </c:pt>
                <c:pt idx="3077">
                  <c:v>0.20618012543487499</c:v>
                </c:pt>
                <c:pt idx="3078">
                  <c:v>0.20599640509602199</c:v>
                </c:pt>
                <c:pt idx="3079">
                  <c:v>0.20581288737433001</c:v>
                </c:pt>
                <c:pt idx="3080">
                  <c:v>0.20562957178167199</c:v>
                </c:pt>
                <c:pt idx="3081">
                  <c:v>0.205446457829915</c:v>
                </c:pt>
                <c:pt idx="3082">
                  <c:v>0.20526354503091601</c:v>
                </c:pt>
                <c:pt idx="3083">
                  <c:v>0.20508083289652199</c:v>
                </c:pt>
                <c:pt idx="3084">
                  <c:v>0.20489832093857199</c:v>
                </c:pt>
                <c:pt idx="3085">
                  <c:v>0.204716008668896</c:v>
                </c:pt>
                <c:pt idx="3086">
                  <c:v>0.20453389559931301</c:v>
                </c:pt>
                <c:pt idx="3087">
                  <c:v>0.204351981241637</c:v>
                </c:pt>
                <c:pt idx="3088">
                  <c:v>0.20417026510767</c:v>
                </c:pt>
                <c:pt idx="3089">
                  <c:v>0.203988746709206</c:v>
                </c:pt>
                <c:pt idx="3090">
                  <c:v>0.203807425558029</c:v>
                </c:pt>
                <c:pt idx="3091">
                  <c:v>0.20362630116591601</c:v>
                </c:pt>
                <c:pt idx="3092">
                  <c:v>0.203445373044634</c:v>
                </c:pt>
                <c:pt idx="3093">
                  <c:v>0.203264640705941</c:v>
                </c:pt>
                <c:pt idx="3094">
                  <c:v>0.203084103661587</c:v>
                </c:pt>
                <c:pt idx="3095">
                  <c:v>0.20290376142331301</c:v>
                </c:pt>
                <c:pt idx="3096">
                  <c:v>0.20272361350285001</c:v>
                </c:pt>
                <c:pt idx="3097">
                  <c:v>0.20254365941192201</c:v>
                </c:pt>
                <c:pt idx="3098">
                  <c:v>0.202363898662242</c:v>
                </c:pt>
                <c:pt idx="3099">
                  <c:v>0.20218433076551801</c:v>
                </c:pt>
                <c:pt idx="3100">
                  <c:v>0.202004955233445</c:v>
                </c:pt>
                <c:pt idx="3101">
                  <c:v>0.201825771577712</c:v>
                </c:pt>
                <c:pt idx="3102">
                  <c:v>0.201646779309998</c:v>
                </c:pt>
                <c:pt idx="3103">
                  <c:v>0.20146797794197499</c:v>
                </c:pt>
                <c:pt idx="3104">
                  <c:v>0.201289366985304</c:v>
                </c:pt>
                <c:pt idx="3105">
                  <c:v>0.201110945951639</c:v>
                </c:pt>
                <c:pt idx="3106">
                  <c:v>0.200932714352626</c:v>
                </c:pt>
                <c:pt idx="3107">
                  <c:v>0.20075467169989999</c:v>
                </c:pt>
                <c:pt idx="3108">
                  <c:v>0.20057681750508999</c:v>
                </c:pt>
                <c:pt idx="3109">
                  <c:v>0.200399151279815</c:v>
                </c:pt>
                <c:pt idx="3110">
                  <c:v>0.20022167253568601</c:v>
                </c:pt>
                <c:pt idx="3111">
                  <c:v>0.200044380784305</c:v>
                </c:pt>
                <c:pt idx="3112">
                  <c:v>0.19986727553726499</c:v>
                </c:pt>
                <c:pt idx="3113">
                  <c:v>0.19969035630615301</c:v>
                </c:pt>
                <c:pt idx="3114">
                  <c:v>0.19951362260254499</c:v>
                </c:pt>
                <c:pt idx="3115">
                  <c:v>0.19933707393801001</c:v>
                </c:pt>
                <c:pt idx="3116">
                  <c:v>0.199160709824107</c:v>
                </c:pt>
                <c:pt idx="3117">
                  <c:v>0.19898452977238801</c:v>
                </c:pt>
                <c:pt idx="3118">
                  <c:v>0.19880853329439699</c:v>
                </c:pt>
                <c:pt idx="3119">
                  <c:v>0.198632719901667</c:v>
                </c:pt>
                <c:pt idx="3120">
                  <c:v>0.19845708910572701</c:v>
                </c:pt>
                <c:pt idx="3121">
                  <c:v>0.19828164041809401</c:v>
                </c:pt>
                <c:pt idx="3122">
                  <c:v>0.198106374064529</c:v>
                </c:pt>
                <c:pt idx="3123">
                  <c:v>0.197931289362198</c:v>
                </c:pt>
                <c:pt idx="3124">
                  <c:v>0.19775638530102899</c:v>
                </c:pt>
                <c:pt idx="3125">
                  <c:v>0.197581661392322</c:v>
                </c:pt>
                <c:pt idx="3126">
                  <c:v>0.19740572448716301</c:v>
                </c:pt>
                <c:pt idx="3127">
                  <c:v>0.197229717347737</c:v>
                </c:pt>
                <c:pt idx="3128">
                  <c:v>0.197053888349561</c:v>
                </c:pt>
                <c:pt idx="3129">
                  <c:v>0.196878237250284</c:v>
                </c:pt>
                <c:pt idx="3130">
                  <c:v>0.196702763807548</c:v>
                </c:pt>
                <c:pt idx="3131">
                  <c:v>0.19652746777898999</c:v>
                </c:pt>
                <c:pt idx="3132">
                  <c:v>0.19635234892223799</c:v>
                </c:pt>
                <c:pt idx="3133">
                  <c:v>0.19617740699491801</c:v>
                </c:pt>
                <c:pt idx="3134">
                  <c:v>0.19600264175464799</c:v>
                </c:pt>
                <c:pt idx="3135">
                  <c:v>0.19582805295903899</c:v>
                </c:pt>
                <c:pt idx="3136">
                  <c:v>0.19565364036569899</c:v>
                </c:pt>
                <c:pt idx="3137">
                  <c:v>0.195479403732226</c:v>
                </c:pt>
                <c:pt idx="3138">
                  <c:v>0.19530534281621501</c:v>
                </c:pt>
                <c:pt idx="3139">
                  <c:v>0.195131457375255</c:v>
                </c:pt>
                <c:pt idx="3140">
                  <c:v>0.19495774716692801</c:v>
                </c:pt>
                <c:pt idx="3141">
                  <c:v>0.19478421194880999</c:v>
                </c:pt>
                <c:pt idx="3142">
                  <c:v>0.19461085147847301</c:v>
                </c:pt>
                <c:pt idx="3143">
                  <c:v>0.19443766551347999</c:v>
                </c:pt>
                <c:pt idx="3144">
                  <c:v>0.19426465381139099</c:v>
                </c:pt>
                <c:pt idx="3145">
                  <c:v>0.19409181612975901</c:v>
                </c:pt>
                <c:pt idx="3146">
                  <c:v>0.19391915222612999</c:v>
                </c:pt>
                <c:pt idx="3147">
                  <c:v>0.19374666185804701</c:v>
                </c:pt>
                <c:pt idx="3148">
                  <c:v>0.193574344783044</c:v>
                </c:pt>
                <c:pt idx="3149">
                  <c:v>0.193402200758651</c:v>
                </c:pt>
                <c:pt idx="3150">
                  <c:v>0.193230229542392</c:v>
                </c:pt>
                <c:pt idx="3151">
                  <c:v>0.19305843089178501</c:v>
                </c:pt>
                <c:pt idx="3152">
                  <c:v>0.19288680456434201</c:v>
                </c:pt>
                <c:pt idx="3153">
                  <c:v>0.19271535031756901</c:v>
                </c:pt>
                <c:pt idx="3154">
                  <c:v>0.192544067908968</c:v>
                </c:pt>
                <c:pt idx="3155">
                  <c:v>0.192372957096032</c:v>
                </c:pt>
                <c:pt idx="3156">
                  <c:v>0.192202017636252</c:v>
                </c:pt>
                <c:pt idx="3157">
                  <c:v>0.19203124928711099</c:v>
                </c:pt>
                <c:pt idx="3158">
                  <c:v>0.191860651806085</c:v>
                </c:pt>
                <c:pt idx="3159">
                  <c:v>0.191690224950648</c:v>
                </c:pt>
                <c:pt idx="3160">
                  <c:v>0.191519968478265</c:v>
                </c:pt>
                <c:pt idx="3161">
                  <c:v>0.191349882146397</c:v>
                </c:pt>
                <c:pt idx="3162">
                  <c:v>0.19117996571249901</c:v>
                </c:pt>
                <c:pt idx="3163">
                  <c:v>0.19101021893402001</c:v>
                </c:pt>
                <c:pt idx="3164">
                  <c:v>0.190840641568403</c:v>
                </c:pt>
                <c:pt idx="3165">
                  <c:v>0.190671233373087</c:v>
                </c:pt>
                <c:pt idx="3166">
                  <c:v>0.190501994105503</c:v>
                </c:pt>
                <c:pt idx="3167">
                  <c:v>0.19033292352307801</c:v>
                </c:pt>
                <c:pt idx="3168">
                  <c:v>0.19016402138323399</c:v>
                </c:pt>
                <c:pt idx="3169">
                  <c:v>0.18999528744338401</c:v>
                </c:pt>
                <c:pt idx="3170">
                  <c:v>0.18982672146094001</c:v>
                </c:pt>
                <c:pt idx="3171">
                  <c:v>0.189658323193305</c:v>
                </c:pt>
                <c:pt idx="3172">
                  <c:v>0.18949009239787701</c:v>
                </c:pt>
                <c:pt idx="3173">
                  <c:v>0.18932202883205099</c:v>
                </c:pt>
                <c:pt idx="3174">
                  <c:v>0.18915413225321201</c:v>
                </c:pt>
                <c:pt idx="3175">
                  <c:v>0.18898640241874301</c:v>
                </c:pt>
                <c:pt idx="3176">
                  <c:v>0.18881883908602101</c:v>
                </c:pt>
                <c:pt idx="3177">
                  <c:v>0.18865144201241499</c:v>
                </c:pt>
                <c:pt idx="3178">
                  <c:v>0.188484210955292</c:v>
                </c:pt>
                <c:pt idx="3179">
                  <c:v>0.18831714567201099</c:v>
                </c:pt>
                <c:pt idx="3180">
                  <c:v>0.18815024591992499</c:v>
                </c:pt>
                <c:pt idx="3181">
                  <c:v>0.18798351145638501</c:v>
                </c:pt>
                <c:pt idx="3182">
                  <c:v>0.187816942038733</c:v>
                </c:pt>
                <c:pt idx="3183">
                  <c:v>0.18765053742430701</c:v>
                </c:pt>
                <c:pt idx="3184">
                  <c:v>0.18748429737043901</c:v>
                </c:pt>
                <c:pt idx="3185">
                  <c:v>0.18731822163445599</c:v>
                </c:pt>
                <c:pt idx="3186">
                  <c:v>0.18715230997367999</c:v>
                </c:pt>
                <c:pt idx="3187">
                  <c:v>0.186986562145426</c:v>
                </c:pt>
                <c:pt idx="3188">
                  <c:v>0.186820977907005</c:v>
                </c:pt>
                <c:pt idx="3189">
                  <c:v>0.18665555701572201</c:v>
                </c:pt>
                <c:pt idx="3190">
                  <c:v>0.186490299228877</c:v>
                </c:pt>
                <c:pt idx="3191">
                  <c:v>0.18632520430376501</c:v>
                </c:pt>
                <c:pt idx="3192">
                  <c:v>0.18616027199767299</c:v>
                </c:pt>
                <c:pt idx="3193">
                  <c:v>0.18599550206788701</c:v>
                </c:pt>
                <c:pt idx="3194">
                  <c:v>0.18583089427168301</c:v>
                </c:pt>
                <c:pt idx="3195">
                  <c:v>0.185666448366335</c:v>
                </c:pt>
                <c:pt idx="3196">
                  <c:v>0.185502164109111</c:v>
                </c:pt>
                <c:pt idx="3197">
                  <c:v>0.18533804125727199</c:v>
                </c:pt>
                <c:pt idx="3198">
                  <c:v>0.18517407956807599</c:v>
                </c:pt>
                <c:pt idx="3199">
                  <c:v>0.18501027879877399</c:v>
                </c:pt>
                <c:pt idx="3200">
                  <c:v>0.184846638706612</c:v>
                </c:pt>
                <c:pt idx="3201">
                  <c:v>0.18468315904883101</c:v>
                </c:pt>
                <c:pt idx="3202">
                  <c:v>0.18451983958266699</c:v>
                </c:pt>
                <c:pt idx="3203">
                  <c:v>0.18435668006535</c:v>
                </c:pt>
                <c:pt idx="3204">
                  <c:v>0.18419368025410601</c:v>
                </c:pt>
                <c:pt idx="3205">
                  <c:v>0.18403083990615399</c:v>
                </c:pt>
                <c:pt idx="3206">
                  <c:v>0.18386815877870899</c:v>
                </c:pt>
                <c:pt idx="3207">
                  <c:v>0.18370563662897901</c:v>
                </c:pt>
                <c:pt idx="3208">
                  <c:v>0.18354327321417099</c:v>
                </c:pt>
                <c:pt idx="3209">
                  <c:v>0.18338106829148099</c:v>
                </c:pt>
                <c:pt idx="3210">
                  <c:v>0.18321902161810499</c:v>
                </c:pt>
                <c:pt idx="3211">
                  <c:v>0.18305713295122999</c:v>
                </c:pt>
                <c:pt idx="3212">
                  <c:v>0.182895402048041</c:v>
                </c:pt>
                <c:pt idx="3213">
                  <c:v>0.182733828665714</c:v>
                </c:pt>
                <c:pt idx="3214">
                  <c:v>0.18257241256142301</c:v>
                </c:pt>
                <c:pt idx="3215">
                  <c:v>0.182411153492336</c:v>
                </c:pt>
                <c:pt idx="3216">
                  <c:v>0.18225005121561599</c:v>
                </c:pt>
                <c:pt idx="3217">
                  <c:v>0.18208910548842</c:v>
                </c:pt>
                <c:pt idx="3218">
                  <c:v>0.1819283160679</c:v>
                </c:pt>
                <c:pt idx="3219">
                  <c:v>0.181767682711205</c:v>
                </c:pt>
                <c:pt idx="3220">
                  <c:v>0.18160720517547499</c:v>
                </c:pt>
                <c:pt idx="3221">
                  <c:v>0.18144688321784799</c:v>
                </c:pt>
                <c:pt idx="3222">
                  <c:v>0.181286716595457</c:v>
                </c:pt>
                <c:pt idx="3223">
                  <c:v>0.181126705065427</c:v>
                </c:pt>
                <c:pt idx="3224">
                  <c:v>0.180966848384881</c:v>
                </c:pt>
                <c:pt idx="3225">
                  <c:v>0.180807146310935</c:v>
                </c:pt>
                <c:pt idx="3226">
                  <c:v>0.18064759860070201</c:v>
                </c:pt>
                <c:pt idx="3227">
                  <c:v>0.18048820501128701</c:v>
                </c:pt>
                <c:pt idx="3228">
                  <c:v>0.180328965299793</c:v>
                </c:pt>
                <c:pt idx="3229">
                  <c:v>0.18016987922331601</c:v>
                </c:pt>
                <c:pt idx="3230">
                  <c:v>0.180010946538948</c:v>
                </c:pt>
                <c:pt idx="3231">
                  <c:v>0.17985216700377399</c:v>
                </c:pt>
                <c:pt idx="3232">
                  <c:v>0.179693540374878</c:v>
                </c:pt>
                <c:pt idx="3233">
                  <c:v>0.179535066409334</c:v>
                </c:pt>
                <c:pt idx="3234">
                  <c:v>0.17937674486421601</c:v>
                </c:pt>
                <c:pt idx="3235">
                  <c:v>0.17921857549658801</c:v>
                </c:pt>
                <c:pt idx="3236">
                  <c:v>0.17906055806351401</c:v>
                </c:pt>
                <c:pt idx="3237">
                  <c:v>0.17890269232205</c:v>
                </c:pt>
                <c:pt idx="3238">
                  <c:v>0.17874497802924699</c:v>
                </c:pt>
                <c:pt idx="3239">
                  <c:v>0.178587414942152</c:v>
                </c:pt>
                <c:pt idx="3240">
                  <c:v>0.17843000281780799</c:v>
                </c:pt>
                <c:pt idx="3241">
                  <c:v>0.178272741413251</c:v>
                </c:pt>
                <c:pt idx="3242">
                  <c:v>0.17811563048551299</c:v>
                </c:pt>
                <c:pt idx="3243">
                  <c:v>0.177958669791621</c:v>
                </c:pt>
                <c:pt idx="3244">
                  <c:v>0.177801859088598</c:v>
                </c:pt>
                <c:pt idx="3245">
                  <c:v>0.177645198133461</c:v>
                </c:pt>
                <c:pt idx="3246">
                  <c:v>0.17748868668322201</c:v>
                </c:pt>
                <c:pt idx="3247">
                  <c:v>0.177332324494889</c:v>
                </c:pt>
                <c:pt idx="3248">
                  <c:v>0.17717611132546601</c:v>
                </c:pt>
                <c:pt idx="3249">
                  <c:v>0.177020046931949</c:v>
                </c:pt>
                <c:pt idx="3250">
                  <c:v>0.176864131071333</c:v>
                </c:pt>
                <c:pt idx="3251">
                  <c:v>0.17670836350060401</c:v>
                </c:pt>
                <c:pt idx="3252">
                  <c:v>0.176552743976747</c:v>
                </c:pt>
                <c:pt idx="3253">
                  <c:v>0.17639727225674101</c:v>
                </c:pt>
                <c:pt idx="3254">
                  <c:v>0.176241948097559</c:v>
                </c:pt>
                <c:pt idx="3255">
                  <c:v>0.17608677125617</c:v>
                </c:pt>
                <c:pt idx="3256">
                  <c:v>0.175931741489539</c:v>
                </c:pt>
                <c:pt idx="3257">
                  <c:v>0.17577685855462499</c:v>
                </c:pt>
                <c:pt idx="3258">
                  <c:v>0.175622122208383</c:v>
                </c:pt>
                <c:pt idx="3259">
                  <c:v>0.17546753220776301</c:v>
                </c:pt>
                <c:pt idx="3260">
                  <c:v>0.17531308830970899</c:v>
                </c:pt>
                <c:pt idx="3261">
                  <c:v>0.17515879027116299</c:v>
                </c:pt>
                <c:pt idx="3262">
                  <c:v>0.17500463784906101</c:v>
                </c:pt>
                <c:pt idx="3263">
                  <c:v>0.174850630800333</c:v>
                </c:pt>
                <c:pt idx="3264">
                  <c:v>0.174696768881905</c:v>
                </c:pt>
                <c:pt idx="3265">
                  <c:v>0.17454305185069999</c:v>
                </c:pt>
                <c:pt idx="3266">
                  <c:v>0.17438947946363401</c:v>
                </c:pt>
                <c:pt idx="3267">
                  <c:v>0.17423605147762</c:v>
                </c:pt>
                <c:pt idx="3268">
                  <c:v>0.17408276764956401</c:v>
                </c:pt>
                <c:pt idx="3269">
                  <c:v>0.173929627736371</c:v>
                </c:pt>
                <c:pt idx="3270">
                  <c:v>0.17377663149493799</c:v>
                </c:pt>
                <c:pt idx="3271">
                  <c:v>0.173623778682158</c:v>
                </c:pt>
                <c:pt idx="3272">
                  <c:v>0.17347106905492199</c:v>
                </c:pt>
                <c:pt idx="3273">
                  <c:v>0.17331850237011201</c:v>
                </c:pt>
                <c:pt idx="3274">
                  <c:v>0.17316607838460901</c:v>
                </c:pt>
                <c:pt idx="3275">
                  <c:v>0.173013796855288</c:v>
                </c:pt>
                <c:pt idx="3276">
                  <c:v>0.17286165753902</c:v>
                </c:pt>
                <c:pt idx="3277">
                  <c:v>0.17270966019266901</c:v>
                </c:pt>
                <c:pt idx="3278">
                  <c:v>0.17255780457309799</c:v>
                </c:pt>
                <c:pt idx="3279">
                  <c:v>0.17240609043716301</c:v>
                </c:pt>
                <c:pt idx="3280">
                  <c:v>0.172254517541716</c:v>
                </c:pt>
                <c:pt idx="3281">
                  <c:v>0.17210308564360499</c:v>
                </c:pt>
                <c:pt idx="3282">
                  <c:v>0.17195179449967299</c:v>
                </c:pt>
                <c:pt idx="3283">
                  <c:v>0.171800643866758</c:v>
                </c:pt>
                <c:pt idx="3284">
                  <c:v>0.17164963350169399</c:v>
                </c:pt>
                <c:pt idx="3285">
                  <c:v>0.17149876316130999</c:v>
                </c:pt>
                <c:pt idx="3286">
                  <c:v>0.171348032602432</c:v>
                </c:pt>
                <c:pt idx="3287">
                  <c:v>0.171197441581879</c:v>
                </c:pt>
                <c:pt idx="3288">
                  <c:v>0.17104698985646799</c:v>
                </c:pt>
                <c:pt idx="3289">
                  <c:v>0.17089667718300899</c:v>
                </c:pt>
                <c:pt idx="3290">
                  <c:v>0.17074650331831001</c:v>
                </c:pt>
                <c:pt idx="3291">
                  <c:v>0.170596468019173</c:v>
                </c:pt>
                <c:pt idx="3292">
                  <c:v>0.17044657104239599</c:v>
                </c:pt>
                <c:pt idx="3293">
                  <c:v>0.17029681214477199</c:v>
                </c:pt>
                <c:pt idx="3294">
                  <c:v>0.17014719108309001</c:v>
                </c:pt>
                <c:pt idx="3295">
                  <c:v>0.16999770761413499</c:v>
                </c:pt>
                <c:pt idx="3296">
                  <c:v>0.16984836149468699</c:v>
                </c:pt>
                <c:pt idx="3297">
                  <c:v>0.16969915248152001</c:v>
                </c:pt>
                <c:pt idx="3298">
                  <c:v>0.169550080331408</c:v>
                </c:pt>
                <c:pt idx="3299">
                  <c:v>0.16940114480111601</c:v>
                </c:pt>
                <c:pt idx="3300">
                  <c:v>0.16925234564740599</c:v>
                </c:pt>
                <c:pt idx="3301">
                  <c:v>0.16910368262703801</c:v>
                </c:pt>
                <c:pt idx="3302">
                  <c:v>0.16895515549676299</c:v>
                </c:pt>
                <c:pt idx="3303">
                  <c:v>0.168806764013332</c:v>
                </c:pt>
                <c:pt idx="3304">
                  <c:v>0.16865850793348999</c:v>
                </c:pt>
                <c:pt idx="3305">
                  <c:v>0.168510387013976</c:v>
                </c:pt>
                <c:pt idx="3306">
                  <c:v>0.168362401011527</c:v>
                </c:pt>
                <c:pt idx="3307">
                  <c:v>0.168214549682875</c:v>
                </c:pt>
                <c:pt idx="3308">
                  <c:v>0.16806683278474599</c:v>
                </c:pt>
                <c:pt idx="3309">
                  <c:v>0.16791925007386499</c:v>
                </c:pt>
                <c:pt idx="3310">
                  <c:v>0.16777180130694999</c:v>
                </c:pt>
                <c:pt idx="3311">
                  <c:v>0.16762448624071499</c:v>
                </c:pt>
                <c:pt idx="3312">
                  <c:v>0.16747730463186999</c:v>
                </c:pt>
                <c:pt idx="3313">
                  <c:v>0.167330256237122</c:v>
                </c:pt>
                <c:pt idx="3314">
                  <c:v>0.16718334081317099</c:v>
                </c:pt>
                <c:pt idx="3315">
                  <c:v>0.167036558116716</c:v>
                </c:pt>
                <c:pt idx="3316">
                  <c:v>0.16688990790444799</c:v>
                </c:pt>
                <c:pt idx="3317">
                  <c:v>0.16674338993305701</c:v>
                </c:pt>
                <c:pt idx="3318">
                  <c:v>0.166597003959227</c:v>
                </c:pt>
                <c:pt idx="3319">
                  <c:v>0.166450749739638</c:v>
                </c:pt>
                <c:pt idx="3320">
                  <c:v>0.16630462703096599</c:v>
                </c:pt>
                <c:pt idx="3321">
                  <c:v>0.166158635589883</c:v>
                </c:pt>
                <c:pt idx="3322">
                  <c:v>0.16601277517305599</c:v>
                </c:pt>
                <c:pt idx="3323">
                  <c:v>0.16586704553714801</c:v>
                </c:pt>
                <c:pt idx="3324">
                  <c:v>0.165721446438819</c:v>
                </c:pt>
                <c:pt idx="3325">
                  <c:v>0.16557597763472301</c:v>
                </c:pt>
                <c:pt idx="3326">
                  <c:v>0.16543063888150999</c:v>
                </c:pt>
                <c:pt idx="3327">
                  <c:v>0.16528543015435301</c:v>
                </c:pt>
                <c:pt idx="3328">
                  <c:v>0.165140353175072</c:v>
                </c:pt>
                <c:pt idx="3329">
                  <c:v>0.164995405513544</c:v>
                </c:pt>
                <c:pt idx="3330">
                  <c:v>0.16485058692608601</c:v>
                </c:pt>
                <c:pt idx="3331">
                  <c:v>0.16470589716901399</c:v>
                </c:pt>
                <c:pt idx="3332">
                  <c:v>0.16455989909747101</c:v>
                </c:pt>
                <c:pt idx="3333">
                  <c:v>0.16441364181486001</c:v>
                </c:pt>
                <c:pt idx="3334">
                  <c:v>0.16426751207905099</c:v>
                </c:pt>
                <c:pt idx="3335">
                  <c:v>0.16412150988969801</c:v>
                </c:pt>
                <c:pt idx="3336">
                  <c:v>0.16397563524644901</c:v>
                </c:pt>
                <c:pt idx="3337">
                  <c:v>0.16382988814895399</c:v>
                </c:pt>
                <c:pt idx="3338">
                  <c:v>0.163684268596858</c:v>
                </c:pt>
                <c:pt idx="3339">
                  <c:v>0.16353877658980701</c:v>
                </c:pt>
                <c:pt idx="3340">
                  <c:v>0.16339341212744199</c:v>
                </c:pt>
                <c:pt idx="3341">
                  <c:v>0.16324817520940499</c:v>
                </c:pt>
                <c:pt idx="3342">
                  <c:v>0.16310306583533399</c:v>
                </c:pt>
                <c:pt idx="3343">
                  <c:v>0.162958084004868</c:v>
                </c:pt>
                <c:pt idx="3344">
                  <c:v>0.16281322971764001</c:v>
                </c:pt>
                <c:pt idx="3345">
                  <c:v>0.162668502973285</c:v>
                </c:pt>
                <c:pt idx="3346">
                  <c:v>0.162523903771434</c:v>
                </c:pt>
                <c:pt idx="3347">
                  <c:v>0.16237943211171599</c:v>
                </c:pt>
                <c:pt idx="3348">
                  <c:v>0.16223508799375999</c:v>
                </c:pt>
                <c:pt idx="3349">
                  <c:v>0.162090871417192</c:v>
                </c:pt>
                <c:pt idx="3350">
                  <c:v>0.16194678238163501</c:v>
                </c:pt>
                <c:pt idx="3351">
                  <c:v>0.161802820886712</c:v>
                </c:pt>
                <c:pt idx="3352">
                  <c:v>0.161658986932044</c:v>
                </c:pt>
                <c:pt idx="3353">
                  <c:v>0.161515280517249</c:v>
                </c:pt>
                <c:pt idx="3354">
                  <c:v>0.161371701641944</c:v>
                </c:pt>
                <c:pt idx="3355">
                  <c:v>0.161228250305744</c:v>
                </c:pt>
                <c:pt idx="3356">
                  <c:v>0.16108492650826201</c:v>
                </c:pt>
                <c:pt idx="3357">
                  <c:v>0.16094173024910899</c:v>
                </c:pt>
                <c:pt idx="3358">
                  <c:v>0.16079866152789599</c:v>
                </c:pt>
                <c:pt idx="3359">
                  <c:v>0.16065572034422801</c:v>
                </c:pt>
                <c:pt idx="3360">
                  <c:v>0.16051290669771401</c:v>
                </c:pt>
                <c:pt idx="3361">
                  <c:v>0.160370220587955</c:v>
                </c:pt>
                <c:pt idx="3362">
                  <c:v>0.16022766201455499</c:v>
                </c:pt>
                <c:pt idx="3363">
                  <c:v>0.160085230977114</c:v>
                </c:pt>
                <c:pt idx="3364">
                  <c:v>0.15994292747523101</c:v>
                </c:pt>
                <c:pt idx="3365">
                  <c:v>0.15980075150850201</c:v>
                </c:pt>
                <c:pt idx="3366">
                  <c:v>0.159658703076521</c:v>
                </c:pt>
                <c:pt idx="3367">
                  <c:v>0.15951678217888299</c:v>
                </c:pt>
                <c:pt idx="3368">
                  <c:v>0.159374988815179</c:v>
                </c:pt>
                <c:pt idx="3369">
                  <c:v>0.15923332298499701</c:v>
                </c:pt>
                <c:pt idx="3370">
                  <c:v>0.15909178468792601</c:v>
                </c:pt>
                <c:pt idx="3371">
                  <c:v>0.15895037392355199</c:v>
                </c:pt>
                <c:pt idx="3372">
                  <c:v>0.15880909069145799</c:v>
                </c:pt>
                <c:pt idx="3373">
                  <c:v>0.158667934991226</c:v>
                </c:pt>
                <c:pt idx="3374">
                  <c:v>0.158526906822438</c:v>
                </c:pt>
                <c:pt idx="3375">
                  <c:v>0.158386006184672</c:v>
                </c:pt>
                <c:pt idx="3376">
                  <c:v>0.15824523307750499</c:v>
                </c:pt>
                <c:pt idx="3377">
                  <c:v>0.15810458750051101</c:v>
                </c:pt>
                <c:pt idx="3378">
                  <c:v>0.15796406945326499</c:v>
                </c:pt>
                <c:pt idx="3379">
                  <c:v>0.157823678935337</c:v>
                </c:pt>
                <c:pt idx="3380">
                  <c:v>0.15768341594629701</c:v>
                </c:pt>
                <c:pt idx="3381">
                  <c:v>0.15754328048571301</c:v>
                </c:pt>
                <c:pt idx="3382">
                  <c:v>0.15740327255315201</c:v>
                </c:pt>
                <c:pt idx="3383">
                  <c:v>0.157263392148177</c:v>
                </c:pt>
                <c:pt idx="3384">
                  <c:v>0.157123639270351</c:v>
                </c:pt>
                <c:pt idx="3385">
                  <c:v>0.156984013919235</c:v>
                </c:pt>
                <c:pt idx="3386">
                  <c:v>0.15684451609438699</c:v>
                </c:pt>
                <c:pt idx="3387">
                  <c:v>0.15670514579536601</c:v>
                </c:pt>
                <c:pt idx="3388">
                  <c:v>0.15656590302172599</c:v>
                </c:pt>
                <c:pt idx="3389">
                  <c:v>0.15642678777302199</c:v>
                </c:pt>
                <c:pt idx="3390">
                  <c:v>0.15628780004880399</c:v>
                </c:pt>
                <c:pt idx="3391">
                  <c:v>0.15614893984862299</c:v>
                </c:pt>
                <c:pt idx="3392">
                  <c:v>0.15601020717202799</c:v>
                </c:pt>
                <c:pt idx="3393">
                  <c:v>0.15587160201856501</c:v>
                </c:pt>
                <c:pt idx="3394">
                  <c:v>0.155733124387778</c:v>
                </c:pt>
                <c:pt idx="3395">
                  <c:v>0.15559477427921201</c:v>
                </c:pt>
                <c:pt idx="3396">
                  <c:v>0.15545655169240599</c:v>
                </c:pt>
                <c:pt idx="3397">
                  <c:v>0.155318456626901</c:v>
                </c:pt>
                <c:pt idx="3398">
                  <c:v>0.155180489082235</c:v>
                </c:pt>
                <c:pt idx="3399">
                  <c:v>0.15504264905794299</c:v>
                </c:pt>
                <c:pt idx="3400">
                  <c:v>0.154904936553559</c:v>
                </c:pt>
                <c:pt idx="3401">
                  <c:v>0.15476735156861701</c:v>
                </c:pt>
                <c:pt idx="3402">
                  <c:v>0.15462989410264699</c:v>
                </c:pt>
                <c:pt idx="3403">
                  <c:v>0.15449256415517701</c:v>
                </c:pt>
                <c:pt idx="3404">
                  <c:v>0.154355361725736</c:v>
                </c:pt>
                <c:pt idx="3405">
                  <c:v>0.154218286813848</c:v>
                </c:pt>
                <c:pt idx="3406">
                  <c:v>0.15408133941903801</c:v>
                </c:pt>
                <c:pt idx="3407">
                  <c:v>0.153944519540827</c:v>
                </c:pt>
                <c:pt idx="3408">
                  <c:v>0.15380782717873601</c:v>
                </c:pt>
                <c:pt idx="3409">
                  <c:v>0.15367126233228401</c:v>
                </c:pt>
                <c:pt idx="3410">
                  <c:v>0.153534825000986</c:v>
                </c:pt>
                <c:pt idx="3411">
                  <c:v>0.15339851518435799</c:v>
                </c:pt>
                <c:pt idx="3412">
                  <c:v>0.15326233288191399</c:v>
                </c:pt>
                <c:pt idx="3413">
                  <c:v>0.15312627809316601</c:v>
                </c:pt>
                <c:pt idx="3414">
                  <c:v>0.152990350817622</c:v>
                </c:pt>
                <c:pt idx="3415">
                  <c:v>0.15285455105479101</c:v>
                </c:pt>
                <c:pt idx="3416">
                  <c:v>0.152718878804179</c:v>
                </c:pt>
                <c:pt idx="3417">
                  <c:v>0.15258333406529201</c:v>
                </c:pt>
                <c:pt idx="3418">
                  <c:v>0.15244791683763201</c:v>
                </c:pt>
                <c:pt idx="3419">
                  <c:v>0.15231262712070101</c:v>
                </c:pt>
                <c:pt idx="3420">
                  <c:v>0.152177464913998</c:v>
                </c:pt>
                <c:pt idx="3421">
                  <c:v>0.15204243021701999</c:v>
                </c:pt>
                <c:pt idx="3422">
                  <c:v>0.151907523029265</c:v>
                </c:pt>
                <c:pt idx="3423">
                  <c:v>0.151772743350225</c:v>
                </c:pt>
                <c:pt idx="3424">
                  <c:v>0.151638091179395</c:v>
                </c:pt>
                <c:pt idx="3425">
                  <c:v>0.15150356651626501</c:v>
                </c:pt>
                <c:pt idx="3426">
                  <c:v>0.15136916936032299</c:v>
                </c:pt>
                <c:pt idx="3427">
                  <c:v>0.151234899711059</c:v>
                </c:pt>
                <c:pt idx="3428">
                  <c:v>0.15110075756795699</c:v>
                </c:pt>
                <c:pt idx="3429">
                  <c:v>0.150966742930502</c:v>
                </c:pt>
                <c:pt idx="3430">
                  <c:v>0.15083285579817701</c:v>
                </c:pt>
                <c:pt idx="3431">
                  <c:v>0.15069909617046101</c:v>
                </c:pt>
                <c:pt idx="3432">
                  <c:v>0.15056546404683399</c:v>
                </c:pt>
                <c:pt idx="3433">
                  <c:v>0.15043195942677401</c:v>
                </c:pt>
                <c:pt idx="3434">
                  <c:v>0.15029858230975601</c:v>
                </c:pt>
                <c:pt idx="3435">
                  <c:v>0.15016533269525301</c:v>
                </c:pt>
                <c:pt idx="3436">
                  <c:v>0.150032210582739</c:v>
                </c:pt>
                <c:pt idx="3437">
                  <c:v>0.14989921597168401</c:v>
                </c:pt>
                <c:pt idx="3438">
                  <c:v>0.14976634886155701</c:v>
                </c:pt>
                <c:pt idx="3439">
                  <c:v>0.14963360925182401</c:v>
                </c:pt>
                <c:pt idx="3440">
                  <c:v>0.149500997141953</c:v>
                </c:pt>
                <c:pt idx="3441">
                  <c:v>0.14936851253140501</c:v>
                </c:pt>
                <c:pt idx="3442">
                  <c:v>0.149236155419644</c:v>
                </c:pt>
                <c:pt idx="3443">
                  <c:v>0.14910392580612999</c:v>
                </c:pt>
                <c:pt idx="3444">
                  <c:v>0.148971823690322</c:v>
                </c:pt>
                <c:pt idx="3445">
                  <c:v>0.14883984907167699</c:v>
                </c:pt>
                <c:pt idx="3446">
                  <c:v>0.148708001949651</c:v>
                </c:pt>
                <c:pt idx="3447">
                  <c:v>0.14857628232369699</c:v>
                </c:pt>
                <c:pt idx="3448">
                  <c:v>0.148444690193267</c:v>
                </c:pt>
                <c:pt idx="3449">
                  <c:v>0.14831322555781201</c:v>
                </c:pt>
                <c:pt idx="3450">
                  <c:v>0.14818188841678101</c:v>
                </c:pt>
                <c:pt idx="3451">
                  <c:v>0.148050678769621</c:v>
                </c:pt>
                <c:pt idx="3452">
                  <c:v>0.147919596615777</c:v>
                </c:pt>
                <c:pt idx="3453">
                  <c:v>0.14778864195469299</c:v>
                </c:pt>
                <c:pt idx="3454">
                  <c:v>0.147657814785811</c:v>
                </c:pt>
                <c:pt idx="3455">
                  <c:v>0.147527115108572</c:v>
                </c:pt>
                <c:pt idx="3456">
                  <c:v>0.147396542922415</c:v>
                </c:pt>
                <c:pt idx="3457">
                  <c:v>0.147266098226777</c:v>
                </c:pt>
                <c:pt idx="3458">
                  <c:v>0.14713578102109201</c:v>
                </c:pt>
                <c:pt idx="3459">
                  <c:v>0.14700559130479701</c:v>
                </c:pt>
                <c:pt idx="3460">
                  <c:v>0.14687552907732099</c:v>
                </c:pt>
                <c:pt idx="3461">
                  <c:v>0.146745594338097</c:v>
                </c:pt>
                <c:pt idx="3462">
                  <c:v>0.14661578708655301</c:v>
                </c:pt>
                <c:pt idx="3463">
                  <c:v>0.146486107322117</c:v>
                </c:pt>
                <c:pt idx="3464">
                  <c:v>0.14635655504421299</c:v>
                </c:pt>
                <c:pt idx="3465">
                  <c:v>0.146227130252266</c:v>
                </c:pt>
                <c:pt idx="3466">
                  <c:v>0.146097832945699</c:v>
                </c:pt>
                <c:pt idx="3467">
                  <c:v>0.145968663123933</c:v>
                </c:pt>
                <c:pt idx="3468">
                  <c:v>0.14583962078638499</c:v>
                </c:pt>
                <c:pt idx="3469">
                  <c:v>0.14571070593247501</c:v>
                </c:pt>
                <c:pt idx="3470">
                  <c:v>0.14558191856161701</c:v>
                </c:pt>
                <c:pt idx="3471">
                  <c:v>0.145453258673226</c:v>
                </c:pt>
                <c:pt idx="3472">
                  <c:v>0.145324726266715</c:v>
                </c:pt>
                <c:pt idx="3473">
                  <c:v>0.14519632134149499</c:v>
                </c:pt>
                <c:pt idx="3474">
                  <c:v>0.145068043896975</c:v>
                </c:pt>
                <c:pt idx="3475">
                  <c:v>0.14493989393256199</c:v>
                </c:pt>
                <c:pt idx="3476">
                  <c:v>0.144811871447663</c:v>
                </c:pt>
                <c:pt idx="3477">
                  <c:v>0.14468397644168299</c:v>
                </c:pt>
                <c:pt idx="3478">
                  <c:v>0.14455620891402299</c:v>
                </c:pt>
                <c:pt idx="3479">
                  <c:v>0.144428568864087</c:v>
                </c:pt>
                <c:pt idx="3480">
                  <c:v>0.14430105629127199</c:v>
                </c:pt>
                <c:pt idx="3481">
                  <c:v>0.14417367119497801</c:v>
                </c:pt>
                <c:pt idx="3482">
                  <c:v>0.14404641357460099</c:v>
                </c:pt>
                <c:pt idx="3483">
                  <c:v>0.143919283429535</c:v>
                </c:pt>
                <c:pt idx="3484">
                  <c:v>0.143792280759175</c:v>
                </c:pt>
                <c:pt idx="3485">
                  <c:v>0.14366540556290999</c:v>
                </c:pt>
                <c:pt idx="3486">
                  <c:v>0.14353865784013201</c:v>
                </c:pt>
                <c:pt idx="3487">
                  <c:v>0.14341203759023</c:v>
                </c:pt>
                <c:pt idx="3488">
                  <c:v>0.14328554481258901</c:v>
                </c:pt>
                <c:pt idx="3489">
                  <c:v>0.14315917950659501</c:v>
                </c:pt>
                <c:pt idx="3490">
                  <c:v>0.143032941671631</c:v>
                </c:pt>
                <c:pt idx="3491">
                  <c:v>0.14290683130708101</c:v>
                </c:pt>
                <c:pt idx="3492">
                  <c:v>0.142780848412324</c:v>
                </c:pt>
                <c:pt idx="3493">
                  <c:v>0.142654992986739</c:v>
                </c:pt>
                <c:pt idx="3494">
                  <c:v>0.14252926502970301</c:v>
                </c:pt>
                <c:pt idx="3495">
                  <c:v>0.142403664540593</c:v>
                </c:pt>
                <c:pt idx="3496">
                  <c:v>0.14227819151878199</c:v>
                </c:pt>
                <c:pt idx="3497">
                  <c:v>0.142152845963642</c:v>
                </c:pt>
                <c:pt idx="3498">
                  <c:v>0.14202762787454601</c:v>
                </c:pt>
                <c:pt idx="3499">
                  <c:v>0.14190253725086099</c:v>
                </c:pt>
                <c:pt idx="3500">
                  <c:v>0.14177757409195699</c:v>
                </c:pt>
                <c:pt idx="3501">
                  <c:v>0.141652738397199</c:v>
                </c:pt>
                <c:pt idx="3502">
                  <c:v>0.141528030165952</c:v>
                </c:pt>
                <c:pt idx="3503">
                  <c:v>0.14140344939757801</c:v>
                </c:pt>
                <c:pt idx="3504">
                  <c:v>0.14127899609144101</c:v>
                </c:pt>
                <c:pt idx="3505">
                  <c:v>0.14115467024689901</c:v>
                </c:pt>
                <c:pt idx="3506">
                  <c:v>0.14103047186331</c:v>
                </c:pt>
                <c:pt idx="3507">
                  <c:v>0.14090640094003301</c:v>
                </c:pt>
                <c:pt idx="3508">
                  <c:v>0.14078245747642101</c:v>
                </c:pt>
                <c:pt idx="3509">
                  <c:v>0.14065864147182899</c:v>
                </c:pt>
                <c:pt idx="3510">
                  <c:v>0.140534952925609</c:v>
                </c:pt>
                <c:pt idx="3511">
                  <c:v>0.14041139183711099</c:v>
                </c:pt>
                <c:pt idx="3512">
                  <c:v>0.14028795820568499</c:v>
                </c:pt>
                <c:pt idx="3513">
                  <c:v>0.14016465203067799</c:v>
                </c:pt>
                <c:pt idx="3514">
                  <c:v>0.14004147331143599</c:v>
                </c:pt>
                <c:pt idx="3515">
                  <c:v>0.13991842204730301</c:v>
                </c:pt>
                <c:pt idx="3516">
                  <c:v>0.139795498237622</c:v>
                </c:pt>
                <c:pt idx="3517">
                  <c:v>0.139672701881734</c:v>
                </c:pt>
                <c:pt idx="3518">
                  <c:v>0.13955003297898</c:v>
                </c:pt>
                <c:pt idx="3519">
                  <c:v>0.13942749152869699</c:v>
                </c:pt>
                <c:pt idx="3520">
                  <c:v>0.139305077530223</c:v>
                </c:pt>
                <c:pt idx="3521">
                  <c:v>0.13918279098289099</c:v>
                </c:pt>
                <c:pt idx="3522">
                  <c:v>0.13906063188603601</c:v>
                </c:pt>
                <c:pt idx="3523">
                  <c:v>0.13893860023898999</c:v>
                </c:pt>
                <c:pt idx="3524">
                  <c:v>0.13881669604108399</c:v>
                </c:pt>
                <c:pt idx="3525">
                  <c:v>0.13869491929164501</c:v>
                </c:pt>
                <c:pt idx="3526">
                  <c:v>0.138573269990003</c:v>
                </c:pt>
                <c:pt idx="3527">
                  <c:v>0.138451748135482</c:v>
                </c:pt>
                <c:pt idx="3528">
                  <c:v>0.13833035372740701</c:v>
                </c:pt>
                <c:pt idx="3529">
                  <c:v>0.13820908676510199</c:v>
                </c:pt>
                <c:pt idx="3530">
                  <c:v>0.13808794724788701</c:v>
                </c:pt>
                <c:pt idx="3531">
                  <c:v>0.13796693517508199</c:v>
                </c:pt>
                <c:pt idx="3532">
                  <c:v>0.13784605054600599</c:v>
                </c:pt>
                <c:pt idx="3533">
                  <c:v>0.13772529335997499</c:v>
                </c:pt>
                <c:pt idx="3534">
                  <c:v>0.137604663616305</c:v>
                </c:pt>
                <c:pt idx="3535">
                  <c:v>0.13748416131430899</c:v>
                </c:pt>
                <c:pt idx="3536">
                  <c:v>0.1373637864533</c:v>
                </c:pt>
                <c:pt idx="3537">
                  <c:v>0.13724353903258801</c:v>
                </c:pt>
                <c:pt idx="3538">
                  <c:v>0.13712341905148401</c:v>
                </c:pt>
                <c:pt idx="3539">
                  <c:v>0.13700342650929301</c:v>
                </c:pt>
                <c:pt idx="3540">
                  <c:v>0.13688356140532301</c:v>
                </c:pt>
                <c:pt idx="3541">
                  <c:v>0.13676382373887899</c:v>
                </c:pt>
                <c:pt idx="3542">
                  <c:v>0.13664421350926401</c:v>
                </c:pt>
                <c:pt idx="3543">
                  <c:v>0.136524730715778</c:v>
                </c:pt>
                <c:pt idx="3544">
                  <c:v>0.13640537535772401</c:v>
                </c:pt>
                <c:pt idx="3545">
                  <c:v>0.13628614743439901</c:v>
                </c:pt>
                <c:pt idx="3546">
                  <c:v>0.13616704694510001</c:v>
                </c:pt>
                <c:pt idx="3547">
                  <c:v>0.13604807398457999</c:v>
                </c:pt>
                <c:pt idx="3548">
                  <c:v>0.135929228586672</c:v>
                </c:pt>
                <c:pt idx="3549">
                  <c:v>0.135810510620374</c:v>
                </c:pt>
                <c:pt idx="3550">
                  <c:v>0.13569242800280601</c:v>
                </c:pt>
                <c:pt idx="3551">
                  <c:v>0.13557480322863799</c:v>
                </c:pt>
                <c:pt idx="3552">
                  <c:v>0.13545730612901399</c:v>
                </c:pt>
                <c:pt idx="3553">
                  <c:v>0.13533993660313501</c:v>
                </c:pt>
                <c:pt idx="3554">
                  <c:v>0.135222694550202</c:v>
                </c:pt>
                <c:pt idx="3555">
                  <c:v>0.13510557986941099</c:v>
                </c:pt>
                <c:pt idx="3556">
                  <c:v>0.13498859245995901</c:v>
                </c:pt>
                <c:pt idx="3557">
                  <c:v>0.13487173222104001</c:v>
                </c:pt>
                <c:pt idx="3558">
                  <c:v>0.13475499905184701</c:v>
                </c:pt>
                <c:pt idx="3559">
                  <c:v>0.134638392851572</c:v>
                </c:pt>
                <c:pt idx="3560">
                  <c:v>0.13452191351940199</c:v>
                </c:pt>
                <c:pt idx="3561">
                  <c:v>0.13440556095452599</c:v>
                </c:pt>
                <c:pt idx="3562">
                  <c:v>0.13428933505613</c:v>
                </c:pt>
                <c:pt idx="3563">
                  <c:v>0.13417323572339601</c:v>
                </c:pt>
                <c:pt idx="3564">
                  <c:v>0.13405726285550801</c:v>
                </c:pt>
                <c:pt idx="3565">
                  <c:v>0.133941416351646</c:v>
                </c:pt>
                <c:pt idx="3566">
                  <c:v>0.13382569611098899</c:v>
                </c:pt>
                <c:pt idx="3567">
                  <c:v>0.133710102032713</c:v>
                </c:pt>
                <c:pt idx="3568">
                  <c:v>0.133594634015994</c:v>
                </c:pt>
                <c:pt idx="3569">
                  <c:v>0.13347929196000599</c:v>
                </c:pt>
                <c:pt idx="3570">
                  <c:v>0.13336407576392101</c:v>
                </c:pt>
                <c:pt idx="3571">
                  <c:v>0.13324898532690799</c:v>
                </c:pt>
                <c:pt idx="3572">
                  <c:v>0.133134020548136</c:v>
                </c:pt>
                <c:pt idx="3573">
                  <c:v>0.13301918132677201</c:v>
                </c:pt>
                <c:pt idx="3574">
                  <c:v>0.13290446756198099</c:v>
                </c:pt>
                <c:pt idx="3575">
                  <c:v>0.132789879152927</c:v>
                </c:pt>
                <c:pt idx="3576">
                  <c:v>0.13267541599877</c:v>
                </c:pt>
                <c:pt idx="3577">
                  <c:v>0.13256107799867001</c:v>
                </c:pt>
                <c:pt idx="3578">
                  <c:v>0.13244686505178699</c:v>
                </c:pt>
                <c:pt idx="3579">
                  <c:v>0.132332777057276</c:v>
                </c:pt>
                <c:pt idx="3580">
                  <c:v>0.13221881391429299</c:v>
                </c:pt>
                <c:pt idx="3581">
                  <c:v>0.13210497552198999</c:v>
                </c:pt>
                <c:pt idx="3582">
                  <c:v>0.131991261779519</c:v>
                </c:pt>
                <c:pt idx="3583">
                  <c:v>0.13187767258603</c:v>
                </c:pt>
                <c:pt idx="3584">
                  <c:v>0.131764207840671</c:v>
                </c:pt>
                <c:pt idx="3585">
                  <c:v>0.131650867442588</c:v>
                </c:pt>
                <c:pt idx="3586">
                  <c:v>0.13153765129092601</c:v>
                </c:pt>
                <c:pt idx="3587">
                  <c:v>0.13142455928482899</c:v>
                </c:pt>
                <c:pt idx="3588">
                  <c:v>0.13131159132343601</c:v>
                </c:pt>
                <c:pt idx="3589">
                  <c:v>0.13119874730588901</c:v>
                </c:pt>
                <c:pt idx="3590">
                  <c:v>0.131086027131325</c:v>
                </c:pt>
                <c:pt idx="3591">
                  <c:v>0.13097343069888101</c:v>
                </c:pt>
                <c:pt idx="3592">
                  <c:v>0.13086095790769101</c:v>
                </c:pt>
                <c:pt idx="3593">
                  <c:v>0.130748608656889</c:v>
                </c:pt>
                <c:pt idx="3594">
                  <c:v>0.130636382845605</c:v>
                </c:pt>
                <c:pt idx="3595">
                  <c:v>0.13052428037297001</c:v>
                </c:pt>
                <c:pt idx="3596">
                  <c:v>0.130412301138112</c:v>
                </c:pt>
                <c:pt idx="3597">
                  <c:v>0.130300445040157</c:v>
                </c:pt>
                <c:pt idx="3598">
                  <c:v>0.13018871197823101</c:v>
                </c:pt>
                <c:pt idx="3599">
                  <c:v>0.13007710185145499</c:v>
                </c:pt>
                <c:pt idx="3600">
                  <c:v>0.129965614558952</c:v>
                </c:pt>
                <c:pt idx="3601">
                  <c:v>0.12985424999984199</c:v>
                </c:pt>
                <c:pt idx="3602">
                  <c:v>0.12974300807324199</c:v>
                </c:pt>
                <c:pt idx="3603">
                  <c:v>0.129631888678271</c:v>
                </c:pt>
                <c:pt idx="3604">
                  <c:v>0.12952089171404099</c:v>
                </c:pt>
                <c:pt idx="3605">
                  <c:v>0.12941001707966801</c:v>
                </c:pt>
                <c:pt idx="3606">
                  <c:v>0.129299264674262</c:v>
                </c:pt>
                <c:pt idx="3607">
                  <c:v>0.12918863439693301</c:v>
                </c:pt>
                <c:pt idx="3608">
                  <c:v>0.12907812614679101</c:v>
                </c:pt>
                <c:pt idx="3609">
                  <c:v>0.12896773982294199</c:v>
                </c:pt>
                <c:pt idx="3610">
                  <c:v>0.12885747532449099</c:v>
                </c:pt>
                <c:pt idx="3611">
                  <c:v>0.12874733255054199</c:v>
                </c:pt>
                <c:pt idx="3612">
                  <c:v>0.12863731140019699</c:v>
                </c:pt>
                <c:pt idx="3613">
                  <c:v>0.128527411772557</c:v>
                </c:pt>
                <c:pt idx="3614">
                  <c:v>0.12841763356671901</c:v>
                </c:pt>
                <c:pt idx="3615">
                  <c:v>0.12830797668178201</c:v>
                </c:pt>
                <c:pt idx="3616">
                  <c:v>0.128198441016841</c:v>
                </c:pt>
                <c:pt idx="3617">
                  <c:v>0.12808902647098999</c:v>
                </c:pt>
                <c:pt idx="3618">
                  <c:v>0.12797973294332099</c:v>
                </c:pt>
                <c:pt idx="3619">
                  <c:v>0.12787056033292599</c:v>
                </c:pt>
                <c:pt idx="3620">
                  <c:v>0.12776150853889201</c:v>
                </c:pt>
                <c:pt idx="3621">
                  <c:v>0.127652577460309</c:v>
                </c:pt>
                <c:pt idx="3622">
                  <c:v>0.12754376699626199</c:v>
                </c:pt>
                <c:pt idx="3623">
                  <c:v>0.12743507704583501</c:v>
                </c:pt>
                <c:pt idx="3624">
                  <c:v>0.127326507508112</c:v>
                </c:pt>
                <c:pt idx="3625">
                  <c:v>0.127218058282173</c:v>
                </c:pt>
                <c:pt idx="3626">
                  <c:v>0.12710972926709899</c:v>
                </c:pt>
                <c:pt idx="3627">
                  <c:v>0.12700152036196699</c:v>
                </c:pt>
                <c:pt idx="3628">
                  <c:v>0.12689343146585499</c:v>
                </c:pt>
                <c:pt idx="3629">
                  <c:v>0.12678546247783601</c:v>
                </c:pt>
                <c:pt idx="3630">
                  <c:v>0.12667761329698499</c:v>
                </c:pt>
                <c:pt idx="3631">
                  <c:v>0.126569883822373</c:v>
                </c:pt>
                <c:pt idx="3632">
                  <c:v>0.126462273953071</c:v>
                </c:pt>
                <c:pt idx="3633">
                  <c:v>0.126354783588148</c:v>
                </c:pt>
                <c:pt idx="3634">
                  <c:v>0.12624741262667</c:v>
                </c:pt>
                <c:pt idx="3635">
                  <c:v>0.126140160967703</c:v>
                </c:pt>
                <c:pt idx="3636">
                  <c:v>0.12603302851031101</c:v>
                </c:pt>
                <c:pt idx="3637">
                  <c:v>0.125926015153558</c:v>
                </c:pt>
                <c:pt idx="3638">
                  <c:v>0.12581912079650301</c:v>
                </c:pt>
                <c:pt idx="3639">
                  <c:v>0.12571234533820599</c:v>
                </c:pt>
                <c:pt idx="3640">
                  <c:v>0.12560568867772501</c:v>
                </c:pt>
                <c:pt idx="3641">
                  <c:v>0.12549915071411699</c:v>
                </c:pt>
                <c:pt idx="3642">
                  <c:v>0.125392731346436</c:v>
                </c:pt>
                <c:pt idx="3643">
                  <c:v>0.125286430473735</c:v>
                </c:pt>
                <c:pt idx="3644">
                  <c:v>0.125180247995067</c:v>
                </c:pt>
                <c:pt idx="3645">
                  <c:v>0.12507418380948099</c:v>
                </c:pt>
                <c:pt idx="3646">
                  <c:v>0.12496823781602601</c:v>
                </c:pt>
                <c:pt idx="3647">
                  <c:v>0.124862409913749</c:v>
                </c:pt>
                <c:pt idx="3648">
                  <c:v>0.124756700001697</c:v>
                </c:pt>
                <c:pt idx="3649">
                  <c:v>0.124651107978912</c:v>
                </c:pt>
                <c:pt idx="3650">
                  <c:v>0.124545633744437</c:v>
                </c:pt>
                <c:pt idx="3651">
                  <c:v>0.124440277197315</c:v>
                </c:pt>
                <c:pt idx="3652">
                  <c:v>0.124335038236583</c:v>
                </c:pt>
                <c:pt idx="3653">
                  <c:v>0.12422991676127999</c:v>
                </c:pt>
                <c:pt idx="3654">
                  <c:v>0.124124912670443</c:v>
                </c:pt>
                <c:pt idx="3655">
                  <c:v>0.12402002586310699</c:v>
                </c:pt>
                <c:pt idx="3656">
                  <c:v>0.123915256238305</c:v>
                </c:pt>
                <c:pt idx="3657">
                  <c:v>0.12381060369506899</c:v>
                </c:pt>
                <c:pt idx="3658">
                  <c:v>0.12370606813243</c:v>
                </c:pt>
                <c:pt idx="3659">
                  <c:v>0.123601649449416</c:v>
                </c:pt>
                <c:pt idx="3660">
                  <c:v>0.12349734754505599</c:v>
                </c:pt>
                <c:pt idx="3661">
                  <c:v>0.12339316231837399</c:v>
                </c:pt>
                <c:pt idx="3662">
                  <c:v>0.12328909366839701</c:v>
                </c:pt>
                <c:pt idx="3663">
                  <c:v>0.123185141494146</c:v>
                </c:pt>
                <c:pt idx="3664">
                  <c:v>0.123081305694643</c:v>
                </c:pt>
                <c:pt idx="3665">
                  <c:v>0.122977586168909</c:v>
                </c:pt>
                <c:pt idx="3666">
                  <c:v>0.122873982815962</c:v>
                </c:pt>
                <c:pt idx="3667">
                  <c:v>0.122770495534819</c:v>
                </c:pt>
                <c:pt idx="3668">
                  <c:v>0.12266712422449499</c:v>
                </c:pt>
                <c:pt idx="3669">
                  <c:v>0.12256386878400501</c:v>
                </c:pt>
                <c:pt idx="3670">
                  <c:v>0.122460729112362</c:v>
                </c:pt>
                <c:pt idx="3671">
                  <c:v>0.12235770510857601</c:v>
                </c:pt>
                <c:pt idx="3672">
                  <c:v>0.12225479667165801</c:v>
                </c:pt>
                <c:pt idx="3673">
                  <c:v>0.12215200370061501</c:v>
                </c:pt>
                <c:pt idx="3674">
                  <c:v>0.122049326094455</c:v>
                </c:pt>
                <c:pt idx="3675">
                  <c:v>0.121946763752182</c:v>
                </c:pt>
                <c:pt idx="3676">
                  <c:v>0.121844316572801</c:v>
                </c:pt>
                <c:pt idx="3677">
                  <c:v>0.12174198445531501</c:v>
                </c:pt>
                <c:pt idx="3678">
                  <c:v>0.121639767298723</c:v>
                </c:pt>
                <c:pt idx="3679">
                  <c:v>0.12153766500202599</c:v>
                </c:pt>
                <c:pt idx="3680">
                  <c:v>0.121435677464222</c:v>
                </c:pt>
                <c:pt idx="3681">
                  <c:v>0.121333804584306</c:v>
                </c:pt>
                <c:pt idx="3682">
                  <c:v>0.121232046261276</c:v>
                </c:pt>
                <c:pt idx="3683">
                  <c:v>0.121130402394123</c:v>
                </c:pt>
                <c:pt idx="3684">
                  <c:v>0.121028872881842</c:v>
                </c:pt>
                <c:pt idx="3685">
                  <c:v>0.120927457623421</c:v>
                </c:pt>
                <c:pt idx="3686">
                  <c:v>0.120826156517851</c:v>
                </c:pt>
                <c:pt idx="3687">
                  <c:v>0.12072496946411999</c:v>
                </c:pt>
                <c:pt idx="3688">
                  <c:v>0.120623896361214</c:v>
                </c:pt>
                <c:pt idx="3689">
                  <c:v>0.120522937108119</c:v>
                </c:pt>
                <c:pt idx="3690">
                  <c:v>0.120422091603818</c:v>
                </c:pt>
                <c:pt idx="3691">
                  <c:v>0.12032135974729299</c:v>
                </c:pt>
                <c:pt idx="3692">
                  <c:v>0.12022074143752499</c:v>
                </c:pt>
                <c:pt idx="3693">
                  <c:v>0.12012023657349501</c:v>
                </c:pt>
                <c:pt idx="3694">
                  <c:v>0.120019845054178</c:v>
                </c:pt>
                <c:pt idx="3695">
                  <c:v>0.119919566778554</c:v>
                </c:pt>
                <c:pt idx="3696">
                  <c:v>0.119819401645595</c:v>
                </c:pt>
                <c:pt idx="3697">
                  <c:v>0.119719349554277</c:v>
                </c:pt>
                <c:pt idx="3698">
                  <c:v>0.119619410403572</c:v>
                </c:pt>
                <c:pt idx="3699">
                  <c:v>0.11951958409245</c:v>
                </c:pt>
                <c:pt idx="3700">
                  <c:v>0.119419870519881</c:v>
                </c:pt>
                <c:pt idx="3701">
                  <c:v>0.11932026958483399</c:v>
                </c:pt>
                <c:pt idx="3702">
                  <c:v>0.11922078118627499</c:v>
                </c:pt>
                <c:pt idx="3703">
                  <c:v>0.119121405223169</c:v>
                </c:pt>
                <c:pt idx="3704">
                  <c:v>0.11902214159448</c:v>
                </c:pt>
                <c:pt idx="3705">
                  <c:v>0.11892299019917101</c:v>
                </c:pt>
                <c:pt idx="3706">
                  <c:v>0.118823950936204</c:v>
                </c:pt>
                <c:pt idx="3707">
                  <c:v>0.118725023704537</c:v>
                </c:pt>
                <c:pt idx="3708">
                  <c:v>0.11862620840313</c:v>
                </c:pt>
                <c:pt idx="3709">
                  <c:v>0.118527504930939</c:v>
                </c:pt>
                <c:pt idx="3710">
                  <c:v>0.11842891318692</c:v>
                </c:pt>
                <c:pt idx="3711">
                  <c:v>0.118330433070027</c:v>
                </c:pt>
                <c:pt idx="3712">
                  <c:v>0.118232064479213</c:v>
                </c:pt>
                <c:pt idx="3713">
                  <c:v>0.11813380731343</c:v>
                </c:pt>
                <c:pt idx="3714">
                  <c:v>0.118035661471628</c:v>
                </c:pt>
                <c:pt idx="3715">
                  <c:v>0.117937626852755</c:v>
                </c:pt>
                <c:pt idx="3716">
                  <c:v>0.117839703355759</c:v>
                </c:pt>
                <c:pt idx="3717">
                  <c:v>0.117741890879586</c:v>
                </c:pt>
                <c:pt idx="3718">
                  <c:v>0.11764418932318101</c:v>
                </c:pt>
                <c:pt idx="3719">
                  <c:v>0.117546598585486</c:v>
                </c:pt>
                <c:pt idx="3720">
                  <c:v>0.117449118565445</c:v>
                </c:pt>
                <c:pt idx="3721">
                  <c:v>0.11735174916199601</c:v>
                </c:pt>
                <c:pt idx="3722">
                  <c:v>0.117254490274081</c:v>
                </c:pt>
                <c:pt idx="3723">
                  <c:v>0.117157341800636</c:v>
                </c:pt>
                <c:pt idx="3724">
                  <c:v>0.117060303640597</c:v>
                </c:pt>
                <c:pt idx="3725">
                  <c:v>0.11696337569290199</c:v>
                </c:pt>
                <c:pt idx="3726">
                  <c:v>0.11686655785648201</c:v>
                </c:pt>
                <c:pt idx="3727">
                  <c:v>0.116769850030271</c:v>
                </c:pt>
                <c:pt idx="3728">
                  <c:v>0.116673252113199</c:v>
                </c:pt>
                <c:pt idx="3729">
                  <c:v>0.116576764004197</c:v>
                </c:pt>
                <c:pt idx="3730">
                  <c:v>0.116480385602193</c:v>
                </c:pt>
                <c:pt idx="3731">
                  <c:v>0.116384116806114</c:v>
                </c:pt>
                <c:pt idx="3732">
                  <c:v>0.11628795751488601</c:v>
                </c:pt>
                <c:pt idx="3733">
                  <c:v>0.11619190762743301</c:v>
                </c:pt>
                <c:pt idx="3734">
                  <c:v>0.11609596704267899</c:v>
                </c:pt>
                <c:pt idx="3735">
                  <c:v>0.11600013565954501</c:v>
                </c:pt>
                <c:pt idx="3736">
                  <c:v>0.115904413376952</c:v>
                </c:pt>
                <c:pt idx="3737">
                  <c:v>0.115808800093819</c:v>
                </c:pt>
                <c:pt idx="3738">
                  <c:v>0.115713295709063</c:v>
                </c:pt>
                <c:pt idx="3739">
                  <c:v>0.115617900121602</c:v>
                </c:pt>
                <c:pt idx="3740">
                  <c:v>0.115522613230351</c:v>
                </c:pt>
                <c:pt idx="3741">
                  <c:v>0.115427434934223</c:v>
                </c:pt>
                <c:pt idx="3742">
                  <c:v>0.11533236513213101</c:v>
                </c:pt>
                <c:pt idx="3743">
                  <c:v>0.11523740372298601</c:v>
                </c:pt>
                <c:pt idx="3744">
                  <c:v>0.115142550605699</c:v>
                </c:pt>
                <c:pt idx="3745">
                  <c:v>0.115047805679177</c:v>
                </c:pt>
                <c:pt idx="3746">
                  <c:v>0.11495316884232901</c:v>
                </c:pt>
                <c:pt idx="3747">
                  <c:v>0.11485863999406</c:v>
                </c:pt>
                <c:pt idx="3748">
                  <c:v>0.11476421903327499</c:v>
                </c:pt>
                <c:pt idx="3749">
                  <c:v>0.114669905858878</c:v>
                </c:pt>
                <c:pt idx="3750">
                  <c:v>0.11457570036977099</c:v>
                </c:pt>
                <c:pt idx="3751">
                  <c:v>0.114481602464854</c:v>
                </c:pt>
                <c:pt idx="3752">
                  <c:v>0.114387612043028</c:v>
                </c:pt>
                <c:pt idx="3753">
                  <c:v>0.11429372900319</c:v>
                </c:pt>
                <c:pt idx="3754">
                  <c:v>0.114199953244238</c:v>
                </c:pt>
                <c:pt idx="3755">
                  <c:v>0.114106284665066</c:v>
                </c:pt>
                <c:pt idx="3756">
                  <c:v>0.11401272316457101</c:v>
                </c:pt>
                <c:pt idx="3757">
                  <c:v>0.11391926864164501</c:v>
                </c:pt>
                <c:pt idx="3758">
                  <c:v>0.11382592099517901</c:v>
                </c:pt>
                <c:pt idx="3759">
                  <c:v>0.113732680124064</c:v>
                </c:pt>
                <c:pt idx="3760">
                  <c:v>0.113639545927191</c:v>
                </c:pt>
                <c:pt idx="3761">
                  <c:v>0.113546518303446</c:v>
                </c:pt>
                <c:pt idx="3762">
                  <c:v>0.113453597151717</c:v>
                </c:pt>
                <c:pt idx="3763">
                  <c:v>0.11336078237088899</c:v>
                </c:pt>
                <c:pt idx="3764">
                  <c:v>0.113268073859846</c:v>
                </c:pt>
                <c:pt idx="3765">
                  <c:v>0.113175471517472</c:v>
                </c:pt>
                <c:pt idx="3766">
                  <c:v>0.113082975242648</c:v>
                </c:pt>
                <c:pt idx="3767">
                  <c:v>0.112990584934255</c:v>
                </c:pt>
                <c:pt idx="3768">
                  <c:v>0.112898300491171</c:v>
                </c:pt>
                <c:pt idx="3769">
                  <c:v>0.11280612181227601</c:v>
                </c:pt>
                <c:pt idx="3770">
                  <c:v>0.112714048796445</c:v>
                </c:pt>
                <c:pt idx="3771">
                  <c:v>0.112622081342554</c:v>
                </c:pt>
                <c:pt idx="3772">
                  <c:v>0.112530219349477</c:v>
                </c:pt>
                <c:pt idx="3773">
                  <c:v>0.112438462716088</c:v>
                </c:pt>
                <c:pt idx="3774">
                  <c:v>0.112346811341258</c:v>
                </c:pt>
                <c:pt idx="3775">
                  <c:v>0.112255265123857</c:v>
                </c:pt>
                <c:pt idx="3776">
                  <c:v>0.112163823962755</c:v>
                </c:pt>
                <c:pt idx="3777">
                  <c:v>0.11207248775681999</c:v>
                </c:pt>
                <c:pt idx="3778">
                  <c:v>0.111981256404918</c:v>
                </c:pt>
                <c:pt idx="3779">
                  <c:v>0.11189012980591601</c:v>
                </c:pt>
                <c:pt idx="3780">
                  <c:v>0.111799295796822</c:v>
                </c:pt>
                <c:pt idx="3781">
                  <c:v>0.11170899890868199</c:v>
                </c:pt>
                <c:pt idx="3782">
                  <c:v>0.111618807098203</c:v>
                </c:pt>
                <c:pt idx="3783">
                  <c:v>0.11152872013477701</c:v>
                </c:pt>
                <c:pt idx="3784">
                  <c:v>0.11143873772229</c:v>
                </c:pt>
                <c:pt idx="3785">
                  <c:v>0.11134885969609699</c:v>
                </c:pt>
                <c:pt idx="3786">
                  <c:v>0.11125908589155301</c:v>
                </c:pt>
                <c:pt idx="3787">
                  <c:v>0.111169416144011</c:v>
                </c:pt>
                <c:pt idx="3788">
                  <c:v>0.111079850288822</c:v>
                </c:pt>
                <c:pt idx="3789">
                  <c:v>0.11099038816133699</c:v>
                </c:pt>
                <c:pt idx="3790">
                  <c:v>0.110901029596903</c:v>
                </c:pt>
                <c:pt idx="3791">
                  <c:v>0.11081177443087099</c:v>
                </c:pt>
                <c:pt idx="3792">
                  <c:v>0.110722622498585</c:v>
                </c:pt>
                <c:pt idx="3793">
                  <c:v>0.11063357363539</c:v>
                </c:pt>
                <c:pt idx="3794">
                  <c:v>0.11054462767663201</c:v>
                </c:pt>
                <c:pt idx="3795">
                  <c:v>0.110455784457652</c:v>
                </c:pt>
                <c:pt idx="3796">
                  <c:v>0.110367043813791</c:v>
                </c:pt>
                <c:pt idx="3797">
                  <c:v>0.11027840558039</c:v>
                </c:pt>
                <c:pt idx="3798">
                  <c:v>0.110189869592788</c:v>
                </c:pt>
                <c:pt idx="3799">
                  <c:v>0.110101435686322</c:v>
                </c:pt>
                <c:pt idx="3800">
                  <c:v>0.110013103696329</c:v>
                </c:pt>
                <c:pt idx="3801">
                  <c:v>0.109924873458143</c:v>
                </c:pt>
                <c:pt idx="3802">
                  <c:v>0.109836744807098</c:v>
                </c:pt>
                <c:pt idx="3803">
                  <c:v>0.109748717578527</c:v>
                </c:pt>
                <c:pt idx="3804">
                  <c:v>0.10966079160776</c:v>
                </c:pt>
                <c:pt idx="3805">
                  <c:v>0.10957296673012901</c:v>
                </c:pt>
                <c:pt idx="3806">
                  <c:v>0.109485242780962</c:v>
                </c:pt>
                <c:pt idx="3807">
                  <c:v>0.109397619595585</c:v>
                </c:pt>
                <c:pt idx="3808">
                  <c:v>0.10931009700932701</c:v>
                </c:pt>
                <c:pt idx="3809">
                  <c:v>0.109222674857511</c:v>
                </c:pt>
                <c:pt idx="3810">
                  <c:v>0.10913535297546099</c:v>
                </c:pt>
                <c:pt idx="3811">
                  <c:v>0.1090481311985</c:v>
                </c:pt>
                <c:pt idx="3812">
                  <c:v>0.108961009361949</c:v>
                </c:pt>
                <c:pt idx="3813">
                  <c:v>0.108873987301128</c:v>
                </c:pt>
                <c:pt idx="3814">
                  <c:v>0.108787064851357</c:v>
                </c:pt>
                <c:pt idx="3815">
                  <c:v>0.108700241847952</c:v>
                </c:pt>
                <c:pt idx="3816">
                  <c:v>0.10861351812623</c:v>
                </c:pt>
                <c:pt idx="3817">
                  <c:v>0.108526893521506</c:v>
                </c:pt>
                <c:pt idx="3818">
                  <c:v>0.108440367869095</c:v>
                </c:pt>
                <c:pt idx="3819">
                  <c:v>0.10835394100430799</c:v>
                </c:pt>
                <c:pt idx="3820">
                  <c:v>0.108267612762458</c:v>
                </c:pt>
                <c:pt idx="3821">
                  <c:v>0.108181382978854</c:v>
                </c:pt>
                <c:pt idx="3822">
                  <c:v>0.108095251488807</c:v>
                </c:pt>
                <c:pt idx="3823">
                  <c:v>0.108009218127622</c:v>
                </c:pt>
                <c:pt idx="3824">
                  <c:v>0.107923282730608</c:v>
                </c:pt>
                <c:pt idx="3825">
                  <c:v>0.10783744513307</c:v>
                </c:pt>
                <c:pt idx="3826">
                  <c:v>0.107751705170311</c:v>
                </c:pt>
                <c:pt idx="3827">
                  <c:v>0.107666062677635</c:v>
                </c:pt>
                <c:pt idx="3828">
                  <c:v>0.107580517490344</c:v>
                </c:pt>
                <c:pt idx="3829">
                  <c:v>0.107495069443738</c:v>
                </c:pt>
                <c:pt idx="3830">
                  <c:v>0.107409718373117</c:v>
                </c:pt>
                <c:pt idx="3831">
                  <c:v>0.10732446411377899</c:v>
                </c:pt>
                <c:pt idx="3832">
                  <c:v>0.107239306501021</c:v>
                </c:pt>
                <c:pt idx="3833">
                  <c:v>0.107154245370138</c:v>
                </c:pt>
                <c:pt idx="3834">
                  <c:v>0.107069280556427</c:v>
                </c:pt>
                <c:pt idx="3835">
                  <c:v>0.106984411895179</c:v>
                </c:pt>
                <c:pt idx="3836">
                  <c:v>0.10689963922168701</c:v>
                </c:pt>
                <c:pt idx="3837">
                  <c:v>0.10681496237124199</c:v>
                </c:pt>
                <c:pt idx="3838">
                  <c:v>0.106730381179135</c:v>
                </c:pt>
                <c:pt idx="3839">
                  <c:v>0.10664589548065399</c:v>
                </c:pt>
                <c:pt idx="3840">
                  <c:v>0.106561505111086</c:v>
                </c:pt>
                <c:pt idx="3841">
                  <c:v>0.106477209905718</c:v>
                </c:pt>
                <c:pt idx="3842">
                  <c:v>0.10639300969983501</c:v>
                </c:pt>
                <c:pt idx="3843">
                  <c:v>0.106308904328721</c:v>
                </c:pt>
                <c:pt idx="3844">
                  <c:v>0.10622489362765999</c:v>
                </c:pt>
                <c:pt idx="3845">
                  <c:v>0.106140977431932</c:v>
                </c:pt>
                <c:pt idx="3846">
                  <c:v>0.106057155576818</c:v>
                </c:pt>
                <c:pt idx="3847">
                  <c:v>0.105973427897598</c:v>
                </c:pt>
                <c:pt idx="3848">
                  <c:v>0.10588979422955</c:v>
                </c:pt>
                <c:pt idx="3849">
                  <c:v>0.10580625440795</c:v>
                </c:pt>
                <c:pt idx="3850">
                  <c:v>0.10572280826807599</c:v>
                </c:pt>
                <c:pt idx="3851">
                  <c:v>0.1056394556452</c:v>
                </c:pt>
                <c:pt idx="3852">
                  <c:v>0.105556196374599</c:v>
                </c:pt>
                <c:pt idx="3853">
                  <c:v>0.10547303029154199</c:v>
                </c:pt>
                <c:pt idx="3854">
                  <c:v>0.105389957231303</c:v>
                </c:pt>
                <c:pt idx="3855">
                  <c:v>0.10530697702915</c:v>
                </c:pt>
                <c:pt idx="3856">
                  <c:v>0.105224089520354</c:v>
                </c:pt>
                <c:pt idx="3857">
                  <c:v>0.10514129454018099</c:v>
                </c:pt>
                <c:pt idx="3858">
                  <c:v>0.1050585919239</c:v>
                </c:pt>
                <c:pt idx="3859">
                  <c:v>0.10497598150677399</c:v>
                </c:pt>
                <c:pt idx="3860">
                  <c:v>0.104893463124069</c:v>
                </c:pt>
                <c:pt idx="3861">
                  <c:v>0.104811036611048</c:v>
                </c:pt>
                <c:pt idx="3862">
                  <c:v>0.104728701802973</c:v>
                </c:pt>
                <c:pt idx="3863">
                  <c:v>0.104646458535105</c:v>
                </c:pt>
                <c:pt idx="3864">
                  <c:v>0.104564306642705</c:v>
                </c:pt>
                <c:pt idx="3865">
                  <c:v>0.10448224596102999</c:v>
                </c:pt>
                <c:pt idx="3866">
                  <c:v>0.10440027632534001</c:v>
                </c:pt>
                <c:pt idx="3867">
                  <c:v>0.104318397570889</c:v>
                </c:pt>
                <c:pt idx="3868">
                  <c:v>0.104236609532934</c:v>
                </c:pt>
                <c:pt idx="3869">
                  <c:v>0.104154912046729</c:v>
                </c:pt>
                <c:pt idx="3870">
                  <c:v>0.10407330494752701</c:v>
                </c:pt>
                <c:pt idx="3871">
                  <c:v>0.10399178807058</c:v>
                </c:pt>
                <c:pt idx="3872">
                  <c:v>0.10391036125113901</c:v>
                </c:pt>
                <c:pt idx="3873">
                  <c:v>0.103829024324455</c:v>
                </c:pt>
                <c:pt idx="3874">
                  <c:v>0.103747777125775</c:v>
                </c:pt>
                <c:pt idx="3875">
                  <c:v>0.103666619490348</c:v>
                </c:pt>
                <c:pt idx="3876">
                  <c:v>0.10358555125341901</c:v>
                </c:pt>
                <c:pt idx="3877">
                  <c:v>0.103504572250236</c:v>
                </c:pt>
                <c:pt idx="3878">
                  <c:v>0.103423682316041</c:v>
                </c:pt>
                <c:pt idx="3879">
                  <c:v>0.10334288128607801</c:v>
                </c:pt>
                <c:pt idx="3880">
                  <c:v>0.103262168995589</c:v>
                </c:pt>
                <c:pt idx="3881">
                  <c:v>0.103181545279815</c:v>
                </c:pt>
                <c:pt idx="3882">
                  <c:v>0.103101009973997</c:v>
                </c:pt>
                <c:pt idx="3883">
                  <c:v>0.103020562913373</c:v>
                </c:pt>
                <c:pt idx="3884">
                  <c:v>0.102940203933181</c:v>
                </c:pt>
                <c:pt idx="3885">
                  <c:v>0.10285993286865699</c:v>
                </c:pt>
                <c:pt idx="3886">
                  <c:v>0.10277974955503801</c:v>
                </c:pt>
                <c:pt idx="3887">
                  <c:v>0.102699653827557</c:v>
                </c:pt>
                <c:pt idx="3888">
                  <c:v>0.102619645521449</c:v>
                </c:pt>
                <c:pt idx="3889">
                  <c:v>0.102539724471945</c:v>
                </c:pt>
                <c:pt idx="3890">
                  <c:v>0.10245989051427699</c:v>
                </c:pt>
                <c:pt idx="3891">
                  <c:v>0.102380143483675</c:v>
                </c:pt>
                <c:pt idx="3892">
                  <c:v>0.102300483215368</c:v>
                </c:pt>
                <c:pt idx="3893">
                  <c:v>0.102220909544584</c:v>
                </c:pt>
                <c:pt idx="3894">
                  <c:v>0.102141422306551</c:v>
                </c:pt>
                <c:pt idx="3895">
                  <c:v>0.102062021336494</c:v>
                </c:pt>
                <c:pt idx="3896">
                  <c:v>0.101982706469638</c:v>
                </c:pt>
                <c:pt idx="3897">
                  <c:v>0.101903477541208</c:v>
                </c:pt>
                <c:pt idx="3898">
                  <c:v>0.10182433438642401</c:v>
                </c:pt>
                <c:pt idx="3899">
                  <c:v>0.101745276840511</c:v>
                </c:pt>
                <c:pt idx="3900">
                  <c:v>0.101666304738687</c:v>
                </c:pt>
                <c:pt idx="3901">
                  <c:v>0.101587417916173</c:v>
                </c:pt>
                <c:pt idx="3902">
                  <c:v>0.10150861620818701</c:v>
                </c:pt>
                <c:pt idx="3903">
                  <c:v>0.101429899449946</c:v>
                </c:pt>
                <c:pt idx="3904">
                  <c:v>0.10135126747666801</c:v>
                </c:pt>
                <c:pt idx="3905">
                  <c:v>0.101272720123567</c:v>
                </c:pt>
                <c:pt idx="3906">
                  <c:v>0.101194257225857</c:v>
                </c:pt>
                <c:pt idx="3907">
                  <c:v>0.101115878618753</c:v>
                </c:pt>
                <c:pt idx="3908">
                  <c:v>0.101037584137466</c:v>
                </c:pt>
                <c:pt idx="3909">
                  <c:v>0.100959373617207</c:v>
                </c:pt>
                <c:pt idx="3910">
                  <c:v>0.100881246893187</c:v>
                </c:pt>
                <c:pt idx="3911">
                  <c:v>0.100803203800615</c:v>
                </c:pt>
                <c:pt idx="3912">
                  <c:v>0.100725244174698</c:v>
                </c:pt>
                <c:pt idx="3913">
                  <c:v>0.100647367850645</c:v>
                </c:pt>
                <c:pt idx="3914">
                  <c:v>0.10056957466366</c:v>
                </c:pt>
                <c:pt idx="3915">
                  <c:v>0.100491864448949</c:v>
                </c:pt>
                <c:pt idx="3916">
                  <c:v>0.100414237041716</c:v>
                </c:pt>
                <c:pt idx="3917">
                  <c:v>0.10033669227716401</c:v>
                </c:pt>
                <c:pt idx="3918">
                  <c:v>0.100259229990494</c:v>
                </c:pt>
                <c:pt idx="3919">
                  <c:v>0.100181850016909</c:v>
                </c:pt>
                <c:pt idx="3920">
                  <c:v>0.10010455219160599</c:v>
                </c:pt>
                <c:pt idx="3921">
                  <c:v>0.100027336349786</c:v>
                </c:pt>
                <c:pt idx="3922">
                  <c:v>9.99502023266471E-2</c:v>
                </c:pt>
                <c:pt idx="3923">
                  <c:v>9.9873149957384402E-2</c:v>
                </c:pt>
                <c:pt idx="3924">
                  <c:v>9.97961790771945E-2</c:v>
                </c:pt>
                <c:pt idx="3925">
                  <c:v>9.9719289521272195E-2</c:v>
                </c:pt>
                <c:pt idx="3926">
                  <c:v>9.9642481124811499E-2</c:v>
                </c:pt>
                <c:pt idx="3927">
                  <c:v>9.9565753723004899E-2</c:v>
                </c:pt>
                <c:pt idx="3928">
                  <c:v>9.9489107151044295E-2</c:v>
                </c:pt>
                <c:pt idx="3929">
                  <c:v>9.9412541244120495E-2</c:v>
                </c:pt>
                <c:pt idx="3930">
                  <c:v>9.9336055837423304E-2</c:v>
                </c:pt>
                <c:pt idx="3931">
                  <c:v>9.9259650766141405E-2</c:v>
                </c:pt>
                <c:pt idx="3932">
                  <c:v>9.9183325865462593E-2</c:v>
                </c:pt>
                <c:pt idx="3933">
                  <c:v>9.9107080970573705E-2</c:v>
                </c:pt>
                <c:pt idx="3934">
                  <c:v>9.9030915916660495E-2</c:v>
                </c:pt>
                <c:pt idx="3935">
                  <c:v>9.8954830538907704E-2</c:v>
                </c:pt>
                <c:pt idx="3936">
                  <c:v>9.8878824672499296E-2</c:v>
                </c:pt>
                <c:pt idx="3937">
                  <c:v>9.8802898152617794E-2</c:v>
                </c:pt>
                <c:pt idx="3938">
                  <c:v>9.8727050814445397E-2</c:v>
                </c:pt>
                <c:pt idx="3939">
                  <c:v>9.8651282493162601E-2</c:v>
                </c:pt>
                <c:pt idx="3940">
                  <c:v>9.8575593023949498E-2</c:v>
                </c:pt>
                <c:pt idx="3941">
                  <c:v>9.8499982241984793E-2</c:v>
                </c:pt>
                <c:pt idx="3942">
                  <c:v>9.8424449982446496E-2</c:v>
                </c:pt>
                <c:pt idx="3943">
                  <c:v>9.8348996080511397E-2</c:v>
                </c:pt>
                <c:pt idx="3944">
                  <c:v>9.8273620371355605E-2</c:v>
                </c:pt>
                <c:pt idx="3945">
                  <c:v>9.8198322690153994E-2</c:v>
                </c:pt>
                <c:pt idx="3946">
                  <c:v>9.8123102872080495E-2</c:v>
                </c:pt>
                <c:pt idx="3947">
                  <c:v>9.8047960752308205E-2</c:v>
                </c:pt>
                <c:pt idx="3948">
                  <c:v>9.7972896166009099E-2</c:v>
                </c:pt>
                <c:pt idx="3949">
                  <c:v>9.7897908948354304E-2</c:v>
                </c:pt>
                <c:pt idx="3950">
                  <c:v>9.7822998934514002E-2</c:v>
                </c:pt>
                <c:pt idx="3951">
                  <c:v>9.7748165959657199E-2</c:v>
                </c:pt>
                <c:pt idx="3952">
                  <c:v>9.7673409858952107E-2</c:v>
                </c:pt>
                <c:pt idx="3953">
                  <c:v>9.7598730467566105E-2</c:v>
                </c:pt>
                <c:pt idx="3954">
                  <c:v>9.7524127620665299E-2</c:v>
                </c:pt>
                <c:pt idx="3955">
                  <c:v>9.7449601153415E-2</c:v>
                </c:pt>
                <c:pt idx="3956">
                  <c:v>9.7375150900979604E-2</c:v>
                </c:pt>
                <c:pt idx="3957">
                  <c:v>9.7300776698522495E-2</c:v>
                </c:pt>
                <c:pt idx="3958">
                  <c:v>9.7226478381206197E-2</c:v>
                </c:pt>
                <c:pt idx="3959">
                  <c:v>9.7152255784192093E-2</c:v>
                </c:pt>
                <c:pt idx="3960">
                  <c:v>9.7078108742640695E-2</c:v>
                </c:pt>
                <c:pt idx="3961">
                  <c:v>9.7004037091711806E-2</c:v>
                </c:pt>
                <c:pt idx="3962">
                  <c:v>9.6930040666563896E-2</c:v>
                </c:pt>
                <c:pt idx="3963">
                  <c:v>9.6856119302354701E-2</c:v>
                </c:pt>
                <c:pt idx="3964">
                  <c:v>9.6782272834240998E-2</c:v>
                </c:pt>
                <c:pt idx="3965">
                  <c:v>9.6708501097378594E-2</c:v>
                </c:pt>
                <c:pt idx="3966">
                  <c:v>9.6634803926922502E-2</c:v>
                </c:pt>
                <c:pt idx="3967">
                  <c:v>9.6561181158026504E-2</c:v>
                </c:pt>
                <c:pt idx="3968">
                  <c:v>9.64876326258437E-2</c:v>
                </c:pt>
                <c:pt idx="3969">
                  <c:v>9.6414158165526204E-2</c:v>
                </c:pt>
                <c:pt idx="3970">
                  <c:v>9.6340757612225006E-2</c:v>
                </c:pt>
                <c:pt idx="3971">
                  <c:v>9.6267430801090501E-2</c:v>
                </c:pt>
                <c:pt idx="3972">
                  <c:v>9.6194177567271999E-2</c:v>
                </c:pt>
                <c:pt idx="3973">
                  <c:v>9.6120997745917702E-2</c:v>
                </c:pt>
                <c:pt idx="3974">
                  <c:v>9.6047891172175201E-2</c:v>
                </c:pt>
                <c:pt idx="3975">
                  <c:v>9.5974857681190906E-2</c:v>
                </c:pt>
                <c:pt idx="3976">
                  <c:v>9.5901897108110395E-2</c:v>
                </c:pt>
                <c:pt idx="3977">
                  <c:v>9.5829009288078401E-2</c:v>
                </c:pt>
                <c:pt idx="3978">
                  <c:v>9.5756194056238697E-2</c:v>
                </c:pt>
                <c:pt idx="3979">
                  <c:v>9.5683451247734197E-2</c:v>
                </c:pt>
                <c:pt idx="3980">
                  <c:v>9.5610780697706593E-2</c:v>
                </c:pt>
                <c:pt idx="3981">
                  <c:v>9.5538182241297107E-2</c:v>
                </c:pt>
                <c:pt idx="3982">
                  <c:v>9.5465655713645695E-2</c:v>
                </c:pt>
                <c:pt idx="3983">
                  <c:v>9.5393200949891593E-2</c:v>
                </c:pt>
                <c:pt idx="3984">
                  <c:v>9.5320817785173206E-2</c:v>
                </c:pt>
                <c:pt idx="3985">
                  <c:v>9.5248506054627702E-2</c:v>
                </c:pt>
                <c:pt idx="3986">
                  <c:v>9.5176265593391707E-2</c:v>
                </c:pt>
                <c:pt idx="3987">
                  <c:v>9.5104096236600696E-2</c:v>
                </c:pt>
                <c:pt idx="3988">
                  <c:v>9.5031997819389299E-2</c:v>
                </c:pt>
                <c:pt idx="3989">
                  <c:v>9.4959970176891395E-2</c:v>
                </c:pt>
                <c:pt idx="3990">
                  <c:v>9.4888013144239794E-2</c:v>
                </c:pt>
                <c:pt idx="3991">
                  <c:v>9.4816126556566502E-2</c:v>
                </c:pt>
                <c:pt idx="3992">
                  <c:v>9.4744310249002497E-2</c:v>
                </c:pt>
                <c:pt idx="3993">
                  <c:v>9.4672564056677899E-2</c:v>
                </c:pt>
                <c:pt idx="3994">
                  <c:v>9.4600887814722298E-2</c:v>
                </c:pt>
                <c:pt idx="3995">
                  <c:v>9.45292813582638E-2</c:v>
                </c:pt>
                <c:pt idx="3996">
                  <c:v>9.4457744522429998E-2</c:v>
                </c:pt>
                <c:pt idx="3997">
                  <c:v>9.4386277142347499E-2</c:v>
                </c:pt>
                <c:pt idx="3998">
                  <c:v>9.4314879053142106E-2</c:v>
                </c:pt>
                <c:pt idx="3999">
                  <c:v>9.4243550089938594E-2</c:v>
                </c:pt>
                <c:pt idx="4000">
                  <c:v>9.4172290087860905E-2</c:v>
                </c:pt>
                <c:pt idx="4001">
                  <c:v>9.4101098882032205E-2</c:v>
                </c:pt>
                <c:pt idx="4002">
                  <c:v>9.4029976307574703E-2</c:v>
                </c:pt>
                <c:pt idx="4003">
                  <c:v>9.3958922199609607E-2</c:v>
                </c:pt>
                <c:pt idx="4004">
                  <c:v>9.3887936393257501E-2</c:v>
                </c:pt>
                <c:pt idx="4005">
                  <c:v>9.3817018723637999E-2</c:v>
                </c:pt>
                <c:pt idx="4006">
                  <c:v>9.3746169025869602E-2</c:v>
                </c:pt>
                <c:pt idx="4007">
                  <c:v>9.3675387135070398E-2</c:v>
                </c:pt>
                <c:pt idx="4008">
                  <c:v>9.3604672886357099E-2</c:v>
                </c:pt>
                <c:pt idx="4009">
                  <c:v>9.3534026114846E-2</c:v>
                </c:pt>
                <c:pt idx="4010">
                  <c:v>9.3463446655652302E-2</c:v>
                </c:pt>
                <c:pt idx="4011">
                  <c:v>9.3392934343890205E-2</c:v>
                </c:pt>
                <c:pt idx="4012">
                  <c:v>9.3322489014673396E-2</c:v>
                </c:pt>
                <c:pt idx="4013">
                  <c:v>9.3252110503114494E-2</c:v>
                </c:pt>
                <c:pt idx="4014">
                  <c:v>9.3181798644325201E-2</c:v>
                </c:pt>
                <c:pt idx="4015">
                  <c:v>9.31115532734164E-2</c:v>
                </c:pt>
                <c:pt idx="4016">
                  <c:v>9.3041374225498297E-2</c:v>
                </c:pt>
                <c:pt idx="4017">
                  <c:v>9.2971261335680094E-2</c:v>
                </c:pt>
                <c:pt idx="4018">
                  <c:v>9.2901214439069998E-2</c:v>
                </c:pt>
                <c:pt idx="4019">
                  <c:v>9.2831233370775604E-2</c:v>
                </c:pt>
                <c:pt idx="4020">
                  <c:v>9.2761317965903603E-2</c:v>
                </c:pt>
                <c:pt idx="4021">
                  <c:v>9.2691468059559703E-2</c:v>
                </c:pt>
                <c:pt idx="4022">
                  <c:v>9.2621683486849002E-2</c:v>
                </c:pt>
                <c:pt idx="4023">
                  <c:v>9.2551964082875401E-2</c:v>
                </c:pt>
                <c:pt idx="4024">
                  <c:v>9.2482309682742306E-2</c:v>
                </c:pt>
                <c:pt idx="4025">
                  <c:v>9.2412720121552203E-2</c:v>
                </c:pt>
                <c:pt idx="4026">
                  <c:v>9.2343195234406497E-2</c:v>
                </c:pt>
                <c:pt idx="4027">
                  <c:v>9.2273734856405901E-2</c:v>
                </c:pt>
                <c:pt idx="4028">
                  <c:v>9.2204338822650597E-2</c:v>
                </c:pt>
                <c:pt idx="4029">
                  <c:v>9.21350069682393E-2</c:v>
                </c:pt>
                <c:pt idx="4030">
                  <c:v>9.2065739128270499E-2</c:v>
                </c:pt>
                <c:pt idx="4031">
                  <c:v>9.1996535137841506E-2</c:v>
                </c:pt>
                <c:pt idx="4032">
                  <c:v>9.19273948320488E-2</c:v>
                </c:pt>
                <c:pt idx="4033">
                  <c:v>9.1858318221049007E-2</c:v>
                </c:pt>
                <c:pt idx="4034">
                  <c:v>9.1789305094901297E-2</c:v>
                </c:pt>
                <c:pt idx="4035">
                  <c:v>9.1719159973829206E-2</c:v>
                </c:pt>
                <c:pt idx="4036">
                  <c:v>9.1648695024466403E-2</c:v>
                </c:pt>
                <c:pt idx="4037">
                  <c:v>9.1578292614758097E-2</c:v>
                </c:pt>
                <c:pt idx="4038">
                  <c:v>9.1507952719206295E-2</c:v>
                </c:pt>
                <c:pt idx="4039">
                  <c:v>9.1437675312312602E-2</c:v>
                </c:pt>
                <c:pt idx="4040">
                  <c:v>9.1367460368578304E-2</c:v>
                </c:pt>
                <c:pt idx="4041">
                  <c:v>9.1297307862504201E-2</c:v>
                </c:pt>
                <c:pt idx="4042">
                  <c:v>9.1227217768590496E-2</c:v>
                </c:pt>
                <c:pt idx="4043">
                  <c:v>9.1157190061337198E-2</c:v>
                </c:pt>
                <c:pt idx="4044">
                  <c:v>9.1087224715243803E-2</c:v>
                </c:pt>
                <c:pt idx="4045">
                  <c:v>9.1017321704809306E-2</c:v>
                </c:pt>
                <c:pt idx="4046">
                  <c:v>9.0947481004532302E-2</c:v>
                </c:pt>
                <c:pt idx="4047">
                  <c:v>9.0877702588910994E-2</c:v>
                </c:pt>
                <c:pt idx="4048">
                  <c:v>9.0807986432443102E-2</c:v>
                </c:pt>
                <c:pt idx="4049">
                  <c:v>9.0738332509625999E-2</c:v>
                </c:pt>
                <c:pt idx="4050">
                  <c:v>9.0668740794956404E-2</c:v>
                </c:pt>
                <c:pt idx="4051">
                  <c:v>9.0599211262930898E-2</c:v>
                </c:pt>
                <c:pt idx="4052">
                  <c:v>9.0529743888045397E-2</c:v>
                </c:pt>
                <c:pt idx="4053">
                  <c:v>9.0460338644795593E-2</c:v>
                </c:pt>
                <c:pt idx="4054">
                  <c:v>9.0390995507676694E-2</c:v>
                </c:pt>
                <c:pt idx="4055">
                  <c:v>9.0321714451183296E-2</c:v>
                </c:pt>
                <c:pt idx="4056">
                  <c:v>9.0252495449809705E-2</c:v>
                </c:pt>
                <c:pt idx="4057">
                  <c:v>9.0183338478049796E-2</c:v>
                </c:pt>
                <c:pt idx="4058">
                  <c:v>9.0114243510397096E-2</c:v>
                </c:pt>
                <c:pt idx="4059">
                  <c:v>9.0045210521344607E-2</c:v>
                </c:pt>
                <c:pt idx="4060">
                  <c:v>8.9976239485384898E-2</c:v>
                </c:pt>
                <c:pt idx="4061">
                  <c:v>8.9907330377010097E-2</c:v>
                </c:pt>
                <c:pt idx="4062">
                  <c:v>8.9838483170711997E-2</c:v>
                </c:pt>
                <c:pt idx="4063">
                  <c:v>8.9769697840981794E-2</c:v>
                </c:pt>
                <c:pt idx="4064">
                  <c:v>8.9700974362310698E-2</c:v>
                </c:pt>
                <c:pt idx="4065">
                  <c:v>8.9632312709188797E-2</c:v>
                </c:pt>
                <c:pt idx="4066">
                  <c:v>8.9563712856106398E-2</c:v>
                </c:pt>
                <c:pt idx="4067">
                  <c:v>8.9495174777553005E-2</c:v>
                </c:pt>
                <c:pt idx="4068">
                  <c:v>8.9426698448017899E-2</c:v>
                </c:pt>
                <c:pt idx="4069">
                  <c:v>8.9358283841989794E-2</c:v>
                </c:pt>
                <c:pt idx="4070">
                  <c:v>8.9289930933957096E-2</c:v>
                </c:pt>
                <c:pt idx="4071">
                  <c:v>8.9221639698407698E-2</c:v>
                </c:pt>
                <c:pt idx="4072">
                  <c:v>8.9153410109829107E-2</c:v>
                </c:pt>
                <c:pt idx="4073">
                  <c:v>8.9085242142708507E-2</c:v>
                </c:pt>
                <c:pt idx="4074">
                  <c:v>8.9017135771532599E-2</c:v>
                </c:pt>
                <c:pt idx="4075">
                  <c:v>8.89490909707875E-2</c:v>
                </c:pt>
                <c:pt idx="4076">
                  <c:v>8.8881107714959204E-2</c:v>
                </c:pt>
                <c:pt idx="4077">
                  <c:v>8.8813185978532994E-2</c:v>
                </c:pt>
                <c:pt idx="4078">
                  <c:v>8.8745325735994099E-2</c:v>
                </c:pt>
                <c:pt idx="4079">
                  <c:v>8.8677526961826902E-2</c:v>
                </c:pt>
                <c:pt idx="4080">
                  <c:v>8.8609789630515606E-2</c:v>
                </c:pt>
                <c:pt idx="4081">
                  <c:v>8.8542113716544094E-2</c:v>
                </c:pt>
                <c:pt idx="4082">
                  <c:v>8.8474499194395595E-2</c:v>
                </c:pt>
                <c:pt idx="4083">
                  <c:v>8.8406946038553202E-2</c:v>
                </c:pt>
                <c:pt idx="4084">
                  <c:v>8.8339454223499203E-2</c:v>
                </c:pt>
                <c:pt idx="4085">
                  <c:v>8.8272023723715898E-2</c:v>
                </c:pt>
                <c:pt idx="4086">
                  <c:v>8.8204654513684894E-2</c:v>
                </c:pt>
                <c:pt idx="4087">
                  <c:v>8.8137346567887603E-2</c:v>
                </c:pt>
                <c:pt idx="4088">
                  <c:v>8.8070099860804704E-2</c:v>
                </c:pt>
                <c:pt idx="4089">
                  <c:v>8.8002914366916707E-2</c:v>
                </c:pt>
                <c:pt idx="4090">
                  <c:v>8.7935790060703706E-2</c:v>
                </c:pt>
                <c:pt idx="4091">
                  <c:v>8.7868726916645407E-2</c:v>
                </c:pt>
                <c:pt idx="4092">
                  <c:v>8.7801724909220905E-2</c:v>
                </c:pt>
                <c:pt idx="4093">
                  <c:v>8.7734784012909101E-2</c:v>
                </c:pt>
                <c:pt idx="4094">
                  <c:v>8.7667904202188299E-2</c:v>
                </c:pt>
                <c:pt idx="4095">
                  <c:v>8.7601085451536595E-2</c:v>
                </c:pt>
                <c:pt idx="4096">
                  <c:v>8.7534327735431697E-2</c:v>
                </c:pt>
                <c:pt idx="4097">
                  <c:v>8.7467631028350507E-2</c:v>
                </c:pt>
                <c:pt idx="4098">
                  <c:v>8.7400995304770093E-2</c:v>
                </c:pt>
                <c:pt idx="4099">
                  <c:v>8.7334420539166596E-2</c:v>
                </c:pt>
                <c:pt idx="4100">
                  <c:v>8.7267906706016099E-2</c:v>
                </c:pt>
                <c:pt idx="4101">
                  <c:v>8.72014537797942E-2</c:v>
                </c:pt>
                <c:pt idx="4102">
                  <c:v>8.7135061734975899E-2</c:v>
                </c:pt>
                <c:pt idx="4103">
                  <c:v>8.7068730546036199E-2</c:v>
                </c:pt>
                <c:pt idx="4104">
                  <c:v>8.7002460187449199E-2</c:v>
                </c:pt>
                <c:pt idx="4105">
                  <c:v>8.6936250633688997E-2</c:v>
                </c:pt>
                <c:pt idx="4106">
                  <c:v>8.6870101859229096E-2</c:v>
                </c:pt>
                <c:pt idx="4107">
                  <c:v>8.6804013838542596E-2</c:v>
                </c:pt>
                <c:pt idx="4108">
                  <c:v>8.6737986546102305E-2</c:v>
                </c:pt>
                <c:pt idx="4109">
                  <c:v>8.6672019956380603E-2</c:v>
                </c:pt>
                <c:pt idx="4110">
                  <c:v>8.6606114043849297E-2</c:v>
                </c:pt>
                <c:pt idx="4111">
                  <c:v>8.6540268782979907E-2</c:v>
                </c:pt>
                <c:pt idx="4112">
                  <c:v>8.6474484148243796E-2</c:v>
                </c:pt>
                <c:pt idx="4113">
                  <c:v>8.6408760114111402E-2</c:v>
                </c:pt>
                <c:pt idx="4114">
                  <c:v>8.6343096655053297E-2</c:v>
                </c:pt>
                <c:pt idx="4115">
                  <c:v>8.6277493745539405E-2</c:v>
                </c:pt>
                <c:pt idx="4116">
                  <c:v>8.6211951360039105E-2</c:v>
                </c:pt>
                <c:pt idx="4117">
                  <c:v>8.6146469473021695E-2</c:v>
                </c:pt>
                <c:pt idx="4118">
                  <c:v>8.6081048058955903E-2</c:v>
                </c:pt>
                <c:pt idx="4119">
                  <c:v>8.601568709231E-2</c:v>
                </c:pt>
                <c:pt idx="4120">
                  <c:v>8.5950386547551993E-2</c:v>
                </c:pt>
                <c:pt idx="4121">
                  <c:v>8.5885146399149501E-2</c:v>
                </c:pt>
                <c:pt idx="4122">
                  <c:v>8.5819966621569599E-2</c:v>
                </c:pt>
                <c:pt idx="4123">
                  <c:v>8.5754847189279101E-2</c:v>
                </c:pt>
                <c:pt idx="4124">
                  <c:v>8.5689788076744405E-2</c:v>
                </c:pt>
                <c:pt idx="4125">
                  <c:v>8.5624789258431394E-2</c:v>
                </c:pt>
                <c:pt idx="4126">
                  <c:v>8.5559850708805799E-2</c:v>
                </c:pt>
                <c:pt idx="4127">
                  <c:v>8.5494972402332794E-2</c:v>
                </c:pt>
                <c:pt idx="4128">
                  <c:v>8.54301543134771E-2</c:v>
                </c:pt>
                <c:pt idx="4129">
                  <c:v>8.5365396416703196E-2</c:v>
                </c:pt>
                <c:pt idx="4130">
                  <c:v>8.5300698686475204E-2</c:v>
                </c:pt>
                <c:pt idx="4131">
                  <c:v>8.5236061097256496E-2</c:v>
                </c:pt>
                <c:pt idx="4132">
                  <c:v>8.5171483623510597E-2</c:v>
                </c:pt>
                <c:pt idx="4133">
                  <c:v>8.5106966239700196E-2</c:v>
                </c:pt>
                <c:pt idx="4134">
                  <c:v>8.5042508920287904E-2</c:v>
                </c:pt>
                <c:pt idx="4135">
                  <c:v>8.4978111639735607E-2</c:v>
                </c:pt>
                <c:pt idx="4136">
                  <c:v>8.4913774372505094E-2</c:v>
                </c:pt>
                <c:pt idx="4137">
                  <c:v>8.4849497093057794E-2</c:v>
                </c:pt>
                <c:pt idx="4138">
                  <c:v>8.47852797758544E-2</c:v>
                </c:pt>
                <c:pt idx="4139">
                  <c:v>8.4721122395355494E-2</c:v>
                </c:pt>
                <c:pt idx="4140">
                  <c:v>8.4657024926021396E-2</c:v>
                </c:pt>
                <c:pt idx="4141">
                  <c:v>8.4592987342311701E-2</c:v>
                </c:pt>
                <c:pt idx="4142">
                  <c:v>8.4529009618685799E-2</c:v>
                </c:pt>
                <c:pt idx="4143">
                  <c:v>8.4465091729602704E-2</c:v>
                </c:pt>
                <c:pt idx="4144">
                  <c:v>8.4401233649520999E-2</c:v>
                </c:pt>
                <c:pt idx="4145">
                  <c:v>8.4337435352899004E-2</c:v>
                </c:pt>
                <c:pt idx="4146">
                  <c:v>8.4273696814194402E-2</c:v>
                </c:pt>
                <c:pt idx="4147">
                  <c:v>8.4210018007864804E-2</c:v>
                </c:pt>
                <c:pt idx="4148">
                  <c:v>8.4146398908367101E-2</c:v>
                </c:pt>
                <c:pt idx="4149">
                  <c:v>8.4082839490158198E-2</c:v>
                </c:pt>
                <c:pt idx="4150">
                  <c:v>8.4019339727694195E-2</c:v>
                </c:pt>
                <c:pt idx="4151">
                  <c:v>8.3955899595431302E-2</c:v>
                </c:pt>
                <c:pt idx="4152">
                  <c:v>8.3892519067824703E-2</c:v>
                </c:pt>
                <c:pt idx="4153">
                  <c:v>8.3829198119329901E-2</c:v>
                </c:pt>
                <c:pt idx="4154">
                  <c:v>8.3765936724401496E-2</c:v>
                </c:pt>
                <c:pt idx="4155">
                  <c:v>8.3702734857493993E-2</c:v>
                </c:pt>
                <c:pt idx="4156">
                  <c:v>8.3639592493061396E-2</c:v>
                </c:pt>
                <c:pt idx="4157">
                  <c:v>8.3576509605557306E-2</c:v>
                </c:pt>
                <c:pt idx="4158">
                  <c:v>8.3513486169435103E-2</c:v>
                </c:pt>
                <c:pt idx="4159">
                  <c:v>8.3450522159147694E-2</c:v>
                </c:pt>
                <c:pt idx="4160">
                  <c:v>8.3387617549147405E-2</c:v>
                </c:pt>
                <c:pt idx="4161">
                  <c:v>8.33247723138867E-2</c:v>
                </c:pt>
                <c:pt idx="4162">
                  <c:v>8.3261986427817097E-2</c:v>
                </c:pt>
                <c:pt idx="4163">
                  <c:v>8.3199259865390104E-2</c:v>
                </c:pt>
                <c:pt idx="4164">
                  <c:v>8.3136592601056797E-2</c:v>
                </c:pt>
                <c:pt idx="4165">
                  <c:v>8.3073984609267695E-2</c:v>
                </c:pt>
                <c:pt idx="4166">
                  <c:v>8.3011435864473196E-2</c:v>
                </c:pt>
                <c:pt idx="4167">
                  <c:v>8.2948946341123195E-2</c:v>
                </c:pt>
                <c:pt idx="4168">
                  <c:v>8.28865160136672E-2</c:v>
                </c:pt>
                <c:pt idx="4169">
                  <c:v>8.2824144856554302E-2</c:v>
                </c:pt>
                <c:pt idx="4170">
                  <c:v>8.2761832844233399E-2</c:v>
                </c:pt>
                <c:pt idx="4171">
                  <c:v>8.2699579951152902E-2</c:v>
                </c:pt>
                <c:pt idx="4172">
                  <c:v>8.2637386151760805E-2</c:v>
                </c:pt>
                <c:pt idx="4173">
                  <c:v>8.25752514205048E-2</c:v>
                </c:pt>
                <c:pt idx="4174">
                  <c:v>8.2513175731832297E-2</c:v>
                </c:pt>
                <c:pt idx="4175">
                  <c:v>8.2451159060190099E-2</c:v>
                </c:pt>
                <c:pt idx="4176">
                  <c:v>8.2389201380024799E-2</c:v>
                </c:pt>
                <c:pt idx="4177">
                  <c:v>8.2327302665782698E-2</c:v>
                </c:pt>
                <c:pt idx="4178">
                  <c:v>8.2265462891909502E-2</c:v>
                </c:pt>
                <c:pt idx="4179">
                  <c:v>8.2203682032850806E-2</c:v>
                </c:pt>
                <c:pt idx="4180">
                  <c:v>8.2141960063051606E-2</c:v>
                </c:pt>
                <c:pt idx="4181">
                  <c:v>8.2080296956956803E-2</c:v>
                </c:pt>
                <c:pt idx="4182">
                  <c:v>8.2018692689010603E-2</c:v>
                </c:pt>
                <c:pt idx="4183">
                  <c:v>8.1957147233657004E-2</c:v>
                </c:pt>
                <c:pt idx="4184">
                  <c:v>8.1895660565339798E-2</c:v>
                </c:pt>
                <c:pt idx="4185">
                  <c:v>8.1834232658502107E-2</c:v>
                </c:pt>
                <c:pt idx="4186">
                  <c:v>8.1772863487587E-2</c:v>
                </c:pt>
                <c:pt idx="4187">
                  <c:v>8.1711553027036907E-2</c:v>
                </c:pt>
                <c:pt idx="4188">
                  <c:v>8.1650301251293994E-2</c:v>
                </c:pt>
                <c:pt idx="4189">
                  <c:v>8.1589108134800206E-2</c:v>
                </c:pt>
                <c:pt idx="4190">
                  <c:v>8.1527973651996904E-2</c:v>
                </c:pt>
                <c:pt idx="4191">
                  <c:v>8.1466897777325201E-2</c:v>
                </c:pt>
                <c:pt idx="4192">
                  <c:v>8.1405880485225998E-2</c:v>
                </c:pt>
                <c:pt idx="4193">
                  <c:v>8.1344921750139396E-2</c:v>
                </c:pt>
                <c:pt idx="4194">
                  <c:v>8.1284021546505603E-2</c:v>
                </c:pt>
                <c:pt idx="4195">
                  <c:v>8.1223179848764301E-2</c:v>
                </c:pt>
                <c:pt idx="4196">
                  <c:v>8.1162396631354605E-2</c:v>
                </c:pt>
                <c:pt idx="4197">
                  <c:v>8.1101671868715697E-2</c:v>
                </c:pt>
                <c:pt idx="4198">
                  <c:v>8.1041005535285995E-2</c:v>
                </c:pt>
                <c:pt idx="4199">
                  <c:v>8.0980397605503796E-2</c:v>
                </c:pt>
                <c:pt idx="4200">
                  <c:v>8.0919848053806906E-2</c:v>
                </c:pt>
                <c:pt idx="4201">
                  <c:v>8.0859356854632899E-2</c:v>
                </c:pt>
                <c:pt idx="4202">
                  <c:v>8.0798923982419002E-2</c:v>
                </c:pt>
                <c:pt idx="4203">
                  <c:v>8.0738549411601898E-2</c:v>
                </c:pt>
                <c:pt idx="4204">
                  <c:v>8.0678233116617995E-2</c:v>
                </c:pt>
                <c:pt idx="4205">
                  <c:v>8.0617975071903505E-2</c:v>
                </c:pt>
                <c:pt idx="4206">
                  <c:v>8.0557775251894101E-2</c:v>
                </c:pt>
                <c:pt idx="4207">
                  <c:v>8.0497633631025203E-2</c:v>
                </c:pt>
                <c:pt idx="4208">
                  <c:v>8.0437550183731804E-2</c:v>
                </c:pt>
                <c:pt idx="4209">
                  <c:v>8.0377524884448603E-2</c:v>
                </c:pt>
                <c:pt idx="4210">
                  <c:v>8.0317557707609899E-2</c:v>
                </c:pt>
                <c:pt idx="4211">
                  <c:v>8.0257648627649697E-2</c:v>
                </c:pt>
                <c:pt idx="4212">
                  <c:v>8.0197797619001601E-2</c:v>
                </c:pt>
                <c:pt idx="4213">
                  <c:v>8.0138004656098896E-2</c:v>
                </c:pt>
                <c:pt idx="4214">
                  <c:v>8.0078269713374506E-2</c:v>
                </c:pt>
                <c:pt idx="4215">
                  <c:v>8.0018592765260896E-2</c:v>
                </c:pt>
                <c:pt idx="4216">
                  <c:v>7.9958973786190393E-2</c:v>
                </c:pt>
                <c:pt idx="4217">
                  <c:v>7.9899412750594895E-2</c:v>
                </c:pt>
                <c:pt idx="4218">
                  <c:v>7.9839909632905895E-2</c:v>
                </c:pt>
                <c:pt idx="4219">
                  <c:v>7.9780464407554499E-2</c:v>
                </c:pt>
                <c:pt idx="4220">
                  <c:v>7.9721077048971606E-2</c:v>
                </c:pt>
                <c:pt idx="4221">
                  <c:v>7.9661747531587696E-2</c:v>
                </c:pt>
                <c:pt idx="4222">
                  <c:v>7.9602475829832806E-2</c:v>
                </c:pt>
                <c:pt idx="4223">
                  <c:v>7.9543261918136807E-2</c:v>
                </c:pt>
                <c:pt idx="4224">
                  <c:v>7.9484105770929098E-2</c:v>
                </c:pt>
                <c:pt idx="4225">
                  <c:v>7.94250073626388E-2</c:v>
                </c:pt>
                <c:pt idx="4226">
                  <c:v>7.9365966667694604E-2</c:v>
                </c:pt>
                <c:pt idx="4227">
                  <c:v>7.9306983660524993E-2</c:v>
                </c:pt>
                <c:pt idx="4228">
                  <c:v>7.9248058315558007E-2</c:v>
                </c:pt>
                <c:pt idx="4229">
                  <c:v>7.9189190607221294E-2</c:v>
                </c:pt>
                <c:pt idx="4230">
                  <c:v>7.9130380509942394E-2</c:v>
                </c:pt>
                <c:pt idx="4231">
                  <c:v>7.9071627998148097E-2</c:v>
                </c:pt>
                <c:pt idx="4232">
                  <c:v>7.9012933046265305E-2</c:v>
                </c:pt>
                <c:pt idx="4233">
                  <c:v>7.8954295628720195E-2</c:v>
                </c:pt>
                <c:pt idx="4234">
                  <c:v>7.8895715719938905E-2</c:v>
                </c:pt>
                <c:pt idx="4235">
                  <c:v>7.8837193294347005E-2</c:v>
                </c:pt>
                <c:pt idx="4236">
                  <c:v>7.8778728326369896E-2</c:v>
                </c:pt>
                <c:pt idx="4237">
                  <c:v>7.8720320790432494E-2</c:v>
                </c:pt>
                <c:pt idx="4238">
                  <c:v>7.8661970660959493E-2</c:v>
                </c:pt>
                <c:pt idx="4239">
                  <c:v>7.86036779123752E-2</c:v>
                </c:pt>
                <c:pt idx="4240">
                  <c:v>7.8545442519103503E-2</c:v>
                </c:pt>
                <c:pt idx="4241">
                  <c:v>7.8487264455568098E-2</c:v>
                </c:pt>
                <c:pt idx="4242">
                  <c:v>7.8429143696192194E-2</c:v>
                </c:pt>
                <c:pt idx="4243">
                  <c:v>7.8371080215398903E-2</c:v>
                </c:pt>
                <c:pt idx="4244">
                  <c:v>7.8313073987610698E-2</c:v>
                </c:pt>
                <c:pt idx="4245">
                  <c:v>7.8255124987249902E-2</c:v>
                </c:pt>
                <c:pt idx="4246">
                  <c:v>7.8197233188738502E-2</c:v>
                </c:pt>
                <c:pt idx="4247">
                  <c:v>7.8139398566498E-2</c:v>
                </c:pt>
                <c:pt idx="4248">
                  <c:v>7.8081621094949802E-2</c:v>
                </c:pt>
                <c:pt idx="4249">
                  <c:v>7.8023900748514702E-2</c:v>
                </c:pt>
                <c:pt idx="4250">
                  <c:v>7.7966237501613495E-2</c:v>
                </c:pt>
                <c:pt idx="4251">
                  <c:v>7.7908631328666295E-2</c:v>
                </c:pt>
                <c:pt idx="4252">
                  <c:v>7.7851082204092995E-2</c:v>
                </c:pt>
                <c:pt idx="4253">
                  <c:v>7.7793590102313404E-2</c:v>
                </c:pt>
                <c:pt idx="4254">
                  <c:v>7.7736154997746706E-2</c:v>
                </c:pt>
                <c:pt idx="4255">
                  <c:v>7.7678776864811699E-2</c:v>
                </c:pt>
                <c:pt idx="4256">
                  <c:v>7.7621455677927206E-2</c:v>
                </c:pt>
                <c:pt idx="4257">
                  <c:v>7.7564191411511399E-2</c:v>
                </c:pt>
                <c:pt idx="4258">
                  <c:v>7.7506984039982296E-2</c:v>
                </c:pt>
                <c:pt idx="4259">
                  <c:v>7.7449833537757404E-2</c:v>
                </c:pt>
                <c:pt idx="4260">
                  <c:v>7.7392739879254102E-2</c:v>
                </c:pt>
                <c:pt idx="4261">
                  <c:v>7.73357030388893E-2</c:v>
                </c:pt>
                <c:pt idx="4262">
                  <c:v>7.7278722991079699E-2</c:v>
                </c:pt>
                <c:pt idx="4263">
                  <c:v>7.7221799710241498E-2</c:v>
                </c:pt>
                <c:pt idx="4264">
                  <c:v>7.7164933170790706E-2</c:v>
                </c:pt>
                <c:pt idx="4265">
                  <c:v>7.7108123347143107E-2</c:v>
                </c:pt>
                <c:pt idx="4266">
                  <c:v>7.7051370213713805E-2</c:v>
                </c:pt>
                <c:pt idx="4267">
                  <c:v>7.6994673744918002E-2</c:v>
                </c:pt>
                <c:pt idx="4268">
                  <c:v>7.6938033915170206E-2</c:v>
                </c:pt>
                <c:pt idx="4269">
                  <c:v>7.6881450698884898E-2</c:v>
                </c:pt>
                <c:pt idx="4270">
                  <c:v>7.6824924070475906E-2</c:v>
                </c:pt>
                <c:pt idx="4271">
                  <c:v>7.6768454004357195E-2</c:v>
                </c:pt>
                <c:pt idx="4272">
                  <c:v>7.67120404749419E-2</c:v>
                </c:pt>
                <c:pt idx="4273">
                  <c:v>7.6655683456643101E-2</c:v>
                </c:pt>
                <c:pt idx="4274">
                  <c:v>7.6599382923873693E-2</c:v>
                </c:pt>
                <c:pt idx="4275">
                  <c:v>7.6543138851045897E-2</c:v>
                </c:pt>
                <c:pt idx="4276">
                  <c:v>7.6486951212571902E-2</c:v>
                </c:pt>
                <c:pt idx="4277">
                  <c:v>7.6430819982863399E-2</c:v>
                </c:pt>
                <c:pt idx="4278">
                  <c:v>7.6374745136331801E-2</c:v>
                </c:pt>
                <c:pt idx="4279">
                  <c:v>7.6318726647388299E-2</c:v>
                </c:pt>
                <c:pt idx="4280">
                  <c:v>7.6262764490443696E-2</c:v>
                </c:pt>
                <c:pt idx="4281">
                  <c:v>7.6206858639908406E-2</c:v>
                </c:pt>
                <c:pt idx="4282">
                  <c:v>7.6151009070192593E-2</c:v>
                </c:pt>
                <c:pt idx="4283">
                  <c:v>7.6095215755706103E-2</c:v>
                </c:pt>
                <c:pt idx="4284">
                  <c:v>7.6039478670858501E-2</c:v>
                </c:pt>
                <c:pt idx="4285">
                  <c:v>7.5983797790058899E-2</c:v>
                </c:pt>
                <c:pt idx="4286">
                  <c:v>7.5928173087716197E-2</c:v>
                </c:pt>
                <c:pt idx="4287">
                  <c:v>7.5872604538239005E-2</c:v>
                </c:pt>
                <c:pt idx="4288">
                  <c:v>7.5817092116035503E-2</c:v>
                </c:pt>
                <c:pt idx="4289">
                  <c:v>7.5761635795513704E-2</c:v>
                </c:pt>
                <c:pt idx="4290">
                  <c:v>7.5706235551081205E-2</c:v>
                </c:pt>
                <c:pt idx="4291">
                  <c:v>7.56508913571452E-2</c:v>
                </c:pt>
                <c:pt idx="4292">
                  <c:v>7.55956031881128E-2</c:v>
                </c:pt>
                <c:pt idx="4293">
                  <c:v>7.5540371018390701E-2</c:v>
                </c:pt>
                <c:pt idx="4294">
                  <c:v>7.5485194822385096E-2</c:v>
                </c:pt>
                <c:pt idx="4295">
                  <c:v>7.5430074574502098E-2</c:v>
                </c:pt>
                <c:pt idx="4296">
                  <c:v>7.53750102491475E-2</c:v>
                </c:pt>
                <c:pt idx="4297">
                  <c:v>7.5320001820726595E-2</c:v>
                </c:pt>
                <c:pt idx="4298">
                  <c:v>7.5265049263644607E-2</c:v>
                </c:pt>
                <c:pt idx="4299">
                  <c:v>7.52101525523063E-2</c:v>
                </c:pt>
                <c:pt idx="4300">
                  <c:v>7.5155311661116095E-2</c:v>
                </c:pt>
                <c:pt idx="4301">
                  <c:v>7.51005891916494E-2</c:v>
                </c:pt>
                <c:pt idx="4302">
                  <c:v>7.5046548692244697E-2</c:v>
                </c:pt>
                <c:pt idx="4303">
                  <c:v>7.4992564308737006E-2</c:v>
                </c:pt>
                <c:pt idx="4304">
                  <c:v>7.4938635962271599E-2</c:v>
                </c:pt>
                <c:pt idx="4305">
                  <c:v>7.4884763573993401E-2</c:v>
                </c:pt>
                <c:pt idx="4306">
                  <c:v>7.4830947065046893E-2</c:v>
                </c:pt>
                <c:pt idx="4307">
                  <c:v>7.4777186356576195E-2</c:v>
                </c:pt>
                <c:pt idx="4308">
                  <c:v>7.4723481369725203E-2</c:v>
                </c:pt>
                <c:pt idx="4309">
                  <c:v>7.4669832025637303E-2</c:v>
                </c:pt>
                <c:pt idx="4310">
                  <c:v>7.4616238245455699E-2</c:v>
                </c:pt>
                <c:pt idx="4311">
                  <c:v>7.4562699950323094E-2</c:v>
                </c:pt>
                <c:pt idx="4312">
                  <c:v>7.4509217061381902E-2</c:v>
                </c:pt>
                <c:pt idx="4313">
                  <c:v>7.4455789499774203E-2</c:v>
                </c:pt>
                <c:pt idx="4314">
                  <c:v>7.4402417186641701E-2</c:v>
                </c:pt>
                <c:pt idx="4315">
                  <c:v>7.4349100043125699E-2</c:v>
                </c:pt>
                <c:pt idx="4316">
                  <c:v>7.4295837990367306E-2</c:v>
                </c:pt>
                <c:pt idx="4317">
                  <c:v>7.4242630949507102E-2</c:v>
                </c:pt>
                <c:pt idx="4318">
                  <c:v>7.4189478841685502E-2</c:v>
                </c:pt>
                <c:pt idx="4319">
                  <c:v>7.4136381588042297E-2</c:v>
                </c:pt>
                <c:pt idx="4320">
                  <c:v>7.4083339109717206E-2</c:v>
                </c:pt>
                <c:pt idx="4321">
                  <c:v>7.4030351327849506E-2</c:v>
                </c:pt>
                <c:pt idx="4322">
                  <c:v>7.3977418163578099E-2</c:v>
                </c:pt>
                <c:pt idx="4323">
                  <c:v>7.3924539538041595E-2</c:v>
                </c:pt>
                <c:pt idx="4324">
                  <c:v>7.3871715372378202E-2</c:v>
                </c:pt>
                <c:pt idx="4325">
                  <c:v>7.3818945587725698E-2</c:v>
                </c:pt>
                <c:pt idx="4326">
                  <c:v>7.3766230105221806E-2</c:v>
                </c:pt>
                <c:pt idx="4327">
                  <c:v>7.3713568846003705E-2</c:v>
                </c:pt>
                <c:pt idx="4328">
                  <c:v>7.3660961731208105E-2</c:v>
                </c:pt>
                <c:pt idx="4329">
                  <c:v>7.3608408681971604E-2</c:v>
                </c:pt>
                <c:pt idx="4330">
                  <c:v>7.3555909619430399E-2</c:v>
                </c:pt>
                <c:pt idx="4331">
                  <c:v>7.3503464464720294E-2</c:v>
                </c:pt>
                <c:pt idx="4332">
                  <c:v>7.3451073138976794E-2</c:v>
                </c:pt>
                <c:pt idx="4333">
                  <c:v>7.3398735563334996E-2</c:v>
                </c:pt>
                <c:pt idx="4334">
                  <c:v>7.3346451658929696E-2</c:v>
                </c:pt>
                <c:pt idx="4335">
                  <c:v>7.3294221346895505E-2</c:v>
                </c:pt>
                <c:pt idx="4336">
                  <c:v>7.32420445483664E-2</c:v>
                </c:pt>
                <c:pt idx="4337">
                  <c:v>7.3189921184476203E-2</c:v>
                </c:pt>
                <c:pt idx="4338">
                  <c:v>7.3137851176358501E-2</c:v>
                </c:pt>
                <c:pt idx="4339">
                  <c:v>7.30858344451462E-2</c:v>
                </c:pt>
                <c:pt idx="4340">
                  <c:v>7.3033870911972207E-2</c:v>
                </c:pt>
                <c:pt idx="4341">
                  <c:v>7.2981960497968901E-2</c:v>
                </c:pt>
                <c:pt idx="4342">
                  <c:v>7.2930103124268397E-2</c:v>
                </c:pt>
                <c:pt idx="4343">
                  <c:v>7.2878298712002507E-2</c:v>
                </c:pt>
                <c:pt idx="4344">
                  <c:v>7.2826547182302706E-2</c:v>
                </c:pt>
                <c:pt idx="4345">
                  <c:v>7.2774848456299904E-2</c:v>
                </c:pt>
                <c:pt idx="4346">
                  <c:v>7.2723202455125105E-2</c:v>
                </c:pt>
                <c:pt idx="4347">
                  <c:v>7.2671609099908593E-2</c:v>
                </c:pt>
                <c:pt idx="4348">
                  <c:v>7.26200683117805E-2</c:v>
                </c:pt>
                <c:pt idx="4349">
                  <c:v>7.2568580011870595E-2</c:v>
                </c:pt>
                <c:pt idx="4350">
                  <c:v>7.2517144121308399E-2</c:v>
                </c:pt>
                <c:pt idx="4351">
                  <c:v>7.2465760561222906E-2</c:v>
                </c:pt>
                <c:pt idx="4352">
                  <c:v>7.2414429252742898E-2</c:v>
                </c:pt>
                <c:pt idx="4353">
                  <c:v>7.2363150116996802E-2</c:v>
                </c:pt>
                <c:pt idx="4354">
                  <c:v>7.2311923075112902E-2</c:v>
                </c:pt>
                <c:pt idx="4355">
                  <c:v>7.2260748048218804E-2</c:v>
                </c:pt>
                <c:pt idx="4356">
                  <c:v>7.2209624957442001E-2</c:v>
                </c:pt>
                <c:pt idx="4357">
                  <c:v>7.2158553723909696E-2</c:v>
                </c:pt>
                <c:pt idx="4358">
                  <c:v>7.2107534268748497E-2</c:v>
                </c:pt>
                <c:pt idx="4359">
                  <c:v>7.2056566513085105E-2</c:v>
                </c:pt>
                <c:pt idx="4360">
                  <c:v>7.2005650378045599E-2</c:v>
                </c:pt>
                <c:pt idx="4361">
                  <c:v>7.1954785784755795E-2</c:v>
                </c:pt>
                <c:pt idx="4362">
                  <c:v>7.1903972654341106E-2</c:v>
                </c:pt>
                <c:pt idx="4363">
                  <c:v>7.1853210907926804E-2</c:v>
                </c:pt>
                <c:pt idx="4364">
                  <c:v>7.1802500466637595E-2</c:v>
                </c:pt>
                <c:pt idx="4365">
                  <c:v>7.1751841251598197E-2</c:v>
                </c:pt>
                <c:pt idx="4366">
                  <c:v>7.1701233183932706E-2</c:v>
                </c:pt>
                <c:pt idx="4367">
                  <c:v>7.1650676184765005E-2</c:v>
                </c:pt>
                <c:pt idx="4368">
                  <c:v>7.1600170175218594E-2</c:v>
                </c:pt>
                <c:pt idx="4369">
                  <c:v>7.1549715076416706E-2</c:v>
                </c:pt>
                <c:pt idx="4370">
                  <c:v>7.1499310809482297E-2</c:v>
                </c:pt>
                <c:pt idx="4371">
                  <c:v>7.1448957295537893E-2</c:v>
                </c:pt>
                <c:pt idx="4372">
                  <c:v>7.1398654455705896E-2</c:v>
                </c:pt>
                <c:pt idx="4373">
                  <c:v>7.1348402211108095E-2</c:v>
                </c:pt>
                <c:pt idx="4374">
                  <c:v>7.1298200482866197E-2</c:v>
                </c:pt>
                <c:pt idx="4375">
                  <c:v>7.1248049192101495E-2</c:v>
                </c:pt>
                <c:pt idx="4376">
                  <c:v>7.1197948259934904E-2</c:v>
                </c:pt>
                <c:pt idx="4377">
                  <c:v>7.1147897607487201E-2</c:v>
                </c:pt>
                <c:pt idx="4378">
                  <c:v>7.1097897155878706E-2</c:v>
                </c:pt>
                <c:pt idx="4379">
                  <c:v>7.1047946826229405E-2</c:v>
                </c:pt>
                <c:pt idx="4380">
                  <c:v>7.0998046539658993E-2</c:v>
                </c:pt>
                <c:pt idx="4381">
                  <c:v>7.0948196217286999E-2</c:v>
                </c:pt>
                <c:pt idx="4382">
                  <c:v>7.0898395780232396E-2</c:v>
                </c:pt>
                <c:pt idx="4383">
                  <c:v>7.0848645149613906E-2</c:v>
                </c:pt>
                <c:pt idx="4384">
                  <c:v>7.0798944246550102E-2</c:v>
                </c:pt>
                <c:pt idx="4385">
                  <c:v>7.0749292992159096E-2</c:v>
                </c:pt>
                <c:pt idx="4386">
                  <c:v>7.0699691307558696E-2</c:v>
                </c:pt>
                <c:pt idx="4387">
                  <c:v>7.0650139113866403E-2</c:v>
                </c:pt>
                <c:pt idx="4388">
                  <c:v>7.0600636332199401E-2</c:v>
                </c:pt>
                <c:pt idx="4389">
                  <c:v>7.0551182883674596E-2</c:v>
                </c:pt>
                <c:pt idx="4390">
                  <c:v>7.0501778689408601E-2</c:v>
                </c:pt>
                <c:pt idx="4391">
                  <c:v>7.04524236705176E-2</c:v>
                </c:pt>
                <c:pt idx="4392">
                  <c:v>7.0403117748117597E-2</c:v>
                </c:pt>
                <c:pt idx="4393">
                  <c:v>7.0353860843324303E-2</c:v>
                </c:pt>
                <c:pt idx="4394">
                  <c:v>7.0304652877252904E-2</c:v>
                </c:pt>
                <c:pt idx="4395">
                  <c:v>7.0255493771018404E-2</c:v>
                </c:pt>
                <c:pt idx="4396">
                  <c:v>7.0206383445735696E-2</c:v>
                </c:pt>
                <c:pt idx="4397">
                  <c:v>7.0157321822519006E-2</c:v>
                </c:pt>
                <c:pt idx="4398">
                  <c:v>7.0108308822482604E-2</c:v>
                </c:pt>
                <c:pt idx="4399">
                  <c:v>7.0059344366740203E-2</c:v>
                </c:pt>
                <c:pt idx="4400">
                  <c:v>7.0010428376405198E-2</c:v>
                </c:pt>
                <c:pt idx="4401">
                  <c:v>6.9961560772590803E-2</c:v>
                </c:pt>
                <c:pt idx="4402">
                  <c:v>6.9912741476409995E-2</c:v>
                </c:pt>
                <c:pt idx="4403">
                  <c:v>6.9863970408975198E-2</c:v>
                </c:pt>
                <c:pt idx="4404">
                  <c:v>6.9815247491398696E-2</c:v>
                </c:pt>
                <c:pt idx="4405">
                  <c:v>6.9766572644792496E-2</c:v>
                </c:pt>
                <c:pt idx="4406">
                  <c:v>6.9717945790268299E-2</c:v>
                </c:pt>
                <c:pt idx="4407">
                  <c:v>6.9669366848937306E-2</c:v>
                </c:pt>
                <c:pt idx="4408">
                  <c:v>6.9620835741910594E-2</c:v>
                </c:pt>
                <c:pt idx="4409">
                  <c:v>6.9572352390299005E-2</c:v>
                </c:pt>
                <c:pt idx="4410">
                  <c:v>6.9523916715212797E-2</c:v>
                </c:pt>
                <c:pt idx="4411">
                  <c:v>6.9475528637762296E-2</c:v>
                </c:pt>
                <c:pt idx="4412">
                  <c:v>6.9427188079057206E-2</c:v>
                </c:pt>
                <c:pt idx="4413">
                  <c:v>6.9378894960207105E-2</c:v>
                </c:pt>
                <c:pt idx="4414">
                  <c:v>6.9330649202321196E-2</c:v>
                </c:pt>
                <c:pt idx="4415">
                  <c:v>6.9282450726508502E-2</c:v>
                </c:pt>
                <c:pt idx="4416">
                  <c:v>6.9234299453877601E-2</c:v>
                </c:pt>
                <c:pt idx="4417">
                  <c:v>6.9186195305536699E-2</c:v>
                </c:pt>
                <c:pt idx="4418">
                  <c:v>6.9138138202593999E-2</c:v>
                </c:pt>
                <c:pt idx="4419">
                  <c:v>6.9090128066157094E-2</c:v>
                </c:pt>
                <c:pt idx="4420">
                  <c:v>6.9042164817333607E-2</c:v>
                </c:pt>
                <c:pt idx="4421">
                  <c:v>6.8994248377230505E-2</c:v>
                </c:pt>
                <c:pt idx="4422">
                  <c:v>6.89463786669548E-2</c:v>
                </c:pt>
                <c:pt idx="4423">
                  <c:v>6.8898555607612794E-2</c:v>
                </c:pt>
                <c:pt idx="4424">
                  <c:v>6.8850779120310998E-2</c:v>
                </c:pt>
                <c:pt idx="4425">
                  <c:v>6.8803049126155202E-2</c:v>
                </c:pt>
                <c:pt idx="4426">
                  <c:v>6.8755365546251099E-2</c:v>
                </c:pt>
                <c:pt idx="4427">
                  <c:v>6.8707728301704102E-2</c:v>
                </c:pt>
                <c:pt idx="4428">
                  <c:v>6.8660137313619293E-2</c:v>
                </c:pt>
                <c:pt idx="4429">
                  <c:v>6.8612592503101394E-2</c:v>
                </c:pt>
                <c:pt idx="4430">
                  <c:v>6.8565093791254902E-2</c:v>
                </c:pt>
                <c:pt idx="4431">
                  <c:v>6.8517641099183998E-2</c:v>
                </c:pt>
                <c:pt idx="4432">
                  <c:v>6.8470234347992598E-2</c:v>
                </c:pt>
                <c:pt idx="4433">
                  <c:v>6.8422873458784297E-2</c:v>
                </c:pt>
                <c:pt idx="4434">
                  <c:v>6.8375558352662499E-2</c:v>
                </c:pt>
                <c:pt idx="4435">
                  <c:v>6.8328288950730204E-2</c:v>
                </c:pt>
                <c:pt idx="4436">
                  <c:v>6.8281065174089994E-2</c:v>
                </c:pt>
                <c:pt idx="4437">
                  <c:v>6.8233886943844496E-2</c:v>
                </c:pt>
                <c:pt idx="4438">
                  <c:v>6.8186754181095793E-2</c:v>
                </c:pt>
                <c:pt idx="4439">
                  <c:v>6.8139666806945803E-2</c:v>
                </c:pt>
                <c:pt idx="4440">
                  <c:v>6.8092624742496E-2</c:v>
                </c:pt>
                <c:pt idx="4441">
                  <c:v>6.80456279088478E-2</c:v>
                </c:pt>
                <c:pt idx="4442">
                  <c:v>6.7998676227102095E-2</c:v>
                </c:pt>
                <c:pt idx="4443">
                  <c:v>6.7951769618359706E-2</c:v>
                </c:pt>
                <c:pt idx="4444">
                  <c:v>6.7904908003720996E-2</c:v>
                </c:pt>
                <c:pt idx="4445">
                  <c:v>6.7858091304286106E-2</c:v>
                </c:pt>
                <c:pt idx="4446">
                  <c:v>6.7811319441154899E-2</c:v>
                </c:pt>
                <c:pt idx="4447">
                  <c:v>6.7764592335427004E-2</c:v>
                </c:pt>
                <c:pt idx="4448">
                  <c:v>6.7717909908201701E-2</c:v>
                </c:pt>
                <c:pt idx="4449">
                  <c:v>6.7671272080577993E-2</c:v>
                </c:pt>
                <c:pt idx="4450">
                  <c:v>6.7624678773654495E-2</c:v>
                </c:pt>
                <c:pt idx="4451">
                  <c:v>6.7578129908529697E-2</c:v>
                </c:pt>
                <c:pt idx="4452">
                  <c:v>6.7531625406301796E-2</c:v>
                </c:pt>
                <c:pt idx="4453">
                  <c:v>6.7485165188068699E-2</c:v>
                </c:pt>
                <c:pt idx="4454">
                  <c:v>6.7438749174927898E-2</c:v>
                </c:pt>
                <c:pt idx="4455">
                  <c:v>6.7392377287976701E-2</c:v>
                </c:pt>
                <c:pt idx="4456">
                  <c:v>6.7346049448312198E-2</c:v>
                </c:pt>
                <c:pt idx="4457">
                  <c:v>6.7299765577031101E-2</c:v>
                </c:pt>
                <c:pt idx="4458">
                  <c:v>6.7253525595229902E-2</c:v>
                </c:pt>
                <c:pt idx="4459">
                  <c:v>6.7207329424004703E-2</c:v>
                </c:pt>
                <c:pt idx="4460">
                  <c:v>6.7161176984451496E-2</c:v>
                </c:pt>
                <c:pt idx="4461">
                  <c:v>6.71150681976658E-2</c:v>
                </c:pt>
                <c:pt idx="4462">
                  <c:v>6.7069002984743095E-2</c:v>
                </c:pt>
                <c:pt idx="4463">
                  <c:v>6.70229812667784E-2</c:v>
                </c:pt>
                <c:pt idx="4464">
                  <c:v>6.69770029648665E-2</c:v>
                </c:pt>
                <c:pt idx="4465">
                  <c:v>6.6931068000101804E-2</c:v>
                </c:pt>
                <c:pt idx="4466">
                  <c:v>6.6885176293578694E-2</c:v>
                </c:pt>
                <c:pt idx="4467">
                  <c:v>6.6839327766391093E-2</c:v>
                </c:pt>
                <c:pt idx="4468">
                  <c:v>6.6793522339632594E-2</c:v>
                </c:pt>
                <c:pt idx="4469">
                  <c:v>6.67477599343968E-2</c:v>
                </c:pt>
                <c:pt idx="4470">
                  <c:v>6.6702040471776594E-2</c:v>
                </c:pt>
                <c:pt idx="4471">
                  <c:v>6.6656363872864999E-2</c:v>
                </c:pt>
                <c:pt idx="4472">
                  <c:v>6.6610730058754605E-2</c:v>
                </c:pt>
                <c:pt idx="4473">
                  <c:v>6.6565138950537603E-2</c:v>
                </c:pt>
                <c:pt idx="4474">
                  <c:v>6.6519590469306097E-2</c:v>
                </c:pt>
                <c:pt idx="4475">
                  <c:v>6.6474084536151903E-2</c:v>
                </c:pt>
                <c:pt idx="4476">
                  <c:v>6.6428621072166405E-2</c:v>
                </c:pt>
                <c:pt idx="4477">
                  <c:v>6.6383199998440903E-2</c:v>
                </c:pt>
                <c:pt idx="4478">
                  <c:v>6.6337821236066297E-2</c:v>
                </c:pt>
                <c:pt idx="4479">
                  <c:v>6.6292484706133303E-2</c:v>
                </c:pt>
                <c:pt idx="4480">
                  <c:v>6.6247190329732197E-2</c:v>
                </c:pt>
                <c:pt idx="4481">
                  <c:v>6.6201938027953294E-2</c:v>
                </c:pt>
                <c:pt idx="4482">
                  <c:v>6.6156727721886396E-2</c:v>
                </c:pt>
                <c:pt idx="4483">
                  <c:v>6.6111559332621E-2</c:v>
                </c:pt>
                <c:pt idx="4484">
                  <c:v>6.6066432781246603E-2</c:v>
                </c:pt>
                <c:pt idx="4485">
                  <c:v>6.6021347988852105E-2</c:v>
                </c:pt>
                <c:pt idx="4486">
                  <c:v>6.5976304876526295E-2</c:v>
                </c:pt>
                <c:pt idx="4487">
                  <c:v>6.5931303365357796E-2</c:v>
                </c:pt>
                <c:pt idx="4488">
                  <c:v>6.58863433764348E-2</c:v>
                </c:pt>
                <c:pt idx="4489">
                  <c:v>6.5841424830845305E-2</c:v>
                </c:pt>
                <c:pt idx="4490">
                  <c:v>6.5796547649677004E-2</c:v>
                </c:pt>
                <c:pt idx="4491">
                  <c:v>6.5751711754017395E-2</c:v>
                </c:pt>
                <c:pt idx="4492">
                  <c:v>6.5706917064953602E-2</c:v>
                </c:pt>
                <c:pt idx="4493">
                  <c:v>6.5662163503572596E-2</c:v>
                </c:pt>
                <c:pt idx="4494">
                  <c:v>6.5617450990961099E-2</c:v>
                </c:pt>
                <c:pt idx="4495">
                  <c:v>6.5572779448205304E-2</c:v>
                </c:pt>
                <c:pt idx="4496">
                  <c:v>6.5528148796391503E-2</c:v>
                </c:pt>
                <c:pt idx="4497">
                  <c:v>6.54835589566055E-2</c:v>
                </c:pt>
                <c:pt idx="4498">
                  <c:v>6.5439009849932894E-2</c:v>
                </c:pt>
                <c:pt idx="4499">
                  <c:v>6.5394501397459004E-2</c:v>
                </c:pt>
                <c:pt idx="4500">
                  <c:v>6.5350033520268996E-2</c:v>
                </c:pt>
                <c:pt idx="4501">
                  <c:v>6.5305606139447497E-2</c:v>
                </c:pt>
                <c:pt idx="4502">
                  <c:v>6.5261219176079299E-2</c:v>
                </c:pt>
                <c:pt idx="4503">
                  <c:v>6.52168725512485E-2</c:v>
                </c:pt>
                <c:pt idx="4504">
                  <c:v>6.5172566186039199E-2</c:v>
                </c:pt>
                <c:pt idx="4505">
                  <c:v>6.5128300001535203E-2</c:v>
                </c:pt>
                <c:pt idx="4506">
                  <c:v>6.5084073918819901E-2</c:v>
                </c:pt>
                <c:pt idx="4507">
                  <c:v>6.50398878589767E-2</c:v>
                </c:pt>
                <c:pt idx="4508">
                  <c:v>6.4995741743088503E-2</c:v>
                </c:pt>
                <c:pt idx="4509">
                  <c:v>6.4951635492237994E-2</c:v>
                </c:pt>
                <c:pt idx="4510">
                  <c:v>6.4907569027507703E-2</c:v>
                </c:pt>
                <c:pt idx="4511">
                  <c:v>6.4863542269979896E-2</c:v>
                </c:pt>
                <c:pt idx="4512">
                  <c:v>6.4819555140736396E-2</c:v>
                </c:pt>
                <c:pt idx="4513">
                  <c:v>6.4775607560858997E-2</c:v>
                </c:pt>
                <c:pt idx="4514">
                  <c:v>6.4731699451429106E-2</c:v>
                </c:pt>
                <c:pt idx="4515">
                  <c:v>6.4687830733527907E-2</c:v>
                </c:pt>
                <c:pt idx="4516">
                  <c:v>6.4644001328236403E-2</c:v>
                </c:pt>
                <c:pt idx="4517">
                  <c:v>6.4600211156635196E-2</c:v>
                </c:pt>
                <c:pt idx="4518">
                  <c:v>6.4556460139804706E-2</c:v>
                </c:pt>
                <c:pt idx="4519">
                  <c:v>6.4512748198825104E-2</c:v>
                </c:pt>
                <c:pt idx="4520">
                  <c:v>6.4469075254776298E-2</c:v>
                </c:pt>
                <c:pt idx="4521">
                  <c:v>6.4425441228738098E-2</c:v>
                </c:pt>
                <c:pt idx="4522">
                  <c:v>6.4381846041789606E-2</c:v>
                </c:pt>
                <c:pt idx="4523">
                  <c:v>6.4338289615010202E-2</c:v>
                </c:pt>
                <c:pt idx="4524">
                  <c:v>6.4294771869478698E-2</c:v>
                </c:pt>
                <c:pt idx="4525">
                  <c:v>6.4251292726273695E-2</c:v>
                </c:pt>
                <c:pt idx="4526">
                  <c:v>6.4207852106473798E-2</c:v>
                </c:pt>
                <c:pt idx="4527">
                  <c:v>6.41644499311569E-2</c:v>
                </c:pt>
                <c:pt idx="4528">
                  <c:v>6.4121086121400994E-2</c:v>
                </c:pt>
                <c:pt idx="4529">
                  <c:v>6.4077760598283795E-2</c:v>
                </c:pt>
                <c:pt idx="4530">
                  <c:v>6.4034473282882504E-2</c:v>
                </c:pt>
                <c:pt idx="4531">
                  <c:v>6.3991224096274404E-2</c:v>
                </c:pt>
                <c:pt idx="4532">
                  <c:v>6.3948012959536393E-2</c:v>
                </c:pt>
                <c:pt idx="4533">
                  <c:v>6.3904839793745005E-2</c:v>
                </c:pt>
                <c:pt idx="4534">
                  <c:v>6.3861704519976803E-2</c:v>
                </c:pt>
                <c:pt idx="4535">
                  <c:v>6.3818607059307794E-2</c:v>
                </c:pt>
                <c:pt idx="4536">
                  <c:v>6.3775547332813903E-2</c:v>
                </c:pt>
                <c:pt idx="4537">
                  <c:v>6.3732525261570694E-2</c:v>
                </c:pt>
                <c:pt idx="4538">
                  <c:v>6.3689540766653799E-2</c:v>
                </c:pt>
                <c:pt idx="4539">
                  <c:v>6.3646593769138102E-2</c:v>
                </c:pt>
                <c:pt idx="4540">
                  <c:v>6.3603684190098694E-2</c:v>
                </c:pt>
                <c:pt idx="4541">
                  <c:v>6.3560811950610294E-2</c:v>
                </c:pt>
                <c:pt idx="4542">
                  <c:v>6.3517976971747103E-2</c:v>
                </c:pt>
                <c:pt idx="4543">
                  <c:v>6.3475179174583396E-2</c:v>
                </c:pt>
                <c:pt idx="4544">
                  <c:v>6.3432418480193195E-2</c:v>
                </c:pt>
                <c:pt idx="4545">
                  <c:v>6.3389694809649996E-2</c:v>
                </c:pt>
                <c:pt idx="4546">
                  <c:v>6.3347008084027406E-2</c:v>
                </c:pt>
                <c:pt idx="4547">
                  <c:v>6.3304358224398505E-2</c:v>
                </c:pt>
                <c:pt idx="4548">
                  <c:v>6.3261745151836302E-2</c:v>
                </c:pt>
                <c:pt idx="4549">
                  <c:v>6.3219168787413502E-2</c:v>
                </c:pt>
                <c:pt idx="4550">
                  <c:v>6.3176629052202601E-2</c:v>
                </c:pt>
                <c:pt idx="4551">
                  <c:v>6.3134125867275806E-2</c:v>
                </c:pt>
                <c:pt idx="4552">
                  <c:v>6.3091659153705001E-2</c:v>
                </c:pt>
                <c:pt idx="4553">
                  <c:v>6.3049228832562004E-2</c:v>
                </c:pt>
                <c:pt idx="4554">
                  <c:v>6.3006834824918395E-2</c:v>
                </c:pt>
                <c:pt idx="4555">
                  <c:v>6.2964477051845297E-2</c:v>
                </c:pt>
                <c:pt idx="4556">
                  <c:v>6.2922155434413804E-2</c:v>
                </c:pt>
                <c:pt idx="4557">
                  <c:v>6.2879869893694595E-2</c:v>
                </c:pt>
                <c:pt idx="4558">
                  <c:v>6.2837620350758405E-2</c:v>
                </c:pt>
                <c:pt idx="4559">
                  <c:v>6.2795406726675398E-2</c:v>
                </c:pt>
                <c:pt idx="4560">
                  <c:v>6.2753228942515699E-2</c:v>
                </c:pt>
                <c:pt idx="4561">
                  <c:v>6.2711086919349096E-2</c:v>
                </c:pt>
                <c:pt idx="4562">
                  <c:v>6.2668980578245104E-2</c:v>
                </c:pt>
                <c:pt idx="4563">
                  <c:v>6.2626909840273207E-2</c:v>
                </c:pt>
                <c:pt idx="4564">
                  <c:v>6.2584874626502404E-2</c:v>
                </c:pt>
                <c:pt idx="4565">
                  <c:v>6.2542874858001696E-2</c:v>
                </c:pt>
                <c:pt idx="4566">
                  <c:v>6.2500910455839595E-2</c:v>
                </c:pt>
                <c:pt idx="4567">
                  <c:v>6.2458981341084498E-2</c:v>
                </c:pt>
                <c:pt idx="4568">
                  <c:v>6.2417087434804702E-2</c:v>
                </c:pt>
                <c:pt idx="4569">
                  <c:v>6.2375228658068098E-2</c:v>
                </c:pt>
                <c:pt idx="4570">
                  <c:v>6.2333404931942303E-2</c:v>
                </c:pt>
                <c:pt idx="4571">
                  <c:v>6.2291616177494798E-2</c:v>
                </c:pt>
                <c:pt idx="4572">
                  <c:v>6.2249862315792902E-2</c:v>
                </c:pt>
                <c:pt idx="4573">
                  <c:v>6.2208143267903498E-2</c:v>
                </c:pt>
                <c:pt idx="4574">
                  <c:v>6.2166458954893401E-2</c:v>
                </c:pt>
                <c:pt idx="4575">
                  <c:v>6.2124809297829098E-2</c:v>
                </c:pt>
                <c:pt idx="4576">
                  <c:v>6.2083194217776999E-2</c:v>
                </c:pt>
                <c:pt idx="4577">
                  <c:v>6.20416136358031E-2</c:v>
                </c:pt>
                <c:pt idx="4578">
                  <c:v>6.2000067472973097E-2</c:v>
                </c:pt>
                <c:pt idx="4579">
                  <c:v>6.1958555650352798E-2</c:v>
                </c:pt>
                <c:pt idx="4580">
                  <c:v>6.1917078089007503E-2</c:v>
                </c:pt>
                <c:pt idx="4581">
                  <c:v>6.1875634710002202E-2</c:v>
                </c:pt>
                <c:pt idx="4582">
                  <c:v>6.1834225434402E-2</c:v>
                </c:pt>
                <c:pt idx="4583">
                  <c:v>6.1792850183271499E-2</c:v>
                </c:pt>
                <c:pt idx="4584">
                  <c:v>6.17515088776752E-2</c:v>
                </c:pt>
                <c:pt idx="4585">
                  <c:v>6.1710201438677198E-2</c:v>
                </c:pt>
                <c:pt idx="4586">
                  <c:v>6.16689277873416E-2</c:v>
                </c:pt>
                <c:pt idx="4587">
                  <c:v>6.1627687844732097E-2</c:v>
                </c:pt>
                <c:pt idx="4588">
                  <c:v>6.1586481574923801E-2</c:v>
                </c:pt>
                <c:pt idx="4589">
                  <c:v>6.1545308931559697E-2</c:v>
                </c:pt>
                <c:pt idx="4590">
                  <c:v>6.15041697599953E-2</c:v>
                </c:pt>
                <c:pt idx="4591">
                  <c:v>6.14630639812856E-2</c:v>
                </c:pt>
                <c:pt idx="4592">
                  <c:v>6.1421831024511202E-2</c:v>
                </c:pt>
                <c:pt idx="4593">
                  <c:v>6.1379908961172402E-2</c:v>
                </c:pt>
                <c:pt idx="4594">
                  <c:v>6.1338019881529197E-2</c:v>
                </c:pt>
                <c:pt idx="4595">
                  <c:v>6.1296163766714103E-2</c:v>
                </c:pt>
                <c:pt idx="4596">
                  <c:v>6.1254340597859301E-2</c:v>
                </c:pt>
                <c:pt idx="4597">
                  <c:v>6.1212550356096997E-2</c:v>
                </c:pt>
                <c:pt idx="4598">
                  <c:v>6.1170793022559199E-2</c:v>
                </c:pt>
                <c:pt idx="4599">
                  <c:v>6.1129068578377702E-2</c:v>
                </c:pt>
                <c:pt idx="4600">
                  <c:v>6.1087377004684397E-2</c:v>
                </c:pt>
                <c:pt idx="4601">
                  <c:v>6.1045718282610802E-2</c:v>
                </c:pt>
                <c:pt idx="4602">
                  <c:v>6.1004092393288502E-2</c:v>
                </c:pt>
                <c:pt idx="4603">
                  <c:v>6.0962499317848799E-2</c:v>
                </c:pt>
                <c:pt idx="4604">
                  <c:v>6.09209390374231E-2</c:v>
                </c:pt>
                <c:pt idx="4605">
                  <c:v>6.08794115331424E-2</c:v>
                </c:pt>
                <c:pt idx="4606">
                  <c:v>6.08379167861378E-2</c:v>
                </c:pt>
                <c:pt idx="4607">
                  <c:v>6.0796454777540102E-2</c:v>
                </c:pt>
                <c:pt idx="4608">
                  <c:v>6.0755025488480101E-2</c:v>
                </c:pt>
                <c:pt idx="4609">
                  <c:v>6.0713628900088502E-2</c:v>
                </c:pt>
                <c:pt idx="4610">
                  <c:v>6.0672264993495803E-2</c:v>
                </c:pt>
                <c:pt idx="4611">
                  <c:v>6.0630933749832298E-2</c:v>
                </c:pt>
                <c:pt idx="4612">
                  <c:v>6.0589635150228402E-2</c:v>
                </c:pt>
                <c:pt idx="4613">
                  <c:v>6.0548369175814097E-2</c:v>
                </c:pt>
                <c:pt idx="4614">
                  <c:v>6.0507135807719499E-2</c:v>
                </c:pt>
                <c:pt idx="4615">
                  <c:v>6.0465935027074598E-2</c:v>
                </c:pt>
                <c:pt idx="4616">
                  <c:v>6.0424766815009003E-2</c:v>
                </c:pt>
                <c:pt idx="4617">
                  <c:v>6.0383631152652502E-2</c:v>
                </c:pt>
                <c:pt idx="4618">
                  <c:v>6.03425280211346E-2</c:v>
                </c:pt>
                <c:pt idx="4619">
                  <c:v>6.0301457401584602E-2</c:v>
                </c:pt>
                <c:pt idx="4620">
                  <c:v>6.0260419275131899E-2</c:v>
                </c:pt>
                <c:pt idx="4621">
                  <c:v>6.0219413622905602E-2</c:v>
                </c:pt>
                <c:pt idx="4622">
                  <c:v>6.0178440426034797E-2</c:v>
                </c:pt>
                <c:pt idx="4623">
                  <c:v>6.0137499665648297E-2</c:v>
                </c:pt>
                <c:pt idx="4624">
                  <c:v>6.0096591322875099E-2</c:v>
                </c:pt>
                <c:pt idx="4625">
                  <c:v>6.0055715378843799E-2</c:v>
                </c:pt>
                <c:pt idx="4626">
                  <c:v>6.0014871814682798E-2</c:v>
                </c:pt>
                <c:pt idx="4627">
                  <c:v>5.9974060611520802E-2</c:v>
                </c:pt>
                <c:pt idx="4628">
                  <c:v>5.9933281750485901E-2</c:v>
                </c:pt>
                <c:pt idx="4629">
                  <c:v>5.9892535212706301E-2</c:v>
                </c:pt>
                <c:pt idx="4630">
                  <c:v>5.9851820979310202E-2</c:v>
                </c:pt>
                <c:pt idx="4631">
                  <c:v>5.98111390314255E-2</c:v>
                </c:pt>
                <c:pt idx="4632">
                  <c:v>5.9770489350180103E-2</c:v>
                </c:pt>
                <c:pt idx="4633">
                  <c:v>5.9729871916701503E-2</c:v>
                </c:pt>
                <c:pt idx="4634">
                  <c:v>5.9689286712117498E-2</c:v>
                </c:pt>
                <c:pt idx="4635">
                  <c:v>5.9648733717555399E-2</c:v>
                </c:pt>
                <c:pt idx="4636">
                  <c:v>5.96082129141427E-2</c:v>
                </c:pt>
                <c:pt idx="4637">
                  <c:v>5.95677242830066E-2</c:v>
                </c:pt>
                <c:pt idx="4638">
                  <c:v>5.9527267805274099E-2</c:v>
                </c:pt>
                <c:pt idx="4639">
                  <c:v>5.9486843462072302E-2</c:v>
                </c:pt>
                <c:pt idx="4640">
                  <c:v>5.9446451234527999E-2</c:v>
                </c:pt>
                <c:pt idx="4641">
                  <c:v>5.9406091103768002E-2</c:v>
                </c:pt>
                <c:pt idx="4642">
                  <c:v>5.9365763050918903E-2</c:v>
                </c:pt>
                <c:pt idx="4643">
                  <c:v>5.9325467057107298E-2</c:v>
                </c:pt>
                <c:pt idx="4644">
                  <c:v>5.92852031034595E-2</c:v>
                </c:pt>
                <c:pt idx="4645">
                  <c:v>5.9244971171101703E-2</c:v>
                </c:pt>
                <c:pt idx="4646">
                  <c:v>5.9204771241160199E-2</c:v>
                </c:pt>
                <c:pt idx="4647">
                  <c:v>5.9164603294761003E-2</c:v>
                </c:pt>
                <c:pt idx="4648">
                  <c:v>5.9124467313029998E-2</c:v>
                </c:pt>
                <c:pt idx="4649">
                  <c:v>5.9084363277093002E-2</c:v>
                </c:pt>
                <c:pt idx="4650">
                  <c:v>5.9044291168075698E-2</c:v>
                </c:pt>
                <c:pt idx="4651">
                  <c:v>5.90042509671036E-2</c:v>
                </c:pt>
                <c:pt idx="4652">
                  <c:v>5.8964242655302201E-2</c:v>
                </c:pt>
                <c:pt idx="4653">
                  <c:v>5.8924266213796803E-2</c:v>
                </c:pt>
                <c:pt idx="4654">
                  <c:v>5.8884321623712703E-2</c:v>
                </c:pt>
                <c:pt idx="4655">
                  <c:v>5.8844408866174903E-2</c:v>
                </c:pt>
                <c:pt idx="4656">
                  <c:v>5.8804527922308399E-2</c:v>
                </c:pt>
                <c:pt idx="4657">
                  <c:v>5.8764678773238002E-2</c:v>
                </c:pt>
                <c:pt idx="4658">
                  <c:v>5.87248614000885E-2</c:v>
                </c:pt>
                <c:pt idx="4659">
                  <c:v>5.8685075783984603E-2</c:v>
                </c:pt>
                <c:pt idx="4660">
                  <c:v>5.86453219060507E-2</c:v>
                </c:pt>
                <c:pt idx="4661">
                  <c:v>5.8605599747411197E-2</c:v>
                </c:pt>
                <c:pt idx="4662">
                  <c:v>5.8565909289190303E-2</c:v>
                </c:pt>
                <c:pt idx="4663">
                  <c:v>5.8526250512512402E-2</c:v>
                </c:pt>
                <c:pt idx="4664">
                  <c:v>5.8486623398501303E-2</c:v>
                </c:pt>
                <c:pt idx="4665">
                  <c:v>5.8447027928281103E-2</c:v>
                </c:pt>
                <c:pt idx="4666">
                  <c:v>5.8407464082975397E-2</c:v>
                </c:pt>
                <c:pt idx="4667">
                  <c:v>5.8367931843708101E-2</c:v>
                </c:pt>
                <c:pt idx="4668">
                  <c:v>5.8328431191602602E-2</c:v>
                </c:pt>
                <c:pt idx="4669">
                  <c:v>5.8288962107782602E-2</c:v>
                </c:pt>
                <c:pt idx="4670">
                  <c:v>5.8249524573371202E-2</c:v>
                </c:pt>
                <c:pt idx="4671">
                  <c:v>5.8210118569491702E-2</c:v>
                </c:pt>
                <c:pt idx="4672">
                  <c:v>5.81707440772673E-2</c:v>
                </c:pt>
                <c:pt idx="4673">
                  <c:v>5.8131401077820902E-2</c:v>
                </c:pt>
                <c:pt idx="4674">
                  <c:v>5.8092089552275503E-2</c:v>
                </c:pt>
                <c:pt idx="4675">
                  <c:v>5.80528094817538E-2</c:v>
                </c:pt>
                <c:pt idx="4676">
                  <c:v>5.8013560847378402E-2</c:v>
                </c:pt>
                <c:pt idx="4677">
                  <c:v>5.7974343630271902E-2</c:v>
                </c:pt>
                <c:pt idx="4678">
                  <c:v>5.7935157811556698E-2</c:v>
                </c:pt>
                <c:pt idx="4679">
                  <c:v>5.7896003372355197E-2</c:v>
                </c:pt>
                <c:pt idx="4680">
                  <c:v>5.7856880293789499E-2</c:v>
                </c:pt>
                <c:pt idx="4681">
                  <c:v>5.7817788556981699E-2</c:v>
                </c:pt>
                <c:pt idx="4682">
                  <c:v>5.7778728143053799E-2</c:v>
                </c:pt>
                <c:pt idx="4683">
                  <c:v>5.7739699033127603E-2</c:v>
                </c:pt>
                <c:pt idx="4684">
                  <c:v>5.7700701208324899E-2</c:v>
                </c:pt>
                <c:pt idx="4685">
                  <c:v>5.7661734649767302E-2</c:v>
                </c:pt>
                <c:pt idx="4686">
                  <c:v>5.7622799338576398E-2</c:v>
                </c:pt>
                <c:pt idx="4687">
                  <c:v>5.7583895255873499E-2</c:v>
                </c:pt>
                <c:pt idx="4688">
                  <c:v>5.7545022382779899E-2</c:v>
                </c:pt>
                <c:pt idx="4689">
                  <c:v>5.7506180700416798E-2</c:v>
                </c:pt>
                <c:pt idx="4690">
                  <c:v>5.7467370189905297E-2</c:v>
                </c:pt>
                <c:pt idx="4691">
                  <c:v>5.7428590832366302E-2</c:v>
                </c:pt>
                <c:pt idx="4692">
                  <c:v>5.7389842608920598E-2</c:v>
                </c:pt>
                <c:pt idx="4693">
                  <c:v>5.7351125500689E-2</c:v>
                </c:pt>
                <c:pt idx="4694">
                  <c:v>5.7312439488792097E-2</c:v>
                </c:pt>
                <c:pt idx="4695">
                  <c:v>5.7273784554350303E-2</c:v>
                </c:pt>
                <c:pt idx="4696">
                  <c:v>5.72351606784842E-2</c:v>
                </c:pt>
                <c:pt idx="4697">
                  <c:v>5.7196567842313903E-2</c:v>
                </c:pt>
                <c:pt idx="4698">
                  <c:v>5.7158006026959599E-2</c:v>
                </c:pt>
                <c:pt idx="4699">
                  <c:v>5.7119475213541403E-2</c:v>
                </c:pt>
                <c:pt idx="4700">
                  <c:v>5.7080975383179203E-2</c:v>
                </c:pt>
                <c:pt idx="4701">
                  <c:v>5.70425065169929E-2</c:v>
                </c:pt>
                <c:pt idx="4702">
                  <c:v>5.7004068596102103E-2</c:v>
                </c:pt>
                <c:pt idx="4703">
                  <c:v>5.6965661601626499E-2</c:v>
                </c:pt>
                <c:pt idx="4704">
                  <c:v>5.6927285514685601E-2</c:v>
                </c:pt>
                <c:pt idx="4705">
                  <c:v>5.6888940316398698E-2</c:v>
                </c:pt>
                <c:pt idx="4706">
                  <c:v>5.6850625987885102E-2</c:v>
                </c:pt>
                <c:pt idx="4707">
                  <c:v>5.6812342510264097E-2</c:v>
                </c:pt>
                <c:pt idx="4708">
                  <c:v>5.6774089864654598E-2</c:v>
                </c:pt>
                <c:pt idx="4709">
                  <c:v>5.6735868032175597E-2</c:v>
                </c:pt>
                <c:pt idx="4710">
                  <c:v>5.66976769939459E-2</c:v>
                </c:pt>
                <c:pt idx="4711">
                  <c:v>5.66595167310842E-2</c:v>
                </c:pt>
                <c:pt idx="4712">
                  <c:v>5.6621387224709302E-2</c:v>
                </c:pt>
                <c:pt idx="4713">
                  <c:v>5.6583288455939497E-2</c:v>
                </c:pt>
                <c:pt idx="4714">
                  <c:v>5.6545220405893201E-2</c:v>
                </c:pt>
                <c:pt idx="4715">
                  <c:v>5.6507183055688803E-2</c:v>
                </c:pt>
                <c:pt idx="4716">
                  <c:v>5.6469176386444497E-2</c:v>
                </c:pt>
                <c:pt idx="4717">
                  <c:v>5.64312003792782E-2</c:v>
                </c:pt>
                <c:pt idx="4718">
                  <c:v>5.6393255015307897E-2</c:v>
                </c:pt>
                <c:pt idx="4719">
                  <c:v>5.6355340275651603E-2</c:v>
                </c:pt>
                <c:pt idx="4720">
                  <c:v>5.6317456141426803E-2</c:v>
                </c:pt>
                <c:pt idx="4721">
                  <c:v>5.62796025937514E-2</c:v>
                </c:pt>
                <c:pt idx="4722">
                  <c:v>5.6241779613742701E-2</c:v>
                </c:pt>
                <c:pt idx="4723">
                  <c:v>5.6203987182518199E-2</c:v>
                </c:pt>
                <c:pt idx="4724">
                  <c:v>5.6166225281195199E-2</c:v>
                </c:pt>
                <c:pt idx="4725">
                  <c:v>5.6128493890890897E-2</c:v>
                </c:pt>
                <c:pt idx="4726">
                  <c:v>5.6090792992722301E-2</c:v>
                </c:pt>
                <c:pt idx="4727">
                  <c:v>5.60531225678065E-2</c:v>
                </c:pt>
                <c:pt idx="4728">
                  <c:v>5.6015482597260399E-2</c:v>
                </c:pt>
                <c:pt idx="4729">
                  <c:v>5.5977873062200603E-2</c:v>
                </c:pt>
                <c:pt idx="4730">
                  <c:v>5.5940293943743898E-2</c:v>
                </c:pt>
                <c:pt idx="4731">
                  <c:v>5.5902745223006797E-2</c:v>
                </c:pt>
                <c:pt idx="4732">
                  <c:v>5.5865226881105699E-2</c:v>
                </c:pt>
                <c:pt idx="4733">
                  <c:v>5.5827738899156903E-2</c:v>
                </c:pt>
                <c:pt idx="4734">
                  <c:v>5.57902812582768E-2</c:v>
                </c:pt>
                <c:pt idx="4735">
                  <c:v>5.5752853939581397E-2</c:v>
                </c:pt>
                <c:pt idx="4736">
                  <c:v>5.5715456924186703E-2</c:v>
                </c:pt>
                <c:pt idx="4737">
                  <c:v>5.5678090193208699E-2</c:v>
                </c:pt>
                <c:pt idx="4738">
                  <c:v>5.5640753727762997E-2</c:v>
                </c:pt>
                <c:pt idx="4739">
                  <c:v>5.5603447508965502E-2</c:v>
                </c:pt>
                <c:pt idx="4740">
                  <c:v>5.5566171517931702E-2</c:v>
                </c:pt>
                <c:pt idx="4741">
                  <c:v>5.5528925735777099E-2</c:v>
                </c:pt>
                <c:pt idx="4742">
                  <c:v>5.5491710143617097E-2</c:v>
                </c:pt>
                <c:pt idx="4743">
                  <c:v>5.54545247225669E-2</c:v>
                </c:pt>
                <c:pt idx="4744">
                  <c:v>5.5417369453741601E-2</c:v>
                </c:pt>
                <c:pt idx="4745">
                  <c:v>5.53802443182565E-2</c:v>
                </c:pt>
                <c:pt idx="4746">
                  <c:v>5.53431492972263E-2</c:v>
                </c:pt>
                <c:pt idx="4747">
                  <c:v>5.5306084371765901E-2</c:v>
                </c:pt>
                <c:pt idx="4748">
                  <c:v>5.52690495229902E-2</c:v>
                </c:pt>
                <c:pt idx="4749">
                  <c:v>5.5232044732013597E-2</c:v>
                </c:pt>
                <c:pt idx="4750">
                  <c:v>5.51950699799508E-2</c:v>
                </c:pt>
                <c:pt idx="4751">
                  <c:v>5.5158125247916197E-2</c:v>
                </c:pt>
                <c:pt idx="4752">
                  <c:v>5.5121210517023997E-2</c:v>
                </c:pt>
                <c:pt idx="4753">
                  <c:v>5.5084325768388599E-2</c:v>
                </c:pt>
                <c:pt idx="4754">
                  <c:v>5.5047470983123903E-2</c:v>
                </c:pt>
                <c:pt idx="4755">
                  <c:v>5.5010646142344098E-2</c:v>
                </c:pt>
                <c:pt idx="4756">
                  <c:v>5.4973851227163001E-2</c:v>
                </c:pt>
                <c:pt idx="4757">
                  <c:v>5.4937086218694399E-2</c:v>
                </c:pt>
                <c:pt idx="4758">
                  <c:v>5.4900351098051997E-2</c:v>
                </c:pt>
                <c:pt idx="4759">
                  <c:v>5.4863645846349403E-2</c:v>
                </c:pt>
                <c:pt idx="4760">
                  <c:v>5.4826970444700002E-2</c:v>
                </c:pt>
                <c:pt idx="4761">
                  <c:v>5.4790324874217401E-2</c:v>
                </c:pt>
                <c:pt idx="4762">
                  <c:v>5.4753709116014598E-2</c:v>
                </c:pt>
                <c:pt idx="4763">
                  <c:v>5.4717123151204999E-2</c:v>
                </c:pt>
                <c:pt idx="4764">
                  <c:v>5.4680566960901497E-2</c:v>
                </c:pt>
                <c:pt idx="4765">
                  <c:v>5.46440405262172E-2</c:v>
                </c:pt>
                <c:pt idx="4766">
                  <c:v>5.4607543828264903E-2</c:v>
                </c:pt>
                <c:pt idx="4767">
                  <c:v>5.4571076848157402E-2</c:v>
                </c:pt>
                <c:pt idx="4768">
                  <c:v>5.4534639567007298E-2</c:v>
                </c:pt>
                <c:pt idx="4769">
                  <c:v>5.4498231965927103E-2</c:v>
                </c:pt>
                <c:pt idx="4770">
                  <c:v>5.4461854026029398E-2</c:v>
                </c:pt>
                <c:pt idx="4771">
                  <c:v>5.4425505728426499E-2</c:v>
                </c:pt>
                <c:pt idx="4772">
                  <c:v>5.4389187054230598E-2</c:v>
                </c:pt>
                <c:pt idx="4773">
                  <c:v>5.4352897984553901E-2</c:v>
                </c:pt>
                <c:pt idx="4774">
                  <c:v>5.4316638500508399E-2</c:v>
                </c:pt>
                <c:pt idx="4775">
                  <c:v>5.4280408583206E-2</c:v>
                </c:pt>
                <c:pt idx="4776">
                  <c:v>5.4244208213758603E-2</c:v>
                </c:pt>
                <c:pt idx="4777">
                  <c:v>5.4208037373277999E-2</c:v>
                </c:pt>
                <c:pt idx="4778">
                  <c:v>5.4171896042875797E-2</c:v>
                </c:pt>
                <c:pt idx="4779">
                  <c:v>5.4135784203663398E-2</c:v>
                </c:pt>
                <c:pt idx="4780">
                  <c:v>5.4099701836752397E-2</c:v>
                </c:pt>
                <c:pt idx="4781">
                  <c:v>5.4063648923254E-2</c:v>
                </c:pt>
                <c:pt idx="4782">
                  <c:v>5.4027625444279602E-2</c:v>
                </c:pt>
                <c:pt idx="4783">
                  <c:v>5.3991631380940097E-2</c:v>
                </c:pt>
                <c:pt idx="4784">
                  <c:v>5.3955666714346803E-2</c:v>
                </c:pt>
                <c:pt idx="4785">
                  <c:v>5.39197314256104E-2</c:v>
                </c:pt>
                <c:pt idx="4786">
                  <c:v>5.3883825495841801E-2</c:v>
                </c:pt>
                <c:pt idx="4787">
                  <c:v>5.3847948906151702E-2</c:v>
                </c:pt>
                <c:pt idx="4788">
                  <c:v>5.3812101637650801E-2</c:v>
                </c:pt>
                <c:pt idx="4789">
                  <c:v>5.3776283671449598E-2</c:v>
                </c:pt>
                <c:pt idx="4790">
                  <c:v>5.3740494988658398E-2</c:v>
                </c:pt>
                <c:pt idx="4791">
                  <c:v>5.3704735570387699E-2</c:v>
                </c:pt>
                <c:pt idx="4792">
                  <c:v>5.3669005397747702E-2</c:v>
                </c:pt>
                <c:pt idx="4793">
                  <c:v>5.3633304451848503E-2</c:v>
                </c:pt>
                <c:pt idx="4794">
                  <c:v>5.3597632713799997E-2</c:v>
                </c:pt>
                <c:pt idx="4795">
                  <c:v>5.3561990164712303E-2</c:v>
                </c:pt>
                <c:pt idx="4796">
                  <c:v>5.3526376785695197E-2</c:v>
                </c:pt>
                <c:pt idx="4797">
                  <c:v>5.3490792557858297E-2</c:v>
                </c:pt>
                <c:pt idx="4798">
                  <c:v>5.3455237462311303E-2</c:v>
                </c:pt>
                <c:pt idx="4799">
                  <c:v>5.3419711480163799E-2</c:v>
                </c:pt>
                <c:pt idx="4800">
                  <c:v>5.3384214592525202E-2</c:v>
                </c:pt>
                <c:pt idx="4801">
                  <c:v>5.3348746780504698E-2</c:v>
                </c:pt>
                <c:pt idx="4802">
                  <c:v>5.3313308025211698E-2</c:v>
                </c:pt>
                <c:pt idx="4803">
                  <c:v>5.3277898307755298E-2</c:v>
                </c:pt>
                <c:pt idx="4804">
                  <c:v>5.3242517609244498E-2</c:v>
                </c:pt>
                <c:pt idx="4805">
                  <c:v>5.3207165910788203E-2</c:v>
                </c:pt>
                <c:pt idx="4806">
                  <c:v>5.31718431934953E-2</c:v>
                </c:pt>
                <c:pt idx="4807">
                  <c:v>5.3136549438474498E-2</c:v>
                </c:pt>
                <c:pt idx="4808">
                  <c:v>5.3101284626834402E-2</c:v>
                </c:pt>
                <c:pt idx="4809">
                  <c:v>5.3066048739683701E-2</c:v>
                </c:pt>
                <c:pt idx="4810">
                  <c:v>5.3030841758130699E-2</c:v>
                </c:pt>
                <c:pt idx="4811">
                  <c:v>5.2995663663283801E-2</c:v>
                </c:pt>
                <c:pt idx="4812">
                  <c:v>5.2960514436251299E-2</c:v>
                </c:pt>
                <c:pt idx="4813">
                  <c:v>5.2925394058141201E-2</c:v>
                </c:pt>
                <c:pt idx="4814">
                  <c:v>5.2890302510061799E-2</c:v>
                </c:pt>
                <c:pt idx="4815">
                  <c:v>5.2855239773120802E-2</c:v>
                </c:pt>
                <c:pt idx="4816">
                  <c:v>5.2820205828426198E-2</c:v>
                </c:pt>
                <c:pt idx="4817">
                  <c:v>5.27852006570858E-2</c:v>
                </c:pt>
                <c:pt idx="4818">
                  <c:v>5.27502242402072E-2</c:v>
                </c:pt>
                <c:pt idx="4819">
                  <c:v>5.2715276558897899E-2</c:v>
                </c:pt>
                <c:pt idx="4820">
                  <c:v>5.2680357594265599E-2</c:v>
                </c:pt>
                <c:pt idx="4821">
                  <c:v>5.26454673274174E-2</c:v>
                </c:pt>
                <c:pt idx="4822">
                  <c:v>5.2610605739460803E-2</c:v>
                </c:pt>
                <c:pt idx="4823">
                  <c:v>5.2575772811502899E-2</c:v>
                </c:pt>
                <c:pt idx="4824">
                  <c:v>5.2540968524650802E-2</c:v>
                </c:pt>
                <c:pt idx="4825">
                  <c:v>5.25061928600115E-2</c:v>
                </c:pt>
                <c:pt idx="4826">
                  <c:v>5.2471445798691903E-2</c:v>
                </c:pt>
                <c:pt idx="4827">
                  <c:v>5.2436727321798701E-2</c:v>
                </c:pt>
                <c:pt idx="4828">
                  <c:v>5.24020374104388E-2</c:v>
                </c:pt>
                <c:pt idx="4829">
                  <c:v>5.23673760457187E-2</c:v>
                </c:pt>
                <c:pt idx="4830">
                  <c:v>5.2332743208744897E-2</c:v>
                </c:pt>
                <c:pt idx="4831">
                  <c:v>5.2298138880623797E-2</c:v>
                </c:pt>
                <c:pt idx="4832">
                  <c:v>5.2263563042461797E-2</c:v>
                </c:pt>
                <c:pt idx="4833">
                  <c:v>5.2229015675365101E-2</c:v>
                </c:pt>
                <c:pt idx="4834">
                  <c:v>5.2194496760439898E-2</c:v>
                </c:pt>
                <c:pt idx="4835">
                  <c:v>5.2160006278792102E-2</c:v>
                </c:pt>
                <c:pt idx="4836">
                  <c:v>5.2125544211527701E-2</c:v>
                </c:pt>
                <c:pt idx="4837">
                  <c:v>5.20911105397526E-2</c:v>
                </c:pt>
                <c:pt idx="4838">
                  <c:v>5.2056705244572503E-2</c:v>
                </c:pt>
                <c:pt idx="4839">
                  <c:v>5.2022328307093198E-2</c:v>
                </c:pt>
                <c:pt idx="4840">
                  <c:v>5.198797970842E-2</c:v>
                </c:pt>
                <c:pt idx="4841">
                  <c:v>5.19536594296586E-2</c:v>
                </c:pt>
                <c:pt idx="4842">
                  <c:v>5.1919367451914403E-2</c:v>
                </c:pt>
                <c:pt idx="4843">
                  <c:v>5.1885103756292503E-2</c:v>
                </c:pt>
                <c:pt idx="4844">
                  <c:v>5.1850868323898201E-2</c:v>
                </c:pt>
                <c:pt idx="4845">
                  <c:v>5.1816661135836599E-2</c:v>
                </c:pt>
                <c:pt idx="4846">
                  <c:v>5.1782482173212699E-2</c:v>
                </c:pt>
                <c:pt idx="4847">
                  <c:v>5.17483314171314E-2</c:v>
                </c:pt>
                <c:pt idx="4848">
                  <c:v>5.1714208848697499E-2</c:v>
                </c:pt>
                <c:pt idx="4849">
                  <c:v>5.1680114449015699E-2</c:v>
                </c:pt>
                <c:pt idx="4850">
                  <c:v>5.1646048199190699E-2</c:v>
                </c:pt>
                <c:pt idx="4851">
                  <c:v>5.1612010080327099E-2</c:v>
                </c:pt>
                <c:pt idx="4852">
                  <c:v>5.1578000073529202E-2</c:v>
                </c:pt>
                <c:pt idx="4853">
                  <c:v>5.1544018159901402E-2</c:v>
                </c:pt>
                <c:pt idx="4854">
                  <c:v>5.1510064320547999E-2</c:v>
                </c:pt>
                <c:pt idx="4855">
                  <c:v>5.14761385365732E-2</c:v>
                </c:pt>
                <c:pt idx="4856">
                  <c:v>5.1442240789081002E-2</c:v>
                </c:pt>
                <c:pt idx="4857">
                  <c:v>5.1408371059175298E-2</c:v>
                </c:pt>
                <c:pt idx="4858">
                  <c:v>5.1374529327960203E-2</c:v>
                </c:pt>
                <c:pt idx="4859">
                  <c:v>5.1340715576539402E-2</c:v>
                </c:pt>
                <c:pt idx="4860">
                  <c:v>5.1306929786016503E-2</c:v>
                </c:pt>
                <c:pt idx="4861">
                  <c:v>5.1273171937495303E-2</c:v>
                </c:pt>
                <c:pt idx="4862">
                  <c:v>5.1239442012079202E-2</c:v>
                </c:pt>
                <c:pt idx="4863">
                  <c:v>5.1205739990871697E-2</c:v>
                </c:pt>
                <c:pt idx="4864">
                  <c:v>5.1172065854976197E-2</c:v>
                </c:pt>
                <c:pt idx="4865">
                  <c:v>5.1138419585495698E-2</c:v>
                </c:pt>
                <c:pt idx="4866">
                  <c:v>5.1104801163533602E-2</c:v>
                </c:pt>
                <c:pt idx="4867">
                  <c:v>5.1071210570192899E-2</c:v>
                </c:pt>
                <c:pt idx="4868">
                  <c:v>5.1037647786576497E-2</c:v>
                </c:pt>
                <c:pt idx="4869">
                  <c:v>5.1004112793787498E-2</c:v>
                </c:pt>
                <c:pt idx="4870">
                  <c:v>5.0970605572928401E-2</c:v>
                </c:pt>
                <c:pt idx="4871">
                  <c:v>5.09371261051021E-2</c:v>
                </c:pt>
                <c:pt idx="4872">
                  <c:v>5.0903674371411099E-2</c:v>
                </c:pt>
                <c:pt idx="4873">
                  <c:v>5.0870250352958099E-2</c:v>
                </c:pt>
                <c:pt idx="4874">
                  <c:v>5.0836854030845299E-2</c:v>
                </c:pt>
                <c:pt idx="4875">
                  <c:v>5.0803485386175198E-2</c:v>
                </c:pt>
                <c:pt idx="4876">
                  <c:v>5.0770144400050003E-2</c:v>
                </c:pt>
                <c:pt idx="4877">
                  <c:v>5.07368310535719E-2</c:v>
                </c:pt>
                <c:pt idx="4878">
                  <c:v>5.0703545327842998E-2</c:v>
                </c:pt>
                <c:pt idx="4879">
                  <c:v>5.0670287203965103E-2</c:v>
                </c:pt>
                <c:pt idx="4880">
                  <c:v>5.0637056663040303E-2</c:v>
                </c:pt>
                <c:pt idx="4881">
                  <c:v>5.0603853686170298E-2</c:v>
                </c:pt>
                <c:pt idx="4882">
                  <c:v>5.0570678254456797E-2</c:v>
                </c:pt>
                <c:pt idx="4883">
                  <c:v>5.0537530349001498E-2</c:v>
                </c:pt>
                <c:pt idx="4884">
                  <c:v>5.0504409950905903E-2</c:v>
                </c:pt>
                <c:pt idx="4885">
                  <c:v>5.0471317041271398E-2</c:v>
                </c:pt>
                <c:pt idx="4886">
                  <c:v>5.0438251601199503E-2</c:v>
                </c:pt>
                <c:pt idx="4887">
                  <c:v>5.0405213611791198E-2</c:v>
                </c:pt>
                <c:pt idx="4888">
                  <c:v>5.0372203054148003E-2</c:v>
                </c:pt>
                <c:pt idx="4889">
                  <c:v>5.0339219909370798E-2</c:v>
                </c:pt>
                <c:pt idx="4890">
                  <c:v>5.0306264158560599E-2</c:v>
                </c:pt>
                <c:pt idx="4891">
                  <c:v>5.0273335782818299E-2</c:v>
                </c:pt>
                <c:pt idx="4892">
                  <c:v>5.0240434763244898E-2</c:v>
                </c:pt>
                <c:pt idx="4893">
                  <c:v>5.0207561080940898E-2</c:v>
                </c:pt>
                <c:pt idx="4894">
                  <c:v>5.0174714717007102E-2</c:v>
                </c:pt>
                <c:pt idx="4895">
                  <c:v>5.01419025129166E-2</c:v>
                </c:pt>
                <c:pt idx="4896">
                  <c:v>5.0109155746491899E-2</c:v>
                </c:pt>
                <c:pt idx="4897">
                  <c:v>5.0076436260523598E-2</c:v>
                </c:pt>
                <c:pt idx="4898">
                  <c:v>5.0043744033389501E-2</c:v>
                </c:pt>
                <c:pt idx="4899">
                  <c:v>5.0011079043467098E-2</c:v>
                </c:pt>
                <c:pt idx="4900">
                  <c:v>4.9978441269133998E-2</c:v>
                </c:pt>
                <c:pt idx="4901">
                  <c:v>4.9945830688767699E-2</c:v>
                </c:pt>
                <c:pt idx="4902">
                  <c:v>4.99132472807454E-2</c:v>
                </c:pt>
                <c:pt idx="4903">
                  <c:v>4.9880691023444501E-2</c:v>
                </c:pt>
                <c:pt idx="4904">
                  <c:v>4.9848161895242299E-2</c:v>
                </c:pt>
                <c:pt idx="4905">
                  <c:v>4.9815659874515798E-2</c:v>
                </c:pt>
                <c:pt idx="4906">
                  <c:v>4.9783184939642199E-2</c:v>
                </c:pt>
                <c:pt idx="4907">
                  <c:v>4.97507370689984E-2</c:v>
                </c:pt>
                <c:pt idx="4908">
                  <c:v>4.9718316240961298E-2</c:v>
                </c:pt>
                <c:pt idx="4909">
                  <c:v>4.9685922433907799E-2</c:v>
                </c:pt>
                <c:pt idx="4910">
                  <c:v>4.9653555626214603E-2</c:v>
                </c:pt>
                <c:pt idx="4911">
                  <c:v>4.9621215796258403E-2</c:v>
                </c:pt>
                <c:pt idx="4912">
                  <c:v>4.9588902922415801E-2</c:v>
                </c:pt>
                <c:pt idx="4913">
                  <c:v>4.9556616983063302E-2</c:v>
                </c:pt>
                <c:pt idx="4914">
                  <c:v>4.9524357956577399E-2</c:v>
                </c:pt>
                <c:pt idx="4915">
                  <c:v>4.9492125821334401E-2</c:v>
                </c:pt>
                <c:pt idx="4916">
                  <c:v>4.94599205557106E-2</c:v>
                </c:pt>
                <c:pt idx="4917">
                  <c:v>4.9427742138082299E-2</c:v>
                </c:pt>
                <c:pt idx="4918">
                  <c:v>4.9395590546825498E-2</c:v>
                </c:pt>
                <c:pt idx="4919">
                  <c:v>4.9363465760316298E-2</c:v>
                </c:pt>
                <c:pt idx="4920">
                  <c:v>4.93313677569307E-2</c:v>
                </c:pt>
                <c:pt idx="4921">
                  <c:v>4.9299296515044701E-2</c:v>
                </c:pt>
                <c:pt idx="4922">
                  <c:v>4.9267252013033898E-2</c:v>
                </c:pt>
                <c:pt idx="4923">
                  <c:v>4.9235234229274297E-2</c:v>
                </c:pt>
                <c:pt idx="4924">
                  <c:v>4.9203243142141397E-2</c:v>
                </c:pt>
                <c:pt idx="4925">
                  <c:v>4.9171278730010898E-2</c:v>
                </c:pt>
                <c:pt idx="4926">
                  <c:v>4.9139340971258202E-2</c:v>
                </c:pt>
                <c:pt idx="4927">
                  <c:v>4.91074298442589E-2</c:v>
                </c:pt>
                <c:pt idx="4928">
                  <c:v>4.9075545327388198E-2</c:v>
                </c:pt>
                <c:pt idx="4929">
                  <c:v>4.9043687399021603E-2</c:v>
                </c:pt>
                <c:pt idx="4930">
                  <c:v>4.9011856037534197E-2</c:v>
                </c:pt>
                <c:pt idx="4931">
                  <c:v>4.8980051221301099E-2</c:v>
                </c:pt>
                <c:pt idx="4932">
                  <c:v>4.8948272928697398E-2</c:v>
                </c:pt>
                <c:pt idx="4933">
                  <c:v>4.8916521138098197E-2</c:v>
                </c:pt>
                <c:pt idx="4934">
                  <c:v>4.8884795827878198E-2</c:v>
                </c:pt>
                <c:pt idx="4935">
                  <c:v>4.8853096976412498E-2</c:v>
                </c:pt>
                <c:pt idx="4936">
                  <c:v>4.8821424562075597E-2</c:v>
                </c:pt>
                <c:pt idx="4937">
                  <c:v>4.8789778563242403E-2</c:v>
                </c:pt>
                <c:pt idx="4938">
                  <c:v>4.8758158958287397E-2</c:v>
                </c:pt>
                <c:pt idx="4939">
                  <c:v>4.8726565725585202E-2</c:v>
                </c:pt>
                <c:pt idx="4940">
                  <c:v>4.8694998843510202E-2</c:v>
                </c:pt>
                <c:pt idx="4941">
                  <c:v>4.8663458290436799E-2</c:v>
                </c:pt>
                <c:pt idx="4942">
                  <c:v>4.8631944044739403E-2</c:v>
                </c:pt>
                <c:pt idx="4943">
                  <c:v>4.8600456084792097E-2</c:v>
                </c:pt>
                <c:pt idx="4944">
                  <c:v>4.8568994388969201E-2</c:v>
                </c:pt>
                <c:pt idx="4945">
                  <c:v>4.8537558935644702E-2</c:v>
                </c:pt>
                <c:pt idx="4946">
                  <c:v>4.85061497031926E-2</c:v>
                </c:pt>
                <c:pt idx="4947">
                  <c:v>4.8474766669986902E-2</c:v>
                </c:pt>
                <c:pt idx="4948">
                  <c:v>4.8443409814401497E-2</c:v>
                </c:pt>
                <c:pt idx="4949">
                  <c:v>4.8412079114810103E-2</c:v>
                </c:pt>
                <c:pt idx="4950">
                  <c:v>4.8380774549586503E-2</c:v>
                </c:pt>
                <c:pt idx="4951">
                  <c:v>4.8349496097104303E-2</c:v>
                </c:pt>
                <c:pt idx="4952">
                  <c:v>4.8318243735737003E-2</c:v>
                </c:pt>
                <c:pt idx="4953">
                  <c:v>4.8287017443858299E-2</c:v>
                </c:pt>
                <c:pt idx="4954">
                  <c:v>4.82558171998414E-2</c:v>
                </c:pt>
                <c:pt idx="4955">
                  <c:v>4.8224642982059703E-2</c:v>
                </c:pt>
                <c:pt idx="4956">
                  <c:v>4.8193494768886597E-2</c:v>
                </c:pt>
                <c:pt idx="4957">
                  <c:v>4.8162372538695201E-2</c:v>
                </c:pt>
                <c:pt idx="4958">
                  <c:v>4.8131276269858601E-2</c:v>
                </c:pt>
                <c:pt idx="4959">
                  <c:v>4.8100205940749999E-2</c:v>
                </c:pt>
                <c:pt idx="4960">
                  <c:v>4.8069161529742201E-2</c:v>
                </c:pt>
                <c:pt idx="4961">
                  <c:v>4.8038143015208201E-2</c:v>
                </c:pt>
                <c:pt idx="4962">
                  <c:v>4.80071503755208E-2</c:v>
                </c:pt>
                <c:pt idx="4963">
                  <c:v>4.7976183589052902E-2</c:v>
                </c:pt>
                <c:pt idx="4964">
                  <c:v>4.7945242634177002E-2</c:v>
                </c:pt>
                <c:pt idx="4965">
                  <c:v>4.7914327489265697E-2</c:v>
                </c:pt>
                <c:pt idx="4966">
                  <c:v>4.7883438132691802E-2</c:v>
                </c:pt>
                <c:pt idx="4967">
                  <c:v>4.78525745428275E-2</c:v>
                </c:pt>
                <c:pt idx="4968">
                  <c:v>4.7821736698045299E-2</c:v>
                </c:pt>
                <c:pt idx="4969">
                  <c:v>4.7790924576717603E-2</c:v>
                </c:pt>
                <c:pt idx="4970">
                  <c:v>4.7760138157216497E-2</c:v>
                </c:pt>
                <c:pt idx="4971">
                  <c:v>4.7729377417914401E-2</c:v>
                </c:pt>
                <c:pt idx="4972">
                  <c:v>4.76986423371831E-2</c:v>
                </c:pt>
                <c:pt idx="4973">
                  <c:v>4.7667932893395E-2</c:v>
                </c:pt>
                <c:pt idx="4974">
                  <c:v>4.76372490649217E-2</c:v>
                </c:pt>
                <c:pt idx="4975">
                  <c:v>4.7606590830135402E-2</c:v>
                </c:pt>
                <c:pt idx="4976">
                  <c:v>4.75759581674077E-2</c:v>
                </c:pt>
                <c:pt idx="4977">
                  <c:v>4.7545351055110499E-2</c:v>
                </c:pt>
                <c:pt idx="4978">
                  <c:v>4.7514769471615398E-2</c:v>
                </c:pt>
                <c:pt idx="4979">
                  <c:v>4.7484213395294003E-2</c:v>
                </c:pt>
                <c:pt idx="4980">
                  <c:v>4.7453682804517797E-2</c:v>
                </c:pt>
                <c:pt idx="4981">
                  <c:v>4.7423177677658399E-2</c:v>
                </c:pt>
                <c:pt idx="4982">
                  <c:v>4.7392697993087103E-2</c:v>
                </c:pt>
                <c:pt idx="4983">
                  <c:v>4.7362243729175198E-2</c:v>
                </c:pt>
                <c:pt idx="4984">
                  <c:v>4.7331814864293997E-2</c:v>
                </c:pt>
                <c:pt idx="4985">
                  <c:v>4.7301411376814602E-2</c:v>
                </c:pt>
                <c:pt idx="4986">
                  <c:v>4.7271033245108202E-2</c:v>
                </c:pt>
                <c:pt idx="4987">
                  <c:v>4.7240680447545799E-2</c:v>
                </c:pt>
                <c:pt idx="4988">
                  <c:v>4.7210352962498398E-2</c:v>
                </c:pt>
                <c:pt idx="4989">
                  <c:v>4.7180050768336798E-2</c:v>
                </c:pt>
                <c:pt idx="4990">
                  <c:v>4.71497738434319E-2</c:v>
                </c:pt>
                <c:pt idx="4991">
                  <c:v>4.71195221661544E-2</c:v>
                </c:pt>
                <c:pt idx="4992">
                  <c:v>4.70892957148751E-2</c:v>
                </c:pt>
                <c:pt idx="4993">
                  <c:v>4.7059094467964399E-2</c:v>
                </c:pt>
                <c:pt idx="4994">
                  <c:v>4.7028918403793099E-2</c:v>
                </c:pt>
                <c:pt idx="4995">
                  <c:v>4.6998767500731398E-2</c:v>
                </c:pt>
                <c:pt idx="4996">
                  <c:v>4.6968641737149902E-2</c:v>
                </c:pt>
                <c:pt idx="4997">
                  <c:v>4.6938541091418901E-2</c:v>
                </c:pt>
                <c:pt idx="4998">
                  <c:v>4.6908465541908598E-2</c:v>
                </c:pt>
                <c:pt idx="4999">
                  <c:v>4.6878415066989303E-2</c:v>
                </c:pt>
                <c:pt idx="5000">
                  <c:v>4.6848389645030901E-2</c:v>
                </c:pt>
                <c:pt idx="5001">
                  <c:v>4.6818389254403701E-2</c:v>
                </c:pt>
                <c:pt idx="5002">
                  <c:v>4.67884138734775E-2</c:v>
                </c:pt>
                <c:pt idx="5003">
                  <c:v>4.6758463480622403E-2</c:v>
                </c:pt>
                <c:pt idx="5004">
                  <c:v>4.6728538054207999E-2</c:v>
                </c:pt>
                <c:pt idx="5005">
                  <c:v>4.6698637572604298E-2</c:v>
                </c:pt>
                <c:pt idx="5006">
                  <c:v>4.6668762014180902E-2</c:v>
                </c:pt>
                <c:pt idx="5007">
                  <c:v>4.6638911357307397E-2</c:v>
                </c:pt>
                <c:pt idx="5008">
                  <c:v>4.6609085580353399E-2</c:v>
                </c:pt>
                <c:pt idx="5009">
                  <c:v>4.6579284661688397E-2</c:v>
                </c:pt>
                <c:pt idx="5010">
                  <c:v>4.6549508579681903E-2</c:v>
                </c:pt>
                <c:pt idx="5011">
                  <c:v>4.6519757312703101E-2</c:v>
                </c:pt>
                <c:pt idx="5012">
                  <c:v>4.6490030839121399E-2</c:v>
                </c:pt>
                <c:pt idx="5013">
                  <c:v>4.6460329137306099E-2</c:v>
                </c:pt>
                <c:pt idx="5014">
                  <c:v>4.6430652185626101E-2</c:v>
                </c:pt>
                <c:pt idx="5015">
                  <c:v>4.6400999962450798E-2</c:v>
                </c:pt>
                <c:pt idx="5016">
                  <c:v>4.6371372446148897E-2</c:v>
                </c:pt>
                <c:pt idx="5017">
                  <c:v>4.6341769615089602E-2</c:v>
                </c:pt>
                <c:pt idx="5018">
                  <c:v>4.63121914476416E-2</c:v>
                </c:pt>
                <c:pt idx="5019">
                  <c:v>4.6282637922173797E-2</c:v>
                </c:pt>
                <c:pt idx="5020">
                  <c:v>4.62531090170549E-2</c:v>
                </c:pt>
                <c:pt idx="5021">
                  <c:v>4.6223604710653697E-2</c:v>
                </c:pt>
                <c:pt idx="5022">
                  <c:v>4.6194124981338597E-2</c:v>
                </c:pt>
                <c:pt idx="5023">
                  <c:v>4.6164669807478298E-2</c:v>
                </c:pt>
                <c:pt idx="5024">
                  <c:v>4.6135239167441201E-2</c:v>
                </c:pt>
                <c:pt idx="5025">
                  <c:v>4.6105833039595798E-2</c:v>
                </c:pt>
                <c:pt idx="5026">
                  <c:v>4.6076451402310203E-2</c:v>
                </c:pt>
                <c:pt idx="5027">
                  <c:v>4.6047094233952902E-2</c:v>
                </c:pt>
                <c:pt idx="5028">
                  <c:v>4.6017761512891997E-2</c:v>
                </c:pt>
                <c:pt idx="5029">
                  <c:v>4.5988453217495701E-2</c:v>
                </c:pt>
                <c:pt idx="5030">
                  <c:v>4.59591693261319E-2</c:v>
                </c:pt>
                <c:pt idx="5031">
                  <c:v>4.5929909817168803E-2</c:v>
                </c:pt>
                <c:pt idx="5032">
                  <c:v>4.5900674668974198E-2</c:v>
                </c:pt>
                <c:pt idx="5033">
                  <c:v>4.5871463859916098E-2</c:v>
                </c:pt>
                <c:pt idx="5034">
                  <c:v>4.5842277368362098E-2</c:v>
                </c:pt>
                <c:pt idx="5035">
                  <c:v>4.5813115172679997E-2</c:v>
                </c:pt>
                <c:pt idx="5036">
                  <c:v>4.5783977251237597E-2</c:v>
                </c:pt>
                <c:pt idx="5037">
                  <c:v>4.57548635824023E-2</c:v>
                </c:pt>
                <c:pt idx="5038">
                  <c:v>4.5725774144541799E-2</c:v>
                </c:pt>
                <c:pt idx="5039">
                  <c:v>4.5696708916023399E-2</c:v>
                </c:pt>
                <c:pt idx="5040">
                  <c:v>4.5667667875214597E-2</c:v>
                </c:pt>
                <c:pt idx="5041">
                  <c:v>4.56386510004827E-2</c:v>
                </c:pt>
                <c:pt idx="5042">
                  <c:v>4.5609658270195003E-2</c:v>
                </c:pt>
                <c:pt idx="5043">
                  <c:v>4.5580689662718603E-2</c:v>
                </c:pt>
                <c:pt idx="5044">
                  <c:v>4.55517451564207E-2</c:v>
                </c:pt>
                <c:pt idx="5045">
                  <c:v>4.5522824729668399E-2</c:v>
                </c:pt>
                <c:pt idx="5046">
                  <c:v>4.5493928360828703E-2</c:v>
                </c:pt>
                <c:pt idx="5047">
                  <c:v>4.5465056028268398E-2</c:v>
                </c:pt>
                <c:pt idx="5048">
                  <c:v>4.5436207710354497E-2</c:v>
                </c:pt>
                <c:pt idx="5049">
                  <c:v>4.5407383385453699E-2</c:v>
                </c:pt>
                <c:pt idx="5050">
                  <c:v>4.5378583031932901E-2</c:v>
                </c:pt>
                <c:pt idx="5051">
                  <c:v>4.5349806628158601E-2</c:v>
                </c:pt>
                <c:pt idx="5052">
                  <c:v>4.5321054152497403E-2</c:v>
                </c:pt>
                <c:pt idx="5053">
                  <c:v>4.5292325583316001E-2</c:v>
                </c:pt>
                <c:pt idx="5054">
                  <c:v>4.52636208989807E-2</c:v>
                </c:pt>
                <c:pt idx="5055">
                  <c:v>4.5234940077857999E-2</c:v>
                </c:pt>
                <c:pt idx="5056">
                  <c:v>4.5206283098314197E-2</c:v>
                </c:pt>
                <c:pt idx="5057">
                  <c:v>4.5177649938715703E-2</c:v>
                </c:pt>
                <c:pt idx="5058">
                  <c:v>4.5149040577428502E-2</c:v>
                </c:pt>
                <c:pt idx="5059">
                  <c:v>4.5120454992818901E-2</c:v>
                </c:pt>
                <c:pt idx="5060">
                  <c:v>4.5091893163253002E-2</c:v>
                </c:pt>
                <c:pt idx="5061">
                  <c:v>4.5063355067096703E-2</c:v>
                </c:pt>
                <c:pt idx="5062">
                  <c:v>4.5034840682716001E-2</c:v>
                </c:pt>
                <c:pt idx="5063">
                  <c:v>4.5006349988476801E-2</c:v>
                </c:pt>
                <c:pt idx="5064">
                  <c:v>4.4977882962744999E-2</c:v>
                </c:pt>
                <c:pt idx="5065">
                  <c:v>4.4949439583886197E-2</c:v>
                </c:pt>
                <c:pt idx="5066">
                  <c:v>4.4921019830266203E-2</c:v>
                </c:pt>
                <c:pt idx="5067">
                  <c:v>4.4892623680250598E-2</c:v>
                </c:pt>
                <c:pt idx="5068">
                  <c:v>4.4864251112205003E-2</c:v>
                </c:pt>
                <c:pt idx="5069">
                  <c:v>4.4835902104494799E-2</c:v>
                </c:pt>
                <c:pt idx="5070">
                  <c:v>4.4807576635485603E-2</c:v>
                </c:pt>
                <c:pt idx="5071">
                  <c:v>4.4779274683542598E-2</c:v>
                </c:pt>
                <c:pt idx="5072">
                  <c:v>4.4750996227031201E-2</c:v>
                </c:pt>
                <c:pt idx="5073">
                  <c:v>4.4722741244316702E-2</c:v>
                </c:pt>
                <c:pt idx="5074">
                  <c:v>4.4694509713764201E-2</c:v>
                </c:pt>
                <c:pt idx="5075">
                  <c:v>4.4666301613738801E-2</c:v>
                </c:pt>
                <c:pt idx="5076">
                  <c:v>4.4638116922605602E-2</c:v>
                </c:pt>
                <c:pt idx="5077">
                  <c:v>4.4609955618729602E-2</c:v>
                </c:pt>
                <c:pt idx="5078">
                  <c:v>4.4581817680475699E-2</c:v>
                </c:pt>
                <c:pt idx="5079">
                  <c:v>4.45537030862087E-2</c:v>
                </c:pt>
                <c:pt idx="5080">
                  <c:v>4.4525611814293597E-2</c:v>
                </c:pt>
                <c:pt idx="5081">
                  <c:v>4.44975438430949E-2</c:v>
                </c:pt>
                <c:pt idx="5082">
                  <c:v>4.4469499150977497E-2</c:v>
                </c:pt>
                <c:pt idx="5083">
                  <c:v>4.4441477716305799E-2</c:v>
                </c:pt>
                <c:pt idx="5084">
                  <c:v>4.4413479517444503E-2</c:v>
                </c:pt>
                <c:pt idx="5085">
                  <c:v>4.4385504532757997E-2</c:v>
                </c:pt>
                <c:pt idx="5086">
                  <c:v>4.4357552740610699E-2</c:v>
                </c:pt>
                <c:pt idx="5087">
                  <c:v>4.4329624119367098E-2</c:v>
                </c:pt>
                <c:pt idx="5088">
                  <c:v>4.4301718647391297E-2</c:v>
                </c:pt>
                <c:pt idx="5089">
                  <c:v>4.4273836303047702E-2</c:v>
                </c:pt>
                <c:pt idx="5090">
                  <c:v>4.4245977064700397E-2</c:v>
                </c:pt>
                <c:pt idx="5091">
                  <c:v>4.4218140910713501E-2</c:v>
                </c:pt>
                <c:pt idx="5092">
                  <c:v>4.4190327819451099E-2</c:v>
                </c:pt>
                <c:pt idx="5093">
                  <c:v>4.4162537769277199E-2</c:v>
                </c:pt>
                <c:pt idx="5094">
                  <c:v>4.4134770738555602E-2</c:v>
                </c:pt>
                <c:pt idx="5095">
                  <c:v>4.4107026705650199E-2</c:v>
                </c:pt>
                <c:pt idx="5096">
                  <c:v>4.4079305648924899E-2</c:v>
                </c:pt>
                <c:pt idx="5097">
                  <c:v>4.4051607546743303E-2</c:v>
                </c:pt>
                <c:pt idx="5098">
                  <c:v>4.4023932377469099E-2</c:v>
                </c:pt>
                <c:pt idx="5099">
                  <c:v>4.3996280119466102E-2</c:v>
                </c:pt>
                <c:pt idx="5100">
                  <c:v>4.3968650751097599E-2</c:v>
                </c:pt>
                <c:pt idx="5101">
                  <c:v>4.3941044250727201E-2</c:v>
                </c:pt>
                <c:pt idx="5102">
                  <c:v>4.3913460596718301E-2</c:v>
                </c:pt>
                <c:pt idx="5103">
                  <c:v>4.3885899767434199E-2</c:v>
                </c:pt>
                <c:pt idx="5104">
                  <c:v>4.3858361741238402E-2</c:v>
                </c:pt>
                <c:pt idx="5105">
                  <c:v>4.3830846496493998E-2</c:v>
                </c:pt>
                <c:pt idx="5106">
                  <c:v>4.3803354011564197E-2</c:v>
                </c:pt>
                <c:pt idx="5107">
                  <c:v>4.3775884264812097E-2</c:v>
                </c:pt>
                <c:pt idx="5108">
                  <c:v>4.3748437234600798E-2</c:v>
                </c:pt>
                <c:pt idx="5109">
                  <c:v>4.3721012899293199E-2</c:v>
                </c:pt>
                <c:pt idx="5110">
                  <c:v>4.3693611237252399E-2</c:v>
                </c:pt>
                <c:pt idx="5111">
                  <c:v>4.3666232226841198E-2</c:v>
                </c:pt>
                <c:pt idx="5112">
                  <c:v>4.3638875846422398E-2</c:v>
                </c:pt>
                <c:pt idx="5113">
                  <c:v>4.3611542074358703E-2</c:v>
                </c:pt>
                <c:pt idx="5114">
                  <c:v>4.35842308890129E-2</c:v>
                </c:pt>
                <c:pt idx="5115">
                  <c:v>4.3556942268747602E-2</c:v>
                </c:pt>
                <c:pt idx="5116">
                  <c:v>4.3529676191925298E-2</c:v>
                </c:pt>
                <c:pt idx="5117">
                  <c:v>4.3502432636908603E-2</c:v>
                </c:pt>
                <c:pt idx="5118">
                  <c:v>4.34752115820599E-2</c:v>
                </c:pt>
                <c:pt idx="5119">
                  <c:v>4.3448013005741602E-2</c:v>
                </c:pt>
                <c:pt idx="5120">
                  <c:v>4.3420836886316101E-2</c:v>
                </c:pt>
                <c:pt idx="5121">
                  <c:v>4.3393683202145497E-2</c:v>
                </c:pt>
                <c:pt idx="5122">
                  <c:v>4.3366551931592202E-2</c:v>
                </c:pt>
                <c:pt idx="5123">
                  <c:v>4.3339443053018303E-2</c:v>
                </c:pt>
                <c:pt idx="5124">
                  <c:v>4.3312356544785699E-2</c:v>
                </c:pt>
                <c:pt idx="5125">
                  <c:v>4.3285292385256698E-2</c:v>
                </c:pt>
                <c:pt idx="5126">
                  <c:v>4.3258250552793198E-2</c:v>
                </c:pt>
                <c:pt idx="5127">
                  <c:v>4.3231231025757003E-2</c:v>
                </c:pt>
                <c:pt idx="5128">
                  <c:v>4.3204233782510003E-2</c:v>
                </c:pt>
                <c:pt idx="5129">
                  <c:v>4.3177258801414098E-2</c:v>
                </c:pt>
                <c:pt idx="5130">
                  <c:v>4.3150306060830798E-2</c:v>
                </c:pt>
                <c:pt idx="5131">
                  <c:v>4.3123375539122002E-2</c:v>
                </c:pt>
                <c:pt idx="5132">
                  <c:v>4.3096467214649201E-2</c:v>
                </c:pt>
                <c:pt idx="5133">
                  <c:v>4.3069581065774E-2</c:v>
                </c:pt>
                <c:pt idx="5134">
                  <c:v>4.3042717070857897E-2</c:v>
                </c:pt>
                <c:pt idx="5135">
                  <c:v>4.3015875208262201E-2</c:v>
                </c:pt>
                <c:pt idx="5136">
                  <c:v>4.2989055456348499E-2</c:v>
                </c:pt>
                <c:pt idx="5137">
                  <c:v>4.2962257793477898E-2</c:v>
                </c:pt>
                <c:pt idx="5138">
                  <c:v>4.2935482198011903E-2</c:v>
                </c:pt>
                <c:pt idx="5139">
                  <c:v>4.2908728648311398E-2</c:v>
                </c:pt>
                <c:pt idx="5140">
                  <c:v>4.2881997122737797E-2</c:v>
                </c:pt>
                <c:pt idx="5141">
                  <c:v>4.2855287599652001E-2</c:v>
                </c:pt>
                <c:pt idx="5142">
                  <c:v>4.2828600057415199E-2</c:v>
                </c:pt>
                <c:pt idx="5143">
                  <c:v>4.2801934474388202E-2</c:v>
                </c:pt>
                <c:pt idx="5144">
                  <c:v>4.2775290828932E-2</c:v>
                </c:pt>
                <c:pt idx="5145">
                  <c:v>4.2748669099407402E-2</c:v>
                </c:pt>
                <c:pt idx="5146">
                  <c:v>4.2722069264175197E-2</c:v>
                </c:pt>
                <c:pt idx="5147">
                  <c:v>4.2695491301596201E-2</c:v>
                </c:pt>
                <c:pt idx="5148">
                  <c:v>4.2668935190031003E-2</c:v>
                </c:pt>
                <c:pt idx="5149">
                  <c:v>4.2642400907840203E-2</c:v>
                </c:pt>
                <c:pt idx="5150">
                  <c:v>4.2615888433384402E-2</c:v>
                </c:pt>
                <c:pt idx="5151">
                  <c:v>4.2589397745024099E-2</c:v>
                </c:pt>
                <c:pt idx="5152">
                  <c:v>4.25629288211197E-2</c:v>
                </c:pt>
                <c:pt idx="5153">
                  <c:v>4.2536481640031598E-2</c:v>
                </c:pt>
                <c:pt idx="5154">
                  <c:v>4.2510056180120097E-2</c:v>
                </c:pt>
                <c:pt idx="5155">
                  <c:v>4.2483652419745603E-2</c:v>
                </c:pt>
                <c:pt idx="5156">
                  <c:v>4.2457270337268101E-2</c:v>
                </c:pt>
                <c:pt idx="5157">
                  <c:v>4.24309099110479E-2</c:v>
                </c:pt>
                <c:pt idx="5158">
                  <c:v>4.2404571119445102E-2</c:v>
                </c:pt>
                <c:pt idx="5159">
                  <c:v>4.2378253940819698E-2</c:v>
                </c:pt>
                <c:pt idx="5160">
                  <c:v>4.2351958353531602E-2</c:v>
                </c:pt>
                <c:pt idx="5161">
                  <c:v>4.2325684335940798E-2</c:v>
                </c:pt>
                <c:pt idx="5162">
                  <c:v>4.2299431866407299E-2</c:v>
                </c:pt>
                <c:pt idx="5163">
                  <c:v>4.2273200923290601E-2</c:v>
                </c:pt>
                <c:pt idx="5164">
                  <c:v>4.2246991484950702E-2</c:v>
                </c:pt>
                <c:pt idx="5165">
                  <c:v>4.2220803529747303E-2</c:v>
                </c:pt>
                <c:pt idx="5166">
                  <c:v>4.2194637036039803E-2</c:v>
                </c:pt>
                <c:pt idx="5167">
                  <c:v>4.2168491982188097E-2</c:v>
                </c:pt>
                <c:pt idx="5168">
                  <c:v>4.2142368346551398E-2</c:v>
                </c:pt>
                <c:pt idx="5169">
                  <c:v>4.2116266107489399E-2</c:v>
                </c:pt>
                <c:pt idx="5170">
                  <c:v>4.20901852433615E-2</c:v>
                </c:pt>
                <c:pt idx="5171">
                  <c:v>4.2064125732526901E-2</c:v>
                </c:pt>
                <c:pt idx="5172">
                  <c:v>4.2038087553345101E-2</c:v>
                </c:pt>
                <c:pt idx="5173">
                  <c:v>4.2012070684175097E-2</c:v>
                </c:pt>
                <c:pt idx="5174">
                  <c:v>4.1986075103376298E-2</c:v>
                </c:pt>
                <c:pt idx="5175">
                  <c:v>4.19601007893078E-2</c:v>
                </c:pt>
                <c:pt idx="5176">
                  <c:v>4.1934147720328503E-2</c:v>
                </c:pt>
                <c:pt idx="5177">
                  <c:v>4.1908215874797601E-2</c:v>
                </c:pt>
                <c:pt idx="5178">
                  <c:v>4.1882305231074002E-2</c:v>
                </c:pt>
                <c:pt idx="5179">
                  <c:v>4.18564157675166E-2</c:v>
                </c:pt>
                <c:pt idx="5180">
                  <c:v>4.1830547462484199E-2</c:v>
                </c:pt>
                <c:pt idx="5181">
                  <c:v>4.1804700294335702E-2</c:v>
                </c:pt>
                <c:pt idx="5182">
                  <c:v>4.17788742414298E-2</c:v>
                </c:pt>
                <c:pt idx="5183">
                  <c:v>4.1753069282125098E-2</c:v>
                </c:pt>
                <c:pt idx="5184">
                  <c:v>4.1727285394780399E-2</c:v>
                </c:pt>
                <c:pt idx="5185">
                  <c:v>4.1701522557754098E-2</c:v>
                </c:pt>
                <c:pt idx="5186">
                  <c:v>4.1675780749404701E-2</c:v>
                </c:pt>
                <c:pt idx="5187">
                  <c:v>4.1650059948090797E-2</c:v>
                </c:pt>
                <c:pt idx="5188">
                  <c:v>4.1624360132170697E-2</c:v>
                </c:pt>
                <c:pt idx="5189">
                  <c:v>4.1598681280002901E-2</c:v>
                </c:pt>
                <c:pt idx="5190">
                  <c:v>4.1573023369945498E-2</c:v>
                </c:pt>
                <c:pt idx="5191">
                  <c:v>4.15473863803568E-2</c:v>
                </c:pt>
                <c:pt idx="5192">
                  <c:v>4.1521770289595E-2</c:v>
                </c:pt>
                <c:pt idx="5193">
                  <c:v>4.1496175076018299E-2</c:v>
                </c:pt>
                <c:pt idx="5194">
                  <c:v>4.1470600717984599E-2</c:v>
                </c:pt>
                <c:pt idx="5195">
                  <c:v>4.14450471938521E-2</c:v>
                </c:pt>
                <c:pt idx="5196">
                  <c:v>4.1419514481978698E-2</c:v>
                </c:pt>
                <c:pt idx="5197">
                  <c:v>4.1394002560722301E-2</c:v>
                </c:pt>
                <c:pt idx="5198">
                  <c:v>4.1368511408440702E-2</c:v>
                </c:pt>
                <c:pt idx="5199">
                  <c:v>4.1343041003491801E-2</c:v>
                </c:pt>
                <c:pt idx="5200">
                  <c:v>4.1317591324233197E-2</c:v>
                </c:pt>
                <c:pt idx="5201">
                  <c:v>4.1292162349022797E-2</c:v>
                </c:pt>
                <c:pt idx="5202">
                  <c:v>4.1266754056218102E-2</c:v>
                </c:pt>
                <c:pt idx="5203">
                  <c:v>4.1241366424176702E-2</c:v>
                </c:pt>
                <c:pt idx="5204">
                  <c:v>4.1215999431256103E-2</c:v>
                </c:pt>
                <c:pt idx="5205">
                  <c:v>4.1190653055813903E-2</c:v>
                </c:pt>
                <c:pt idx="5206">
                  <c:v>4.1165327276207399E-2</c:v>
                </c:pt>
                <c:pt idx="5207">
                  <c:v>4.1140022070794001E-2</c:v>
                </c:pt>
                <c:pt idx="5208">
                  <c:v>4.1114737417930897E-2</c:v>
                </c:pt>
                <c:pt idx="5209">
                  <c:v>4.10894732959756E-2</c:v>
                </c:pt>
                <c:pt idx="5210">
                  <c:v>4.1064229683285103E-2</c:v>
                </c:pt>
                <c:pt idx="5211">
                  <c:v>4.1039006558216698E-2</c:v>
                </c:pt>
                <c:pt idx="5212">
                  <c:v>4.1013803899127399E-2</c:v>
                </c:pt>
                <c:pt idx="5213">
                  <c:v>4.0988621684374199E-2</c:v>
                </c:pt>
                <c:pt idx="5214">
                  <c:v>4.0963459892314202E-2</c:v>
                </c:pt>
                <c:pt idx="5215">
                  <c:v>4.0938318501304298E-2</c:v>
                </c:pt>
                <c:pt idx="5216">
                  <c:v>4.0913197489701299E-2</c:v>
                </c:pt>
                <c:pt idx="5217">
                  <c:v>4.0888096835862198E-2</c:v>
                </c:pt>
                <c:pt idx="5218">
                  <c:v>4.0863016518143599E-2</c:v>
                </c:pt>
                <c:pt idx="5219">
                  <c:v>4.0837956514902303E-2</c:v>
                </c:pt>
                <c:pt idx="5220">
                  <c:v>4.0812916804495003E-2</c:v>
                </c:pt>
                <c:pt idx="5221">
                  <c:v>4.0787897365278297E-2</c:v>
                </c:pt>
                <c:pt idx="5222">
                  <c:v>4.0762898175608797E-2</c:v>
                </c:pt>
                <c:pt idx="5223">
                  <c:v>4.0737839139726201E-2</c:v>
                </c:pt>
                <c:pt idx="5224">
                  <c:v>4.0712789232887202E-2</c:v>
                </c:pt>
                <c:pt idx="5225">
                  <c:v>4.0687759481106603E-2</c:v>
                </c:pt>
                <c:pt idx="5226">
                  <c:v>4.0662749867492298E-2</c:v>
                </c:pt>
                <c:pt idx="5227">
                  <c:v>4.0637760375152203E-2</c:v>
                </c:pt>
                <c:pt idx="5228">
                  <c:v>4.0612790987194197E-2</c:v>
                </c:pt>
                <c:pt idx="5229">
                  <c:v>4.0587841686725898E-2</c:v>
                </c:pt>
                <c:pt idx="5230">
                  <c:v>4.0562912456855199E-2</c:v>
                </c:pt>
                <c:pt idx="5231">
                  <c:v>4.0538003280689801E-2</c:v>
                </c:pt>
                <c:pt idx="5232">
                  <c:v>4.0513114141337202E-2</c:v>
                </c:pt>
                <c:pt idx="5233">
                  <c:v>4.0488245021905102E-2</c:v>
                </c:pt>
                <c:pt idx="5234">
                  <c:v>4.0463395905501097E-2</c:v>
                </c:pt>
                <c:pt idx="5235">
                  <c:v>4.04385667752327E-2</c:v>
                </c:pt>
                <c:pt idx="5236">
                  <c:v>4.0413757614207402E-2</c:v>
                </c:pt>
                <c:pt idx="5237">
                  <c:v>4.0388968405532501E-2</c:v>
                </c:pt>
                <c:pt idx="5238">
                  <c:v>4.0364199132315502E-2</c:v>
                </c:pt>
                <c:pt idx="5239">
                  <c:v>4.0339449777663801E-2</c:v>
                </c:pt>
                <c:pt idx="5240">
                  <c:v>4.0314720324684597E-2</c:v>
                </c:pt>
                <c:pt idx="5241">
                  <c:v>4.0290010756485202E-2</c:v>
                </c:pt>
                <c:pt idx="5242">
                  <c:v>4.0265321056172899E-2</c:v>
                </c:pt>
                <c:pt idx="5243">
                  <c:v>4.0240651206854799E-2</c:v>
                </c:pt>
                <c:pt idx="5244">
                  <c:v>4.0216001191637998E-2</c:v>
                </c:pt>
                <c:pt idx="5245">
                  <c:v>4.0191370993629599E-2</c:v>
                </c:pt>
                <c:pt idx="5246">
                  <c:v>4.0166760595936803E-2</c:v>
                </c:pt>
                <c:pt idx="5247">
                  <c:v>4.0142169981666399E-2</c:v>
                </c:pt>
                <c:pt idx="5248">
                  <c:v>4.0117599133925499E-2</c:v>
                </c:pt>
                <c:pt idx="5249">
                  <c:v>4.0093048035820998E-2</c:v>
                </c:pt>
                <c:pt idx="5250">
                  <c:v>4.00685166704597E-2</c:v>
                </c:pt>
                <c:pt idx="5251">
                  <c:v>4.0044005020948598E-2</c:v>
                </c:pt>
                <c:pt idx="5252">
                  <c:v>4.0019513070394301E-2</c:v>
                </c:pt>
                <c:pt idx="5253">
                  <c:v>3.9995040801903699E-2</c:v>
                </c:pt>
                <c:pt idx="5254">
                  <c:v>3.9970588198583498E-2</c:v>
                </c:pt>
                <c:pt idx="5255">
                  <c:v>3.9946155243540303E-2</c:v>
                </c:pt>
                <c:pt idx="5256">
                  <c:v>3.9921741919880703E-2</c:v>
                </c:pt>
                <c:pt idx="5257">
                  <c:v>3.9897348210711399E-2</c:v>
                </c:pt>
                <c:pt idx="5258">
                  <c:v>3.98729740991388E-2</c:v>
                </c:pt>
                <c:pt idx="5259">
                  <c:v>3.98486195682696E-2</c:v>
                </c:pt>
                <c:pt idx="5260">
                  <c:v>3.982428460121E-2</c:v>
                </c:pt>
                <c:pt idx="5261">
                  <c:v>3.9799969181066701E-2</c:v>
                </c:pt>
                <c:pt idx="5262">
                  <c:v>3.9775673290945897E-2</c:v>
                </c:pt>
                <c:pt idx="5263">
                  <c:v>3.97513969139539E-2</c:v>
                </c:pt>
                <c:pt idx="5264">
                  <c:v>3.9727140033197099E-2</c:v>
                </c:pt>
                <c:pt idx="5265">
                  <c:v>3.9702902631781702E-2</c:v>
                </c:pt>
                <c:pt idx="5266">
                  <c:v>3.9678684692813902E-2</c:v>
                </c:pt>
                <c:pt idx="5267">
                  <c:v>3.9654486199399902E-2</c:v>
                </c:pt>
                <c:pt idx="5268">
                  <c:v>3.9630307134645701E-2</c:v>
                </c:pt>
                <c:pt idx="5269">
                  <c:v>3.9606147481657597E-2</c:v>
                </c:pt>
                <c:pt idx="5270">
                  <c:v>3.95820072235415E-2</c:v>
                </c:pt>
                <c:pt idx="5271">
                  <c:v>3.9557886343403403E-2</c:v>
                </c:pt>
                <c:pt idx="5272">
                  <c:v>3.9533784824349397E-2</c:v>
                </c:pt>
                <c:pt idx="5273">
                  <c:v>3.9509702649485202E-2</c:v>
                </c:pt>
                <c:pt idx="5274">
                  <c:v>3.94856398019168E-2</c:v>
                </c:pt>
                <c:pt idx="5275">
                  <c:v>3.9461596264750001E-2</c:v>
                </c:pt>
                <c:pt idx="5276">
                  <c:v>3.9437572021090599E-2</c:v>
                </c:pt>
                <c:pt idx="5277">
                  <c:v>3.9413567054044397E-2</c:v>
                </c:pt>
                <c:pt idx="5278">
                  <c:v>3.9389581346717099E-2</c:v>
                </c:pt>
                <c:pt idx="5279">
                  <c:v>3.9365614882214302E-2</c:v>
                </c:pt>
                <c:pt idx="5280">
                  <c:v>3.9341667643641699E-2</c:v>
                </c:pt>
                <c:pt idx="5281">
                  <c:v>3.9317739614104799E-2</c:v>
                </c:pt>
                <c:pt idx="5282">
                  <c:v>3.9293830776709199E-2</c:v>
                </c:pt>
                <c:pt idx="5283">
                  <c:v>3.9269941114560503E-2</c:v>
                </c:pt>
                <c:pt idx="5284">
                  <c:v>3.92460706107641E-2</c:v>
                </c:pt>
                <c:pt idx="5285">
                  <c:v>3.9222219248425297E-2</c:v>
                </c:pt>
                <c:pt idx="5286">
                  <c:v>3.9198387010649698E-2</c:v>
                </c:pt>
                <c:pt idx="5287">
                  <c:v>3.91745738805424E-2</c:v>
                </c:pt>
                <c:pt idx="5288">
                  <c:v>3.9150779841208898E-2</c:v>
                </c:pt>
                <c:pt idx="5289">
                  <c:v>3.9127004875754497E-2</c:v>
                </c:pt>
                <c:pt idx="5290">
                  <c:v>3.9103248967284197E-2</c:v>
                </c:pt>
                <c:pt idx="5291">
                  <c:v>3.9079512098903299E-2</c:v>
                </c:pt>
                <c:pt idx="5292">
                  <c:v>3.9055794253716997E-2</c:v>
                </c:pt>
                <c:pt idx="5293">
                  <c:v>3.9032095414830298E-2</c:v>
                </c:pt>
                <c:pt idx="5294">
                  <c:v>3.9008415565348398E-2</c:v>
                </c:pt>
                <c:pt idx="5295">
                  <c:v>3.8984754688376103E-2</c:v>
                </c:pt>
                <c:pt idx="5296">
                  <c:v>3.8961112767018601E-2</c:v>
                </c:pt>
                <c:pt idx="5297">
                  <c:v>3.8937489784380698E-2</c:v>
                </c:pt>
                <c:pt idx="5298">
                  <c:v>3.8913885723567403E-2</c:v>
                </c:pt>
                <c:pt idx="5299">
                  <c:v>3.8890300567683403E-2</c:v>
                </c:pt>
                <c:pt idx="5300">
                  <c:v>3.88667342998337E-2</c:v>
                </c:pt>
                <c:pt idx="5301">
                  <c:v>3.8843186903123002E-2</c:v>
                </c:pt>
                <c:pt idx="5302">
                  <c:v>3.8819658360655998E-2</c:v>
                </c:pt>
                <c:pt idx="5303">
                  <c:v>3.8796148655537502E-2</c:v>
                </c:pt>
                <c:pt idx="5304">
                  <c:v>3.8772657770872097E-2</c:v>
                </c:pt>
                <c:pt idx="5305">
                  <c:v>3.8749185689764397E-2</c:v>
                </c:pt>
                <c:pt idx="5306">
                  <c:v>3.8725732395318999E-2</c:v>
                </c:pt>
                <c:pt idx="5307">
                  <c:v>3.8702297870640397E-2</c:v>
                </c:pt>
                <c:pt idx="5308">
                  <c:v>3.8678882098833203E-2</c:v>
                </c:pt>
                <c:pt idx="5309">
                  <c:v>3.8655485063001697E-2</c:v>
                </c:pt>
                <c:pt idx="5310">
                  <c:v>3.8632106746250498E-2</c:v>
                </c:pt>
                <c:pt idx="5311">
                  <c:v>3.8608747131683899E-2</c:v>
                </c:pt>
                <c:pt idx="5312">
                  <c:v>3.8585406202406303E-2</c:v>
                </c:pt>
                <c:pt idx="5313">
                  <c:v>3.8562083941521899E-2</c:v>
                </c:pt>
                <c:pt idx="5314">
                  <c:v>3.8538780332135002E-2</c:v>
                </c:pt>
                <c:pt idx="5315">
                  <c:v>3.8515495357349799E-2</c:v>
                </c:pt>
                <c:pt idx="5316">
                  <c:v>3.8492229000270599E-2</c:v>
                </c:pt>
                <c:pt idx="5317">
                  <c:v>3.8468981244001402E-2</c:v>
                </c:pt>
                <c:pt idx="5318">
                  <c:v>3.8445752071646397E-2</c:v>
                </c:pt>
                <c:pt idx="5319">
                  <c:v>3.84225414663096E-2</c:v>
                </c:pt>
                <c:pt idx="5320">
                  <c:v>3.8399349411095102E-2</c:v>
                </c:pt>
                <c:pt idx="5321">
                  <c:v>3.8376175889106898E-2</c:v>
                </c:pt>
                <c:pt idx="5322">
                  <c:v>3.8353020883448802E-2</c:v>
                </c:pt>
                <c:pt idx="5323">
                  <c:v>3.8329884377224899E-2</c:v>
                </c:pt>
                <c:pt idx="5324">
                  <c:v>3.8306766353539003E-2</c:v>
                </c:pt>
                <c:pt idx="5325">
                  <c:v>3.8283666795494803E-2</c:v>
                </c:pt>
                <c:pt idx="5326">
                  <c:v>3.8260585686196301E-2</c:v>
                </c:pt>
                <c:pt idx="5327">
                  <c:v>3.82375230087472E-2</c:v>
                </c:pt>
                <c:pt idx="5328">
                  <c:v>3.8214478746251099E-2</c:v>
                </c:pt>
                <c:pt idx="5329">
                  <c:v>3.8191452881811798E-2</c:v>
                </c:pt>
                <c:pt idx="5330">
                  <c:v>3.8168445398532903E-2</c:v>
                </c:pt>
                <c:pt idx="5331">
                  <c:v>3.8145456279518E-2</c:v>
                </c:pt>
                <c:pt idx="5332">
                  <c:v>3.8122485507870597E-2</c:v>
                </c:pt>
                <c:pt idx="5333">
                  <c:v>3.8099533066694398E-2</c:v>
                </c:pt>
                <c:pt idx="5334">
                  <c:v>3.8076598939092703E-2</c:v>
                </c:pt>
                <c:pt idx="5335">
                  <c:v>3.8053683108168999E-2</c:v>
                </c:pt>
                <c:pt idx="5336">
                  <c:v>3.80307855570267E-2</c:v>
                </c:pt>
                <c:pt idx="5337">
                  <c:v>3.8007906268769202E-2</c:v>
                </c:pt>
                <c:pt idx="5338">
                  <c:v>3.79850452264998E-2</c:v>
                </c:pt>
                <c:pt idx="5339">
                  <c:v>3.7962202413321898E-2</c:v>
                </c:pt>
                <c:pt idx="5340">
                  <c:v>3.7939377812338602E-2</c:v>
                </c:pt>
                <c:pt idx="5341">
                  <c:v>3.79165714066532E-2</c:v>
                </c:pt>
                <c:pt idx="5342">
                  <c:v>3.7893783179368798E-2</c:v>
                </c:pt>
                <c:pt idx="5343">
                  <c:v>3.7871013113588703E-2</c:v>
                </c:pt>
                <c:pt idx="5344">
                  <c:v>3.78482611924158E-2</c:v>
                </c:pt>
                <c:pt idx="5345">
                  <c:v>3.7825527398953299E-2</c:v>
                </c:pt>
                <c:pt idx="5346">
                  <c:v>3.7802811716304202E-2</c:v>
                </c:pt>
                <c:pt idx="5347">
                  <c:v>3.7780114127571499E-2</c:v>
                </c:pt>
                <c:pt idx="5348">
                  <c:v>3.77574346158581E-2</c:v>
                </c:pt>
                <c:pt idx="5349">
                  <c:v>3.7734773164266898E-2</c:v>
                </c:pt>
                <c:pt idx="5350">
                  <c:v>3.7712129755900901E-2</c:v>
                </c:pt>
                <c:pt idx="5351">
                  <c:v>3.7689504373862801E-2</c:v>
                </c:pt>
                <c:pt idx="5352">
                  <c:v>3.7666897001255403E-2</c:v>
                </c:pt>
                <c:pt idx="5353">
                  <c:v>3.7644307621181601E-2</c:v>
                </c:pt>
                <c:pt idx="5354">
                  <c:v>3.7621736216744001E-2</c:v>
                </c:pt>
                <c:pt idx="5355">
                  <c:v>3.7599182771045299E-2</c:v>
                </c:pt>
                <c:pt idx="5356">
                  <c:v>3.75766472671882E-2</c:v>
                </c:pt>
                <c:pt idx="5357">
                  <c:v>3.7554129688275199E-2</c:v>
                </c:pt>
                <c:pt idx="5358">
                  <c:v>3.7531630017409001E-2</c:v>
                </c:pt>
                <c:pt idx="5359">
                  <c:v>3.7509148237692101E-2</c:v>
                </c:pt>
                <c:pt idx="5360">
                  <c:v>3.7486684332226898E-2</c:v>
                </c:pt>
                <c:pt idx="5361">
                  <c:v>3.7464238284115998E-2</c:v>
                </c:pt>
                <c:pt idx="5362">
                  <c:v>3.7441810076461801E-2</c:v>
                </c:pt>
                <c:pt idx="5363">
                  <c:v>3.7419399692366601E-2</c:v>
                </c:pt>
                <c:pt idx="5364">
                  <c:v>3.7397007114932802E-2</c:v>
                </c:pt>
                <c:pt idx="5365">
                  <c:v>3.7374632327262798E-2</c:v>
                </c:pt>
                <c:pt idx="5366">
                  <c:v>3.7352275312458702E-2</c:v>
                </c:pt>
                <c:pt idx="5367">
                  <c:v>3.7329936053622899E-2</c:v>
                </c:pt>
                <c:pt idx="5368">
                  <c:v>3.7307614533857503E-2</c:v>
                </c:pt>
                <c:pt idx="5369">
                  <c:v>3.7285310736264697E-2</c:v>
                </c:pt>
                <c:pt idx="5370">
                  <c:v>3.7263024643946603E-2</c:v>
                </c:pt>
                <c:pt idx="5371">
                  <c:v>3.72407562400053E-2</c:v>
                </c:pt>
                <c:pt idx="5372">
                  <c:v>3.7218505507542902E-2</c:v>
                </c:pt>
                <c:pt idx="5373">
                  <c:v>3.7196272429661302E-2</c:v>
                </c:pt>
                <c:pt idx="5374">
                  <c:v>3.7174056989462703E-2</c:v>
                </c:pt>
                <c:pt idx="5375">
                  <c:v>3.7151859170048797E-2</c:v>
                </c:pt>
                <c:pt idx="5376">
                  <c:v>3.7129678954521697E-2</c:v>
                </c:pt>
                <c:pt idx="5377">
                  <c:v>3.7107516325983102E-2</c:v>
                </c:pt>
                <c:pt idx="5378">
                  <c:v>3.7085371267534903E-2</c:v>
                </c:pt>
                <c:pt idx="5379">
                  <c:v>3.7063243762279E-2</c:v>
                </c:pt>
                <c:pt idx="5380">
                  <c:v>3.7041133793316999E-2</c:v>
                </c:pt>
                <c:pt idx="5381">
                  <c:v>3.7019041343750697E-2</c:v>
                </c:pt>
                <c:pt idx="5382">
                  <c:v>3.6996966396681798E-2</c:v>
                </c:pt>
                <c:pt idx="5383">
                  <c:v>3.6974908935211902E-2</c:v>
                </c:pt>
                <c:pt idx="5384">
                  <c:v>3.69528689424427E-2</c:v>
                </c:pt>
                <c:pt idx="5385">
                  <c:v>3.6930846401475703E-2</c:v>
                </c:pt>
                <c:pt idx="5386">
                  <c:v>3.6908841295412498E-2</c:v>
                </c:pt>
                <c:pt idx="5387">
                  <c:v>3.6886853607354497E-2</c:v>
                </c:pt>
                <c:pt idx="5388">
                  <c:v>3.6864883320403302E-2</c:v>
                </c:pt>
                <c:pt idx="5389">
                  <c:v>3.6842930417660298E-2</c:v>
                </c:pt>
                <c:pt idx="5390">
                  <c:v>3.6820994882226801E-2</c:v>
                </c:pt>
                <c:pt idx="5391">
                  <c:v>3.6799076697204301E-2</c:v>
                </c:pt>
                <c:pt idx="5392">
                  <c:v>3.67771758456941E-2</c:v>
                </c:pt>
                <c:pt idx="5393">
                  <c:v>3.6755292310797397E-2</c:v>
                </c:pt>
                <c:pt idx="5394">
                  <c:v>3.67334260756155E-2</c:v>
                </c:pt>
                <c:pt idx="5395">
                  <c:v>3.67115771232496E-2</c:v>
                </c:pt>
                <c:pt idx="5396">
                  <c:v>3.6689745436800897E-2</c:v>
                </c:pt>
                <c:pt idx="5397">
                  <c:v>3.6667930999370602E-2</c:v>
                </c:pt>
                <c:pt idx="5398">
                  <c:v>3.6646133794059697E-2</c:v>
                </c:pt>
                <c:pt idx="5399">
                  <c:v>3.6624353803969403E-2</c:v>
                </c:pt>
                <c:pt idx="5400">
                  <c:v>3.6602591012200703E-2</c:v>
                </c:pt>
                <c:pt idx="5401">
                  <c:v>3.6580845401854502E-2</c:v>
                </c:pt>
                <c:pt idx="5402">
                  <c:v>3.6559116956031902E-2</c:v>
                </c:pt>
                <c:pt idx="5403">
                  <c:v>3.6537405657833803E-2</c:v>
                </c:pt>
                <c:pt idx="5404">
                  <c:v>3.6515711490361001E-2</c:v>
                </c:pt>
                <c:pt idx="5405">
                  <c:v>3.6494034436714499E-2</c:v>
                </c:pt>
                <c:pt idx="5406">
                  <c:v>3.6472374479995101E-2</c:v>
                </c:pt>
                <c:pt idx="5407">
                  <c:v>3.6450731603303498E-2</c:v>
                </c:pt>
                <c:pt idx="5408">
                  <c:v>3.6429105789740499E-2</c:v>
                </c:pt>
                <c:pt idx="5409">
                  <c:v>3.64074970224069E-2</c:v>
                </c:pt>
                <c:pt idx="5410">
                  <c:v>3.6385905284403303E-2</c:v>
                </c:pt>
                <c:pt idx="5411">
                  <c:v>3.6364330558830302E-2</c:v>
                </c:pt>
                <c:pt idx="5412">
                  <c:v>3.6342772828788603E-2</c:v>
                </c:pt>
                <c:pt idx="5413">
                  <c:v>3.63212320773788E-2</c:v>
                </c:pt>
                <c:pt idx="5414">
                  <c:v>3.6299708287701397E-2</c:v>
                </c:pt>
                <c:pt idx="5415">
                  <c:v>3.62782014428569E-2</c:v>
                </c:pt>
                <c:pt idx="5416">
                  <c:v>3.6256711525945798E-2</c:v>
                </c:pt>
                <c:pt idx="5417">
                  <c:v>3.6235238520068498E-2</c:v>
                </c:pt>
                <c:pt idx="5418">
                  <c:v>3.6213782408325498E-2</c:v>
                </c:pt>
                <c:pt idx="5419">
                  <c:v>3.6192343173817101E-2</c:v>
                </c:pt>
                <c:pt idx="5420">
                  <c:v>3.6170920799643597E-2</c:v>
                </c:pt>
                <c:pt idx="5421">
                  <c:v>3.6149515268905301E-2</c:v>
                </c:pt>
                <c:pt idx="5422">
                  <c:v>3.6128126564702601E-2</c:v>
                </c:pt>
                <c:pt idx="5423">
                  <c:v>3.6106754670135598E-2</c:v>
                </c:pt>
                <c:pt idx="5424">
                  <c:v>3.6085399568304498E-2</c:v>
                </c:pt>
                <c:pt idx="5425">
                  <c:v>3.60640612423095E-2</c:v>
                </c:pt>
                <c:pt idx="5426">
                  <c:v>3.6042739675250797E-2</c:v>
                </c:pt>
                <c:pt idx="5427">
                  <c:v>3.6021434850228302E-2</c:v>
                </c:pt>
                <c:pt idx="5428">
                  <c:v>3.6000146750342299E-2</c:v>
                </c:pt>
                <c:pt idx="5429">
                  <c:v>3.5978875358692597E-2</c:v>
                </c:pt>
                <c:pt idx="5430">
                  <c:v>3.5957620658379298E-2</c:v>
                </c:pt>
                <c:pt idx="5431">
                  <c:v>3.5936382632502303E-2</c:v>
                </c:pt>
                <c:pt idx="5432">
                  <c:v>3.5915161264161603E-2</c:v>
                </c:pt>
                <c:pt idx="5433">
                  <c:v>3.5893956536457099E-2</c:v>
                </c:pt>
                <c:pt idx="5434">
                  <c:v>3.58727684324886E-2</c:v>
                </c:pt>
                <c:pt idx="5435">
                  <c:v>3.5851596935355799E-2</c:v>
                </c:pt>
                <c:pt idx="5436">
                  <c:v>3.5830442028158702E-2</c:v>
                </c:pt>
                <c:pt idx="5437">
                  <c:v>3.5809303693996902E-2</c:v>
                </c:pt>
                <c:pt idx="5438">
                  <c:v>3.5788181915970198E-2</c:v>
                </c:pt>
                <c:pt idx="5439">
                  <c:v>3.5767076677178197E-2</c:v>
                </c:pt>
                <c:pt idx="5440">
                  <c:v>3.5745987960720697E-2</c:v>
                </c:pt>
                <c:pt idx="5441">
                  <c:v>3.5724915749697099E-2</c:v>
                </c:pt>
                <c:pt idx="5442">
                  <c:v>3.5703860027207102E-2</c:v>
                </c:pt>
                <c:pt idx="5443">
                  <c:v>3.5682820776350301E-2</c:v>
                </c:pt>
                <c:pt idx="5444">
                  <c:v>3.5661797980226097E-2</c:v>
                </c:pt>
                <c:pt idx="5445">
                  <c:v>3.5640791621934002E-2</c:v>
                </c:pt>
                <c:pt idx="5446">
                  <c:v>3.5619801684573502E-2</c:v>
                </c:pt>
                <c:pt idx="5447">
                  <c:v>3.5598828151243898E-2</c:v>
                </c:pt>
                <c:pt idx="5448">
                  <c:v>3.5577871005044698E-2</c:v>
                </c:pt>
                <c:pt idx="5449">
                  <c:v>3.5556930229075197E-2</c:v>
                </c:pt>
                <c:pt idx="5450">
                  <c:v>3.5536005806434803E-2</c:v>
                </c:pt>
                <c:pt idx="5451">
                  <c:v>3.5515097720222599E-2</c:v>
                </c:pt>
                <c:pt idx="5452">
                  <c:v>3.5494205953537902E-2</c:v>
                </c:pt>
                <c:pt idx="5453">
                  <c:v>3.5473330489480003E-2</c:v>
                </c:pt>
                <c:pt idx="5454">
                  <c:v>3.5452471311147898E-2</c:v>
                </c:pt>
                <c:pt idx="5455">
                  <c:v>3.5431628401640998E-2</c:v>
                </c:pt>
                <c:pt idx="5456">
                  <c:v>3.5410801744058203E-2</c:v>
                </c:pt>
                <c:pt idx="5457">
                  <c:v>3.5389991321498601E-2</c:v>
                </c:pt>
                <c:pt idx="5458">
                  <c:v>3.5369197117061303E-2</c:v>
                </c:pt>
                <c:pt idx="5459">
                  <c:v>3.53484191138453E-2</c:v>
                </c:pt>
                <c:pt idx="5460">
                  <c:v>3.5327657294949501E-2</c:v>
                </c:pt>
                <c:pt idx="5461">
                  <c:v>3.5306911643473E-2</c:v>
                </c:pt>
                <c:pt idx="5462">
                  <c:v>3.5286182142514597E-2</c:v>
                </c:pt>
                <c:pt idx="5463">
                  <c:v>3.5265468775173198E-2</c:v>
                </c:pt>
                <c:pt idx="5464">
                  <c:v>3.5244771524547601E-2</c:v>
                </c:pt>
                <c:pt idx="5465">
                  <c:v>3.5224090373736701E-2</c:v>
                </c:pt>
                <c:pt idx="5466">
                  <c:v>3.5203425305839198E-2</c:v>
                </c:pt>
                <c:pt idx="5467">
                  <c:v>3.5182776303953799E-2</c:v>
                </c:pt>
                <c:pt idx="5468">
                  <c:v>3.5162143351179398E-2</c:v>
                </c:pt>
                <c:pt idx="5469">
                  <c:v>3.5141526430614502E-2</c:v>
                </c:pt>
                <c:pt idx="5470">
                  <c:v>3.5120925525357803E-2</c:v>
                </c:pt>
                <c:pt idx="5471">
                  <c:v>3.5100340618507898E-2</c:v>
                </c:pt>
                <c:pt idx="5472">
                  <c:v>3.5079771693163397E-2</c:v>
                </c:pt>
                <c:pt idx="5473">
                  <c:v>3.5059218732422903E-2</c:v>
                </c:pt>
                <c:pt idx="5474">
                  <c:v>3.5038681719384901E-2</c:v>
                </c:pt>
                <c:pt idx="5475">
                  <c:v>3.5018160637147799E-2</c:v>
                </c:pt>
                <c:pt idx="5476">
                  <c:v>3.4997655468810097E-2</c:v>
                </c:pt>
                <c:pt idx="5477">
                  <c:v>3.4977166197470197E-2</c:v>
                </c:pt>
                <c:pt idx="5478">
                  <c:v>3.49566928062265E-2</c:v>
                </c:pt>
                <c:pt idx="5479">
                  <c:v>3.4936235278177297E-2</c:v>
                </c:pt>
                <c:pt idx="5480">
                  <c:v>3.4915793596421101E-2</c:v>
                </c:pt>
                <c:pt idx="5481">
                  <c:v>3.4895367744056001E-2</c:v>
                </c:pt>
                <c:pt idx="5482">
                  <c:v>3.4874957704180302E-2</c:v>
                </c:pt>
                <c:pt idx="5483">
                  <c:v>3.4854563459892303E-2</c:v>
                </c:pt>
                <c:pt idx="5484">
                  <c:v>3.4834184994290002E-2</c:v>
                </c:pt>
                <c:pt idx="5485">
                  <c:v>3.4813822290471801E-2</c:v>
                </c:pt>
                <c:pt idx="5486">
                  <c:v>3.4793475331535699E-2</c:v>
                </c:pt>
                <c:pt idx="5487">
                  <c:v>3.47731441005798E-2</c:v>
                </c:pt>
                <c:pt idx="5488">
                  <c:v>3.4752828580702201E-2</c:v>
                </c:pt>
                <c:pt idx="5489">
                  <c:v>3.4732528755000901E-2</c:v>
                </c:pt>
                <c:pt idx="5490">
                  <c:v>3.4712244606573898E-2</c:v>
                </c:pt>
                <c:pt idx="5491">
                  <c:v>3.4691976118519097E-2</c:v>
                </c:pt>
                <c:pt idx="5492">
                  <c:v>3.4671723273934599E-2</c:v>
                </c:pt>
                <c:pt idx="5493">
                  <c:v>3.4651486055918203E-2</c:v>
                </c:pt>
                <c:pt idx="5494">
                  <c:v>3.46312644475677E-2</c:v>
                </c:pt>
                <c:pt idx="5495">
                  <c:v>3.4611058431981097E-2</c:v>
                </c:pt>
                <c:pt idx="5496">
                  <c:v>3.4590867992256101E-2</c:v>
                </c:pt>
                <c:pt idx="5497">
                  <c:v>3.45706931114904E-2</c:v>
                </c:pt>
                <c:pt idx="5498">
                  <c:v>3.4550533772781999E-2</c:v>
                </c:pt>
                <c:pt idx="5499">
                  <c:v>3.4530389959228303E-2</c:v>
                </c:pt>
                <c:pt idx="5500">
                  <c:v>3.4510261653927198E-2</c:v>
                </c:pt>
                <c:pt idx="5501">
                  <c:v>3.4490148839976302E-2</c:v>
                </c:pt>
                <c:pt idx="5502">
                  <c:v>3.4470051500473199E-2</c:v>
                </c:pt>
                <c:pt idx="5503">
                  <c:v>3.44499696185155E-2</c:v>
                </c:pt>
                <c:pt idx="5504">
                  <c:v>3.4429903177200703E-2</c:v>
                </c:pt>
                <c:pt idx="5505">
                  <c:v>3.44098521596264E-2</c:v>
                </c:pt>
                <c:pt idx="5506">
                  <c:v>3.438981654889E-2</c:v>
                </c:pt>
                <c:pt idx="5507">
                  <c:v>3.4369796328089001E-2</c:v>
                </c:pt>
                <c:pt idx="5508">
                  <c:v>3.4349791480320899E-2</c:v>
                </c:pt>
                <c:pt idx="5509">
                  <c:v>3.4329801988682997E-2</c:v>
                </c:pt>
                <c:pt idx="5510">
                  <c:v>3.4309827836272802E-2</c:v>
                </c:pt>
                <c:pt idx="5511">
                  <c:v>3.4289869006187398E-2</c:v>
                </c:pt>
                <c:pt idx="5512">
                  <c:v>3.4269925481524299E-2</c:v>
                </c:pt>
                <c:pt idx="5513">
                  <c:v>3.4249997245380699E-2</c:v>
                </c:pt>
                <c:pt idx="5514">
                  <c:v>3.4230084280853897E-2</c:v>
                </c:pt>
                <c:pt idx="5515">
                  <c:v>3.4210186571041003E-2</c:v>
                </c:pt>
                <c:pt idx="5516">
                  <c:v>3.4190304099039302E-2</c:v>
                </c:pt>
                <c:pt idx="5517">
                  <c:v>3.4170436847945899E-2</c:v>
                </c:pt>
                <c:pt idx="5518">
                  <c:v>3.4150584800857899E-2</c:v>
                </c:pt>
                <c:pt idx="5519">
                  <c:v>3.4130747940872397E-2</c:v>
                </c:pt>
                <c:pt idx="5520">
                  <c:v>3.4110926251086401E-2</c:v>
                </c:pt>
                <c:pt idx="5521">
                  <c:v>3.4091119714597003E-2</c:v>
                </c:pt>
                <c:pt idx="5522">
                  <c:v>3.4071328314501097E-2</c:v>
                </c:pt>
                <c:pt idx="5523">
                  <c:v>3.4051552033895899E-2</c:v>
                </c:pt>
                <c:pt idx="5524">
                  <c:v>3.4031790855878E-2</c:v>
                </c:pt>
                <c:pt idx="5525">
                  <c:v>3.4012044763544601E-2</c:v>
                </c:pt>
                <c:pt idx="5526">
                  <c:v>3.39923137399923E-2</c:v>
                </c:pt>
                <c:pt idx="5527">
                  <c:v>3.3972597768318201E-2</c:v>
                </c:pt>
                <c:pt idx="5528">
                  <c:v>3.3952896831618902E-2</c:v>
                </c:pt>
                <c:pt idx="5529">
                  <c:v>3.3933210912991299E-2</c:v>
                </c:pt>
                <c:pt idx="5530">
                  <c:v>3.3913539995532101E-2</c:v>
                </c:pt>
                <c:pt idx="5531">
                  <c:v>3.3893884062338099E-2</c:v>
                </c:pt>
                <c:pt idx="5532">
                  <c:v>3.3874243096505802E-2</c:v>
                </c:pt>
                <c:pt idx="5533">
                  <c:v>3.3854617081132E-2</c:v>
                </c:pt>
                <c:pt idx="5534">
                  <c:v>3.3835005999313397E-2</c:v>
                </c:pt>
                <c:pt idx="5535">
                  <c:v>3.3815409834146402E-2</c:v>
                </c:pt>
                <c:pt idx="5536">
                  <c:v>3.3795828568727697E-2</c:v>
                </c:pt>
                <c:pt idx="5537">
                  <c:v>3.3776262186153802E-2</c:v>
                </c:pt>
                <c:pt idx="5538">
                  <c:v>3.3756710669521198E-2</c:v>
                </c:pt>
                <c:pt idx="5539">
                  <c:v>3.3737174001926398E-2</c:v>
                </c:pt>
                <c:pt idx="5540">
                  <c:v>3.37176521664658E-2</c:v>
                </c:pt>
                <c:pt idx="5541">
                  <c:v>3.3698145146235897E-2</c:v>
                </c:pt>
                <c:pt idx="5542">
                  <c:v>3.3678652924333002E-2</c:v>
                </c:pt>
                <c:pt idx="5543">
                  <c:v>3.3659175483853401E-2</c:v>
                </c:pt>
                <c:pt idx="5544">
                  <c:v>3.3639712807893601E-2</c:v>
                </c:pt>
                <c:pt idx="5545">
                  <c:v>3.3620264879549798E-2</c:v>
                </c:pt>
                <c:pt idx="5546">
                  <c:v>3.36008316819182E-2</c:v>
                </c:pt>
                <c:pt idx="5547">
                  <c:v>3.3581413198095197E-2</c:v>
                </c:pt>
                <c:pt idx="5548">
                  <c:v>3.3562009411176798E-2</c:v>
                </c:pt>
                <c:pt idx="5549">
                  <c:v>3.3542620304259398E-2</c:v>
                </c:pt>
                <c:pt idx="5550">
                  <c:v>3.3523245860438901E-2</c:v>
                </c:pt>
                <c:pt idx="5551">
                  <c:v>3.35038860628116E-2</c:v>
                </c:pt>
                <c:pt idx="5552">
                  <c:v>3.3484540894473599E-2</c:v>
                </c:pt>
                <c:pt idx="5553">
                  <c:v>3.3465210338520797E-2</c:v>
                </c:pt>
                <c:pt idx="5554">
                  <c:v>3.3445894378049297E-2</c:v>
                </c:pt>
                <c:pt idx="5555">
                  <c:v>3.3426592996155198E-2</c:v>
                </c:pt>
                <c:pt idx="5556">
                  <c:v>3.34073061759343E-2</c:v>
                </c:pt>
                <c:pt idx="5557">
                  <c:v>3.33880339004827E-2</c:v>
                </c:pt>
                <c:pt idx="5558">
                  <c:v>3.3368776152896101E-2</c:v>
                </c:pt>
                <c:pt idx="5559">
                  <c:v>3.3349532916270602E-2</c:v>
                </c:pt>
                <c:pt idx="5560">
                  <c:v>3.3330304173701898E-2</c:v>
                </c:pt>
                <c:pt idx="5561">
                  <c:v>3.33110899082859E-2</c:v>
                </c:pt>
                <c:pt idx="5562">
                  <c:v>3.32918901031184E-2</c:v>
                </c:pt>
                <c:pt idx="5563">
                  <c:v>3.3272704741295102E-2</c:v>
                </c:pt>
                <c:pt idx="5564">
                  <c:v>3.3253533805911797E-2</c:v>
                </c:pt>
                <c:pt idx="5565">
                  <c:v>3.3234377280064099E-2</c:v>
                </c:pt>
                <c:pt idx="5566">
                  <c:v>3.3215235146847703E-2</c:v>
                </c:pt>
                <c:pt idx="5567">
                  <c:v>3.3196107389358402E-2</c:v>
                </c:pt>
                <c:pt idx="5568">
                  <c:v>3.31769939906916E-2</c:v>
                </c:pt>
                <c:pt idx="5569">
                  <c:v>3.3157894933943E-2</c:v>
                </c:pt>
                <c:pt idx="5570">
                  <c:v>3.3138810202208199E-2</c:v>
                </c:pt>
                <c:pt idx="5571">
                  <c:v>3.3119739778582603E-2</c:v>
                </c:pt>
                <c:pt idx="5572">
                  <c:v>3.3100683646161803E-2</c:v>
                </c:pt>
                <c:pt idx="5573">
                  <c:v>3.3081641788041197E-2</c:v>
                </c:pt>
                <c:pt idx="5574">
                  <c:v>3.3062559144818197E-2</c:v>
                </c:pt>
                <c:pt idx="5575">
                  <c:v>3.30433943824993E-2</c:v>
                </c:pt>
                <c:pt idx="5576">
                  <c:v>3.3024243797535199E-2</c:v>
                </c:pt>
                <c:pt idx="5577">
                  <c:v>3.3005107379896703E-2</c:v>
                </c:pt>
                <c:pt idx="5578">
                  <c:v>3.2985985119554501E-2</c:v>
                </c:pt>
                <c:pt idx="5579">
                  <c:v>3.2966877006479503E-2</c:v>
                </c:pt>
                <c:pt idx="5580">
                  <c:v>3.29477830306424E-2</c:v>
                </c:pt>
                <c:pt idx="5581">
                  <c:v>3.2928703182014102E-2</c:v>
                </c:pt>
                <c:pt idx="5582">
                  <c:v>3.2909637450565098E-2</c:v>
                </c:pt>
                <c:pt idx="5583">
                  <c:v>3.2890585826266201E-2</c:v>
                </c:pt>
                <c:pt idx="5584">
                  <c:v>3.2871548299088102E-2</c:v>
                </c:pt>
                <c:pt idx="5585">
                  <c:v>3.2852524859001503E-2</c:v>
                </c:pt>
                <c:pt idx="5586">
                  <c:v>3.2833515495976802E-2</c:v>
                </c:pt>
                <c:pt idx="5587">
                  <c:v>3.2814520199984799E-2</c:v>
                </c:pt>
                <c:pt idx="5588">
                  <c:v>3.2795538960996101E-2</c:v>
                </c:pt>
                <c:pt idx="5589">
                  <c:v>3.2776571768981001E-2</c:v>
                </c:pt>
                <c:pt idx="5590">
                  <c:v>3.27576186139103E-2</c:v>
                </c:pt>
                <c:pt idx="5591">
                  <c:v>3.2738679485754402E-2</c:v>
                </c:pt>
                <c:pt idx="5592">
                  <c:v>3.2719754374483698E-2</c:v>
                </c:pt>
                <c:pt idx="5593">
                  <c:v>3.2700843270068801E-2</c:v>
                </c:pt>
                <c:pt idx="5594">
                  <c:v>3.2681946162479998E-2</c:v>
                </c:pt>
                <c:pt idx="5595">
                  <c:v>3.2663063041687798E-2</c:v>
                </c:pt>
                <c:pt idx="5596">
                  <c:v>3.2644193897662599E-2</c:v>
                </c:pt>
                <c:pt idx="5597">
                  <c:v>3.2625338720374597E-2</c:v>
                </c:pt>
                <c:pt idx="5598">
                  <c:v>3.2606497499794301E-2</c:v>
                </c:pt>
                <c:pt idx="5599">
                  <c:v>3.2587670225891902E-2</c:v>
                </c:pt>
                <c:pt idx="5600">
                  <c:v>3.2568856888637698E-2</c:v>
                </c:pt>
                <c:pt idx="5601">
                  <c:v>3.2550057478001999E-2</c:v>
                </c:pt>
                <c:pt idx="5602">
                  <c:v>3.2531271983955098E-2</c:v>
                </c:pt>
                <c:pt idx="5603">
                  <c:v>3.2512500396467102E-2</c:v>
                </c:pt>
                <c:pt idx="5604">
                  <c:v>3.24937427055082E-2</c:v>
                </c:pt>
                <c:pt idx="5605">
                  <c:v>3.2474998901048699E-2</c:v>
                </c:pt>
                <c:pt idx="5606">
                  <c:v>3.2456268973058498E-2</c:v>
                </c:pt>
                <c:pt idx="5607">
                  <c:v>3.2437552911508002E-2</c:v>
                </c:pt>
                <c:pt idx="5608">
                  <c:v>3.2418850706367103E-2</c:v>
                </c:pt>
                <c:pt idx="5609">
                  <c:v>3.2400162347605899E-2</c:v>
                </c:pt>
                <c:pt idx="5610">
                  <c:v>3.2381487825194601E-2</c:v>
                </c:pt>
                <c:pt idx="5611">
                  <c:v>3.2362827129103003E-2</c:v>
                </c:pt>
                <c:pt idx="5612">
                  <c:v>3.2344180249301198E-2</c:v>
                </c:pt>
                <c:pt idx="5613">
                  <c:v>3.2325547175759202E-2</c:v>
                </c:pt>
                <c:pt idx="5614">
                  <c:v>3.2306927898447003E-2</c:v>
                </c:pt>
                <c:pt idx="5615">
                  <c:v>3.2288322407334397E-2</c:v>
                </c:pt>
                <c:pt idx="5616">
                  <c:v>3.2269730692391502E-2</c:v>
                </c:pt>
                <c:pt idx="5617">
                  <c:v>3.2251152743587898E-2</c:v>
                </c:pt>
                <c:pt idx="5618">
                  <c:v>3.2232588550893698E-2</c:v>
                </c:pt>
                <c:pt idx="5619">
                  <c:v>3.2214038104278697E-2</c:v>
                </c:pt>
                <c:pt idx="5620">
                  <c:v>3.2195501393712599E-2</c:v>
                </c:pt>
                <c:pt idx="5621">
                  <c:v>3.2176978409165301E-2</c:v>
                </c:pt>
                <c:pt idx="5622">
                  <c:v>3.2158469140606598E-2</c:v>
                </c:pt>
                <c:pt idx="5623">
                  <c:v>3.2139973578006097E-2</c:v>
                </c:pt>
                <c:pt idx="5624">
                  <c:v>3.2121491711333598E-2</c:v>
                </c:pt>
                <c:pt idx="5625">
                  <c:v>3.21030235305588E-2</c:v>
                </c:pt>
                <c:pt idx="5626">
                  <c:v>3.2084569025651301E-2</c:v>
                </c:pt>
                <c:pt idx="5627">
                  <c:v>3.2066128186580903E-2</c:v>
                </c:pt>
                <c:pt idx="5628">
                  <c:v>3.2047701003317199E-2</c:v>
                </c:pt>
                <c:pt idx="5629">
                  <c:v>3.2029287465829601E-2</c:v>
                </c:pt>
                <c:pt idx="5630">
                  <c:v>3.2010887564088E-2</c:v>
                </c:pt>
                <c:pt idx="5631">
                  <c:v>3.1992501288061699E-2</c:v>
                </c:pt>
                <c:pt idx="5632">
                  <c:v>3.1974128627720297E-2</c:v>
                </c:pt>
                <c:pt idx="5633">
                  <c:v>3.19557695730334E-2</c:v>
                </c:pt>
                <c:pt idx="5634">
                  <c:v>3.1937424113970499E-2</c:v>
                </c:pt>
                <c:pt idx="5635">
                  <c:v>3.19190922405009E-2</c:v>
                </c:pt>
                <c:pt idx="5636">
                  <c:v>3.1900773942594197E-2</c:v>
                </c:pt>
                <c:pt idx="5637">
                  <c:v>3.1882469210219699E-2</c:v>
                </c:pt>
                <c:pt idx="5638">
                  <c:v>3.1864178033346902E-2</c:v>
                </c:pt>
                <c:pt idx="5639">
                  <c:v>3.1845900401945099E-2</c:v>
                </c:pt>
                <c:pt idx="5640">
                  <c:v>3.18276363059838E-2</c:v>
                </c:pt>
                <c:pt idx="5641">
                  <c:v>3.18093857354321E-2</c:v>
                </c:pt>
                <c:pt idx="5642">
                  <c:v>3.17911486802595E-2</c:v>
                </c:pt>
                <c:pt idx="5643">
                  <c:v>3.1772925130435198E-2</c:v>
                </c:pt>
                <c:pt idx="5644">
                  <c:v>3.1754715075928398E-2</c:v>
                </c:pt>
                <c:pt idx="5645">
                  <c:v>3.17365185067085E-2</c:v>
                </c:pt>
                <c:pt idx="5646">
                  <c:v>3.1718335412744603E-2</c:v>
                </c:pt>
                <c:pt idx="5647">
                  <c:v>3.1700165784005897E-2</c:v>
                </c:pt>
                <c:pt idx="5648">
                  <c:v>3.1682009610461602E-2</c:v>
                </c:pt>
                <c:pt idx="5649">
                  <c:v>3.16638668820809E-2</c:v>
                </c:pt>
                <c:pt idx="5650">
                  <c:v>3.1645737588832802E-2</c:v>
                </c:pt>
                <c:pt idx="5651">
                  <c:v>3.1627621720686498E-2</c:v>
                </c:pt>
                <c:pt idx="5652">
                  <c:v>3.1609519267610998E-2</c:v>
                </c:pt>
                <c:pt idx="5653">
                  <c:v>3.15914302195755E-2</c:v>
                </c:pt>
                <c:pt idx="5654">
                  <c:v>3.1573354566548903E-2</c:v>
                </c:pt>
                <c:pt idx="5655">
                  <c:v>3.15552922985003E-2</c:v>
                </c:pt>
                <c:pt idx="5656">
                  <c:v>3.1537243405398603E-2</c:v>
                </c:pt>
                <c:pt idx="5657">
                  <c:v>3.1519207877212803E-2</c:v>
                </c:pt>
                <c:pt idx="5658">
                  <c:v>3.1501185703911902E-2</c:v>
                </c:pt>
                <c:pt idx="5659">
                  <c:v>3.1483176875464799E-2</c:v>
                </c:pt>
                <c:pt idx="5660">
                  <c:v>3.1465181381840297E-2</c:v>
                </c:pt>
                <c:pt idx="5661">
                  <c:v>3.1447199213007503E-2</c:v>
                </c:pt>
                <c:pt idx="5662">
                  <c:v>3.1429230358935002E-2</c:v>
                </c:pt>
                <c:pt idx="5663">
                  <c:v>3.1411274809591799E-2</c:v>
                </c:pt>
                <c:pt idx="5664">
                  <c:v>3.1393332554946703E-2</c:v>
                </c:pt>
                <c:pt idx="5665">
                  <c:v>3.13754035849685E-2</c:v>
                </c:pt>
                <c:pt idx="5666">
                  <c:v>3.1357487889625897E-2</c:v>
                </c:pt>
                <c:pt idx="5667">
                  <c:v>3.1339585458887598E-2</c:v>
                </c:pt>
                <c:pt idx="5668">
                  <c:v>3.1321696282722501E-2</c:v>
                </c:pt>
                <c:pt idx="5669">
                  <c:v>3.1303820351099201E-2</c:v>
                </c:pt>
                <c:pt idx="5670">
                  <c:v>3.1285957653986403E-2</c:v>
                </c:pt>
                <c:pt idx="5671">
                  <c:v>3.12681081813527E-2</c:v>
                </c:pt>
                <c:pt idx="5672">
                  <c:v>3.1250271923166699E-2</c:v>
                </c:pt>
                <c:pt idx="5673">
                  <c:v>3.12324488693972E-2</c:v>
                </c:pt>
                <c:pt idx="5674">
                  <c:v>3.1214639010012701E-2</c:v>
                </c:pt>
                <c:pt idx="5675">
                  <c:v>3.1196842334981701E-2</c:v>
                </c:pt>
                <c:pt idx="5676">
                  <c:v>3.1179058834272799E-2</c:v>
                </c:pt>
                <c:pt idx="5677">
                  <c:v>3.1161288497854499E-2</c:v>
                </c:pt>
                <c:pt idx="5678">
                  <c:v>3.1143531315695399E-2</c:v>
                </c:pt>
                <c:pt idx="5679">
                  <c:v>3.1125787277763901E-2</c:v>
                </c:pt>
                <c:pt idx="5680">
                  <c:v>3.1108056374028501E-2</c:v>
                </c:pt>
                <c:pt idx="5681">
                  <c:v>3.10903385944576E-2</c:v>
                </c:pt>
                <c:pt idx="5682">
                  <c:v>3.10726339290196E-2</c:v>
                </c:pt>
                <c:pt idx="5683">
                  <c:v>3.10549423676829E-2</c:v>
                </c:pt>
                <c:pt idx="5684">
                  <c:v>3.1037263900416001E-2</c:v>
                </c:pt>
                <c:pt idx="5685">
                  <c:v>3.1019598517187101E-2</c:v>
                </c:pt>
                <c:pt idx="5686">
                  <c:v>3.1001946207964599E-2</c:v>
                </c:pt>
                <c:pt idx="5687">
                  <c:v>3.0984306962716798E-2</c:v>
                </c:pt>
                <c:pt idx="5688">
                  <c:v>3.09666807714119E-2</c:v>
                </c:pt>
                <c:pt idx="5689">
                  <c:v>3.09490676240184E-2</c:v>
                </c:pt>
                <c:pt idx="5690">
                  <c:v>3.0931467510504299E-2</c:v>
                </c:pt>
                <c:pt idx="5691">
                  <c:v>3.09138804208379E-2</c:v>
                </c:pt>
                <c:pt idx="5692">
                  <c:v>3.0896306344987402E-2</c:v>
                </c:pt>
                <c:pt idx="5693">
                  <c:v>3.0878745272921101E-2</c:v>
                </c:pt>
                <c:pt idx="5694">
                  <c:v>3.0861197194607001E-2</c:v>
                </c:pt>
                <c:pt idx="5695">
                  <c:v>3.0843662100013301E-2</c:v>
                </c:pt>
                <c:pt idx="5696">
                  <c:v>3.0826139979108099E-2</c:v>
                </c:pt>
                <c:pt idx="5697">
                  <c:v>3.0808630821859501E-2</c:v>
                </c:pt>
                <c:pt idx="5698">
                  <c:v>3.0791134618235499E-2</c:v>
                </c:pt>
                <c:pt idx="5699">
                  <c:v>3.0773651358204299E-2</c:v>
                </c:pt>
                <c:pt idx="5700">
                  <c:v>3.0756181031733901E-2</c:v>
                </c:pt>
                <c:pt idx="5701">
                  <c:v>3.0738723628792201E-2</c:v>
                </c:pt>
                <c:pt idx="5702">
                  <c:v>3.0721279139347302E-2</c:v>
                </c:pt>
                <c:pt idx="5703">
                  <c:v>3.0703847553367102E-2</c:v>
                </c:pt>
                <c:pt idx="5704">
                  <c:v>3.0686428860819601E-2</c:v>
                </c:pt>
                <c:pt idx="5705">
                  <c:v>3.06690230516726E-2</c:v>
                </c:pt>
                <c:pt idx="5706">
                  <c:v>3.06516301158942E-2</c:v>
                </c:pt>
                <c:pt idx="5707">
                  <c:v>3.0634250043452101E-2</c:v>
                </c:pt>
                <c:pt idx="5708">
                  <c:v>3.0616882824314198E-2</c:v>
                </c:pt>
                <c:pt idx="5709">
                  <c:v>3.0599528448448501E-2</c:v>
                </c:pt>
                <c:pt idx="5710">
                  <c:v>3.0582186905822598E-2</c:v>
                </c:pt>
                <c:pt idx="5711">
                  <c:v>3.0564858186404399E-2</c:v>
                </c:pt>
                <c:pt idx="5712">
                  <c:v>3.05475422801617E-2</c:v>
                </c:pt>
                <c:pt idx="5713">
                  <c:v>3.0530239177062199E-2</c:v>
                </c:pt>
                <c:pt idx="5714">
                  <c:v>3.0512948867073598E-2</c:v>
                </c:pt>
                <c:pt idx="5715">
                  <c:v>3.0495671340163798E-2</c:v>
                </c:pt>
                <c:pt idx="5716">
                  <c:v>3.04784065863003E-2</c:v>
                </c:pt>
                <c:pt idx="5717">
                  <c:v>3.04611545954508E-2</c:v>
                </c:pt>
                <c:pt idx="5718">
                  <c:v>3.0443915357583E-2</c:v>
                </c:pt>
                <c:pt idx="5719">
                  <c:v>3.04266888626646E-2</c:v>
                </c:pt>
                <c:pt idx="5720">
                  <c:v>3.0409475100663001E-2</c:v>
                </c:pt>
                <c:pt idx="5721">
                  <c:v>3.0392274061546001E-2</c:v>
                </c:pt>
                <c:pt idx="5722">
                  <c:v>3.0375085735281099E-2</c:v>
                </c:pt>
                <c:pt idx="5723">
                  <c:v>3.0357910111835799E-2</c:v>
                </c:pt>
                <c:pt idx="5724">
                  <c:v>3.0340747181177598E-2</c:v>
                </c:pt>
                <c:pt idx="5725">
                  <c:v>3.0323596933274102E-2</c:v>
                </c:pt>
                <c:pt idx="5726">
                  <c:v>3.0306459358092799E-2</c:v>
                </c:pt>
                <c:pt idx="5727">
                  <c:v>3.0289334445601099E-2</c:v>
                </c:pt>
                <c:pt idx="5728">
                  <c:v>3.02722221857664E-2</c:v>
                </c:pt>
                <c:pt idx="5729">
                  <c:v>3.0255122568556201E-2</c:v>
                </c:pt>
                <c:pt idx="5730">
                  <c:v>3.0238035583937901E-2</c:v>
                </c:pt>
                <c:pt idx="5731">
                  <c:v>3.0220961221878902E-2</c:v>
                </c:pt>
                <c:pt idx="5732">
                  <c:v>3.0203899472346502E-2</c:v>
                </c:pt>
                <c:pt idx="5733">
                  <c:v>3.0186850325308E-2</c:v>
                </c:pt>
                <c:pt idx="5734">
                  <c:v>3.0169813770730899E-2</c:v>
                </c:pt>
                <c:pt idx="5735">
                  <c:v>3.01527897985823E-2</c:v>
                </c:pt>
                <c:pt idx="5736">
                  <c:v>3.01357783988296E-2</c:v>
                </c:pt>
                <c:pt idx="5737">
                  <c:v>3.0118779561440101E-2</c:v>
                </c:pt>
                <c:pt idx="5738">
                  <c:v>3.0101793276380899E-2</c:v>
                </c:pt>
                <c:pt idx="5739">
                  <c:v>3.00848195336192E-2</c:v>
                </c:pt>
                <c:pt idx="5740">
                  <c:v>3.00678583231224E-2</c:v>
                </c:pt>
                <c:pt idx="5741">
                  <c:v>3.0050909634857501E-2</c:v>
                </c:pt>
                <c:pt idx="5742">
                  <c:v>3.0033973458791802E-2</c:v>
                </c:pt>
                <c:pt idx="5743">
                  <c:v>3.0017049784892301E-2</c:v>
                </c:pt>
                <c:pt idx="5744">
                  <c:v>3.0000138603126201E-2</c:v>
                </c:pt>
                <c:pt idx="5745">
                  <c:v>2.9983239903460499E-2</c:v>
                </c:pt>
                <c:pt idx="5746">
                  <c:v>2.9966353675862398E-2</c:v>
                </c:pt>
                <c:pt idx="5747">
                  <c:v>2.99494799102989E-2</c:v>
                </c:pt>
                <c:pt idx="5748">
                  <c:v>2.9932618596737098E-2</c:v>
                </c:pt>
                <c:pt idx="5749">
                  <c:v>2.9915769725143902E-2</c:v>
                </c:pt>
                <c:pt idx="5750">
                  <c:v>2.9898933285486401E-2</c:v>
                </c:pt>
                <c:pt idx="5751">
                  <c:v>2.98821092677314E-2</c:v>
                </c:pt>
                <c:pt idx="5752">
                  <c:v>2.9865297661846101E-2</c:v>
                </c:pt>
                <c:pt idx="5753">
                  <c:v>2.9848498457797301E-2</c:v>
                </c:pt>
                <c:pt idx="5754">
                  <c:v>2.9831711645552001E-2</c:v>
                </c:pt>
                <c:pt idx="5755">
                  <c:v>2.98149372150769E-2</c:v>
                </c:pt>
                <c:pt idx="5756">
                  <c:v>2.9798175156339101E-2</c:v>
                </c:pt>
                <c:pt idx="5757">
                  <c:v>2.97814254593054E-2</c:v>
                </c:pt>
                <c:pt idx="5758">
                  <c:v>2.9764688113942599E-2</c:v>
                </c:pt>
                <c:pt idx="5759">
                  <c:v>2.97479631102174E-2</c:v>
                </c:pt>
                <c:pt idx="5760">
                  <c:v>2.9731250438096799E-2</c:v>
                </c:pt>
                <c:pt idx="5761">
                  <c:v>2.97145500875475E-2</c:v>
                </c:pt>
                <c:pt idx="5762">
                  <c:v>2.9697862048536298E-2</c:v>
                </c:pt>
                <c:pt idx="5763">
                  <c:v>2.9681186311029801E-2</c:v>
                </c:pt>
                <c:pt idx="5764">
                  <c:v>2.96645228649948E-2</c:v>
                </c:pt>
                <c:pt idx="5765">
                  <c:v>2.96478717003981E-2</c:v>
                </c:pt>
                <c:pt idx="5766">
                  <c:v>2.9631232807206202E-2</c:v>
                </c:pt>
                <c:pt idx="5767">
                  <c:v>2.9614606175385898E-2</c:v>
                </c:pt>
                <c:pt idx="5768">
                  <c:v>2.9597991794903699E-2</c:v>
                </c:pt>
                <c:pt idx="5769">
                  <c:v>2.95813896557264E-2</c:v>
                </c:pt>
                <c:pt idx="5770">
                  <c:v>2.9564799747820399E-2</c:v>
                </c:pt>
                <c:pt idx="5771">
                  <c:v>2.9548222061152402E-2</c:v>
                </c:pt>
                <c:pt idx="5772">
                  <c:v>2.9531656585689001E-2</c:v>
                </c:pt>
                <c:pt idx="5773">
                  <c:v>2.95151033113966E-2</c:v>
                </c:pt>
                <c:pt idx="5774">
                  <c:v>2.94985622282419E-2</c:v>
                </c:pt>
                <c:pt idx="5775">
                  <c:v>2.94820333261912E-2</c:v>
                </c:pt>
                <c:pt idx="5776">
                  <c:v>2.94655165952111E-2</c:v>
                </c:pt>
                <c:pt idx="5777">
                  <c:v>2.94490120252681E-2</c:v>
                </c:pt>
                <c:pt idx="5778">
                  <c:v>2.9432519606328499E-2</c:v>
                </c:pt>
                <c:pt idx="5779">
                  <c:v>2.9416039328358901E-2</c:v>
                </c:pt>
                <c:pt idx="5780">
                  <c:v>2.93995711813256E-2</c:v>
                </c:pt>
                <c:pt idx="5781">
                  <c:v>2.93831151551949E-2</c:v>
                </c:pt>
                <c:pt idx="5782">
                  <c:v>2.93666712399334E-2</c:v>
                </c:pt>
                <c:pt idx="5783">
                  <c:v>2.93502394255073E-2</c:v>
                </c:pt>
                <c:pt idx="5784">
                  <c:v>2.93338197018829E-2</c:v>
                </c:pt>
                <c:pt idx="5785">
                  <c:v>2.93174120590265E-2</c:v>
                </c:pt>
                <c:pt idx="5786">
                  <c:v>2.9301016486904499E-2</c:v>
                </c:pt>
                <c:pt idx="5787">
                  <c:v>2.9284632975483098E-2</c:v>
                </c:pt>
                <c:pt idx="5788">
                  <c:v>2.92682615147285E-2</c:v>
                </c:pt>
                <c:pt idx="5789">
                  <c:v>2.9251902094606999E-2</c:v>
                </c:pt>
                <c:pt idx="5790">
                  <c:v>2.9235554705084901E-2</c:v>
                </c:pt>
                <c:pt idx="5791">
                  <c:v>2.9219219336128199E-2</c:v>
                </c:pt>
                <c:pt idx="5792">
                  <c:v>2.9202895977703099E-2</c:v>
                </c:pt>
                <c:pt idx="5793">
                  <c:v>2.9186584619775899E-2</c:v>
                </c:pt>
                <c:pt idx="5794">
                  <c:v>2.9170285252312699E-2</c:v>
                </c:pt>
                <c:pt idx="5795">
                  <c:v>2.9153997865279498E-2</c:v>
                </c:pt>
                <c:pt idx="5796">
                  <c:v>2.9137722448642499E-2</c:v>
                </c:pt>
                <c:pt idx="5797">
                  <c:v>2.9121458992367701E-2</c:v>
                </c:pt>
                <c:pt idx="5798">
                  <c:v>2.9105207486421199E-2</c:v>
                </c:pt>
                <c:pt idx="5799">
                  <c:v>2.90889679207691E-2</c:v>
                </c:pt>
                <c:pt idx="5800">
                  <c:v>2.9072740285377301E-2</c:v>
                </c:pt>
                <c:pt idx="5801">
                  <c:v>2.9056524570211899E-2</c:v>
                </c:pt>
                <c:pt idx="5802">
                  <c:v>2.9040320765238801E-2</c:v>
                </c:pt>
                <c:pt idx="5803">
                  <c:v>2.90241288604241E-2</c:v>
                </c:pt>
                <c:pt idx="5804">
                  <c:v>2.90079488457336E-2</c:v>
                </c:pt>
                <c:pt idx="5805">
                  <c:v>2.89917807111333E-2</c:v>
                </c:pt>
                <c:pt idx="5806">
                  <c:v>2.8975624446589E-2</c:v>
                </c:pt>
                <c:pt idx="5807">
                  <c:v>2.8959480042066801E-2</c:v>
                </c:pt>
                <c:pt idx="5808">
                  <c:v>2.8943347487532401E-2</c:v>
                </c:pt>
                <c:pt idx="5809">
                  <c:v>2.89272267729517E-2</c:v>
                </c:pt>
                <c:pt idx="5810">
                  <c:v>2.8911117888290601E-2</c:v>
                </c:pt>
                <c:pt idx="5811">
                  <c:v>2.8895020823514798E-2</c:v>
                </c:pt>
                <c:pt idx="5812">
                  <c:v>2.88789355685901E-2</c:v>
                </c:pt>
                <c:pt idx="5813">
                  <c:v>2.88628621134824E-2</c:v>
                </c:pt>
                <c:pt idx="5814">
                  <c:v>2.8846800448157298E-2</c:v>
                </c:pt>
                <c:pt idx="5815">
                  <c:v>2.8830750562580599E-2</c:v>
                </c:pt>
                <c:pt idx="5816">
                  <c:v>2.8814712446718099E-2</c:v>
                </c:pt>
                <c:pt idx="5817">
                  <c:v>2.87986860905355E-2</c:v>
                </c:pt>
                <c:pt idx="5818">
                  <c:v>2.8782671483998299E-2</c:v>
                </c:pt>
                <c:pt idx="5819">
                  <c:v>2.8766668617072399E-2</c:v>
                </c:pt>
                <c:pt idx="5820">
                  <c:v>2.8750677479723201E-2</c:v>
                </c:pt>
                <c:pt idx="5821">
                  <c:v>2.87346980619166E-2</c:v>
                </c:pt>
                <c:pt idx="5822">
                  <c:v>2.8718730353618001E-2</c:v>
                </c:pt>
                <c:pt idx="5823">
                  <c:v>2.8702774344793101E-2</c:v>
                </c:pt>
                <c:pt idx="5824">
                  <c:v>2.8686830025407398E-2</c:v>
                </c:pt>
                <c:pt idx="5825">
                  <c:v>2.86708973854265E-2</c:v>
                </c:pt>
                <c:pt idx="5826">
                  <c:v>2.8654976414816E-2</c:v>
                </c:pt>
                <c:pt idx="5827">
                  <c:v>2.8639067103541201E-2</c:v>
                </c:pt>
                <c:pt idx="5828">
                  <c:v>2.8623169441567901E-2</c:v>
                </c:pt>
                <c:pt idx="5829">
                  <c:v>2.8607283418861301E-2</c:v>
                </c:pt>
                <c:pt idx="5830">
                  <c:v>2.85914090253871E-2</c:v>
                </c:pt>
                <c:pt idx="5831">
                  <c:v>2.8575546251110501E-2</c:v>
                </c:pt>
                <c:pt idx="5832">
                  <c:v>2.8559695085997101E-2</c:v>
                </c:pt>
                <c:pt idx="5833">
                  <c:v>2.8543855520012301E-2</c:v>
                </c:pt>
                <c:pt idx="5834">
                  <c:v>2.85280275431215E-2</c:v>
                </c:pt>
                <c:pt idx="5835">
                  <c:v>2.8512211145290001E-2</c:v>
                </c:pt>
                <c:pt idx="5836">
                  <c:v>2.8496406316483099E-2</c:v>
                </c:pt>
                <c:pt idx="5837">
                  <c:v>2.8480613046666301E-2</c:v>
                </c:pt>
                <c:pt idx="5838">
                  <c:v>2.8464831325804799E-2</c:v>
                </c:pt>
                <c:pt idx="5839">
                  <c:v>2.8449061143863901E-2</c:v>
                </c:pt>
                <c:pt idx="5840">
                  <c:v>2.8433302490808901E-2</c:v>
                </c:pt>
                <c:pt idx="5841">
                  <c:v>2.8417555356605201E-2</c:v>
                </c:pt>
                <c:pt idx="5842">
                  <c:v>2.84018197312178E-2</c:v>
                </c:pt>
                <c:pt idx="5843">
                  <c:v>2.83860956046121E-2</c:v>
                </c:pt>
                <c:pt idx="5844">
                  <c:v>2.8370382966753201E-2</c:v>
                </c:pt>
                <c:pt idx="5845">
                  <c:v>2.8354681807606402E-2</c:v>
                </c:pt>
                <c:pt idx="5846">
                  <c:v>2.8338992117136801E-2</c:v>
                </c:pt>
                <c:pt idx="5847">
                  <c:v>2.8323313885309599E-2</c:v>
                </c:pt>
                <c:pt idx="5848">
                  <c:v>2.83076471020898E-2</c:v>
                </c:pt>
                <c:pt idx="5849">
                  <c:v>2.8291991757442701E-2</c:v>
                </c:pt>
                <c:pt idx="5850">
                  <c:v>2.8276347841333399E-2</c:v>
                </c:pt>
                <c:pt idx="5851">
                  <c:v>2.8260715343726799E-2</c:v>
                </c:pt>
                <c:pt idx="5852">
                  <c:v>2.8245094254588099E-2</c:v>
                </c:pt>
                <c:pt idx="5853">
                  <c:v>2.8229484563882402E-2</c:v>
                </c:pt>
                <c:pt idx="5854">
                  <c:v>2.8213886261574599E-2</c:v>
                </c:pt>
                <c:pt idx="5855">
                  <c:v>2.8198299337629799E-2</c:v>
                </c:pt>
                <c:pt idx="5856">
                  <c:v>2.8182723782012899E-2</c:v>
                </c:pt>
                <c:pt idx="5857">
                  <c:v>2.8167159584688999E-2</c:v>
                </c:pt>
                <c:pt idx="5858">
                  <c:v>2.8151606735622899E-2</c:v>
                </c:pt>
                <c:pt idx="5859">
                  <c:v>2.81360652247797E-2</c:v>
                </c:pt>
                <c:pt idx="5860">
                  <c:v>2.8120535042124299E-2</c:v>
                </c:pt>
                <c:pt idx="5861">
                  <c:v>2.8105016177621501E-2</c:v>
                </c:pt>
                <c:pt idx="5862">
                  <c:v>2.8089508621236301E-2</c:v>
                </c:pt>
                <c:pt idx="5863">
                  <c:v>2.8074012362933502E-2</c:v>
                </c:pt>
                <c:pt idx="5864">
                  <c:v>2.8058527392678001E-2</c:v>
                </c:pt>
                <c:pt idx="5865">
                  <c:v>2.8043053700434601E-2</c:v>
                </c:pt>
                <c:pt idx="5866">
                  <c:v>2.80275912761681E-2</c:v>
                </c:pt>
                <c:pt idx="5867">
                  <c:v>2.80121401098434E-2</c:v>
                </c:pt>
                <c:pt idx="5868">
                  <c:v>2.7996700191425201E-2</c:v>
                </c:pt>
                <c:pt idx="5869">
                  <c:v>2.79812715108783E-2</c:v>
                </c:pt>
                <c:pt idx="5870">
                  <c:v>2.79658540581674E-2</c:v>
                </c:pt>
                <c:pt idx="5871">
                  <c:v>2.7950447823257198E-2</c:v>
                </c:pt>
                <c:pt idx="5872">
                  <c:v>2.7935052796112501E-2</c:v>
                </c:pt>
                <c:pt idx="5873">
                  <c:v>2.7919668966698001E-2</c:v>
                </c:pt>
                <c:pt idx="5874">
                  <c:v>2.79042963249784E-2</c:v>
                </c:pt>
                <c:pt idx="5875">
                  <c:v>2.7888934860918198E-2</c:v>
                </c:pt>
                <c:pt idx="5876">
                  <c:v>2.78735845644822E-2</c:v>
                </c:pt>
                <c:pt idx="5877">
                  <c:v>2.7858245425635E-2</c:v>
                </c:pt>
                <c:pt idx="5878">
                  <c:v>2.78429174343412E-2</c:v>
                </c:pt>
                <c:pt idx="5879">
                  <c:v>2.7827600580565302E-2</c:v>
                </c:pt>
                <c:pt idx="5880">
                  <c:v>2.7812294854272002E-2</c:v>
                </c:pt>
                <c:pt idx="5881">
                  <c:v>2.77970002454258E-2</c:v>
                </c:pt>
                <c:pt idx="5882">
                  <c:v>2.7781716743991301E-2</c:v>
                </c:pt>
                <c:pt idx="5883">
                  <c:v>2.7766444339932899E-2</c:v>
                </c:pt>
                <c:pt idx="5884">
                  <c:v>2.7751183023215199E-2</c:v>
                </c:pt>
                <c:pt idx="5885">
                  <c:v>2.7735932783802701E-2</c:v>
                </c:pt>
                <c:pt idx="5886">
                  <c:v>2.77206936116598E-2</c:v>
                </c:pt>
                <c:pt idx="5887">
                  <c:v>2.7705465496751E-2</c:v>
                </c:pt>
                <c:pt idx="5888">
                  <c:v>2.76902484290408E-2</c:v>
                </c:pt>
                <c:pt idx="5889">
                  <c:v>2.7675042398493398E-2</c:v>
                </c:pt>
                <c:pt idx="5890">
                  <c:v>2.76598473950735E-2</c:v>
                </c:pt>
                <c:pt idx="5891">
                  <c:v>2.7644663408745201E-2</c:v>
                </c:pt>
                <c:pt idx="5892">
                  <c:v>2.7629490429473099E-2</c:v>
                </c:pt>
                <c:pt idx="5893">
                  <c:v>2.76143284472215E-2</c:v>
                </c:pt>
                <c:pt idx="5894">
                  <c:v>2.7599177451954601E-2</c:v>
                </c:pt>
                <c:pt idx="5895">
                  <c:v>2.7584037433636899E-2</c:v>
                </c:pt>
                <c:pt idx="5896">
                  <c:v>2.7568908382232499E-2</c:v>
                </c:pt>
                <c:pt idx="5897">
                  <c:v>2.7553790287705899E-2</c:v>
                </c:pt>
                <c:pt idx="5898">
                  <c:v>2.7538683140021201E-2</c:v>
                </c:pt>
                <c:pt idx="5899">
                  <c:v>2.75235869291428E-2</c:v>
                </c:pt>
                <c:pt idx="5900">
                  <c:v>2.7508501645034801E-2</c:v>
                </c:pt>
                <c:pt idx="5901">
                  <c:v>2.7493427277661402E-2</c:v>
                </c:pt>
                <c:pt idx="5902">
                  <c:v>2.7478363816987001E-2</c:v>
                </c:pt>
                <c:pt idx="5903">
                  <c:v>2.7463311252975599E-2</c:v>
                </c:pt>
                <c:pt idx="5904">
                  <c:v>2.7448269575591301E-2</c:v>
                </c:pt>
                <c:pt idx="5905">
                  <c:v>2.7433238774798498E-2</c:v>
                </c:pt>
                <c:pt idx="5906">
                  <c:v>2.7418218840561202E-2</c:v>
                </c:pt>
                <c:pt idx="5907">
                  <c:v>2.7403209762843401E-2</c:v>
                </c:pt>
                <c:pt idx="5908">
                  <c:v>2.7388211531609401E-2</c:v>
                </c:pt>
                <c:pt idx="5909">
                  <c:v>2.73732241368232E-2</c:v>
                </c:pt>
                <c:pt idx="5910">
                  <c:v>2.7358247568448801E-2</c:v>
                </c:pt>
                <c:pt idx="5911">
                  <c:v>2.7343281816450401E-2</c:v>
                </c:pt>
                <c:pt idx="5912">
                  <c:v>2.73283268707919E-2</c:v>
                </c:pt>
                <c:pt idx="5913">
                  <c:v>2.73133827214374E-2</c:v>
                </c:pt>
                <c:pt idx="5914">
                  <c:v>2.7298449358350799E-2</c:v>
                </c:pt>
                <c:pt idx="5915">
                  <c:v>2.7283526771496199E-2</c:v>
                </c:pt>
                <c:pt idx="5916">
                  <c:v>2.7268614950837398E-2</c:v>
                </c:pt>
                <c:pt idx="5917">
                  <c:v>2.7253713886338599E-2</c:v>
                </c:pt>
                <c:pt idx="5918">
                  <c:v>2.7238823567963501E-2</c:v>
                </c:pt>
                <c:pt idx="5919">
                  <c:v>2.72239439856761E-2</c:v>
                </c:pt>
                <c:pt idx="5920">
                  <c:v>2.7209075129440399E-2</c:v>
                </c:pt>
                <c:pt idx="5921">
                  <c:v>2.7194216989220199E-2</c:v>
                </c:pt>
                <c:pt idx="5922">
                  <c:v>2.71793695549793E-2</c:v>
                </c:pt>
                <c:pt idx="5923">
                  <c:v>2.7164532816681599E-2</c:v>
                </c:pt>
                <c:pt idx="5924">
                  <c:v>2.7149706764291001E-2</c:v>
                </c:pt>
                <c:pt idx="5925">
                  <c:v>2.7134891387771198E-2</c:v>
                </c:pt>
                <c:pt idx="5926">
                  <c:v>2.7120086677086101E-2</c:v>
                </c:pt>
                <c:pt idx="5927">
                  <c:v>2.71052926221995E-2</c:v>
                </c:pt>
                <c:pt idx="5928">
                  <c:v>2.7090509213075101E-2</c:v>
                </c:pt>
                <c:pt idx="5929">
                  <c:v>2.7075736439676701E-2</c:v>
                </c:pt>
                <c:pt idx="5930">
                  <c:v>2.7060974291968E-2</c:v>
                </c:pt>
                <c:pt idx="5931">
                  <c:v>2.70462227599127E-2</c:v>
                </c:pt>
                <c:pt idx="5932">
                  <c:v>2.7031481833474601E-2</c:v>
                </c:pt>
                <c:pt idx="5933">
                  <c:v>2.7016751502617301E-2</c:v>
                </c:pt>
                <c:pt idx="5934">
                  <c:v>2.70020317573045E-2</c:v>
                </c:pt>
                <c:pt idx="5935">
                  <c:v>2.69873225874998E-2</c:v>
                </c:pt>
                <c:pt idx="5936">
                  <c:v>2.6972623983167E-2</c:v>
                </c:pt>
                <c:pt idx="5937">
                  <c:v>2.6957935934269501E-2</c:v>
                </c:pt>
                <c:pt idx="5938">
                  <c:v>2.6943258430771101E-2</c:v>
                </c:pt>
                <c:pt idx="5939">
                  <c:v>2.69285914626354E-2</c:v>
                </c:pt>
                <c:pt idx="5940">
                  <c:v>2.6913935019825801E-2</c:v>
                </c:pt>
                <c:pt idx="5941">
                  <c:v>2.6899289092305899E-2</c:v>
                </c:pt>
                <c:pt idx="5942">
                  <c:v>2.68846536700394E-2</c:v>
                </c:pt>
                <c:pt idx="5943">
                  <c:v>2.6870028742989702E-2</c:v>
                </c:pt>
                <c:pt idx="5944">
                  <c:v>2.68554143011203E-2</c:v>
                </c:pt>
                <c:pt idx="5945">
                  <c:v>2.68408103343948E-2</c:v>
                </c:pt>
                <c:pt idx="5946">
                  <c:v>2.68262168327765E-2</c:v>
                </c:pt>
                <c:pt idx="5947">
                  <c:v>2.6811633786229101E-2</c:v>
                </c:pt>
                <c:pt idx="5948">
                  <c:v>2.6797061184715799E-2</c:v>
                </c:pt>
                <c:pt idx="5949">
                  <c:v>2.67824990182002E-2</c:v>
                </c:pt>
                <c:pt idx="5950">
                  <c:v>2.6767903458461102E-2</c:v>
                </c:pt>
                <c:pt idx="5951">
                  <c:v>2.67532898147935E-2</c:v>
                </c:pt>
                <c:pt idx="5952">
                  <c:v>2.6738686557309599E-2</c:v>
                </c:pt>
                <c:pt idx="5953">
                  <c:v>2.67240936788588E-2</c:v>
                </c:pt>
                <c:pt idx="5954">
                  <c:v>2.6709511172290298E-2</c:v>
                </c:pt>
                <c:pt idx="5955">
                  <c:v>2.66949390304533E-2</c:v>
                </c:pt>
                <c:pt idx="5956">
                  <c:v>2.6680377246196998E-2</c:v>
                </c:pt>
                <c:pt idx="5957">
                  <c:v>2.66658258123708E-2</c:v>
                </c:pt>
                <c:pt idx="5958">
                  <c:v>2.6651284721823699E-2</c:v>
                </c:pt>
                <c:pt idx="5959">
                  <c:v>2.6636753967404898E-2</c:v>
                </c:pt>
                <c:pt idx="5960">
                  <c:v>2.6622233541963702E-2</c:v>
                </c:pt>
                <c:pt idx="5961">
                  <c:v>2.66077234383491E-2</c:v>
                </c:pt>
                <c:pt idx="5962">
                  <c:v>2.65932236494104E-2</c:v>
                </c:pt>
                <c:pt idx="5963">
                  <c:v>2.6578734167996498E-2</c:v>
                </c:pt>
                <c:pt idx="5964">
                  <c:v>2.65642549869568E-2</c:v>
                </c:pt>
                <c:pt idx="5965">
                  <c:v>2.6549786099140198E-2</c:v>
                </c:pt>
                <c:pt idx="5966">
                  <c:v>2.6535327497395799E-2</c:v>
                </c:pt>
                <c:pt idx="5967">
                  <c:v>2.6520879174572701E-2</c:v>
                </c:pt>
                <c:pt idx="5968">
                  <c:v>2.6506441123519901E-2</c:v>
                </c:pt>
                <c:pt idx="5969">
                  <c:v>2.64920133370866E-2</c:v>
                </c:pt>
                <c:pt idx="5970">
                  <c:v>2.6477595808121701E-2</c:v>
                </c:pt>
                <c:pt idx="5971">
                  <c:v>2.6463188529474199E-2</c:v>
                </c:pt>
                <c:pt idx="5972">
                  <c:v>2.6448791493993099E-2</c:v>
                </c:pt>
                <c:pt idx="5973">
                  <c:v>2.64344046945275E-2</c:v>
                </c:pt>
                <c:pt idx="5974">
                  <c:v>2.6420028123926201E-2</c:v>
                </c:pt>
                <c:pt idx="5975">
                  <c:v>2.6405661775038301E-2</c:v>
                </c:pt>
                <c:pt idx="5976">
                  <c:v>2.6391305640712601E-2</c:v>
                </c:pt>
                <c:pt idx="5977">
                  <c:v>2.63769597137982E-2</c:v>
                </c:pt>
                <c:pt idx="5978">
                  <c:v>2.63626239871439E-2</c:v>
                </c:pt>
                <c:pt idx="5979">
                  <c:v>2.6348298453598599E-2</c:v>
                </c:pt>
                <c:pt idx="5980">
                  <c:v>2.6333983106011202E-2</c:v>
                </c:pt>
                <c:pt idx="5981">
                  <c:v>2.6319677937230699E-2</c:v>
                </c:pt>
                <c:pt idx="5982">
                  <c:v>2.63053829401057E-2</c:v>
                </c:pt>
                <c:pt idx="5983">
                  <c:v>2.6291098107485301E-2</c:v>
                </c:pt>
                <c:pt idx="5984">
                  <c:v>2.6276823432218099E-2</c:v>
                </c:pt>
                <c:pt idx="5985">
                  <c:v>2.6262558907153101E-2</c:v>
                </c:pt>
                <c:pt idx="5986">
                  <c:v>2.6248304525139099E-2</c:v>
                </c:pt>
                <c:pt idx="5987">
                  <c:v>2.62340602790248E-2</c:v>
                </c:pt>
                <c:pt idx="5988">
                  <c:v>2.62198261616589E-2</c:v>
                </c:pt>
                <c:pt idx="5989">
                  <c:v>2.62056021658904E-2</c:v>
                </c:pt>
                <c:pt idx="5990">
                  <c:v>2.6191388284567799E-2</c:v>
                </c:pt>
                <c:pt idx="5991">
                  <c:v>2.6177184510539998E-2</c:v>
                </c:pt>
                <c:pt idx="5992">
                  <c:v>2.61629908366557E-2</c:v>
                </c:pt>
                <c:pt idx="5993">
                  <c:v>2.61488072557635E-2</c:v>
                </c:pt>
                <c:pt idx="5994">
                  <c:v>2.6134633760712199E-2</c:v>
                </c:pt>
                <c:pt idx="5995">
                  <c:v>2.6120470344350499E-2</c:v>
                </c:pt>
                <c:pt idx="5996">
                  <c:v>2.6106316999527E-2</c:v>
                </c:pt>
                <c:pt idx="5997">
                  <c:v>2.6092173719090301E-2</c:v>
                </c:pt>
                <c:pt idx="5998">
                  <c:v>2.6078040495889101E-2</c:v>
                </c:pt>
                <c:pt idx="5999">
                  <c:v>2.60639173227721E-2</c:v>
                </c:pt>
                <c:pt idx="6000">
                  <c:v>2.6049804192587799E-2</c:v>
                </c:pt>
                <c:pt idx="6001">
                  <c:v>2.6035701098184798E-2</c:v>
                </c:pt>
                <c:pt idx="6002">
                  <c:v>2.6021608032411801E-2</c:v>
                </c:pt>
                <c:pt idx="6003">
                  <c:v>2.60075249881172E-2</c:v>
                </c:pt>
                <c:pt idx="6004">
                  <c:v>2.5993451958149699E-2</c:v>
                </c:pt>
                <c:pt idx="6005">
                  <c:v>2.5979388935357801E-2</c:v>
                </c:pt>
                <c:pt idx="6006">
                  <c:v>2.5965335912589899E-2</c:v>
                </c:pt>
                <c:pt idx="6007">
                  <c:v>2.59512928826948E-2</c:v>
                </c:pt>
                <c:pt idx="6008">
                  <c:v>2.5937259838520701E-2</c:v>
                </c:pt>
                <c:pt idx="6009">
                  <c:v>2.5923236772916299E-2</c:v>
                </c:pt>
                <c:pt idx="6010">
                  <c:v>2.5909223678730001E-2</c:v>
                </c:pt>
                <c:pt idx="6011">
                  <c:v>2.5895220548810299E-2</c:v>
                </c:pt>
                <c:pt idx="6012">
                  <c:v>2.5881227376005501E-2</c:v>
                </c:pt>
                <c:pt idx="6013">
                  <c:v>2.5867244153164302E-2</c:v>
                </c:pt>
                <c:pt idx="6014">
                  <c:v>2.5853270873134802E-2</c:v>
                </c:pt>
                <c:pt idx="6015">
                  <c:v>2.58393075287657E-2</c:v>
                </c:pt>
                <c:pt idx="6016">
                  <c:v>2.5825354112905201E-2</c:v>
                </c:pt>
                <c:pt idx="6017">
                  <c:v>2.5811410618401798E-2</c:v>
                </c:pt>
                <c:pt idx="6018">
                  <c:v>2.5797477038103901E-2</c:v>
                </c:pt>
                <c:pt idx="6019">
                  <c:v>2.5783553364859699E-2</c:v>
                </c:pt>
                <c:pt idx="6020">
                  <c:v>2.5769639591517599E-2</c:v>
                </c:pt>
                <c:pt idx="6021">
                  <c:v>2.5755735710926E-2</c:v>
                </c:pt>
                <c:pt idx="6022">
                  <c:v>2.5741841715933099E-2</c:v>
                </c:pt>
                <c:pt idx="6023">
                  <c:v>2.5727957599387299E-2</c:v>
                </c:pt>
                <c:pt idx="6024">
                  <c:v>2.5714083354136899E-2</c:v>
                </c:pt>
                <c:pt idx="6025">
                  <c:v>2.5700218973030101E-2</c:v>
                </c:pt>
                <c:pt idx="6026">
                  <c:v>2.56863644489152E-2</c:v>
                </c:pt>
                <c:pt idx="6027">
                  <c:v>2.5672519774640402E-2</c:v>
                </c:pt>
                <c:pt idx="6028">
                  <c:v>2.5658684943054001E-2</c:v>
                </c:pt>
                <c:pt idx="6029">
                  <c:v>2.56448599470043E-2</c:v>
                </c:pt>
                <c:pt idx="6030">
                  <c:v>2.56310447793393E-2</c:v>
                </c:pt>
                <c:pt idx="6031">
                  <c:v>2.56172394329073E-2</c:v>
                </c:pt>
                <c:pt idx="6032">
                  <c:v>2.5603443900556602E-2</c:v>
                </c:pt>
                <c:pt idx="6033">
                  <c:v>2.5589658175135199E-2</c:v>
                </c:pt>
                <c:pt idx="6034">
                  <c:v>2.55758822494913E-2</c:v>
                </c:pt>
                <c:pt idx="6035">
                  <c:v>2.5562116116473101E-2</c:v>
                </c:pt>
                <c:pt idx="6036">
                  <c:v>2.5548359768928702E-2</c:v>
                </c:pt>
                <c:pt idx="6037">
                  <c:v>2.5534613199706201E-2</c:v>
                </c:pt>
                <c:pt idx="6038">
                  <c:v>2.5520876401653798E-2</c:v>
                </c:pt>
                <c:pt idx="6039">
                  <c:v>2.55071493676194E-2</c:v>
                </c:pt>
                <c:pt idx="6040">
                  <c:v>2.5493432090451299E-2</c:v>
                </c:pt>
                <c:pt idx="6041">
                  <c:v>2.54797245629973E-2</c:v>
                </c:pt>
                <c:pt idx="6042">
                  <c:v>2.5466026778105801E-2</c:v>
                </c:pt>
                <c:pt idx="6043">
                  <c:v>2.5452338728624499E-2</c:v>
                </c:pt>
                <c:pt idx="6044">
                  <c:v>2.5438660407401701E-2</c:v>
                </c:pt>
                <c:pt idx="6045">
                  <c:v>2.5424991807285201E-2</c:v>
                </c:pt>
                <c:pt idx="6046">
                  <c:v>2.54113329211231E-2</c:v>
                </c:pt>
                <c:pt idx="6047">
                  <c:v>2.5397683741763401E-2</c:v>
                </c:pt>
                <c:pt idx="6048">
                  <c:v>2.5384044262054099E-2</c:v>
                </c:pt>
                <c:pt idx="6049">
                  <c:v>2.53704144748431E-2</c:v>
                </c:pt>
                <c:pt idx="6050">
                  <c:v>2.53567943729784E-2</c:v>
                </c:pt>
                <c:pt idx="6051">
                  <c:v>2.5343183949307901E-2</c:v>
                </c:pt>
                <c:pt idx="6052">
                  <c:v>2.5329583196679498E-2</c:v>
                </c:pt>
                <c:pt idx="6053">
                  <c:v>2.53159921079412E-2</c:v>
                </c:pt>
                <c:pt idx="6054">
                  <c:v>2.5302410675940801E-2</c:v>
                </c:pt>
                <c:pt idx="6055">
                  <c:v>2.5288838893526198E-2</c:v>
                </c:pt>
                <c:pt idx="6056">
                  <c:v>2.5275276753545399E-2</c:v>
                </c:pt>
                <c:pt idx="6057">
                  <c:v>2.5261724248846099E-2</c:v>
                </c:pt>
                <c:pt idx="6058">
                  <c:v>2.5248181372276201E-2</c:v>
                </c:pt>
                <c:pt idx="6059">
                  <c:v>2.5234648116683599E-2</c:v>
                </c:pt>
                <c:pt idx="6060">
                  <c:v>2.5221124474916101E-2</c:v>
                </c:pt>
                <c:pt idx="6061">
                  <c:v>2.52076104398214E-2</c:v>
                </c:pt>
                <c:pt idx="6062">
                  <c:v>2.5194106004247398E-2</c:v>
                </c:pt>
                <c:pt idx="6063">
                  <c:v>2.5180611161041901E-2</c:v>
                </c:pt>
                <c:pt idx="6064">
                  <c:v>2.51671259030526E-2</c:v>
                </c:pt>
                <c:pt idx="6065">
                  <c:v>2.5153650223127301E-2</c:v>
                </c:pt>
                <c:pt idx="6066">
                  <c:v>2.5140184114113701E-2</c:v>
                </c:pt>
                <c:pt idx="6067">
                  <c:v>2.51267275688597E-2</c:v>
                </c:pt>
                <c:pt idx="6068">
                  <c:v>2.51132805802128E-2</c:v>
                </c:pt>
                <c:pt idx="6069">
                  <c:v>2.5099843141020799E-2</c:v>
                </c:pt>
                <c:pt idx="6070">
                  <c:v>2.5086415244131501E-2</c:v>
                </c:pt>
                <c:pt idx="6071">
                  <c:v>2.5072996882392399E-2</c:v>
                </c:pt>
                <c:pt idx="6072">
                  <c:v>2.5059588048651299E-2</c:v>
                </c:pt>
                <c:pt idx="6073">
                  <c:v>2.5046188735755801E-2</c:v>
                </c:pt>
                <c:pt idx="6074">
                  <c:v>2.50327989365535E-2</c:v>
                </c:pt>
                <c:pt idx="6075">
                  <c:v>2.5019418643892202E-2</c:v>
                </c:pt>
                <c:pt idx="6076">
                  <c:v>2.5006047850619301E-2</c:v>
                </c:pt>
                <c:pt idx="6077">
                  <c:v>2.4992686549582699E-2</c:v>
                </c:pt>
                <c:pt idx="6078">
                  <c:v>2.4979334733629701E-2</c:v>
                </c:pt>
                <c:pt idx="6079">
                  <c:v>2.4965992395608001E-2</c:v>
                </c:pt>
                <c:pt idx="6080">
                  <c:v>2.4952659528365201E-2</c:v>
                </c:pt>
                <c:pt idx="6081">
                  <c:v>2.4939336124748902E-2</c:v>
                </c:pt>
                <c:pt idx="6082">
                  <c:v>2.4926022177606501E-2</c:v>
                </c:pt>
                <c:pt idx="6083">
                  <c:v>2.4912717679785701E-2</c:v>
                </c:pt>
                <c:pt idx="6084">
                  <c:v>2.4899422624133902E-2</c:v>
                </c:pt>
                <c:pt idx="6085">
                  <c:v>2.48861370034987E-2</c:v>
                </c:pt>
                <c:pt idx="6086">
                  <c:v>2.4872860810727499E-2</c:v>
                </c:pt>
                <c:pt idx="6087">
                  <c:v>2.4859594038667901E-2</c:v>
                </c:pt>
                <c:pt idx="6088">
                  <c:v>2.48463366801672E-2</c:v>
                </c:pt>
                <c:pt idx="6089">
                  <c:v>2.4833088728073101E-2</c:v>
                </c:pt>
                <c:pt idx="6090">
                  <c:v>2.4819850175232801E-2</c:v>
                </c:pt>
                <c:pt idx="6091">
                  <c:v>2.4806621014494001E-2</c:v>
                </c:pt>
                <c:pt idx="6092">
                  <c:v>2.47934012387039E-2</c:v>
                </c:pt>
                <c:pt idx="6093">
                  <c:v>2.4780190840709999E-2</c:v>
                </c:pt>
                <c:pt idx="6094">
                  <c:v>2.4766989813359699E-2</c:v>
                </c:pt>
                <c:pt idx="6095">
                  <c:v>2.4753798149500301E-2</c:v>
                </c:pt>
                <c:pt idx="6096">
                  <c:v>2.47406158419794E-2</c:v>
                </c:pt>
                <c:pt idx="6097">
                  <c:v>2.4727442883644101E-2</c:v>
                </c:pt>
                <c:pt idx="6098">
                  <c:v>2.4714279267341901E-2</c:v>
                </c:pt>
                <c:pt idx="6099">
                  <c:v>2.4701124985920201E-2</c:v>
                </c:pt>
                <c:pt idx="6100">
                  <c:v>2.4687980032226099E-2</c:v>
                </c:pt>
                <c:pt idx="6101">
                  <c:v>2.4674844399107099E-2</c:v>
                </c:pt>
                <c:pt idx="6102">
                  <c:v>2.4661718079410502E-2</c:v>
                </c:pt>
                <c:pt idx="6103">
                  <c:v>2.4648601065983499E-2</c:v>
                </c:pt>
                <c:pt idx="6104">
                  <c:v>2.4635493351673501E-2</c:v>
                </c:pt>
                <c:pt idx="6105">
                  <c:v>2.46223949293276E-2</c:v>
                </c:pt>
                <c:pt idx="6106">
                  <c:v>2.4609305791793198E-2</c:v>
                </c:pt>
                <c:pt idx="6107">
                  <c:v>2.4596225931917501E-2</c:v>
                </c:pt>
                <c:pt idx="6108">
                  <c:v>2.4583155342547701E-2</c:v>
                </c:pt>
                <c:pt idx="6109">
                  <c:v>2.4570094016530999E-2</c:v>
                </c:pt>
                <c:pt idx="6110">
                  <c:v>2.4557041946714601E-2</c:v>
                </c:pt>
                <c:pt idx="6111">
                  <c:v>2.45439991259459E-2</c:v>
                </c:pt>
                <c:pt idx="6112">
                  <c:v>2.4530965547071799E-2</c:v>
                </c:pt>
                <c:pt idx="6113">
                  <c:v>2.4517941202939601E-2</c:v>
                </c:pt>
                <c:pt idx="6114">
                  <c:v>2.4504926086396501E-2</c:v>
                </c:pt>
                <c:pt idx="6115">
                  <c:v>2.44919201902896E-2</c:v>
                </c:pt>
                <c:pt idx="6116">
                  <c:v>2.4478923507465999E-2</c:v>
                </c:pt>
                <c:pt idx="6117">
                  <c:v>2.4465936030772802E-2</c:v>
                </c:pt>
                <c:pt idx="6118">
                  <c:v>2.4452957753057301E-2</c:v>
                </c:pt>
                <c:pt idx="6119">
                  <c:v>2.4439988667166401E-2</c:v>
                </c:pt>
                <c:pt idx="6120">
                  <c:v>2.4427028765947201E-2</c:v>
                </c:pt>
                <c:pt idx="6121">
                  <c:v>2.4414078042246899E-2</c:v>
                </c:pt>
                <c:pt idx="6122">
                  <c:v>2.4401136488912501E-2</c:v>
                </c:pt>
                <c:pt idx="6123">
                  <c:v>2.4388204098791E-2</c:v>
                </c:pt>
                <c:pt idx="6124">
                  <c:v>2.4375280864729499E-2</c:v>
                </c:pt>
                <c:pt idx="6125">
                  <c:v>2.4362366779575099E-2</c:v>
                </c:pt>
                <c:pt idx="6126">
                  <c:v>2.4349461836174601E-2</c:v>
                </c:pt>
                <c:pt idx="6127">
                  <c:v>2.43365660273752E-2</c:v>
                </c:pt>
                <c:pt idx="6128">
                  <c:v>2.4323679346023901E-2</c:v>
                </c:pt>
                <c:pt idx="6129">
                  <c:v>2.4310801784967501E-2</c:v>
                </c:pt>
                <c:pt idx="6130">
                  <c:v>2.4297933337053199E-2</c:v>
                </c:pt>
                <c:pt idx="6131">
                  <c:v>2.42850739951278E-2</c:v>
                </c:pt>
                <c:pt idx="6132">
                  <c:v>2.4272223752038299E-2</c:v>
                </c:pt>
                <c:pt idx="6133">
                  <c:v>2.4259382600631599E-2</c:v>
                </c:pt>
                <c:pt idx="6134">
                  <c:v>2.4246550533754602E-2</c:v>
                </c:pt>
                <c:pt idx="6135">
                  <c:v>2.4233727544254301E-2</c:v>
                </c:pt>
                <c:pt idx="6136">
                  <c:v>2.4220913624977601E-2</c:v>
                </c:pt>
                <c:pt idx="6137">
                  <c:v>2.42081087687714E-2</c:v>
                </c:pt>
                <c:pt idx="6138">
                  <c:v>2.4195312968482399E-2</c:v>
                </c:pt>
                <c:pt idx="6139">
                  <c:v>2.4182526216957701E-2</c:v>
                </c:pt>
                <c:pt idx="6140">
                  <c:v>2.4169748507043998E-2</c:v>
                </c:pt>
                <c:pt idx="6141">
                  <c:v>2.41569798315882E-2</c:v>
                </c:pt>
                <c:pt idx="6142">
                  <c:v>2.41442201834371E-2</c:v>
                </c:pt>
                <c:pt idx="6143">
                  <c:v>2.4131469555437601E-2</c:v>
                </c:pt>
                <c:pt idx="6144">
                  <c:v>2.4118727940436398E-2</c:v>
                </c:pt>
                <c:pt idx="6145">
                  <c:v>2.41059953312803E-2</c:v>
                </c:pt>
                <c:pt idx="6146">
                  <c:v>2.4093271720816201E-2</c:v>
                </c:pt>
                <c:pt idx="6147">
                  <c:v>2.40805571018908E-2</c:v>
                </c:pt>
                <c:pt idx="6148">
                  <c:v>2.4067851467350802E-2</c:v>
                </c:pt>
                <c:pt idx="6149">
                  <c:v>2.4055154810043101E-2</c:v>
                </c:pt>
                <c:pt idx="6150">
                  <c:v>2.4042467122814298E-2</c:v>
                </c:pt>
                <c:pt idx="6151">
                  <c:v>2.40297883985113E-2</c:v>
                </c:pt>
                <c:pt idx="6152">
                  <c:v>2.4017118629980599E-2</c:v>
                </c:pt>
                <c:pt idx="6153">
                  <c:v>2.4004457810069001E-2</c:v>
                </c:pt>
                <c:pt idx="6154">
                  <c:v>2.39918059316232E-2</c:v>
                </c:pt>
                <c:pt idx="6155">
                  <c:v>2.3979162987489901E-2</c:v>
                </c:pt>
                <c:pt idx="6156">
                  <c:v>2.3966528970515801E-2</c:v>
                </c:pt>
                <c:pt idx="6157">
                  <c:v>2.39539038735475E-2</c:v>
                </c:pt>
                <c:pt idx="6158">
                  <c:v>2.3941287689431601E-2</c:v>
                </c:pt>
                <c:pt idx="6159">
                  <c:v>2.3928680411014799E-2</c:v>
                </c:pt>
                <c:pt idx="6160">
                  <c:v>2.3916082031143801E-2</c:v>
                </c:pt>
                <c:pt idx="6161">
                  <c:v>2.3903492542665099E-2</c:v>
                </c:pt>
                <c:pt idx="6162">
                  <c:v>2.38909119384253E-2</c:v>
                </c:pt>
                <c:pt idx="6163">
                  <c:v>2.3878340211271099E-2</c:v>
                </c:pt>
                <c:pt idx="6164">
                  <c:v>2.3865777354049E-2</c:v>
                </c:pt>
                <c:pt idx="6165">
                  <c:v>2.3853223359605501E-2</c:v>
                </c:pt>
                <c:pt idx="6166">
                  <c:v>2.3840678220787399E-2</c:v>
                </c:pt>
                <c:pt idx="6167">
                  <c:v>2.3828141930440999E-2</c:v>
                </c:pt>
                <c:pt idx="6168">
                  <c:v>2.3815614481412901E-2</c:v>
                </c:pt>
                <c:pt idx="6169">
                  <c:v>2.38030958665497E-2</c:v>
                </c:pt>
                <c:pt idx="6170">
                  <c:v>2.3790586078697801E-2</c:v>
                </c:pt>
                <c:pt idx="6171">
                  <c:v>2.3778085110703801E-2</c:v>
                </c:pt>
                <c:pt idx="6172">
                  <c:v>2.3765592955414201E-2</c:v>
                </c:pt>
                <c:pt idx="6173">
                  <c:v>2.37531096056754E-2</c:v>
                </c:pt>
                <c:pt idx="6174">
                  <c:v>2.3740635054333901E-2</c:v>
                </c:pt>
                <c:pt idx="6175">
                  <c:v>2.3728169294236202E-2</c:v>
                </c:pt>
                <c:pt idx="6176">
                  <c:v>2.37157123182287E-2</c:v>
                </c:pt>
                <c:pt idx="6177">
                  <c:v>2.37032641191579E-2</c:v>
                </c:pt>
                <c:pt idx="6178">
                  <c:v>2.3690824689870101E-2</c:v>
                </c:pt>
                <c:pt idx="6179">
                  <c:v>2.3678394023211799E-2</c:v>
                </c:pt>
                <c:pt idx="6180">
                  <c:v>2.36659721120294E-2</c:v>
                </c:pt>
                <c:pt idx="6181">
                  <c:v>2.36535589491693E-2</c:v>
                </c:pt>
                <c:pt idx="6182">
                  <c:v>2.3641154527477799E-2</c:v>
                </c:pt>
                <c:pt idx="6183">
                  <c:v>2.3628758839801398E-2</c:v>
                </c:pt>
                <c:pt idx="6184">
                  <c:v>2.3616371878986402E-2</c:v>
                </c:pt>
                <c:pt idx="6185">
                  <c:v>2.36039936378791E-2</c:v>
                </c:pt>
                <c:pt idx="6186">
                  <c:v>2.3591624109325901E-2</c:v>
                </c:pt>
                <c:pt idx="6187">
                  <c:v>2.3579263286173099E-2</c:v>
                </c:pt>
                <c:pt idx="6188">
                  <c:v>2.3566911161266999E-2</c:v>
                </c:pt>
                <c:pt idx="6189">
                  <c:v>2.3554567727453901E-2</c:v>
                </c:pt>
                <c:pt idx="6190">
                  <c:v>2.3542232977580201E-2</c:v>
                </c:pt>
                <c:pt idx="6191">
                  <c:v>2.3529906904491998E-2</c:v>
                </c:pt>
                <c:pt idx="6192">
                  <c:v>2.3517589501035701E-2</c:v>
                </c:pt>
                <c:pt idx="6193">
                  <c:v>2.35052807600576E-2</c:v>
                </c:pt>
                <c:pt idx="6194">
                  <c:v>2.34929806744038E-2</c:v>
                </c:pt>
                <c:pt idx="6195">
                  <c:v>2.34806892369206E-2</c:v>
                </c:pt>
                <c:pt idx="6196">
                  <c:v>2.3468406440454299E-2</c:v>
                </c:pt>
                <c:pt idx="6197">
                  <c:v>2.3456132277851101E-2</c:v>
                </c:pt>
                <c:pt idx="6198">
                  <c:v>2.3443866741957101E-2</c:v>
                </c:pt>
                <c:pt idx="6199">
                  <c:v>2.34316098256186E-2</c:v>
                </c:pt>
                <c:pt idx="6200">
                  <c:v>2.3419361521681701E-2</c:v>
                </c:pt>
                <c:pt idx="6201">
                  <c:v>2.3407121822992701E-2</c:v>
                </c:pt>
                <c:pt idx="6202">
                  <c:v>2.3394890722397602E-2</c:v>
                </c:pt>
                <c:pt idx="6203">
                  <c:v>2.3382668212742701E-2</c:v>
                </c:pt>
                <c:pt idx="6204">
                  <c:v>2.33704542868741E-2</c:v>
                </c:pt>
                <c:pt idx="6205">
                  <c:v>2.3358248937637899E-2</c:v>
                </c:pt>
                <c:pt idx="6206">
                  <c:v>2.3346052157880201E-2</c:v>
                </c:pt>
                <c:pt idx="6207">
                  <c:v>2.3333863940447199E-2</c:v>
                </c:pt>
                <c:pt idx="6208">
                  <c:v>2.3321684278184901E-2</c:v>
                </c:pt>
                <c:pt idx="6209">
                  <c:v>2.3309513163939401E-2</c:v>
                </c:pt>
                <c:pt idx="6210">
                  <c:v>2.32973505905569E-2</c:v>
                </c:pt>
                <c:pt idx="6211">
                  <c:v>2.3285196550883298E-2</c:v>
                </c:pt>
                <c:pt idx="6212">
                  <c:v>2.3273051037764801E-2</c:v>
                </c:pt>
                <c:pt idx="6213">
                  <c:v>2.3260914044047301E-2</c:v>
                </c:pt>
                <c:pt idx="6214">
                  <c:v>2.3248785562577E-2</c:v>
                </c:pt>
                <c:pt idx="6215">
                  <c:v>2.3236665586199801E-2</c:v>
                </c:pt>
                <c:pt idx="6216">
                  <c:v>2.32245541077617E-2</c:v>
                </c:pt>
                <c:pt idx="6217">
                  <c:v>2.3212451120108901E-2</c:v>
                </c:pt>
                <c:pt idx="6218">
                  <c:v>2.32003566160871E-2</c:v>
                </c:pt>
                <c:pt idx="6219">
                  <c:v>2.31882705885425E-2</c:v>
                </c:pt>
                <c:pt idx="6220">
                  <c:v>2.3176193030321E-2</c:v>
                </c:pt>
                <c:pt idx="6221">
                  <c:v>2.3164123934268602E-2</c:v>
                </c:pt>
                <c:pt idx="6222">
                  <c:v>2.31520632932312E-2</c:v>
                </c:pt>
                <c:pt idx="6223">
                  <c:v>2.3140011100054699E-2</c:v>
                </c:pt>
                <c:pt idx="6224">
                  <c:v>2.3127967347585099E-2</c:v>
                </c:pt>
                <c:pt idx="6225">
                  <c:v>2.31159320286684E-2</c:v>
                </c:pt>
                <c:pt idx="6226">
                  <c:v>2.31039051361503E-2</c:v>
                </c:pt>
                <c:pt idx="6227">
                  <c:v>2.3091886662876902E-2</c:v>
                </c:pt>
                <c:pt idx="6228">
                  <c:v>2.3079876601693999E-2</c:v>
                </c:pt>
                <c:pt idx="6229">
                  <c:v>2.30678749454474E-2</c:v>
                </c:pt>
                <c:pt idx="6230">
                  <c:v>2.3055881686983099E-2</c:v>
                </c:pt>
                <c:pt idx="6231">
                  <c:v>2.3043896819147001E-2</c:v>
                </c:pt>
                <c:pt idx="6232">
                  <c:v>2.3031920334784701E-2</c:v>
                </c:pt>
                <c:pt idx="6233">
                  <c:v>2.3019952226742298E-2</c:v>
                </c:pt>
                <c:pt idx="6234">
                  <c:v>2.3007992487865399E-2</c:v>
                </c:pt>
                <c:pt idx="6235">
                  <c:v>2.2996041110999999E-2</c:v>
                </c:pt>
                <c:pt idx="6236">
                  <c:v>2.2984098088991899E-2</c:v>
                </c:pt>
                <c:pt idx="6237">
                  <c:v>2.2972163414686698E-2</c:v>
                </c:pt>
                <c:pt idx="6238">
                  <c:v>2.2960237080930399E-2</c:v>
                </c:pt>
                <c:pt idx="6239">
                  <c:v>2.2948319080568699E-2</c:v>
                </c:pt>
                <c:pt idx="6240">
                  <c:v>2.2936409406447301E-2</c:v>
                </c:pt>
                <c:pt idx="6241">
                  <c:v>2.2924508051411999E-2</c:v>
                </c:pt>
                <c:pt idx="6242">
                  <c:v>2.2912615008308601E-2</c:v>
                </c:pt>
                <c:pt idx="6243">
                  <c:v>2.2900730269982801E-2</c:v>
                </c:pt>
                <c:pt idx="6244">
                  <c:v>2.2888853829280201E-2</c:v>
                </c:pt>
                <c:pt idx="6245">
                  <c:v>2.28769856790467E-2</c:v>
                </c:pt>
                <c:pt idx="6246">
                  <c:v>2.28651258121279E-2</c:v>
                </c:pt>
                <c:pt idx="6247">
                  <c:v>2.2853274221369499E-2</c:v>
                </c:pt>
                <c:pt idx="6248">
                  <c:v>2.28414308996172E-2</c:v>
                </c:pt>
                <c:pt idx="6249">
                  <c:v>2.28295958397167E-2</c:v>
                </c:pt>
                <c:pt idx="6250">
                  <c:v>2.2817769034513598E-2</c:v>
                </c:pt>
                <c:pt idx="6251">
                  <c:v>2.28059504768536E-2</c:v>
                </c:pt>
                <c:pt idx="6252">
                  <c:v>2.27941401595823E-2</c:v>
                </c:pt>
                <c:pt idx="6253">
                  <c:v>2.2782338075545399E-2</c:v>
                </c:pt>
                <c:pt idx="6254">
                  <c:v>2.2770544217588399E-2</c:v>
                </c:pt>
                <c:pt idx="6255">
                  <c:v>2.2758758578557001E-2</c:v>
                </c:pt>
                <c:pt idx="6256">
                  <c:v>2.2746981151296902E-2</c:v>
                </c:pt>
                <c:pt idx="6257">
                  <c:v>2.2735211928653399E-2</c:v>
                </c:pt>
                <c:pt idx="6258">
                  <c:v>2.27234509034724E-2</c:v>
                </c:pt>
                <c:pt idx="6259">
                  <c:v>2.2711698068599202E-2</c:v>
                </c:pt>
                <c:pt idx="6260">
                  <c:v>2.2699953416879599E-2</c:v>
                </c:pt>
                <c:pt idx="6261">
                  <c:v>2.2688216941158999E-2</c:v>
                </c:pt>
                <c:pt idx="6262">
                  <c:v>2.2676488634282999E-2</c:v>
                </c:pt>
                <c:pt idx="6263">
                  <c:v>2.2664768489097001E-2</c:v>
                </c:pt>
                <c:pt idx="6264">
                  <c:v>2.2653056498446799E-2</c:v>
                </c:pt>
                <c:pt idx="6265">
                  <c:v>2.26413526551776E-2</c:v>
                </c:pt>
                <c:pt idx="6266">
                  <c:v>2.2629656952135101E-2</c:v>
                </c:pt>
                <c:pt idx="6267">
                  <c:v>2.2617969382164701E-2</c:v>
                </c:pt>
                <c:pt idx="6268">
                  <c:v>2.2606289938111999E-2</c:v>
                </c:pt>
                <c:pt idx="6269">
                  <c:v>2.25946186128223E-2</c:v>
                </c:pt>
                <c:pt idx="6270">
                  <c:v>2.25829553991411E-2</c:v>
                </c:pt>
                <c:pt idx="6271">
                  <c:v>2.2571300289914002E-2</c:v>
                </c:pt>
                <c:pt idx="6272">
                  <c:v>2.25596532779863E-2</c:v>
                </c:pt>
                <c:pt idx="6273">
                  <c:v>2.2548014356203398E-2</c:v>
                </c:pt>
                <c:pt idx="6274">
                  <c:v>2.2536383517410899E-2</c:v>
                </c:pt>
                <c:pt idx="6275">
                  <c:v>2.2524760754454001E-2</c:v>
                </c:pt>
                <c:pt idx="6276">
                  <c:v>2.25131460601782E-2</c:v>
                </c:pt>
                <c:pt idx="6277">
                  <c:v>2.2501539427428999E-2</c:v>
                </c:pt>
                <c:pt idx="6278">
                  <c:v>2.24899408490516E-2</c:v>
                </c:pt>
                <c:pt idx="6279">
                  <c:v>2.2478350317891398E-2</c:v>
                </c:pt>
                <c:pt idx="6280">
                  <c:v>2.2466767826793799E-2</c:v>
                </c:pt>
                <c:pt idx="6281">
                  <c:v>2.2455193368604201E-2</c:v>
                </c:pt>
                <c:pt idx="6282">
                  <c:v>2.2443626936167901E-2</c:v>
                </c:pt>
                <c:pt idx="6283">
                  <c:v>2.24320685223303E-2</c:v>
                </c:pt>
                <c:pt idx="6284">
                  <c:v>2.2420518119936499E-2</c:v>
                </c:pt>
                <c:pt idx="6285">
                  <c:v>2.2408975721832099E-2</c:v>
                </c:pt>
                <c:pt idx="6286">
                  <c:v>2.2397441320862198E-2</c:v>
                </c:pt>
                <c:pt idx="6287">
                  <c:v>2.2385914909872202E-2</c:v>
                </c:pt>
                <c:pt idx="6288">
                  <c:v>2.23743964817073E-2</c:v>
                </c:pt>
                <c:pt idx="6289">
                  <c:v>2.2362886029212801E-2</c:v>
                </c:pt>
                <c:pt idx="6290">
                  <c:v>2.2351383545233999E-2</c:v>
                </c:pt>
                <c:pt idx="6291">
                  <c:v>2.2339889022616199E-2</c:v>
                </c:pt>
                <c:pt idx="6292">
                  <c:v>2.2328402454204501E-2</c:v>
                </c:pt>
                <c:pt idx="6293">
                  <c:v>2.2316923832844299E-2</c:v>
                </c:pt>
                <c:pt idx="6294">
                  <c:v>2.2305453151380699E-2</c:v>
                </c:pt>
                <c:pt idx="6295">
                  <c:v>2.2293990402659E-2</c:v>
                </c:pt>
                <c:pt idx="6296">
                  <c:v>2.2282535579524299E-2</c:v>
                </c:pt>
                <c:pt idx="6297">
                  <c:v>2.2271088674821901E-2</c:v>
                </c:pt>
                <c:pt idx="6298">
                  <c:v>2.22596496813969E-2</c:v>
                </c:pt>
                <c:pt idx="6299">
                  <c:v>2.2248218592094499E-2</c:v>
                </c:pt>
                <c:pt idx="6300">
                  <c:v>2.223679539976E-2</c:v>
                </c:pt>
                <c:pt idx="6301">
                  <c:v>2.22253800972383E-2</c:v>
                </c:pt>
                <c:pt idx="6302">
                  <c:v>2.2213972677374801E-2</c:v>
                </c:pt>
                <c:pt idx="6303">
                  <c:v>2.2202573133014498E-2</c:v>
                </c:pt>
                <c:pt idx="6304">
                  <c:v>2.21911814570026E-2</c:v>
                </c:pt>
                <c:pt idx="6305">
                  <c:v>2.2179797642184199E-2</c:v>
                </c:pt>
                <c:pt idx="6306">
                  <c:v>2.2168421681404302E-2</c:v>
                </c:pt>
                <c:pt idx="6307">
                  <c:v>2.21570535675082E-2</c:v>
                </c:pt>
                <c:pt idx="6308">
                  <c:v>2.2145693293340801E-2</c:v>
                </c:pt>
                <c:pt idx="6309">
                  <c:v>2.21343408517473E-2</c:v>
                </c:pt>
                <c:pt idx="6310">
                  <c:v>2.2122996235572699E-2</c:v>
                </c:pt>
                <c:pt idx="6311">
                  <c:v>2.21116594376622E-2</c:v>
                </c:pt>
                <c:pt idx="6312">
                  <c:v>2.21003304508606E-2</c:v>
                </c:pt>
                <c:pt idx="6313">
                  <c:v>2.2089009268013202E-2</c:v>
                </c:pt>
                <c:pt idx="6314">
                  <c:v>2.2077695881964898E-2</c:v>
                </c:pt>
                <c:pt idx="6315">
                  <c:v>2.2066390285560799E-2</c:v>
                </c:pt>
                <c:pt idx="6316">
                  <c:v>2.2055092471645801E-2</c:v>
                </c:pt>
                <c:pt idx="6317">
                  <c:v>2.2043802433064998E-2</c:v>
                </c:pt>
                <c:pt idx="6318">
                  <c:v>2.20325201626634E-2</c:v>
                </c:pt>
                <c:pt idx="6319">
                  <c:v>2.2021245653285899E-2</c:v>
                </c:pt>
                <c:pt idx="6320">
                  <c:v>2.2009978897777598E-2</c:v>
                </c:pt>
                <c:pt idx="6321">
                  <c:v>2.19987198889833E-2</c:v>
                </c:pt>
                <c:pt idx="6322">
                  <c:v>2.19874686197482E-2</c:v>
                </c:pt>
                <c:pt idx="6323">
                  <c:v>2.1976225082917002E-2</c:v>
                </c:pt>
                <c:pt idx="6324">
                  <c:v>2.1964989271334799E-2</c:v>
                </c:pt>
                <c:pt idx="6325">
                  <c:v>2.19537611778464E-2</c:v>
                </c:pt>
                <c:pt idx="6326">
                  <c:v>2.1942540795296901E-2</c:v>
                </c:pt>
                <c:pt idx="6327">
                  <c:v>2.1931328116531101E-2</c:v>
                </c:pt>
                <c:pt idx="6328">
                  <c:v>2.1920123134393801E-2</c:v>
                </c:pt>
                <c:pt idx="6329">
                  <c:v>2.1908925841730102E-2</c:v>
                </c:pt>
                <c:pt idx="6330">
                  <c:v>2.1897736231384801E-2</c:v>
                </c:pt>
                <c:pt idx="6331">
                  <c:v>2.18865542962027E-2</c:v>
                </c:pt>
                <c:pt idx="6332">
                  <c:v>2.18753800290288E-2</c:v>
                </c:pt>
                <c:pt idx="6333">
                  <c:v>2.18642134227079E-2</c:v>
                </c:pt>
                <c:pt idx="6334">
                  <c:v>2.1853054470084801E-2</c:v>
                </c:pt>
                <c:pt idx="6335">
                  <c:v>2.1841903164004299E-2</c:v>
                </c:pt>
                <c:pt idx="6336">
                  <c:v>2.1830759497311399E-2</c:v>
                </c:pt>
                <c:pt idx="6337">
                  <c:v>2.1819623462850699E-2</c:v>
                </c:pt>
                <c:pt idx="6338">
                  <c:v>2.18084950534672E-2</c:v>
                </c:pt>
                <c:pt idx="6339">
                  <c:v>2.17973742620057E-2</c:v>
                </c:pt>
                <c:pt idx="6340">
                  <c:v>2.17862610813108E-2</c:v>
                </c:pt>
                <c:pt idx="6341">
                  <c:v>2.1775155504227501E-2</c:v>
                </c:pt>
                <c:pt idx="6342">
                  <c:v>2.1764057523600399E-2</c:v>
                </c:pt>
                <c:pt idx="6343">
                  <c:v>2.1752967132274301E-2</c:v>
                </c:pt>
                <c:pt idx="6344">
                  <c:v>2.17418843230941E-2</c:v>
                </c:pt>
                <c:pt idx="6345">
                  <c:v>2.1730809088904301E-2</c:v>
                </c:pt>
                <c:pt idx="6346">
                  <c:v>2.1719741422549899E-2</c:v>
                </c:pt>
                <c:pt idx="6347">
                  <c:v>2.1708681316875401E-2</c:v>
                </c:pt>
                <c:pt idx="6348">
                  <c:v>2.1697628764725699E-2</c:v>
                </c:pt>
                <c:pt idx="6349">
                  <c:v>2.1686583758945398E-2</c:v>
                </c:pt>
                <c:pt idx="6350">
                  <c:v>2.1675516635990599E-2</c:v>
                </c:pt>
                <c:pt idx="6351">
                  <c:v>2.1664437758231101E-2</c:v>
                </c:pt>
                <c:pt idx="6352">
                  <c:v>2.1653366394162599E-2</c:v>
                </c:pt>
                <c:pt idx="6353">
                  <c:v>2.1642302538359599E-2</c:v>
                </c:pt>
                <c:pt idx="6354">
                  <c:v>2.1631246185396899E-2</c:v>
                </c:pt>
                <c:pt idx="6355">
                  <c:v>2.1620197329849E-2</c:v>
                </c:pt>
                <c:pt idx="6356">
                  <c:v>2.1609155966290601E-2</c:v>
                </c:pt>
                <c:pt idx="6357">
                  <c:v>2.15981220892963E-2</c:v>
                </c:pt>
                <c:pt idx="6358">
                  <c:v>2.1587095693440798E-2</c:v>
                </c:pt>
                <c:pt idx="6359">
                  <c:v>2.1576076773298699E-2</c:v>
                </c:pt>
                <c:pt idx="6360">
                  <c:v>2.1565065323444401E-2</c:v>
                </c:pt>
                <c:pt idx="6361">
                  <c:v>2.1554061338452699E-2</c:v>
                </c:pt>
                <c:pt idx="6362">
                  <c:v>2.1543064812898201E-2</c:v>
                </c:pt>
                <c:pt idx="6363">
                  <c:v>2.1532075741355301E-2</c:v>
                </c:pt>
                <c:pt idx="6364">
                  <c:v>2.1521094118398702E-2</c:v>
                </c:pt>
                <c:pt idx="6365">
                  <c:v>2.1510119938602801E-2</c:v>
                </c:pt>
                <c:pt idx="6366">
                  <c:v>2.14991531965424E-2</c:v>
                </c:pt>
                <c:pt idx="6367">
                  <c:v>2.14881938867919E-2</c:v>
                </c:pt>
                <c:pt idx="6368">
                  <c:v>2.1477242003925801E-2</c:v>
                </c:pt>
                <c:pt idx="6369">
                  <c:v>2.1466297542518602E-2</c:v>
                </c:pt>
                <c:pt idx="6370">
                  <c:v>2.1455360497144998E-2</c:v>
                </c:pt>
                <c:pt idx="6371">
                  <c:v>2.14444308623793E-2</c:v>
                </c:pt>
                <c:pt idx="6372">
                  <c:v>2.1433508632796201E-2</c:v>
                </c:pt>
                <c:pt idx="6373">
                  <c:v>2.142259380297E-2</c:v>
                </c:pt>
                <c:pt idx="6374">
                  <c:v>2.1411686367475299E-2</c:v>
                </c:pt>
                <c:pt idx="6375">
                  <c:v>2.1400786320886499E-2</c:v>
                </c:pt>
                <c:pt idx="6376">
                  <c:v>2.13898936577782E-2</c:v>
                </c:pt>
                <c:pt idx="6377">
                  <c:v>2.13790083727247E-2</c:v>
                </c:pt>
                <c:pt idx="6378">
                  <c:v>2.1368130460300599E-2</c:v>
                </c:pt>
                <c:pt idx="6379">
                  <c:v>2.13572599150803E-2</c:v>
                </c:pt>
                <c:pt idx="6380">
                  <c:v>2.1346396731638101E-2</c:v>
                </c:pt>
                <c:pt idx="6381">
                  <c:v>2.1335540904548599E-2</c:v>
                </c:pt>
                <c:pt idx="6382">
                  <c:v>2.1324692428386201E-2</c:v>
                </c:pt>
                <c:pt idx="6383">
                  <c:v>2.13138512977252E-2</c:v>
                </c:pt>
                <c:pt idx="6384">
                  <c:v>2.1303017507140101E-2</c:v>
                </c:pt>
                <c:pt idx="6385">
                  <c:v>2.1292191051205198E-2</c:v>
                </c:pt>
                <c:pt idx="6386">
                  <c:v>2.1281371924495099E-2</c:v>
                </c:pt>
                <c:pt idx="6387">
                  <c:v>2.1270560121584001E-2</c:v>
                </c:pt>
                <c:pt idx="6388">
                  <c:v>2.1259755637046199E-2</c:v>
                </c:pt>
                <c:pt idx="6389">
                  <c:v>2.12489584654563E-2</c:v>
                </c:pt>
                <c:pt idx="6390">
                  <c:v>2.12381686013885E-2</c:v>
                </c:pt>
                <c:pt idx="6391">
                  <c:v>2.12273860394172E-2</c:v>
                </c:pt>
                <c:pt idx="6392">
                  <c:v>2.1216610774116702E-2</c:v>
                </c:pt>
                <c:pt idx="6393">
                  <c:v>2.1205842800061301E-2</c:v>
                </c:pt>
                <c:pt idx="6394">
                  <c:v>2.1195082111825501E-2</c:v>
                </c:pt>
                <c:pt idx="6395">
                  <c:v>2.1184328703983402E-2</c:v>
                </c:pt>
                <c:pt idx="6396">
                  <c:v>2.11735825711095E-2</c:v>
                </c:pt>
                <c:pt idx="6397">
                  <c:v>2.1162843707777899E-2</c:v>
                </c:pt>
                <c:pt idx="6398">
                  <c:v>2.11521121085631E-2</c:v>
                </c:pt>
                <c:pt idx="6399">
                  <c:v>2.1141387768039199E-2</c:v>
                </c:pt>
                <c:pt idx="6400">
                  <c:v>2.1130670680780599E-2</c:v>
                </c:pt>
                <c:pt idx="6401">
                  <c:v>2.1119960841361599E-2</c:v>
                </c:pt>
                <c:pt idx="6402">
                  <c:v>2.1109258244356301E-2</c:v>
                </c:pt>
                <c:pt idx="6403">
                  <c:v>2.10985628843391E-2</c:v>
                </c:pt>
                <c:pt idx="6404">
                  <c:v>2.1087874755884198E-2</c:v>
                </c:pt>
                <c:pt idx="6405">
                  <c:v>2.1077193853565799E-2</c:v>
                </c:pt>
                <c:pt idx="6406">
                  <c:v>2.1066520171958199E-2</c:v>
                </c:pt>
                <c:pt idx="6407">
                  <c:v>2.1055853705635501E-2</c:v>
                </c:pt>
                <c:pt idx="6408">
                  <c:v>2.1045194449172099E-2</c:v>
                </c:pt>
                <c:pt idx="6409">
                  <c:v>2.10345423971421E-2</c:v>
                </c:pt>
                <c:pt idx="6410">
                  <c:v>2.10238975441197E-2</c:v>
                </c:pt>
                <c:pt idx="6411">
                  <c:v>2.10132598846791E-2</c:v>
                </c:pt>
                <c:pt idx="6412">
                  <c:v>2.10026294133944E-2</c:v>
                </c:pt>
                <c:pt idx="6413">
                  <c:v>2.099200612484E-2</c:v>
                </c:pt>
                <c:pt idx="6414">
                  <c:v>2.0981390013589798E-2</c:v>
                </c:pt>
                <c:pt idx="6415">
                  <c:v>2.0970781074218198E-2</c:v>
                </c:pt>
                <c:pt idx="6416">
                  <c:v>2.09601793012992E-2</c:v>
                </c:pt>
                <c:pt idx="6417">
                  <c:v>2.0949584689407E-2</c:v>
                </c:pt>
                <c:pt idx="6418">
                  <c:v>2.0938997233115701E-2</c:v>
                </c:pt>
                <c:pt idx="6419">
                  <c:v>2.0928416926999399E-2</c:v>
                </c:pt>
                <c:pt idx="6420">
                  <c:v>2.09178437656324E-2</c:v>
                </c:pt>
                <c:pt idx="6421">
                  <c:v>2.0907277743588599E-2</c:v>
                </c:pt>
                <c:pt idx="6422">
                  <c:v>2.0896718855442298E-2</c:v>
                </c:pt>
                <c:pt idx="6423">
                  <c:v>2.0886167095767402E-2</c:v>
                </c:pt>
                <c:pt idx="6424">
                  <c:v>2.0875622459138099E-2</c:v>
                </c:pt>
                <c:pt idx="6425">
                  <c:v>2.0865084940128498E-2</c:v>
                </c:pt>
                <c:pt idx="6426">
                  <c:v>2.08545545333127E-2</c:v>
                </c:pt>
                <c:pt idx="6427">
                  <c:v>2.0844031233264601E-2</c:v>
                </c:pt>
                <c:pt idx="6428">
                  <c:v>2.0833515034558499E-2</c:v>
                </c:pt>
                <c:pt idx="6429">
                  <c:v>2.08230059317683E-2</c:v>
                </c:pt>
                <c:pt idx="6430">
                  <c:v>2.0812503919468001E-2</c:v>
                </c:pt>
                <c:pt idx="6431">
                  <c:v>2.08020089922318E-2</c:v>
                </c:pt>
                <c:pt idx="6432">
                  <c:v>2.0791521144633601E-2</c:v>
                </c:pt>
                <c:pt idx="6433">
                  <c:v>2.0781040371247499E-2</c:v>
                </c:pt>
                <c:pt idx="6434">
                  <c:v>2.0770566666647498E-2</c:v>
                </c:pt>
                <c:pt idx="6435">
                  <c:v>2.07601000254076E-2</c:v>
                </c:pt>
                <c:pt idx="6436">
                  <c:v>2.0749640442101799E-2</c:v>
                </c:pt>
                <c:pt idx="6437">
                  <c:v>2.0739187911304E-2</c:v>
                </c:pt>
                <c:pt idx="6438">
                  <c:v>2.07287424275884E-2</c:v>
                </c:pt>
                <c:pt idx="6439">
                  <c:v>2.0718303985528801E-2</c:v>
                </c:pt>
                <c:pt idx="6440">
                  <c:v>2.0707872579699201E-2</c:v>
                </c:pt>
                <c:pt idx="6441">
                  <c:v>2.0697448204673601E-2</c:v>
                </c:pt>
                <c:pt idx="6442">
                  <c:v>2.0687030855025899E-2</c:v>
                </c:pt>
                <c:pt idx="6443">
                  <c:v>2.0676620525330099E-2</c:v>
                </c:pt>
                <c:pt idx="6444">
                  <c:v>2.0666217210160199E-2</c:v>
                </c:pt>
                <c:pt idx="6445">
                  <c:v>2.0655820904089999E-2</c:v>
                </c:pt>
                <c:pt idx="6446">
                  <c:v>2.0645431601693499E-2</c:v>
                </c:pt>
                <c:pt idx="6447">
                  <c:v>2.06350492975447E-2</c:v>
                </c:pt>
                <c:pt idx="6448">
                  <c:v>2.0624673986217298E-2</c:v>
                </c:pt>
                <c:pt idx="6449">
                  <c:v>2.0614305662285299E-2</c:v>
                </c:pt>
                <c:pt idx="6450">
                  <c:v>2.0603944320322701E-2</c:v>
                </c:pt>
                <c:pt idx="6451">
                  <c:v>2.0593589954903301E-2</c:v>
                </c:pt>
                <c:pt idx="6452">
                  <c:v>2.0583242560600901E-2</c:v>
                </c:pt>
                <c:pt idx="6453">
                  <c:v>2.05729021319895E-2</c:v>
                </c:pt>
                <c:pt idx="6454">
                  <c:v>2.0562568663643001E-2</c:v>
                </c:pt>
                <c:pt idx="6455">
                  <c:v>2.0552242150135101E-2</c:v>
                </c:pt>
                <c:pt idx="6456">
                  <c:v>2.0541922586039801E-2</c:v>
                </c:pt>
                <c:pt idx="6457">
                  <c:v>2.05316099659308E-2</c:v>
                </c:pt>
                <c:pt idx="6458">
                  <c:v>2.0521304284382098E-2</c:v>
                </c:pt>
                <c:pt idx="6459">
                  <c:v>2.0511005535967401E-2</c:v>
                </c:pt>
                <c:pt idx="6460">
                  <c:v>2.05007137152605E-2</c:v>
                </c:pt>
                <c:pt idx="6461">
                  <c:v>2.0490428816835399E-2</c:v>
                </c:pt>
                <c:pt idx="6462">
                  <c:v>2.0480150835265699E-2</c:v>
                </c:pt>
                <c:pt idx="6463">
                  <c:v>2.04698797651253E-2</c:v>
                </c:pt>
                <c:pt idx="6464">
                  <c:v>2.0459615600987999E-2</c:v>
                </c:pt>
                <c:pt idx="6465">
                  <c:v>2.0449358337427601E-2</c:v>
                </c:pt>
                <c:pt idx="6466">
                  <c:v>2.0439107969017802E-2</c:v>
                </c:pt>
                <c:pt idx="6467">
                  <c:v>2.0428864490332401E-2</c:v>
                </c:pt>
                <c:pt idx="6468">
                  <c:v>2.0418627895945299E-2</c:v>
                </c:pt>
                <c:pt idx="6469">
                  <c:v>2.0408398180429999E-2</c:v>
                </c:pt>
                <c:pt idx="6470">
                  <c:v>2.03981753383604E-2</c:v>
                </c:pt>
                <c:pt idx="6471">
                  <c:v>2.0387959364310301E-2</c:v>
                </c:pt>
                <c:pt idx="6472">
                  <c:v>2.0377750252853301E-2</c:v>
                </c:pt>
                <c:pt idx="6473">
                  <c:v>2.0367547998563201E-2</c:v>
                </c:pt>
                <c:pt idx="6474">
                  <c:v>2.0357352596013699E-2</c:v>
                </c:pt>
                <c:pt idx="6475">
                  <c:v>2.0347164039778601E-2</c:v>
                </c:pt>
                <c:pt idx="6476">
                  <c:v>2.0336982324431398E-2</c:v>
                </c:pt>
                <c:pt idx="6477">
                  <c:v>2.0326807444546E-2</c:v>
                </c:pt>
                <c:pt idx="6478">
                  <c:v>2.0316639394695999E-2</c:v>
                </c:pt>
                <c:pt idx="6479">
                  <c:v>2.0306478169455199E-2</c:v>
                </c:pt>
                <c:pt idx="6480">
                  <c:v>2.0296323763397E-2</c:v>
                </c:pt>
                <c:pt idx="6481">
                  <c:v>2.0286176171095401E-2</c:v>
                </c:pt>
                <c:pt idx="6482">
                  <c:v>2.02760353871238E-2</c:v>
                </c:pt>
                <c:pt idx="6483">
                  <c:v>2.0265901406056001E-2</c:v>
                </c:pt>
                <c:pt idx="6484">
                  <c:v>2.0255774222465699E-2</c:v>
                </c:pt>
                <c:pt idx="6485">
                  <c:v>2.0245653830926299E-2</c:v>
                </c:pt>
                <c:pt idx="6486">
                  <c:v>2.0235540226011699E-2</c:v>
                </c:pt>
                <c:pt idx="6487">
                  <c:v>2.0225433402295399E-2</c:v>
                </c:pt>
                <c:pt idx="6488">
                  <c:v>2.0215333354350998E-2</c:v>
                </c:pt>
                <c:pt idx="6489">
                  <c:v>2.0205240076752101E-2</c:v>
                </c:pt>
                <c:pt idx="6490">
                  <c:v>2.0195153564072501E-2</c:v>
                </c:pt>
                <c:pt idx="6491">
                  <c:v>2.0185073810885499E-2</c:v>
                </c:pt>
                <c:pt idx="6492">
                  <c:v>2.01750008117649E-2</c:v>
                </c:pt>
                <c:pt idx="6493">
                  <c:v>2.0164934561284299E-2</c:v>
                </c:pt>
                <c:pt idx="6494">
                  <c:v>2.0154875054017099E-2</c:v>
                </c:pt>
                <c:pt idx="6495">
                  <c:v>2.0144822284537001E-2</c:v>
                </c:pt>
                <c:pt idx="6496">
                  <c:v>2.01347762474176E-2</c:v>
                </c:pt>
                <c:pt idx="6497">
                  <c:v>2.0124736937232299E-2</c:v>
                </c:pt>
                <c:pt idx="6498">
                  <c:v>2.01147043485548E-2</c:v>
                </c:pt>
                <c:pt idx="6499">
                  <c:v>2.01046784759586E-2</c:v>
                </c:pt>
                <c:pt idx="6500">
                  <c:v>2.0094659314017101E-2</c:v>
                </c:pt>
                <c:pt idx="6501">
                  <c:v>2.00846468573041E-2</c:v>
                </c:pt>
                <c:pt idx="6502">
                  <c:v>2.00746411003929E-2</c:v>
                </c:pt>
                <c:pt idx="6503">
                  <c:v>2.00646420378571E-2</c:v>
                </c:pt>
                <c:pt idx="6504">
                  <c:v>2.0054649664270102E-2</c:v>
                </c:pt>
                <c:pt idx="6505">
                  <c:v>2.0044663974205599E-2</c:v>
                </c:pt>
                <c:pt idx="6506">
                  <c:v>2.0034684962236898E-2</c:v>
                </c:pt>
                <c:pt idx="6507">
                  <c:v>2.0024712622937601E-2</c:v>
                </c:pt>
                <c:pt idx="6508">
                  <c:v>2.00147469508812E-2</c:v>
                </c:pt>
                <c:pt idx="6509">
                  <c:v>2.0004787940641099E-2</c:v>
                </c:pt>
                <c:pt idx="6510">
                  <c:v>1.9994835586790698E-2</c:v>
                </c:pt>
                <c:pt idx="6511">
                  <c:v>1.9984889883903598E-2</c:v>
                </c:pt>
                <c:pt idx="6512">
                  <c:v>1.9974950826553199E-2</c:v>
                </c:pt>
                <c:pt idx="6513">
                  <c:v>1.9965018409312901E-2</c:v>
                </c:pt>
                <c:pt idx="6514">
                  <c:v>1.99550926267562E-2</c:v>
                </c:pt>
                <c:pt idx="6515">
                  <c:v>1.99451734734565E-2</c:v>
                </c:pt>
                <c:pt idx="6516">
                  <c:v>1.9935260943987201E-2</c:v>
                </c:pt>
                <c:pt idx="6517">
                  <c:v>1.9925355032921799E-2</c:v>
                </c:pt>
                <c:pt idx="6518">
                  <c:v>1.9915455734833599E-2</c:v>
                </c:pt>
                <c:pt idx="6519">
                  <c:v>1.9905563044296099E-2</c:v>
                </c:pt>
                <c:pt idx="6520">
                  <c:v>1.98956769558827E-2</c:v>
                </c:pt>
                <c:pt idx="6521">
                  <c:v>1.9885797464166601E-2</c:v>
                </c:pt>
                <c:pt idx="6522">
                  <c:v>1.9875924563721399E-2</c:v>
                </c:pt>
                <c:pt idx="6523">
                  <c:v>1.98660582491204E-2</c:v>
                </c:pt>
                <c:pt idx="6524">
                  <c:v>1.9856198514937001E-2</c:v>
                </c:pt>
                <c:pt idx="6525">
                  <c:v>1.9846345355744501E-2</c:v>
                </c:pt>
                <c:pt idx="6526">
                  <c:v>1.98364987661163E-2</c:v>
                </c:pt>
                <c:pt idx="6527">
                  <c:v>1.98266587406257E-2</c:v>
                </c:pt>
                <c:pt idx="6528">
                  <c:v>1.9816825273846098E-2</c:v>
                </c:pt>
                <c:pt idx="6529">
                  <c:v>1.9806998360350801E-2</c:v>
                </c:pt>
                <c:pt idx="6530">
                  <c:v>1.9797177994713099E-2</c:v>
                </c:pt>
                <c:pt idx="6531">
                  <c:v>1.9787364171506401E-2</c:v>
                </c:pt>
                <c:pt idx="6532">
                  <c:v>1.9777556885303998E-2</c:v>
                </c:pt>
                <c:pt idx="6533">
                  <c:v>1.9767756130679201E-2</c:v>
                </c:pt>
                <c:pt idx="6534">
                  <c:v>1.97579619022052E-2</c:v>
                </c:pt>
                <c:pt idx="6535">
                  <c:v>1.97481741944554E-2</c:v>
                </c:pt>
                <c:pt idx="6536">
                  <c:v>1.9738393002002998E-2</c:v>
                </c:pt>
                <c:pt idx="6537">
                  <c:v>1.9728618319421399E-2</c:v>
                </c:pt>
                <c:pt idx="6538">
                  <c:v>1.97188501412838E-2</c:v>
                </c:pt>
                <c:pt idx="6539">
                  <c:v>1.9709088462163502E-2</c:v>
                </c:pt>
                <c:pt idx="6540">
                  <c:v>1.9699333276633799E-2</c:v>
                </c:pt>
                <c:pt idx="6541">
                  <c:v>1.96895845792678E-2</c:v>
                </c:pt>
                <c:pt idx="6542">
                  <c:v>1.9679842364638898E-2</c:v>
                </c:pt>
                <c:pt idx="6543">
                  <c:v>1.9670106627320199E-2</c:v>
                </c:pt>
                <c:pt idx="6544">
                  <c:v>1.9660377361885101E-2</c:v>
                </c:pt>
                <c:pt idx="6545">
                  <c:v>1.96506545629067E-2</c:v>
                </c:pt>
                <c:pt idx="6546">
                  <c:v>1.9640938224958202E-2</c:v>
                </c:pt>
                <c:pt idx="6547">
                  <c:v>1.9631228342613001E-2</c:v>
                </c:pt>
                <c:pt idx="6548">
                  <c:v>1.96215249104441E-2</c:v>
                </c:pt>
                <c:pt idx="6549">
                  <c:v>1.9611827923024801E-2</c:v>
                </c:pt>
                <c:pt idx="6550">
                  <c:v>1.9602137374928202E-2</c:v>
                </c:pt>
                <c:pt idx="6551">
                  <c:v>1.9592453260727598E-2</c:v>
                </c:pt>
                <c:pt idx="6552">
                  <c:v>1.95827755749962E-2</c:v>
                </c:pt>
                <c:pt idx="6553">
                  <c:v>1.9573104312307101E-2</c:v>
                </c:pt>
                <c:pt idx="6554">
                  <c:v>1.95634394672334E-2</c:v>
                </c:pt>
                <c:pt idx="6555">
                  <c:v>1.9553781034348398E-2</c:v>
                </c:pt>
                <c:pt idx="6556">
                  <c:v>1.9544129008225199E-2</c:v>
                </c:pt>
                <c:pt idx="6557">
                  <c:v>1.9534483383436899E-2</c:v>
                </c:pt>
                <c:pt idx="6558">
                  <c:v>1.95248441545567E-2</c:v>
                </c:pt>
                <c:pt idx="6559">
                  <c:v>1.9515211316157698E-2</c:v>
                </c:pt>
                <c:pt idx="6560">
                  <c:v>1.9505584862813102E-2</c:v>
                </c:pt>
                <c:pt idx="6561">
                  <c:v>1.9495964789095901E-2</c:v>
                </c:pt>
                <c:pt idx="6562">
                  <c:v>1.9486351089579301E-2</c:v>
                </c:pt>
                <c:pt idx="6563">
                  <c:v>1.9476743758836301E-2</c:v>
                </c:pt>
                <c:pt idx="6564">
                  <c:v>1.9467142791440201E-2</c:v>
                </c:pt>
                <c:pt idx="6565">
                  <c:v>1.94575481819639E-2</c:v>
                </c:pt>
                <c:pt idx="6566">
                  <c:v>1.94479599249806E-2</c:v>
                </c:pt>
                <c:pt idx="6567">
                  <c:v>1.9438378015063301E-2</c:v>
                </c:pt>
                <c:pt idx="6568">
                  <c:v>1.94288024467851E-2</c:v>
                </c:pt>
                <c:pt idx="6569">
                  <c:v>1.9419233214719198E-2</c:v>
                </c:pt>
                <c:pt idx="6570">
                  <c:v>1.9409670313438501E-2</c:v>
                </c:pt>
                <c:pt idx="6571">
                  <c:v>1.9400113737516E-2</c:v>
                </c:pt>
                <c:pt idx="6572">
                  <c:v>1.9390563481525E-2</c:v>
                </c:pt>
                <c:pt idx="6573">
                  <c:v>1.9381019540038302E-2</c:v>
                </c:pt>
                <c:pt idx="6574">
                  <c:v>1.93714819076291E-2</c:v>
                </c:pt>
                <c:pt idx="6575">
                  <c:v>1.9361950578870302E-2</c:v>
                </c:pt>
                <c:pt idx="6576">
                  <c:v>1.9352425548334998E-2</c:v>
                </c:pt>
                <c:pt idx="6577">
                  <c:v>1.9342906810596101E-2</c:v>
                </c:pt>
                <c:pt idx="6578">
                  <c:v>1.93333943602268E-2</c:v>
                </c:pt>
                <c:pt idx="6579">
                  <c:v>1.93238881918E-2</c:v>
                </c:pt>
                <c:pt idx="6580">
                  <c:v>1.9314388299888699E-2</c:v>
                </c:pt>
                <c:pt idx="6581">
                  <c:v>1.93048946790659E-2</c:v>
                </c:pt>
                <c:pt idx="6582">
                  <c:v>1.9295407323904602E-2</c:v>
                </c:pt>
                <c:pt idx="6583">
                  <c:v>1.92859262289778E-2</c:v>
                </c:pt>
                <c:pt idx="6584">
                  <c:v>1.92764513888583E-2</c:v>
                </c:pt>
                <c:pt idx="6585">
                  <c:v>1.9266982798119298E-2</c:v>
                </c:pt>
                <c:pt idx="6586">
                  <c:v>1.9257520451333599E-2</c:v>
                </c:pt>
                <c:pt idx="6587">
                  <c:v>1.92480643430742E-2</c:v>
                </c:pt>
                <c:pt idx="6588">
                  <c:v>1.9238614467914E-2</c:v>
                </c:pt>
                <c:pt idx="6589">
                  <c:v>1.9229170820426099E-2</c:v>
                </c:pt>
                <c:pt idx="6590">
                  <c:v>1.9219733395183201E-2</c:v>
                </c:pt>
                <c:pt idx="6591">
                  <c:v>1.9210302186758399E-2</c:v>
                </c:pt>
                <c:pt idx="6592">
                  <c:v>1.9200877189724599E-2</c:v>
                </c:pt>
                <c:pt idx="6593">
                  <c:v>1.91914583986546E-2</c:v>
                </c:pt>
                <c:pt idx="6594">
                  <c:v>1.9182045808121499E-2</c:v>
                </c:pt>
                <c:pt idx="6595">
                  <c:v>1.9172639412697999E-2</c:v>
                </c:pt>
                <c:pt idx="6596">
                  <c:v>1.9163239206957099E-2</c:v>
                </c:pt>
                <c:pt idx="6597">
                  <c:v>1.9153845185471599E-2</c:v>
                </c:pt>
                <c:pt idx="6598">
                  <c:v>1.9144457342814499E-2</c:v>
                </c:pt>
                <c:pt idx="6599">
                  <c:v>1.9135075673558599E-2</c:v>
                </c:pt>
                <c:pt idx="6600">
                  <c:v>1.9125700172276799E-2</c:v>
                </c:pt>
                <c:pt idx="6601">
                  <c:v>1.9116330833542E-2</c:v>
                </c:pt>
                <c:pt idx="6602">
                  <c:v>1.9106967651927001E-2</c:v>
                </c:pt>
                <c:pt idx="6603">
                  <c:v>1.9097610622004602E-2</c:v>
                </c:pt>
                <c:pt idx="6604">
                  <c:v>1.9088259738347799E-2</c:v>
                </c:pt>
                <c:pt idx="6605">
                  <c:v>1.90789149955293E-2</c:v>
                </c:pt>
                <c:pt idx="6606">
                  <c:v>1.90695763881219E-2</c:v>
                </c:pt>
                <c:pt idx="6607">
                  <c:v>1.9060243910698601E-2</c:v>
                </c:pt>
                <c:pt idx="6608">
                  <c:v>1.9050917557832101E-2</c:v>
                </c:pt>
                <c:pt idx="6609">
                  <c:v>1.9041597324095199E-2</c:v>
                </c:pt>
                <c:pt idx="6610">
                  <c:v>1.9032283204060699E-2</c:v>
                </c:pt>
                <c:pt idx="6611">
                  <c:v>1.9022975192301499E-2</c:v>
                </c:pt>
                <c:pt idx="6612">
                  <c:v>1.9013673283390299E-2</c:v>
                </c:pt>
                <c:pt idx="6613">
                  <c:v>1.90043774718999E-2</c:v>
                </c:pt>
                <c:pt idx="6614">
                  <c:v>1.8995087752403099E-2</c:v>
                </c:pt>
                <c:pt idx="6615">
                  <c:v>1.8985804119472701E-2</c:v>
                </c:pt>
                <c:pt idx="6616">
                  <c:v>1.8976526567681399E-2</c:v>
                </c:pt>
                <c:pt idx="6617">
                  <c:v>1.8967255091601999E-2</c:v>
                </c:pt>
                <c:pt idx="6618">
                  <c:v>1.8957989685807301E-2</c:v>
                </c:pt>
                <c:pt idx="6619">
                  <c:v>1.8948730344870001E-2</c:v>
                </c:pt>
                <c:pt idx="6620">
                  <c:v>1.8939477063362901E-2</c:v>
                </c:pt>
                <c:pt idx="6621">
                  <c:v>1.8930229835858601E-2</c:v>
                </c:pt>
                <c:pt idx="6622">
                  <c:v>1.8920988656929899E-2</c:v>
                </c:pt>
                <c:pt idx="6623">
                  <c:v>1.8911753521149599E-2</c:v>
                </c:pt>
                <c:pt idx="6624">
                  <c:v>1.89025244230904E-2</c:v>
                </c:pt>
                <c:pt idx="6625">
                  <c:v>1.88933013573249E-2</c:v>
                </c:pt>
                <c:pt idx="6626">
                  <c:v>1.8884084318426E-2</c:v>
                </c:pt>
                <c:pt idx="6627">
                  <c:v>1.88748733009662E-2</c:v>
                </c:pt>
                <c:pt idx="6628">
                  <c:v>1.8865668299518301E-2</c:v>
                </c:pt>
                <c:pt idx="6629">
                  <c:v>1.8856469308654901E-2</c:v>
                </c:pt>
                <c:pt idx="6630">
                  <c:v>1.8847276322948799E-2</c:v>
                </c:pt>
                <c:pt idx="6631">
                  <c:v>1.8838089336972699E-2</c:v>
                </c:pt>
                <c:pt idx="6632">
                  <c:v>1.88289083452991E-2</c:v>
                </c:pt>
                <c:pt idx="6633">
                  <c:v>1.88197333425008E-2</c:v>
                </c:pt>
                <c:pt idx="6634">
                  <c:v>1.8810564323150401E-2</c:v>
                </c:pt>
                <c:pt idx="6635">
                  <c:v>1.88014012818206E-2</c:v>
                </c:pt>
                <c:pt idx="6636">
                  <c:v>1.8792244213083901E-2</c:v>
                </c:pt>
                <c:pt idx="6637">
                  <c:v>1.8783093111513199E-2</c:v>
                </c:pt>
                <c:pt idx="6638">
                  <c:v>1.8773947971680902E-2</c:v>
                </c:pt>
                <c:pt idx="6639">
                  <c:v>1.8764808788159702E-2</c:v>
                </c:pt>
                <c:pt idx="6640">
                  <c:v>1.8755675555522301E-2</c:v>
                </c:pt>
                <c:pt idx="6641">
                  <c:v>1.8746548268341202E-2</c:v>
                </c:pt>
                <c:pt idx="6642">
                  <c:v>1.8737426921189099E-2</c:v>
                </c:pt>
                <c:pt idx="6643">
                  <c:v>1.87283115086385E-2</c:v>
                </c:pt>
                <c:pt idx="6644">
                  <c:v>1.8719202025262099E-2</c:v>
                </c:pt>
                <c:pt idx="6645">
                  <c:v>1.8710098465632499E-2</c:v>
                </c:pt>
                <c:pt idx="6646">
                  <c:v>1.8701000824322099E-2</c:v>
                </c:pt>
                <c:pt idx="6647">
                  <c:v>1.8691909095903701E-2</c:v>
                </c:pt>
                <c:pt idx="6648">
                  <c:v>1.86828232749498E-2</c:v>
                </c:pt>
                <c:pt idx="6649">
                  <c:v>1.8673743356032901E-2</c:v>
                </c:pt>
                <c:pt idx="6650">
                  <c:v>1.8664669333725601E-2</c:v>
                </c:pt>
                <c:pt idx="6651">
                  <c:v>1.86556012026005E-2</c:v>
                </c:pt>
                <c:pt idx="6652">
                  <c:v>1.8646538957230101E-2</c:v>
                </c:pt>
                <c:pt idx="6653">
                  <c:v>1.8637482592187001E-2</c:v>
                </c:pt>
                <c:pt idx="6654">
                  <c:v>1.86284321020436E-2</c:v>
                </c:pt>
                <c:pt idx="6655">
                  <c:v>1.8619387481372599E-2</c:v>
                </c:pt>
                <c:pt idx="6656">
                  <c:v>1.8610348724746401E-2</c:v>
                </c:pt>
                <c:pt idx="6657">
                  <c:v>1.8601315826737599E-2</c:v>
                </c:pt>
                <c:pt idx="6658">
                  <c:v>1.8592288781918698E-2</c:v>
                </c:pt>
                <c:pt idx="6659">
                  <c:v>1.85832675848621E-2</c:v>
                </c:pt>
                <c:pt idx="6660">
                  <c:v>1.85742522301405E-2</c:v>
                </c:pt>
                <c:pt idx="6661">
                  <c:v>1.8565242712326201E-2</c:v>
                </c:pt>
                <c:pt idx="6662">
                  <c:v>1.8556239025991801E-2</c:v>
                </c:pt>
                <c:pt idx="6663">
                  <c:v>1.8547241165709698E-2</c:v>
                </c:pt>
                <c:pt idx="6664">
                  <c:v>1.8538249126052501E-2</c:v>
                </c:pt>
                <c:pt idx="6665">
                  <c:v>1.85292629015926E-2</c:v>
                </c:pt>
                <c:pt idx="6666">
                  <c:v>1.8520282486902399E-2</c:v>
                </c:pt>
                <c:pt idx="6667">
                  <c:v>1.85113078765545E-2</c:v>
                </c:pt>
                <c:pt idx="6668">
                  <c:v>1.85023390651212E-2</c:v>
                </c:pt>
                <c:pt idx="6669">
                  <c:v>1.8493376047174999E-2</c:v>
                </c:pt>
                <c:pt idx="6670">
                  <c:v>1.84844188172885E-2</c:v>
                </c:pt>
                <c:pt idx="6671">
                  <c:v>1.8475467370033902E-2</c:v>
                </c:pt>
                <c:pt idx="6672">
                  <c:v>1.8466521699983699E-2</c:v>
                </c:pt>
                <c:pt idx="6673">
                  <c:v>1.84575818017104E-2</c:v>
                </c:pt>
                <c:pt idx="6674">
                  <c:v>1.8448647669786399E-2</c:v>
                </c:pt>
                <c:pt idx="6675">
                  <c:v>1.8439719298784001E-2</c:v>
                </c:pt>
                <c:pt idx="6676">
                  <c:v>1.84307966832758E-2</c:v>
                </c:pt>
                <c:pt idx="6677">
                  <c:v>1.8421879817834001E-2</c:v>
                </c:pt>
                <c:pt idx="6678">
                  <c:v>1.8412968697031101E-2</c:v>
                </c:pt>
                <c:pt idx="6679">
                  <c:v>1.8404063315439499E-2</c:v>
                </c:pt>
                <c:pt idx="6680">
                  <c:v>1.8395163667631501E-2</c:v>
                </c:pt>
                <c:pt idx="6681">
                  <c:v>1.8386269748179598E-2</c:v>
                </c:pt>
                <c:pt idx="6682">
                  <c:v>1.8377381551656E-2</c:v>
                </c:pt>
                <c:pt idx="6683">
                  <c:v>1.8368499072633299E-2</c:v>
                </c:pt>
                <c:pt idx="6684">
                  <c:v>1.8359622305683599E-2</c:v>
                </c:pt>
                <c:pt idx="6685">
                  <c:v>1.8350751245379399E-2</c:v>
                </c:pt>
                <c:pt idx="6686">
                  <c:v>1.83418858862931E-2</c:v>
                </c:pt>
                <c:pt idx="6687">
                  <c:v>1.8333026222996901E-2</c:v>
                </c:pt>
                <c:pt idx="6688">
                  <c:v>1.8324172250063199E-2</c:v>
                </c:pt>
                <c:pt idx="6689">
                  <c:v>1.8315323962064301E-2</c:v>
                </c:pt>
                <c:pt idx="6690">
                  <c:v>1.8306481353572601E-2</c:v>
                </c:pt>
                <c:pt idx="6691">
                  <c:v>1.8297644419160399E-2</c:v>
                </c:pt>
                <c:pt idx="6692">
                  <c:v>1.8288813153399999E-2</c:v>
                </c:pt>
                <c:pt idx="6693">
                  <c:v>1.8279987550863599E-2</c:v>
                </c:pt>
                <c:pt idx="6694">
                  <c:v>1.8271167606123701E-2</c:v>
                </c:pt>
                <c:pt idx="6695">
                  <c:v>1.8262353313752401E-2</c:v>
                </c:pt>
                <c:pt idx="6696">
                  <c:v>1.8253544668322099E-2</c:v>
                </c:pt>
                <c:pt idx="6697">
                  <c:v>1.8244741664405099E-2</c:v>
                </c:pt>
                <c:pt idx="6698">
                  <c:v>1.8235944296573599E-2</c:v>
                </c:pt>
                <c:pt idx="6699">
                  <c:v>1.8227152559399901E-2</c:v>
                </c:pt>
                <c:pt idx="6700">
                  <c:v>1.8218366447456301E-2</c:v>
                </c:pt>
                <c:pt idx="6701">
                  <c:v>1.8209585955315001E-2</c:v>
                </c:pt>
                <c:pt idx="6702">
                  <c:v>1.8200811077548399E-2</c:v>
                </c:pt>
                <c:pt idx="6703">
                  <c:v>1.81920418087285E-2</c:v>
                </c:pt>
                <c:pt idx="6704">
                  <c:v>1.8183278143427802E-2</c:v>
                </c:pt>
                <c:pt idx="6705">
                  <c:v>1.8174520076218399E-2</c:v>
                </c:pt>
                <c:pt idx="6706">
                  <c:v>1.8165767601672499E-2</c:v>
                </c:pt>
                <c:pt idx="6707">
                  <c:v>1.8157020714362399E-2</c:v>
                </c:pt>
                <c:pt idx="6708">
                  <c:v>1.81482794088603E-2</c:v>
                </c:pt>
                <c:pt idx="6709">
                  <c:v>1.8139543679738499E-2</c:v>
                </c:pt>
                <c:pt idx="6710">
                  <c:v>1.8130813521568999E-2</c:v>
                </c:pt>
                <c:pt idx="6711">
                  <c:v>1.8122088928924199E-2</c:v>
                </c:pt>
                <c:pt idx="6712">
                  <c:v>1.81133698963762E-2</c:v>
                </c:pt>
                <c:pt idx="6713">
                  <c:v>1.8104656418497199E-2</c:v>
                </c:pt>
                <c:pt idx="6714">
                  <c:v>1.8095948489859501E-2</c:v>
                </c:pt>
                <c:pt idx="6715">
                  <c:v>1.80872461050351E-2</c:v>
                </c:pt>
                <c:pt idx="6716">
                  <c:v>1.80785492585963E-2</c:v>
                </c:pt>
                <c:pt idx="6717">
                  <c:v>1.80698579451152E-2</c:v>
                </c:pt>
                <c:pt idx="6718">
                  <c:v>1.8061172159163998E-2</c:v>
                </c:pt>
                <c:pt idx="6719">
                  <c:v>1.8052491895314798E-2</c:v>
                </c:pt>
                <c:pt idx="6720">
                  <c:v>1.8043817148139799E-2</c:v>
                </c:pt>
                <c:pt idx="6721">
                  <c:v>1.80351479122112E-2</c:v>
                </c:pt>
                <c:pt idx="6722">
                  <c:v>1.80264841821011E-2</c:v>
                </c:pt>
                <c:pt idx="6723">
                  <c:v>1.8017825952381598E-2</c:v>
                </c:pt>
                <c:pt idx="6724">
                  <c:v>1.8009173217624901E-2</c:v>
                </c:pt>
                <c:pt idx="6725">
                  <c:v>1.8000525972403002E-2</c:v>
                </c:pt>
                <c:pt idx="6726">
                  <c:v>1.7991884211288198E-2</c:v>
                </c:pt>
                <c:pt idx="6727">
                  <c:v>1.7983247928852399E-2</c:v>
                </c:pt>
                <c:pt idx="6728">
                  <c:v>1.7974617119667899E-2</c:v>
                </c:pt>
                <c:pt idx="6729">
                  <c:v>1.79659917783066E-2</c:v>
                </c:pt>
                <c:pt idx="6730">
                  <c:v>1.7957371899340799E-2</c:v>
                </c:pt>
                <c:pt idx="6731">
                  <c:v>1.7948757477342502E-2</c:v>
                </c:pt>
                <c:pt idx="6732">
                  <c:v>1.7940148506883798E-2</c:v>
                </c:pt>
                <c:pt idx="6733">
                  <c:v>1.7931544982536799E-2</c:v>
                </c:pt>
                <c:pt idx="6734">
                  <c:v>1.7922946898873401E-2</c:v>
                </c:pt>
                <c:pt idx="6735">
                  <c:v>1.7914354250465898E-2</c:v>
                </c:pt>
                <c:pt idx="6736">
                  <c:v>1.7905767031886299E-2</c:v>
                </c:pt>
                <c:pt idx="6737">
                  <c:v>1.78971852377066E-2</c:v>
                </c:pt>
                <c:pt idx="6738">
                  <c:v>1.7888608862498899E-2</c:v>
                </c:pt>
                <c:pt idx="6739">
                  <c:v>1.78800379008352E-2</c:v>
                </c:pt>
                <c:pt idx="6740">
                  <c:v>1.7871472347287601E-2</c:v>
                </c:pt>
                <c:pt idx="6741">
                  <c:v>1.7862912196428E-2</c:v>
                </c:pt>
                <c:pt idx="6742">
                  <c:v>1.7854357442828601E-2</c:v>
                </c:pt>
                <c:pt idx="6743">
                  <c:v>1.7845808081061398E-2</c:v>
                </c:pt>
                <c:pt idx="6744">
                  <c:v>1.7837264105698299E-2</c:v>
                </c:pt>
                <c:pt idx="6745">
                  <c:v>1.78287255113114E-2</c:v>
                </c:pt>
                <c:pt idx="6746">
                  <c:v>1.7820192292472701E-2</c:v>
                </c:pt>
                <c:pt idx="6747">
                  <c:v>1.7811664443754101E-2</c:v>
                </c:pt>
                <c:pt idx="6748">
                  <c:v>1.7803141959727799E-2</c:v>
                </c:pt>
                <c:pt idx="6749">
                  <c:v>1.7794624834965599E-2</c:v>
                </c:pt>
                <c:pt idx="6750">
                  <c:v>1.7786113064039599E-2</c:v>
                </c:pt>
                <c:pt idx="6751">
                  <c:v>1.7777606641521702E-2</c:v>
                </c:pt>
                <c:pt idx="6752">
                  <c:v>1.7769105561984001E-2</c:v>
                </c:pt>
                <c:pt idx="6753">
                  <c:v>1.7760609819998299E-2</c:v>
                </c:pt>
                <c:pt idx="6754">
                  <c:v>1.7752119410136599E-2</c:v>
                </c:pt>
                <c:pt idx="6755">
                  <c:v>1.7743634326971E-2</c:v>
                </c:pt>
                <c:pt idx="6756">
                  <c:v>1.77351545650733E-2</c:v>
                </c:pt>
                <c:pt idx="6757">
                  <c:v>1.77266801190155E-2</c:v>
                </c:pt>
                <c:pt idx="6758">
                  <c:v>1.7718210983369599E-2</c:v>
                </c:pt>
                <c:pt idx="6759">
                  <c:v>1.77097471527074E-2</c:v>
                </c:pt>
                <c:pt idx="6760">
                  <c:v>1.7701288621600898E-2</c:v>
                </c:pt>
                <c:pt idx="6761">
                  <c:v>1.7692835384622099E-2</c:v>
                </c:pt>
                <c:pt idx="6762">
                  <c:v>1.7684387436342701E-2</c:v>
                </c:pt>
                <c:pt idx="6763">
                  <c:v>1.7675944771334901E-2</c:v>
                </c:pt>
                <c:pt idx="6764">
                  <c:v>1.7667507384170399E-2</c:v>
                </c:pt>
                <c:pt idx="6765">
                  <c:v>1.76590752694212E-2</c:v>
                </c:pt>
                <c:pt idx="6766">
                  <c:v>1.7650648421659101E-2</c:v>
                </c:pt>
                <c:pt idx="6767">
                  <c:v>1.7642226835456101E-2</c:v>
                </c:pt>
                <c:pt idx="6768">
                  <c:v>1.7633810505384099E-2</c:v>
                </c:pt>
                <c:pt idx="6769">
                  <c:v>1.76253994260149E-2</c:v>
                </c:pt>
                <c:pt idx="6770">
                  <c:v>1.7616993591920298E-2</c:v>
                </c:pt>
                <c:pt idx="6771">
                  <c:v>1.7608592997672399E-2</c:v>
                </c:pt>
                <c:pt idx="6772">
                  <c:v>1.7600197637842801E-2</c:v>
                </c:pt>
                <c:pt idx="6773">
                  <c:v>1.75918075070036E-2</c:v>
                </c:pt>
                <c:pt idx="6774">
                  <c:v>1.75833926126026E-2</c:v>
                </c:pt>
                <c:pt idx="6775">
                  <c:v>1.7574930438924202E-2</c:v>
                </c:pt>
                <c:pt idx="6776">
                  <c:v>1.75664734506942E-2</c:v>
                </c:pt>
                <c:pt idx="6777">
                  <c:v>1.75580216450162E-2</c:v>
                </c:pt>
                <c:pt idx="6778">
                  <c:v>1.7549575018994099E-2</c:v>
                </c:pt>
                <c:pt idx="6779">
                  <c:v>1.7541133569731401E-2</c:v>
                </c:pt>
                <c:pt idx="6780">
                  <c:v>1.7532697294331899E-2</c:v>
                </c:pt>
                <c:pt idx="6781">
                  <c:v>1.7524266189899301E-2</c:v>
                </c:pt>
                <c:pt idx="6782">
                  <c:v>1.75158402535373E-2</c:v>
                </c:pt>
                <c:pt idx="6783">
                  <c:v>1.7507419482349601E-2</c:v>
                </c:pt>
                <c:pt idx="6784">
                  <c:v>1.7499003873439799E-2</c:v>
                </c:pt>
                <c:pt idx="6785">
                  <c:v>1.7490593423911599E-2</c:v>
                </c:pt>
                <c:pt idx="6786">
                  <c:v>1.7482188130868801E-2</c:v>
                </c:pt>
                <c:pt idx="6787">
                  <c:v>1.7473787991414899E-2</c:v>
                </c:pt>
                <c:pt idx="6788">
                  <c:v>1.7465393002653699E-2</c:v>
                </c:pt>
                <c:pt idx="6789">
                  <c:v>1.74570031616888E-2</c:v>
                </c:pt>
                <c:pt idx="6790">
                  <c:v>1.74486184656239E-2</c:v>
                </c:pt>
                <c:pt idx="6791">
                  <c:v>1.74402389115626E-2</c:v>
                </c:pt>
                <c:pt idx="6792">
                  <c:v>1.7431864496608499E-2</c:v>
                </c:pt>
                <c:pt idx="6793">
                  <c:v>1.74234952178654E-2</c:v>
                </c:pt>
                <c:pt idx="6794">
                  <c:v>1.7415131072436901E-2</c:v>
                </c:pt>
                <c:pt idx="6795">
                  <c:v>1.7406772057426498E-2</c:v>
                </c:pt>
                <c:pt idx="6796">
                  <c:v>1.7398418169938E-2</c:v>
                </c:pt>
                <c:pt idx="6797">
                  <c:v>1.7390069407075E-2</c:v>
                </c:pt>
                <c:pt idx="6798">
                  <c:v>1.7381725765941099E-2</c:v>
                </c:pt>
                <c:pt idx="6799">
                  <c:v>1.73733872436398E-2</c:v>
                </c:pt>
                <c:pt idx="6800">
                  <c:v>1.7365053837275001E-2</c:v>
                </c:pt>
                <c:pt idx="6801">
                  <c:v>1.735672554395E-2</c:v>
                </c:pt>
                <c:pt idx="6802">
                  <c:v>1.7348402360768601E-2</c:v>
                </c:pt>
                <c:pt idx="6803">
                  <c:v>1.7340084284834401E-2</c:v>
                </c:pt>
                <c:pt idx="6804">
                  <c:v>1.7331771313251001E-2</c:v>
                </c:pt>
                <c:pt idx="6805">
                  <c:v>1.7323463443121901E-2</c:v>
                </c:pt>
                <c:pt idx="6806">
                  <c:v>1.7315160671550801E-2</c:v>
                </c:pt>
                <c:pt idx="6807">
                  <c:v>1.7306862995641201E-2</c:v>
                </c:pt>
                <c:pt idx="6808">
                  <c:v>1.7298570412496699E-2</c:v>
                </c:pt>
                <c:pt idx="6809">
                  <c:v>1.7290282919220998E-2</c:v>
                </c:pt>
                <c:pt idx="6810">
                  <c:v>1.7282000512917499E-2</c:v>
                </c:pt>
                <c:pt idx="6811">
                  <c:v>1.727372319069E-2</c:v>
                </c:pt>
                <c:pt idx="6812">
                  <c:v>1.7265450949641801E-2</c:v>
                </c:pt>
                <c:pt idx="6813">
                  <c:v>1.7257183786876601E-2</c:v>
                </c:pt>
                <c:pt idx="6814">
                  <c:v>1.7248921699498099E-2</c:v>
                </c:pt>
                <c:pt idx="6815">
                  <c:v>1.7240664684609601E-2</c:v>
                </c:pt>
                <c:pt idx="6816">
                  <c:v>1.7232412739314799E-2</c:v>
                </c:pt>
                <c:pt idx="6817">
                  <c:v>1.7224165860717199E-2</c:v>
                </c:pt>
                <c:pt idx="6818">
                  <c:v>1.72159240459204E-2</c:v>
                </c:pt>
                <c:pt idx="6819">
                  <c:v>1.7207687292027801E-2</c:v>
                </c:pt>
                <c:pt idx="6820">
                  <c:v>1.71994555961432E-2</c:v>
                </c:pt>
                <c:pt idx="6821">
                  <c:v>1.7191228955369901E-2</c:v>
                </c:pt>
                <c:pt idx="6822">
                  <c:v>1.7183007366811501E-2</c:v>
                </c:pt>
                <c:pt idx="6823">
                  <c:v>1.71747908275715E-2</c:v>
                </c:pt>
                <c:pt idx="6824">
                  <c:v>1.71665793347535E-2</c:v>
                </c:pt>
                <c:pt idx="6825">
                  <c:v>1.7158372885460901E-2</c:v>
                </c:pt>
                <c:pt idx="6826">
                  <c:v>1.7150171476797399E-2</c:v>
                </c:pt>
                <c:pt idx="6827">
                  <c:v>1.7141975105866299E-2</c:v>
                </c:pt>
                <c:pt idx="6828">
                  <c:v>1.7133783769771201E-2</c:v>
                </c:pt>
                <c:pt idx="6829">
                  <c:v>1.7125597465615702E-2</c:v>
                </c:pt>
                <c:pt idx="6830">
                  <c:v>1.7117416190503099E-2</c:v>
                </c:pt>
                <c:pt idx="6831">
                  <c:v>1.7109239941536999E-2</c:v>
                </c:pt>
                <c:pt idx="6832">
                  <c:v>1.71010687158209E-2</c:v>
                </c:pt>
                <c:pt idx="6833">
                  <c:v>1.70929025104582E-2</c:v>
                </c:pt>
                <c:pt idx="6834">
                  <c:v>1.7084741322552499E-2</c:v>
                </c:pt>
                <c:pt idx="6835">
                  <c:v>1.70765851492072E-2</c:v>
                </c:pt>
                <c:pt idx="6836">
                  <c:v>1.7068433987525899E-2</c:v>
                </c:pt>
                <c:pt idx="6837">
                  <c:v>1.70602878346118E-2</c:v>
                </c:pt>
                <c:pt idx="6838">
                  <c:v>1.7052146687568701E-2</c:v>
                </c:pt>
                <c:pt idx="6839">
                  <c:v>1.7044010543499799E-2</c:v>
                </c:pt>
                <c:pt idx="6840">
                  <c:v>1.7035879399508701E-2</c:v>
                </c:pt>
                <c:pt idx="6841">
                  <c:v>1.7027753252698698E-2</c:v>
                </c:pt>
                <c:pt idx="6842">
                  <c:v>1.7019632100173501E-2</c:v>
                </c:pt>
                <c:pt idx="6843">
                  <c:v>1.7011515939036301E-2</c:v>
                </c:pt>
                <c:pt idx="6844">
                  <c:v>1.7003404766390701E-2</c:v>
                </c:pt>
                <c:pt idx="6845">
                  <c:v>1.6995298579340099E-2</c:v>
                </c:pt>
                <c:pt idx="6846">
                  <c:v>1.6987197374987901E-2</c:v>
                </c:pt>
                <c:pt idx="6847">
                  <c:v>1.69791011504376E-2</c:v>
                </c:pt>
                <c:pt idx="6848">
                  <c:v>1.6971009902792499E-2</c:v>
                </c:pt>
                <c:pt idx="6849">
                  <c:v>1.69629236291561E-2</c:v>
                </c:pt>
                <c:pt idx="6850">
                  <c:v>1.69548423266319E-2</c:v>
                </c:pt>
                <c:pt idx="6851">
                  <c:v>1.6946765992323198E-2</c:v>
                </c:pt>
                <c:pt idx="6852">
                  <c:v>1.69386946233335E-2</c:v>
                </c:pt>
                <c:pt idx="6853">
                  <c:v>1.6930628216766101E-2</c:v>
                </c:pt>
                <c:pt idx="6854">
                  <c:v>1.6922566769724499E-2</c:v>
                </c:pt>
                <c:pt idx="6855">
                  <c:v>1.6914510279312001E-2</c:v>
                </c:pt>
                <c:pt idx="6856">
                  <c:v>1.6906458742632101E-2</c:v>
                </c:pt>
                <c:pt idx="6857">
                  <c:v>1.6898412156788199E-2</c:v>
                </c:pt>
                <c:pt idx="6858">
                  <c:v>1.6890370518883601E-2</c:v>
                </c:pt>
                <c:pt idx="6859">
                  <c:v>1.6882333826021698E-2</c:v>
                </c:pt>
                <c:pt idx="6860">
                  <c:v>1.6874302075305901E-2</c:v>
                </c:pt>
                <c:pt idx="6861">
                  <c:v>1.68662752638397E-2</c:v>
                </c:pt>
                <c:pt idx="6862">
                  <c:v>1.6858253388726201E-2</c:v>
                </c:pt>
                <c:pt idx="6863">
                  <c:v>1.6850236447069001E-2</c:v>
                </c:pt>
                <c:pt idx="6864">
                  <c:v>1.6842224435971401E-2</c:v>
                </c:pt>
                <c:pt idx="6865">
                  <c:v>1.68342173525368E-2</c:v>
                </c:pt>
                <c:pt idx="6866">
                  <c:v>1.68262151938685E-2</c:v>
                </c:pt>
                <c:pt idx="6867">
                  <c:v>1.6818217957069798E-2</c:v>
                </c:pt>
                <c:pt idx="6868">
                  <c:v>1.6810225639244201E-2</c:v>
                </c:pt>
                <c:pt idx="6869">
                  <c:v>1.6802238237494899E-2</c:v>
                </c:pt>
                <c:pt idx="6870">
                  <c:v>1.6794255748925398E-2</c:v>
                </c:pt>
                <c:pt idx="6871">
                  <c:v>1.6786278170638901E-2</c:v>
                </c:pt>
                <c:pt idx="6872">
                  <c:v>1.6778305499738799E-2</c:v>
                </c:pt>
                <c:pt idx="6873">
                  <c:v>1.6770337733328401E-2</c:v>
                </c:pt>
                <c:pt idx="6874">
                  <c:v>1.6762374868510999E-2</c:v>
                </c:pt>
                <c:pt idx="6875">
                  <c:v>1.6754416902390101E-2</c:v>
                </c:pt>
                <c:pt idx="6876">
                  <c:v>1.6746463832068799E-2</c:v>
                </c:pt>
                <c:pt idx="6877">
                  <c:v>1.6738515654650499E-2</c:v>
                </c:pt>
                <c:pt idx="6878">
                  <c:v>1.67305723672386E-2</c:v>
                </c:pt>
                <c:pt idx="6879">
                  <c:v>1.6722633966936299E-2</c:v>
                </c:pt>
                <c:pt idx="6880">
                  <c:v>1.67147004508469E-2</c:v>
                </c:pt>
                <c:pt idx="6881">
                  <c:v>1.6706771816073801E-2</c:v>
                </c:pt>
                <c:pt idx="6882">
                  <c:v>1.66988480597202E-2</c:v>
                </c:pt>
                <c:pt idx="6883">
                  <c:v>1.6690929178889501E-2</c:v>
                </c:pt>
                <c:pt idx="6884">
                  <c:v>1.6683015170684799E-2</c:v>
                </c:pt>
                <c:pt idx="6885">
                  <c:v>1.6675106032209602E-2</c:v>
                </c:pt>
                <c:pt idx="6886">
                  <c:v>1.6667201760567098E-2</c:v>
                </c:pt>
                <c:pt idx="6887">
                  <c:v>1.6659302352860599E-2</c:v>
                </c:pt>
                <c:pt idx="6888">
                  <c:v>1.66514078061933E-2</c:v>
                </c:pt>
                <c:pt idx="6889">
                  <c:v>1.6643518117668499E-2</c:v>
                </c:pt>
                <c:pt idx="6890">
                  <c:v>1.6635633284389599E-2</c:v>
                </c:pt>
                <c:pt idx="6891">
                  <c:v>1.66277533034597E-2</c:v>
                </c:pt>
                <c:pt idx="6892">
                  <c:v>1.66198781719821E-2</c:v>
                </c:pt>
                <c:pt idx="6893">
                  <c:v>1.6612007887060101E-2</c:v>
                </c:pt>
                <c:pt idx="6894">
                  <c:v>1.6604142445796999E-2</c:v>
                </c:pt>
                <c:pt idx="6895">
                  <c:v>1.65962818452959E-2</c:v>
                </c:pt>
                <c:pt idx="6896">
                  <c:v>1.6588426082660201E-2</c:v>
                </c:pt>
                <c:pt idx="6897">
                  <c:v>1.6580575154993001E-2</c:v>
                </c:pt>
                <c:pt idx="6898">
                  <c:v>1.65727290593977E-2</c:v>
                </c:pt>
                <c:pt idx="6899">
                  <c:v>1.6564887792977399E-2</c:v>
                </c:pt>
                <c:pt idx="6900">
                  <c:v>1.6557051352835399E-2</c:v>
                </c:pt>
                <c:pt idx="6901">
                  <c:v>1.6549219736074899E-2</c:v>
                </c:pt>
                <c:pt idx="6902">
                  <c:v>1.6541392939799102E-2</c:v>
                </c:pt>
                <c:pt idx="6903">
                  <c:v>1.65335709611114E-2</c:v>
                </c:pt>
                <c:pt idx="6904">
                  <c:v>1.6525753797114798E-2</c:v>
                </c:pt>
                <c:pt idx="6905">
                  <c:v>1.65179414449125E-2</c:v>
                </c:pt>
                <c:pt idx="6906">
                  <c:v>1.6510133901607899E-2</c:v>
                </c:pt>
                <c:pt idx="6907">
                  <c:v>1.65023311643041E-2</c:v>
                </c:pt>
                <c:pt idx="6908">
                  <c:v>1.6494533230104299E-2</c:v>
                </c:pt>
                <c:pt idx="6909">
                  <c:v>1.6486740096111799E-2</c:v>
                </c:pt>
                <c:pt idx="6910">
                  <c:v>1.6478951759429601E-2</c:v>
                </c:pt>
                <c:pt idx="6911">
                  <c:v>1.6471168217160999E-2</c:v>
                </c:pt>
                <c:pt idx="6912">
                  <c:v>1.6463389466409298E-2</c:v>
                </c:pt>
                <c:pt idx="6913">
                  <c:v>1.6455615504277502E-2</c:v>
                </c:pt>
                <c:pt idx="6914">
                  <c:v>1.64478463278688E-2</c:v>
                </c:pt>
                <c:pt idx="6915">
                  <c:v>1.6440081934286501E-2</c:v>
                </c:pt>
                <c:pt idx="6916">
                  <c:v>1.64323223206338E-2</c:v>
                </c:pt>
                <c:pt idx="6917">
                  <c:v>1.6424567484013702E-2</c:v>
                </c:pt>
                <c:pt idx="6918">
                  <c:v>1.6416817421529398E-2</c:v>
                </c:pt>
                <c:pt idx="6919">
                  <c:v>1.64090721302842E-2</c:v>
                </c:pt>
                <c:pt idx="6920">
                  <c:v>1.6401331607381199E-2</c:v>
                </c:pt>
                <c:pt idx="6921">
                  <c:v>1.63935958499235E-2</c:v>
                </c:pt>
                <c:pt idx="6922">
                  <c:v>1.6385864855014198E-2</c:v>
                </c:pt>
                <c:pt idx="6923">
                  <c:v>1.6378138619756701E-2</c:v>
                </c:pt>
                <c:pt idx="6924">
                  <c:v>1.6370417141253899E-2</c:v>
                </c:pt>
                <c:pt idx="6925">
                  <c:v>1.6362700416609002E-2</c:v>
                </c:pt>
                <c:pt idx="6926">
                  <c:v>1.6354988442925201E-2</c:v>
                </c:pt>
                <c:pt idx="6927">
                  <c:v>1.6347281217305599E-2</c:v>
                </c:pt>
                <c:pt idx="6928">
                  <c:v>1.6339578736853301E-2</c:v>
                </c:pt>
                <c:pt idx="6929">
                  <c:v>1.63318809986715E-2</c:v>
                </c:pt>
                <c:pt idx="6930">
                  <c:v>1.63241879998633E-2</c:v>
                </c:pt>
                <c:pt idx="6931">
                  <c:v>1.6316499737531801E-2</c:v>
                </c:pt>
                <c:pt idx="6932">
                  <c:v>1.6308816208780101E-2</c:v>
                </c:pt>
                <c:pt idx="6933">
                  <c:v>1.6301137410711399E-2</c:v>
                </c:pt>
                <c:pt idx="6934">
                  <c:v>1.6293463340428801E-2</c:v>
                </c:pt>
                <c:pt idx="6935">
                  <c:v>1.62857939950352E-2</c:v>
                </c:pt>
                <c:pt idx="6936">
                  <c:v>1.6278129371634E-2</c:v>
                </c:pt>
                <c:pt idx="6937">
                  <c:v>1.6270469467328099E-2</c:v>
                </c:pt>
                <c:pt idx="6938">
                  <c:v>1.6262814279220699E-2</c:v>
                </c:pt>
                <c:pt idx="6939">
                  <c:v>1.6255163804414899E-2</c:v>
                </c:pt>
                <c:pt idx="6940">
                  <c:v>1.62475180400137E-2</c:v>
                </c:pt>
                <c:pt idx="6941">
                  <c:v>1.62398769831202E-2</c:v>
                </c:pt>
                <c:pt idx="6942">
                  <c:v>1.6232240630837599E-2</c:v>
                </c:pt>
                <c:pt idx="6943">
                  <c:v>1.6224608980268899E-2</c:v>
                </c:pt>
                <c:pt idx="6944">
                  <c:v>1.62169820285171E-2</c:v>
                </c:pt>
                <c:pt idx="6945">
                  <c:v>1.6209359772685401E-2</c:v>
                </c:pt>
                <c:pt idx="6946">
                  <c:v>1.6201742209876802E-2</c:v>
                </c:pt>
                <c:pt idx="6947">
                  <c:v>1.6194129337194399E-2</c:v>
                </c:pt>
                <c:pt idx="6948">
                  <c:v>1.6186521151741299E-2</c:v>
                </c:pt>
                <c:pt idx="6949">
                  <c:v>1.6178917650620399E-2</c:v>
                </c:pt>
                <c:pt idx="6950">
                  <c:v>1.6171318830934998E-2</c:v>
                </c:pt>
                <c:pt idx="6951">
                  <c:v>1.6163724689787901E-2</c:v>
                </c:pt>
                <c:pt idx="6952">
                  <c:v>1.61561352242823E-2</c:v>
                </c:pt>
                <c:pt idx="6953">
                  <c:v>1.6148550431521198E-2</c:v>
                </c:pt>
                <c:pt idx="6954">
                  <c:v>1.6140970308607699E-2</c:v>
                </c:pt>
                <c:pt idx="6955">
                  <c:v>1.6133394852644801E-2</c:v>
                </c:pt>
                <c:pt idx="6956">
                  <c:v>1.61258240607355E-2</c:v>
                </c:pt>
                <c:pt idx="6957">
                  <c:v>1.61182579299828E-2</c:v>
                </c:pt>
                <c:pt idx="6958">
                  <c:v>1.6110696457489901E-2</c:v>
                </c:pt>
                <c:pt idx="6959">
                  <c:v>1.6103139640359601E-2</c:v>
                </c:pt>
                <c:pt idx="6960">
                  <c:v>1.6095587475695099E-2</c:v>
                </c:pt>
                <c:pt idx="6961">
                  <c:v>1.6088039960599401E-2</c:v>
                </c:pt>
                <c:pt idx="6962">
                  <c:v>1.6080497092175398E-2</c:v>
                </c:pt>
                <c:pt idx="6963">
                  <c:v>1.6072958867526198E-2</c:v>
                </c:pt>
                <c:pt idx="6964">
                  <c:v>1.6065425283754702E-2</c:v>
                </c:pt>
                <c:pt idx="6965">
                  <c:v>1.60578963379641E-2</c:v>
                </c:pt>
                <c:pt idx="6966">
                  <c:v>1.6050372027257301E-2</c:v>
                </c:pt>
                <c:pt idx="6967">
                  <c:v>1.6042852348737299E-2</c:v>
                </c:pt>
                <c:pt idx="6968">
                  <c:v>1.6035337299506999E-2</c:v>
                </c:pt>
                <c:pt idx="6969">
                  <c:v>1.60278268766696E-2</c:v>
                </c:pt>
                <c:pt idx="6970">
                  <c:v>1.6020321077327902E-2</c:v>
                </c:pt>
                <c:pt idx="6971">
                  <c:v>1.6012819898584899E-2</c:v>
                </c:pt>
                <c:pt idx="6972">
                  <c:v>1.60053233375437E-2</c:v>
                </c:pt>
                <c:pt idx="6973">
                  <c:v>1.5997831391307199E-2</c:v>
                </c:pt>
                <c:pt idx="6974">
                  <c:v>1.5990344056978401E-2</c:v>
                </c:pt>
                <c:pt idx="6975">
                  <c:v>1.59828613316602E-2</c:v>
                </c:pt>
                <c:pt idx="6976">
                  <c:v>1.5975383212455702E-2</c:v>
                </c:pt>
                <c:pt idx="6977">
                  <c:v>1.5967909696467799E-2</c:v>
                </c:pt>
                <c:pt idx="6978">
                  <c:v>1.59604407807994E-2</c:v>
                </c:pt>
                <c:pt idx="6979">
                  <c:v>1.59529764625535E-2</c:v>
                </c:pt>
                <c:pt idx="6980">
                  <c:v>1.5945516738833099E-2</c:v>
                </c:pt>
                <c:pt idx="6981">
                  <c:v>1.5938061606741102E-2</c:v>
                </c:pt>
                <c:pt idx="6982">
                  <c:v>1.5930611063380399E-2</c:v>
                </c:pt>
                <c:pt idx="6983">
                  <c:v>1.5923165105854099E-2</c:v>
                </c:pt>
                <c:pt idx="6984">
                  <c:v>1.5915723731265E-2</c:v>
                </c:pt>
                <c:pt idx="6985">
                  <c:v>1.5908286936716101E-2</c:v>
                </c:pt>
                <c:pt idx="6986">
                  <c:v>1.5900854719310301E-2</c:v>
                </c:pt>
                <c:pt idx="6987">
                  <c:v>1.5893427076150601E-2</c:v>
                </c:pt>
                <c:pt idx="6988">
                  <c:v>1.5886004004339899E-2</c:v>
                </c:pt>
                <c:pt idx="6989">
                  <c:v>1.5878585500981101E-2</c:v>
                </c:pt>
                <c:pt idx="6990">
                  <c:v>1.5871171563177001E-2</c:v>
                </c:pt>
                <c:pt idx="6991">
                  <c:v>1.5863762188030799E-2</c:v>
                </c:pt>
                <c:pt idx="6992">
                  <c:v>1.5856357372645201E-2</c:v>
                </c:pt>
                <c:pt idx="6993">
                  <c:v>1.5848957114123201E-2</c:v>
                </c:pt>
                <c:pt idx="6994">
                  <c:v>1.5841561409567599E-2</c:v>
                </c:pt>
                <c:pt idx="6995">
                  <c:v>1.5834170256081501E-2</c:v>
                </c:pt>
                <c:pt idx="6996">
                  <c:v>1.58267836507676E-2</c:v>
                </c:pt>
                <c:pt idx="6997">
                  <c:v>1.58194015907289E-2</c:v>
                </c:pt>
                <c:pt idx="6998">
                  <c:v>1.5812024073068299E-2</c:v>
                </c:pt>
                <c:pt idx="6999">
                  <c:v>1.58046510948887E-2</c:v>
                </c:pt>
                <c:pt idx="7000">
                  <c:v>1.5797282653292999E-2</c:v>
                </c:pt>
                <c:pt idx="7001">
                  <c:v>1.5789918745384001E-2</c:v>
                </c:pt>
                <c:pt idx="7002">
                  <c:v>1.5782559368264601E-2</c:v>
                </c:pt>
                <c:pt idx="7003">
                  <c:v>1.5775204519037699E-2</c:v>
                </c:pt>
                <c:pt idx="7004">
                  <c:v>1.5767854194806301E-2</c:v>
                </c:pt>
                <c:pt idx="7005">
                  <c:v>1.5760508392673098E-2</c:v>
                </c:pt>
                <c:pt idx="7006">
                  <c:v>1.5753167109740999E-2</c:v>
                </c:pt>
                <c:pt idx="7007">
                  <c:v>1.5745830343112902E-2</c:v>
                </c:pt>
                <c:pt idx="7008">
                  <c:v>1.5738498089891698E-2</c:v>
                </c:pt>
                <c:pt idx="7009">
                  <c:v>1.57311703471802E-2</c:v>
                </c:pt>
                <c:pt idx="7010">
                  <c:v>1.5723847112081201E-2</c:v>
                </c:pt>
                <c:pt idx="7011">
                  <c:v>1.5716528381697702E-2</c:v>
                </c:pt>
                <c:pt idx="7012">
                  <c:v>1.5709214153132499E-2</c:v>
                </c:pt>
                <c:pt idx="7013">
                  <c:v>1.57019044234884E-2</c:v>
                </c:pt>
                <c:pt idx="7014">
                  <c:v>1.5694599189868302E-2</c:v>
                </c:pt>
                <c:pt idx="7015">
                  <c:v>1.5687298449375001E-2</c:v>
                </c:pt>
                <c:pt idx="7016">
                  <c:v>1.5680002199111299E-2</c:v>
                </c:pt>
                <c:pt idx="7017">
                  <c:v>1.5672710436180098E-2</c:v>
                </c:pt>
                <c:pt idx="7018">
                  <c:v>1.56654231576842E-2</c:v>
                </c:pt>
                <c:pt idx="7019">
                  <c:v>1.5658140360726502E-2</c:v>
                </c:pt>
                <c:pt idx="7020">
                  <c:v>1.5650862042409699E-2</c:v>
                </c:pt>
                <c:pt idx="7021">
                  <c:v>1.56435881998368E-2</c:v>
                </c:pt>
                <c:pt idx="7022">
                  <c:v>1.56363188301104E-2</c:v>
                </c:pt>
                <c:pt idx="7023">
                  <c:v>1.5629053930333401E-2</c:v>
                </c:pt>
                <c:pt idx="7024">
                  <c:v>1.5621793497608699E-2</c:v>
                </c:pt>
                <c:pt idx="7025">
                  <c:v>1.5614537529039E-2</c:v>
                </c:pt>
                <c:pt idx="7026">
                  <c:v>1.56072860217272E-2</c:v>
                </c:pt>
                <c:pt idx="7027">
                  <c:v>1.5600038972776E-2</c:v>
                </c:pt>
                <c:pt idx="7028">
                  <c:v>1.5592796379288299E-2</c:v>
                </c:pt>
                <c:pt idx="7029">
                  <c:v>1.55855582383668E-2</c:v>
                </c:pt>
                <c:pt idx="7030">
                  <c:v>1.5578324547114299E-2</c:v>
                </c:pt>
                <c:pt idx="7031">
                  <c:v>1.5571095302633699E-2</c:v>
                </c:pt>
                <c:pt idx="7032">
                  <c:v>1.5563870502027699E-2</c:v>
                </c:pt>
                <c:pt idx="7033">
                  <c:v>1.5556650142399099E-2</c:v>
                </c:pt>
                <c:pt idx="7034">
                  <c:v>1.55494342208507E-2</c:v>
                </c:pt>
                <c:pt idx="7035">
                  <c:v>1.55422227344852E-2</c:v>
                </c:pt>
                <c:pt idx="7036">
                  <c:v>1.55350156804054E-2</c:v>
                </c:pt>
                <c:pt idx="7037">
                  <c:v>1.55278130557142E-2</c:v>
                </c:pt>
                <c:pt idx="7038">
                  <c:v>1.5520614857514201E-2</c:v>
                </c:pt>
                <c:pt idx="7039">
                  <c:v>1.5513421082908299E-2</c:v>
                </c:pt>
                <c:pt idx="7040">
                  <c:v>1.5506231728999099E-2</c:v>
                </c:pt>
                <c:pt idx="7041">
                  <c:v>1.54990467928895E-2</c:v>
                </c:pt>
                <c:pt idx="7042">
                  <c:v>1.54918662716823E-2</c:v>
                </c:pt>
                <c:pt idx="7043">
                  <c:v>1.5484690162480001E-2</c:v>
                </c:pt>
                <c:pt idx="7044">
                  <c:v>1.5477518462385599E-2</c:v>
                </c:pt>
                <c:pt idx="7045">
                  <c:v>1.54703511685018E-2</c:v>
                </c:pt>
                <c:pt idx="7046">
                  <c:v>1.54631882779312E-2</c:v>
                </c:pt>
                <c:pt idx="7047">
                  <c:v>1.5456029787776699E-2</c:v>
                </c:pt>
                <c:pt idx="7048">
                  <c:v>1.5448875695140999E-2</c:v>
                </c:pt>
                <c:pt idx="7049">
                  <c:v>1.5441725997126799E-2</c:v>
                </c:pt>
                <c:pt idx="7050">
                  <c:v>1.5434580690836801E-2</c:v>
                </c:pt>
                <c:pt idx="7051">
                  <c:v>1.54274397733738E-2</c:v>
                </c:pt>
                <c:pt idx="7052">
                  <c:v>1.54203032418404E-2</c:v>
                </c:pt>
                <c:pt idx="7053">
                  <c:v>1.5413171093339499E-2</c:v>
                </c:pt>
                <c:pt idx="7054">
                  <c:v>1.5406043324973801E-2</c:v>
                </c:pt>
                <c:pt idx="7055">
                  <c:v>1.53989199338458E-2</c:v>
                </c:pt>
                <c:pt idx="7056">
                  <c:v>1.5391800917058499E-2</c:v>
                </c:pt>
                <c:pt idx="7057">
                  <c:v>1.5384686271714401E-2</c:v>
                </c:pt>
                <c:pt idx="7058">
                  <c:v>1.53775759949163E-2</c:v>
                </c:pt>
                <c:pt idx="7059">
                  <c:v>1.53704700837668E-2</c:v>
                </c:pt>
                <c:pt idx="7060">
                  <c:v>1.53633685353688E-2</c:v>
                </c:pt>
                <c:pt idx="7061">
                  <c:v>1.5356271346824799E-2</c:v>
                </c:pt>
                <c:pt idx="7062">
                  <c:v>1.5349178515237601E-2</c:v>
                </c:pt>
                <c:pt idx="7063">
                  <c:v>1.53420900377098E-2</c:v>
                </c:pt>
                <c:pt idx="7064">
                  <c:v>1.53350059113442E-2</c:v>
                </c:pt>
                <c:pt idx="7065">
                  <c:v>1.53279261332435E-2</c:v>
                </c:pt>
                <c:pt idx="7066">
                  <c:v>1.5320850700510201E-2</c:v>
                </c:pt>
                <c:pt idx="7067">
                  <c:v>1.53137796102472E-2</c:v>
                </c:pt>
                <c:pt idx="7068">
                  <c:v>1.5306712859557E-2</c:v>
                </c:pt>
                <c:pt idx="7069">
                  <c:v>1.5299650445542301E-2</c:v>
                </c:pt>
                <c:pt idx="7070">
                  <c:v>1.5292592365305901E-2</c:v>
                </c:pt>
                <c:pt idx="7071">
                  <c:v>1.5285538615950301E-2</c:v>
                </c:pt>
                <c:pt idx="7072">
                  <c:v>1.5278489194578301E-2</c:v>
                </c:pt>
                <c:pt idx="7073">
                  <c:v>1.5271444098292499E-2</c:v>
                </c:pt>
                <c:pt idx="7074">
                  <c:v>1.52644033241956E-2</c:v>
                </c:pt>
                <c:pt idx="7075">
                  <c:v>1.5257366869390099E-2</c:v>
                </c:pt>
                <c:pt idx="7076">
                  <c:v>1.52503347309789E-2</c:v>
                </c:pt>
                <c:pt idx="7077">
                  <c:v>1.52433069060644E-2</c:v>
                </c:pt>
                <c:pt idx="7078">
                  <c:v>1.52362833917494E-2</c:v>
                </c:pt>
                <c:pt idx="7079">
                  <c:v>1.52292641851366E-2</c:v>
                </c:pt>
                <c:pt idx="7080">
                  <c:v>1.5222249283328399E-2</c:v>
                </c:pt>
                <c:pt idx="7081">
                  <c:v>1.52152386834276E-2</c:v>
                </c:pt>
                <c:pt idx="7082">
                  <c:v>1.52082323825369E-2</c:v>
                </c:pt>
                <c:pt idx="7083">
                  <c:v>1.52012303777588E-2</c:v>
                </c:pt>
                <c:pt idx="7084">
                  <c:v>1.5194232666195901E-2</c:v>
                </c:pt>
                <c:pt idx="7085">
                  <c:v>1.5187239244951E-2</c:v>
                </c:pt>
                <c:pt idx="7086">
                  <c:v>1.51802501111266E-2</c:v>
                </c:pt>
                <c:pt idx="7087">
                  <c:v>1.5173265261825299E-2</c:v>
                </c:pt>
                <c:pt idx="7088">
                  <c:v>1.5166284694149801E-2</c:v>
                </c:pt>
                <c:pt idx="7089">
                  <c:v>1.51593084052026E-2</c:v>
                </c:pt>
                <c:pt idx="7090">
                  <c:v>1.51523363920864E-2</c:v>
                </c:pt>
                <c:pt idx="7091">
                  <c:v>1.5145368651903799E-2</c:v>
                </c:pt>
                <c:pt idx="7092">
                  <c:v>1.5138405181757301E-2</c:v>
                </c:pt>
                <c:pt idx="7093">
                  <c:v>1.51314459787497E-2</c:v>
                </c:pt>
                <c:pt idx="7094">
                  <c:v>1.5124491039983401E-2</c:v>
                </c:pt>
                <c:pt idx="7095">
                  <c:v>1.51175403625611E-2</c:v>
                </c:pt>
                <c:pt idx="7096">
                  <c:v>1.5110593943585399E-2</c:v>
                </c:pt>
                <c:pt idx="7097">
                  <c:v>1.51036517801589E-2</c:v>
                </c:pt>
                <c:pt idx="7098">
                  <c:v>1.5096713869384101E-2</c:v>
                </c:pt>
                <c:pt idx="7099">
                  <c:v>1.5089780208363599E-2</c:v>
                </c:pt>
                <c:pt idx="7100">
                  <c:v>1.5082850794199999E-2</c:v>
                </c:pt>
                <c:pt idx="7101">
                  <c:v>1.5075925623995901E-2</c:v>
                </c:pt>
                <c:pt idx="7102">
                  <c:v>1.5069004694853901E-2</c:v>
                </c:pt>
                <c:pt idx="7103">
                  <c:v>1.5062088003876499E-2</c:v>
                </c:pt>
                <c:pt idx="7104">
                  <c:v>1.5055175548166299E-2</c:v>
                </c:pt>
                <c:pt idx="7105">
                  <c:v>1.5048267324825899E-2</c:v>
                </c:pt>
                <c:pt idx="7106">
                  <c:v>1.50413633309578E-2</c:v>
                </c:pt>
                <c:pt idx="7107">
                  <c:v>1.5034463563664601E-2</c:v>
                </c:pt>
                <c:pt idx="7108">
                  <c:v>1.50275680200489E-2</c:v>
                </c:pt>
                <c:pt idx="7109">
                  <c:v>1.50206766972131E-2</c:v>
                </c:pt>
                <c:pt idx="7110">
                  <c:v>1.50137895922599E-2</c:v>
                </c:pt>
                <c:pt idx="7111">
                  <c:v>1.50069067022918E-2</c:v>
                </c:pt>
                <c:pt idx="7112">
                  <c:v>1.50000280244113E-2</c:v>
                </c:pt>
                <c:pt idx="7113">
                  <c:v>1.49931535557211E-2</c:v>
                </c:pt>
                <c:pt idx="7114">
                  <c:v>1.49862832933235E-2</c:v>
                </c:pt>
                <c:pt idx="7115">
                  <c:v>1.49794172343212E-2</c:v>
                </c:pt>
                <c:pt idx="7116">
                  <c:v>1.4972555375816699E-2</c:v>
                </c:pt>
                <c:pt idx="7117">
                  <c:v>1.49656977149126E-2</c:v>
                </c:pt>
                <c:pt idx="7118">
                  <c:v>1.49588442487113E-2</c:v>
                </c:pt>
                <c:pt idx="7119">
                  <c:v>1.49519949743153E-2</c:v>
                </c:pt>
                <c:pt idx="7120">
                  <c:v>1.49451498888273E-2</c:v>
                </c:pt>
                <c:pt idx="7121">
                  <c:v>1.49383089893497E-2</c:v>
                </c:pt>
                <c:pt idx="7122">
                  <c:v>1.4931472272985E-2</c:v>
                </c:pt>
                <c:pt idx="7123">
                  <c:v>1.4924639736835801E-2</c:v>
                </c:pt>
                <c:pt idx="7124">
                  <c:v>1.4917811378004599E-2</c:v>
                </c:pt>
                <c:pt idx="7125">
                  <c:v>1.49109871935938E-2</c:v>
                </c:pt>
                <c:pt idx="7126">
                  <c:v>1.4904167180706E-2</c:v>
                </c:pt>
                <c:pt idx="7127">
                  <c:v>1.48973513364436E-2</c:v>
                </c:pt>
                <c:pt idx="7128">
                  <c:v>1.4890539657909299E-2</c:v>
                </c:pt>
                <c:pt idx="7129">
                  <c:v>1.48837321422054E-2</c:v>
                </c:pt>
                <c:pt idx="7130">
                  <c:v>1.48769287864344E-2</c:v>
                </c:pt>
                <c:pt idx="7131">
                  <c:v>1.4870129587699E-2</c:v>
                </c:pt>
                <c:pt idx="7132">
                  <c:v>1.48633345431015E-2</c:v>
                </c:pt>
                <c:pt idx="7133">
                  <c:v>1.48565436497444E-2</c:v>
                </c:pt>
                <c:pt idx="7134">
                  <c:v>1.4849756904730199E-2</c:v>
                </c:pt>
                <c:pt idx="7135">
                  <c:v>1.48429743051614E-2</c:v>
                </c:pt>
                <c:pt idx="7136">
                  <c:v>1.48361958481404E-2</c:v>
                </c:pt>
                <c:pt idx="7137">
                  <c:v>1.48294215307698E-2</c:v>
                </c:pt>
                <c:pt idx="7138">
                  <c:v>1.4822651350152E-2</c:v>
                </c:pt>
                <c:pt idx="7139">
                  <c:v>1.48158853033895E-2</c:v>
                </c:pt>
                <c:pt idx="7140">
                  <c:v>1.48091233875848E-2</c:v>
                </c:pt>
                <c:pt idx="7141">
                  <c:v>1.48023655998402E-2</c:v>
                </c:pt>
                <c:pt idx="7142">
                  <c:v>1.4795611937258301E-2</c:v>
                </c:pt>
                <c:pt idx="7143">
                  <c:v>1.47888623969415E-2</c:v>
                </c:pt>
                <c:pt idx="7144">
                  <c:v>1.4782116975992301E-2</c:v>
                </c:pt>
                <c:pt idx="7145">
                  <c:v>1.4775375671513101E-2</c:v>
                </c:pt>
                <c:pt idx="7146">
                  <c:v>1.4768638480606401E-2</c:v>
                </c:pt>
                <c:pt idx="7147">
                  <c:v>1.47619054003746E-2</c:v>
                </c:pt>
                <c:pt idx="7148">
                  <c:v>1.4755176427920199E-2</c:v>
                </c:pt>
                <c:pt idx="7149">
                  <c:v>1.4748451560345601E-2</c:v>
                </c:pt>
                <c:pt idx="7150">
                  <c:v>1.4741730794753201E-2</c:v>
                </c:pt>
                <c:pt idx="7151">
                  <c:v>1.47350141282455E-2</c:v>
                </c:pt>
                <c:pt idx="7152">
                  <c:v>1.4728301557924799E-2</c:v>
                </c:pt>
                <c:pt idx="7153">
                  <c:v>1.47215930808937E-2</c:v>
                </c:pt>
                <c:pt idx="7154">
                  <c:v>1.4714888694254601E-2</c:v>
                </c:pt>
                <c:pt idx="7155">
                  <c:v>1.47081883951098E-2</c:v>
                </c:pt>
                <c:pt idx="7156">
                  <c:v>1.4701492180561901E-2</c:v>
                </c:pt>
                <c:pt idx="7157">
                  <c:v>1.46948000477131E-2</c:v>
                </c:pt>
                <c:pt idx="7158">
                  <c:v>1.4688111993666E-2</c:v>
                </c:pt>
                <c:pt idx="7159">
                  <c:v>1.4681428015522999E-2</c:v>
                </c:pt>
                <c:pt idx="7160">
                  <c:v>1.46747481103863E-2</c:v>
                </c:pt>
                <c:pt idx="7161">
                  <c:v>1.46680722753586E-2</c:v>
                </c:pt>
                <c:pt idx="7162">
                  <c:v>1.46614005075421E-2</c:v>
                </c:pt>
                <c:pt idx="7163">
                  <c:v>1.46547328040392E-2</c:v>
                </c:pt>
                <c:pt idx="7164">
                  <c:v>1.4648069161952401E-2</c:v>
                </c:pt>
                <c:pt idx="7165">
                  <c:v>1.46414095783841E-2</c:v>
                </c:pt>
                <c:pt idx="7166">
                  <c:v>1.4634754050436599E-2</c:v>
                </c:pt>
                <c:pt idx="7167">
                  <c:v>1.46281025752123E-2</c:v>
                </c:pt>
                <c:pt idx="7168">
                  <c:v>1.46214551498137E-2</c:v>
                </c:pt>
                <c:pt idx="7169">
                  <c:v>1.4614811771343101E-2</c:v>
                </c:pt>
                <c:pt idx="7170">
                  <c:v>1.46081724369028E-2</c:v>
                </c:pt>
                <c:pt idx="7171">
                  <c:v>1.46015371435953E-2</c:v>
                </c:pt>
                <c:pt idx="7172">
                  <c:v>1.4594905888523E-2</c:v>
                </c:pt>
                <c:pt idx="7173">
                  <c:v>1.45882786687882E-2</c:v>
                </c:pt>
                <c:pt idx="7174">
                  <c:v>1.45816554814932E-2</c:v>
                </c:pt>
                <c:pt idx="7175">
                  <c:v>1.4575036323740499E-2</c:v>
                </c:pt>
                <c:pt idx="7176">
                  <c:v>1.45684211926325E-2</c:v>
                </c:pt>
                <c:pt idx="7177">
                  <c:v>1.4561810085271401E-2</c:v>
                </c:pt>
                <c:pt idx="7178">
                  <c:v>1.4555202998759601E-2</c:v>
                </c:pt>
                <c:pt idx="7179">
                  <c:v>1.45485999301995E-2</c:v>
                </c:pt>
                <c:pt idx="7180">
                  <c:v>1.45420008766935E-2</c:v>
                </c:pt>
                <c:pt idx="7181">
                  <c:v>1.4535405835343899E-2</c:v>
                </c:pt>
                <c:pt idx="7182">
                  <c:v>1.4528814803253E-2</c:v>
                </c:pt>
                <c:pt idx="7183">
                  <c:v>1.4522227777523201E-2</c:v>
                </c:pt>
                <c:pt idx="7184">
                  <c:v>1.4515644755256799E-2</c:v>
                </c:pt>
                <c:pt idx="7185">
                  <c:v>1.45090657335562E-2</c:v>
                </c:pt>
                <c:pt idx="7186">
                  <c:v>1.4502490709523801E-2</c:v>
                </c:pt>
                <c:pt idx="7187">
                  <c:v>1.4495919680261701E-2</c:v>
                </c:pt>
                <c:pt idx="7188">
                  <c:v>1.4489352642872501E-2</c:v>
                </c:pt>
                <c:pt idx="7189">
                  <c:v>1.44827895944583E-2</c:v>
                </c:pt>
                <c:pt idx="7190">
                  <c:v>1.44762305321216E-2</c:v>
                </c:pt>
                <c:pt idx="7191">
                  <c:v>1.44696754529647E-2</c:v>
                </c:pt>
                <c:pt idx="7192">
                  <c:v>1.44631243540898E-2</c:v>
                </c:pt>
                <c:pt idx="7193">
                  <c:v>1.4456577232599299E-2</c:v>
                </c:pt>
                <c:pt idx="7194">
                  <c:v>1.44500340855955E-2</c:v>
                </c:pt>
                <c:pt idx="7195">
                  <c:v>1.44434949101808E-2</c:v>
                </c:pt>
                <c:pt idx="7196">
                  <c:v>1.44369597034573E-2</c:v>
                </c:pt>
                <c:pt idx="7197">
                  <c:v>1.44304284625276E-2</c:v>
                </c:pt>
                <c:pt idx="7198">
                  <c:v>1.4423901184493699E-2</c:v>
                </c:pt>
                <c:pt idx="7199">
                  <c:v>1.44173778664581E-2</c:v>
                </c:pt>
                <c:pt idx="7200">
                  <c:v>1.4410858505523099E-2</c:v>
                </c:pt>
                <c:pt idx="7201">
                  <c:v>1.4404343098790901E-2</c:v>
                </c:pt>
                <c:pt idx="7202">
                  <c:v>1.43978316433639E-2</c:v>
                </c:pt>
                <c:pt idx="7203">
                  <c:v>1.43913241363442E-2</c:v>
                </c:pt>
                <c:pt idx="7204">
                  <c:v>1.43848205748343E-2</c:v>
                </c:pt>
                <c:pt idx="7205">
                  <c:v>1.4378320955936399E-2</c:v>
                </c:pt>
                <c:pt idx="7206">
                  <c:v>1.4371825276752801E-2</c:v>
                </c:pt>
                <c:pt idx="7207">
                  <c:v>1.43653335343858E-2</c:v>
                </c:pt>
                <c:pt idx="7208">
                  <c:v>1.43588457259375E-2</c:v>
                </c:pt>
                <c:pt idx="7209">
                  <c:v>1.4352361848510501E-2</c:v>
                </c:pt>
                <c:pt idx="7210">
                  <c:v>1.4345881899206801E-2</c:v>
                </c:pt>
                <c:pt idx="7211">
                  <c:v>1.43394058751287E-2</c:v>
                </c:pt>
                <c:pt idx="7212">
                  <c:v>1.43329337733786E-2</c:v>
                </c:pt>
                <c:pt idx="7213">
                  <c:v>1.43264655910587E-2</c:v>
                </c:pt>
                <c:pt idx="7214">
                  <c:v>1.43200013252713E-2</c:v>
                </c:pt>
                <c:pt idx="7215">
                  <c:v>1.4313540973118599E-2</c:v>
                </c:pt>
                <c:pt idx="7216">
                  <c:v>1.4307084531702799E-2</c:v>
                </c:pt>
                <c:pt idx="7217">
                  <c:v>1.43006319981263E-2</c:v>
                </c:pt>
                <c:pt idx="7218">
                  <c:v>1.42941833694912E-2</c:v>
                </c:pt>
                <c:pt idx="7219">
                  <c:v>1.4287738642899899E-2</c:v>
                </c:pt>
                <c:pt idx="7220">
                  <c:v>1.4281297815454499E-2</c:v>
                </c:pt>
                <c:pt idx="7221">
                  <c:v>1.42748608842574E-2</c:v>
                </c:pt>
                <c:pt idx="7222">
                  <c:v>1.42684278464107E-2</c:v>
                </c:pt>
                <c:pt idx="7223">
                  <c:v>1.42619986990167E-2</c:v>
                </c:pt>
                <c:pt idx="7224">
                  <c:v>1.4255573439177599E-2</c:v>
                </c:pt>
                <c:pt idx="7225">
                  <c:v>1.42491520639957E-2</c:v>
                </c:pt>
                <c:pt idx="7226">
                  <c:v>1.42427345705732E-2</c:v>
                </c:pt>
                <c:pt idx="7227">
                  <c:v>1.4236320956012301E-2</c:v>
                </c:pt>
                <c:pt idx="7228">
                  <c:v>1.42299112174152E-2</c:v>
                </c:pt>
                <c:pt idx="7229">
                  <c:v>1.42235053518843E-2</c:v>
                </c:pt>
                <c:pt idx="7230">
                  <c:v>1.42171033565215E-2</c:v>
                </c:pt>
                <c:pt idx="7231">
                  <c:v>1.42107052284293E-2</c:v>
                </c:pt>
                <c:pt idx="7232">
                  <c:v>1.4204310964709799E-2</c:v>
                </c:pt>
                <c:pt idx="7233">
                  <c:v>1.4197920562465299E-2</c:v>
                </c:pt>
                <c:pt idx="7234">
                  <c:v>1.4191534018797899E-2</c:v>
                </c:pt>
                <c:pt idx="7235">
                  <c:v>1.4185129572038799E-2</c:v>
                </c:pt>
                <c:pt idx="7236">
                  <c:v>1.4178722010335799E-2</c:v>
                </c:pt>
                <c:pt idx="7237">
                  <c:v>1.41723182936286E-2</c:v>
                </c:pt>
                <c:pt idx="7238">
                  <c:v>1.41659184197909E-2</c:v>
                </c:pt>
                <c:pt idx="7239">
                  <c:v>1.41595223866965E-2</c:v>
                </c:pt>
                <c:pt idx="7240">
                  <c:v>1.4153130192219201E-2</c:v>
                </c:pt>
                <c:pt idx="7241">
                  <c:v>1.41467418342328E-2</c:v>
                </c:pt>
                <c:pt idx="7242">
                  <c:v>1.4140357310611E-2</c:v>
                </c:pt>
                <c:pt idx="7243">
                  <c:v>1.41339766192277E-2</c:v>
                </c:pt>
                <c:pt idx="7244">
                  <c:v>1.4127599757956501E-2</c:v>
                </c:pt>
                <c:pt idx="7245">
                  <c:v>1.4121226724671299E-2</c:v>
                </c:pt>
                <c:pt idx="7246">
                  <c:v>1.41148575172458E-2</c:v>
                </c:pt>
                <c:pt idx="7247">
                  <c:v>1.41084921335538E-2</c:v>
                </c:pt>
                <c:pt idx="7248">
                  <c:v>1.4102130571469E-2</c:v>
                </c:pt>
                <c:pt idx="7249">
                  <c:v>1.40957728288652E-2</c:v>
                </c:pt>
                <c:pt idx="7250">
                  <c:v>1.40894189036162E-2</c:v>
                </c:pt>
                <c:pt idx="7251">
                  <c:v>1.40830687935957E-2</c:v>
                </c:pt>
                <c:pt idx="7252">
                  <c:v>1.4076722496677499E-2</c:v>
                </c:pt>
                <c:pt idx="7253">
                  <c:v>1.40703800107353E-2</c:v>
                </c:pt>
                <c:pt idx="7254">
                  <c:v>1.40640413336428E-2</c:v>
                </c:pt>
                <c:pt idx="7255">
                  <c:v>1.40577064632739E-2</c:v>
                </c:pt>
                <c:pt idx="7256">
                  <c:v>1.4051375397502199E-2</c:v>
                </c:pt>
                <c:pt idx="7257">
                  <c:v>1.40450481342015E-2</c:v>
                </c:pt>
                <c:pt idx="7258">
                  <c:v>1.4038724671245501E-2</c:v>
                </c:pt>
                <c:pt idx="7259">
                  <c:v>1.4032405006508E-2</c:v>
                </c:pt>
                <c:pt idx="7260">
                  <c:v>1.40260891378628E-2</c:v>
                </c:pt>
                <c:pt idx="7261">
                  <c:v>1.40197770631834E-2</c:v>
                </c:pt>
                <c:pt idx="7262">
                  <c:v>1.4013468780343799E-2</c:v>
                </c:pt>
                <c:pt idx="7263">
                  <c:v>1.4007164287217501E-2</c:v>
                </c:pt>
                <c:pt idx="7264">
                  <c:v>1.40008635816784E-2</c:v>
                </c:pt>
                <c:pt idx="7265">
                  <c:v>1.39945666616002E-2</c:v>
                </c:pt>
                <c:pt idx="7266">
                  <c:v>1.3988273524856499E-2</c:v>
                </c:pt>
                <c:pt idx="7267">
                  <c:v>1.39819841693211E-2</c:v>
                </c:pt>
                <c:pt idx="7268">
                  <c:v>1.39756985928678E-2</c:v>
                </c:pt>
                <c:pt idx="7269">
                  <c:v>1.39694167933702E-2</c:v>
                </c:pt>
                <c:pt idx="7270">
                  <c:v>1.3963138768702E-2</c:v>
                </c:pt>
                <c:pt idx="7271">
                  <c:v>1.3956864516737E-2</c:v>
                </c:pt>
                <c:pt idx="7272">
                  <c:v>1.3950594035348899E-2</c:v>
                </c:pt>
                <c:pt idx="7273">
                  <c:v>1.3944327322411401E-2</c:v>
                </c:pt>
                <c:pt idx="7274">
                  <c:v>1.39380643757982E-2</c:v>
                </c:pt>
                <c:pt idx="7275">
                  <c:v>1.39318051933829E-2</c:v>
                </c:pt>
                <c:pt idx="7276">
                  <c:v>1.39255497730394E-2</c:v>
                </c:pt>
                <c:pt idx="7277">
                  <c:v>1.3919298112641299E-2</c:v>
                </c:pt>
                <c:pt idx="7278">
                  <c:v>1.39130502100622E-2</c:v>
                </c:pt>
                <c:pt idx="7279">
                  <c:v>1.3906806063176E-2</c:v>
                </c:pt>
                <c:pt idx="7280">
                  <c:v>1.39005656698562E-2</c:v>
                </c:pt>
                <c:pt idx="7281">
                  <c:v>1.3894329027976699E-2</c:v>
                </c:pt>
                <c:pt idx="7282">
                  <c:v>1.3888096135410999E-2</c:v>
                </c:pt>
                <c:pt idx="7283">
                  <c:v>1.38818669900328E-2</c:v>
                </c:pt>
                <c:pt idx="7284">
                  <c:v>1.38756415897159E-2</c:v>
                </c:pt>
                <c:pt idx="7285">
                  <c:v>1.3869419932334001E-2</c:v>
                </c:pt>
                <c:pt idx="7286">
                  <c:v>1.3863202015760599E-2</c:v>
                </c:pt>
                <c:pt idx="7287">
                  <c:v>1.38569878378696E-2</c:v>
                </c:pt>
                <c:pt idx="7288">
                  <c:v>1.38507773965345E-2</c:v>
                </c:pt>
                <c:pt idx="7289">
                  <c:v>1.3844570689629E-2</c:v>
                </c:pt>
                <c:pt idx="7290">
                  <c:v>1.38383677150269E-2</c:v>
                </c:pt>
                <c:pt idx="7291">
                  <c:v>1.3832168470601799E-2</c:v>
                </c:pt>
                <c:pt idx="7292">
                  <c:v>1.38259729542273E-2</c:v>
                </c:pt>
                <c:pt idx="7293">
                  <c:v>1.3819781163777099E-2</c:v>
                </c:pt>
                <c:pt idx="7294">
                  <c:v>1.3813593097125E-2</c:v>
                </c:pt>
                <c:pt idx="7295">
                  <c:v>1.38074087521445E-2</c:v>
                </c:pt>
                <c:pt idx="7296">
                  <c:v>1.38012281267093E-2</c:v>
                </c:pt>
                <c:pt idx="7297">
                  <c:v>1.3795051218693099E-2</c:v>
                </c:pt>
                <c:pt idx="7298">
                  <c:v>1.3788878025969601E-2</c:v>
                </c:pt>
                <c:pt idx="7299">
                  <c:v>1.37827085464123E-2</c:v>
                </c:pt>
                <c:pt idx="7300">
                  <c:v>1.3776542777894999E-2</c:v>
                </c:pt>
                <c:pt idx="7301">
                  <c:v>1.37703807182913E-2</c:v>
                </c:pt>
                <c:pt idx="7302">
                  <c:v>1.37642223654749E-2</c:v>
                </c:pt>
                <c:pt idx="7303">
                  <c:v>1.37580677173193E-2</c:v>
                </c:pt>
                <c:pt idx="7304">
                  <c:v>1.37519167716983E-2</c:v>
                </c:pt>
                <c:pt idx="7305">
                  <c:v>1.37457695264854E-2</c:v>
                </c:pt>
                <c:pt idx="7306">
                  <c:v>1.37396259795544E-2</c:v>
                </c:pt>
                <c:pt idx="7307">
                  <c:v>1.37334861287789E-2</c:v>
                </c:pt>
                <c:pt idx="7308">
                  <c:v>1.3727349972032499E-2</c:v>
                </c:pt>
                <c:pt idx="7309">
                  <c:v>1.37212175071888E-2</c:v>
                </c:pt>
                <c:pt idx="7310">
                  <c:v>1.3715088732121501E-2</c:v>
                </c:pt>
                <c:pt idx="7311">
                  <c:v>1.3708963644704201E-2</c:v>
                </c:pt>
                <c:pt idx="7312">
                  <c:v>1.3702842242810501E-2</c:v>
                </c:pt>
                <c:pt idx="7313">
                  <c:v>1.3696724524314099E-2</c:v>
                </c:pt>
                <c:pt idx="7314">
                  <c:v>1.3690610487088599E-2</c:v>
                </c:pt>
                <c:pt idx="7315">
                  <c:v>1.36845001290076E-2</c:v>
                </c:pt>
                <c:pt idx="7316">
                  <c:v>1.3678393447944699E-2</c:v>
                </c:pt>
                <c:pt idx="7317">
                  <c:v>1.36722904417736E-2</c:v>
                </c:pt>
                <c:pt idx="7318">
                  <c:v>1.3666191108367901E-2</c:v>
                </c:pt>
                <c:pt idx="7319">
                  <c:v>1.36600954456011E-2</c:v>
                </c:pt>
                <c:pt idx="7320">
                  <c:v>1.3654003451346999E-2</c:v>
                </c:pt>
                <c:pt idx="7321">
                  <c:v>1.36479151234791E-2</c:v>
                </c:pt>
                <c:pt idx="7322">
                  <c:v>1.3641830459871E-2</c:v>
                </c:pt>
                <c:pt idx="7323">
                  <c:v>1.36357494583964E-2</c:v>
                </c:pt>
                <c:pt idx="7324">
                  <c:v>1.36296721169287E-2</c:v>
                </c:pt>
                <c:pt idx="7325">
                  <c:v>1.3623598433341801E-2</c:v>
                </c:pt>
                <c:pt idx="7326">
                  <c:v>1.3617528405509101E-2</c:v>
                </c:pt>
                <c:pt idx="7327">
                  <c:v>1.36114620313042E-2</c:v>
                </c:pt>
                <c:pt idx="7328">
                  <c:v>1.36053993086008E-2</c:v>
                </c:pt>
                <c:pt idx="7329">
                  <c:v>1.35993402352724E-2</c:v>
                </c:pt>
                <c:pt idx="7330">
                  <c:v>1.35932848091927E-2</c:v>
                </c:pt>
                <c:pt idx="7331">
                  <c:v>1.35872330282352E-2</c:v>
                </c:pt>
                <c:pt idx="7332">
                  <c:v>1.35811848902735E-2</c:v>
                </c:pt>
                <c:pt idx="7333">
                  <c:v>1.3575140393181201E-2</c:v>
                </c:pt>
                <c:pt idx="7334">
                  <c:v>1.3569099534831999E-2</c:v>
                </c:pt>
                <c:pt idx="7335">
                  <c:v>1.3563062313099301E-2</c:v>
                </c:pt>
                <c:pt idx="7336">
                  <c:v>1.35570287258568E-2</c:v>
                </c:pt>
                <c:pt idx="7337">
                  <c:v>1.3550998770978E-2</c:v>
                </c:pt>
                <c:pt idx="7338">
                  <c:v>1.35449724463366E-2</c:v>
                </c:pt>
                <c:pt idx="7339">
                  <c:v>1.3538949749806E-2</c:v>
                </c:pt>
                <c:pt idx="7340">
                  <c:v>1.3532930679259999E-2</c:v>
                </c:pt>
                <c:pt idx="7341">
                  <c:v>1.35269152325719E-2</c:v>
                </c:pt>
                <c:pt idx="7342">
                  <c:v>1.35209034076156E-2</c:v>
                </c:pt>
                <c:pt idx="7343">
                  <c:v>1.35148952022644E-2</c:v>
                </c:pt>
                <c:pt idx="7344">
                  <c:v>1.3508890614391899E-2</c:v>
                </c:pt>
                <c:pt idx="7345">
                  <c:v>1.3502889641871799E-2</c:v>
                </c:pt>
                <c:pt idx="7346">
                  <c:v>1.34968922825776E-2</c:v>
                </c:pt>
                <c:pt idx="7347">
                  <c:v>1.34908985343829E-2</c:v>
                </c:pt>
                <c:pt idx="7348">
                  <c:v>1.34849083951611E-2</c:v>
                </c:pt>
                <c:pt idx="7349">
                  <c:v>1.34789218627859E-2</c:v>
                </c:pt>
                <c:pt idx="7350">
                  <c:v>1.34729389351309E-2</c:v>
                </c:pt>
                <c:pt idx="7351">
                  <c:v>1.3466959610069501E-2</c:v>
                </c:pt>
                <c:pt idx="7352">
                  <c:v>1.3460983885475401E-2</c:v>
                </c:pt>
                <c:pt idx="7353">
                  <c:v>1.3455011759222099E-2</c:v>
                </c:pt>
                <c:pt idx="7354">
                  <c:v>1.3449043229183E-2</c:v>
                </c:pt>
                <c:pt idx="7355">
                  <c:v>1.3443078293231899E-2</c:v>
                </c:pt>
                <c:pt idx="7356">
                  <c:v>1.3437116949242199E-2</c:v>
                </c:pt>
                <c:pt idx="7357">
                  <c:v>1.34311591950875E-2</c:v>
                </c:pt>
                <c:pt idx="7358">
                  <c:v>1.34252050286412E-2</c:v>
                </c:pt>
                <c:pt idx="7359">
                  <c:v>1.3419254447777E-2</c:v>
                </c:pt>
                <c:pt idx="7360">
                  <c:v>1.34133074503685E-2</c:v>
                </c:pt>
                <c:pt idx="7361">
                  <c:v>1.3407364034289E-2</c:v>
                </c:pt>
                <c:pt idx="7362">
                  <c:v>1.34014241974122E-2</c:v>
                </c:pt>
                <c:pt idx="7363">
                  <c:v>1.33954879376115E-2</c:v>
                </c:pt>
                <c:pt idx="7364">
                  <c:v>1.33895552527606E-2</c:v>
                </c:pt>
                <c:pt idx="7365">
                  <c:v>1.33836261407329E-2</c:v>
                </c:pt>
                <c:pt idx="7366">
                  <c:v>1.3377700599402E-2</c:v>
                </c:pt>
                <c:pt idx="7367">
                  <c:v>1.3371778626641399E-2</c:v>
                </c:pt>
                <c:pt idx="7368">
                  <c:v>1.33658602203247E-2</c:v>
                </c:pt>
                <c:pt idx="7369">
                  <c:v>1.3359945378325201E-2</c:v>
                </c:pt>
                <c:pt idx="7370">
                  <c:v>1.33540340985166E-2</c:v>
                </c:pt>
                <c:pt idx="7371">
                  <c:v>1.3348126378772401E-2</c:v>
                </c:pt>
                <c:pt idx="7372">
                  <c:v>1.33422222169661E-2</c:v>
                </c:pt>
                <c:pt idx="7373">
                  <c:v>1.33363216109711E-2</c:v>
                </c:pt>
                <c:pt idx="7374">
                  <c:v>1.33304245586611E-2</c:v>
                </c:pt>
                <c:pt idx="7375">
                  <c:v>1.3324531057909501E-2</c:v>
                </c:pt>
                <c:pt idx="7376">
                  <c:v>1.3318641106589899E-2</c:v>
                </c:pt>
                <c:pt idx="7377">
                  <c:v>1.33127547025756E-2</c:v>
                </c:pt>
                <c:pt idx="7378">
                  <c:v>1.33068718437404E-2</c:v>
                </c:pt>
                <c:pt idx="7379">
                  <c:v>1.33009925279575E-2</c:v>
                </c:pt>
                <c:pt idx="7380">
                  <c:v>1.32951167531006E-2</c:v>
                </c:pt>
                <c:pt idx="7381">
                  <c:v>1.32892445170431E-2</c:v>
                </c:pt>
                <c:pt idx="7382">
                  <c:v>1.3283375817658601E-2</c:v>
                </c:pt>
                <c:pt idx="7383">
                  <c:v>1.32775106528205E-2</c:v>
                </c:pt>
                <c:pt idx="7384">
                  <c:v>1.32716490204024E-2</c:v>
                </c:pt>
                <c:pt idx="7385">
                  <c:v>1.3265790918277599E-2</c:v>
                </c:pt>
                <c:pt idx="7386">
                  <c:v>1.3259936344319699E-2</c:v>
                </c:pt>
                <c:pt idx="7387">
                  <c:v>1.3254085296402301E-2</c:v>
                </c:pt>
                <c:pt idx="7388">
                  <c:v>1.32482377723987E-2</c:v>
                </c:pt>
                <c:pt idx="7389">
                  <c:v>1.3242393770182499E-2</c:v>
                </c:pt>
                <c:pt idx="7390">
                  <c:v>1.3236553287627101E-2</c:v>
                </c:pt>
                <c:pt idx="7391">
                  <c:v>1.3230716322605999E-2</c:v>
                </c:pt>
                <c:pt idx="7392">
                  <c:v>1.32248828729928E-2</c:v>
                </c:pt>
                <c:pt idx="7393">
                  <c:v>1.32190529366608E-2</c:v>
                </c:pt>
                <c:pt idx="7394">
                  <c:v>1.32132265114836E-2</c:v>
                </c:pt>
                <c:pt idx="7395">
                  <c:v>1.3207403595334601E-2</c:v>
                </c:pt>
                <c:pt idx="7396">
                  <c:v>1.3201584186087301E-2</c:v>
                </c:pt>
                <c:pt idx="7397">
                  <c:v>1.3195768281615099E-2</c:v>
                </c:pt>
                <c:pt idx="7398">
                  <c:v>1.31899558797916E-2</c:v>
                </c:pt>
                <c:pt idx="7399">
                  <c:v>1.3184146978490199E-2</c:v>
                </c:pt>
                <c:pt idx="7400">
                  <c:v>1.3178341575584399E-2</c:v>
                </c:pt>
                <c:pt idx="7401">
                  <c:v>1.31725396689475E-2</c:v>
                </c:pt>
                <c:pt idx="7402">
                  <c:v>1.31667412564532E-2</c:v>
                </c:pt>
                <c:pt idx="7403">
                  <c:v>1.31609463359748E-2</c:v>
                </c:pt>
                <c:pt idx="7404">
                  <c:v>1.31551549053858E-2</c:v>
                </c:pt>
                <c:pt idx="7405">
                  <c:v>1.3149366962559601E-2</c:v>
                </c:pt>
                <c:pt idx="7406">
                  <c:v>1.3143582505369801E-2</c:v>
                </c:pt>
                <c:pt idx="7407">
                  <c:v>1.31378015316897E-2</c:v>
                </c:pt>
                <c:pt idx="7408">
                  <c:v>1.3132024039392801E-2</c:v>
                </c:pt>
                <c:pt idx="7409">
                  <c:v>1.31262500263526E-2</c:v>
                </c:pt>
                <c:pt idx="7410">
                  <c:v>1.31204794904425E-2</c:v>
                </c:pt>
                <c:pt idx="7411">
                  <c:v>1.31147124295359E-2</c:v>
                </c:pt>
                <c:pt idx="7412">
                  <c:v>1.3108948841506299E-2</c:v>
                </c:pt>
                <c:pt idx="7413">
                  <c:v>1.31031887242271E-2</c:v>
                </c:pt>
                <c:pt idx="7414">
                  <c:v>1.30974320755718E-2</c:v>
                </c:pt>
                <c:pt idx="7415">
                  <c:v>1.30916788934138E-2</c:v>
                </c:pt>
                <c:pt idx="7416">
                  <c:v>1.3085929175626501E-2</c:v>
                </c:pt>
                <c:pt idx="7417">
                  <c:v>1.3080182920083399E-2</c:v>
                </c:pt>
                <c:pt idx="7418">
                  <c:v>1.30744401246579E-2</c:v>
                </c:pt>
                <c:pt idx="7419">
                  <c:v>1.30687007872234E-2</c:v>
                </c:pt>
                <c:pt idx="7420">
                  <c:v>1.3062964905653399E-2</c:v>
                </c:pt>
                <c:pt idx="7421">
                  <c:v>1.30572324778213E-2</c:v>
                </c:pt>
                <c:pt idx="7422">
                  <c:v>1.30515035016005E-2</c:v>
                </c:pt>
                <c:pt idx="7423">
                  <c:v>1.3045777974864401E-2</c:v>
                </c:pt>
                <c:pt idx="7424">
                  <c:v>1.3040055895486499E-2</c:v>
                </c:pt>
                <c:pt idx="7425">
                  <c:v>1.3034337261340101E-2</c:v>
                </c:pt>
                <c:pt idx="7426">
                  <c:v>1.30286220702988E-2</c:v>
                </c:pt>
                <c:pt idx="7427">
                  <c:v>1.30229103202358E-2</c:v>
                </c:pt>
                <c:pt idx="7428">
                  <c:v>1.30172020090247E-2</c:v>
                </c:pt>
                <c:pt idx="7429">
                  <c:v>1.30114971345387E-2</c:v>
                </c:pt>
                <c:pt idx="7430">
                  <c:v>1.30057956946515E-2</c:v>
                </c:pt>
                <c:pt idx="7431">
                  <c:v>1.30000976872363E-2</c:v>
                </c:pt>
                <c:pt idx="7432">
                  <c:v>1.2994403110166501E-2</c:v>
                </c:pt>
                <c:pt idx="7433">
                  <c:v>1.29887119613156E-2</c:v>
                </c:pt>
                <c:pt idx="7434">
                  <c:v>1.2983024238556899E-2</c:v>
                </c:pt>
                <c:pt idx="7435">
                  <c:v>1.2977339939764E-2</c:v>
                </c:pt>
                <c:pt idx="7436">
                  <c:v>1.2971659062810101E-2</c:v>
                </c:pt>
                <c:pt idx="7437">
                  <c:v>1.29659816055686E-2</c:v>
                </c:pt>
                <c:pt idx="7438">
                  <c:v>1.2960307565913E-2</c:v>
                </c:pt>
                <c:pt idx="7439">
                  <c:v>1.29546369417167E-2</c:v>
                </c:pt>
                <c:pt idx="7440">
                  <c:v>1.2948969730853001E-2</c:v>
                </c:pt>
                <c:pt idx="7441">
                  <c:v>1.2943305931195401E-2</c:v>
                </c:pt>
                <c:pt idx="7442">
                  <c:v>1.29376455406172E-2</c:v>
                </c:pt>
                <c:pt idx="7443">
                  <c:v>1.29319885569918E-2</c:v>
                </c:pt>
                <c:pt idx="7444">
                  <c:v>1.2926334978192599E-2</c:v>
                </c:pt>
                <c:pt idx="7445">
                  <c:v>1.2920684802093E-2</c:v>
                </c:pt>
                <c:pt idx="7446">
                  <c:v>1.29150380265664E-2</c:v>
                </c:pt>
                <c:pt idx="7447">
                  <c:v>1.29093946494861E-2</c:v>
                </c:pt>
                <c:pt idx="7448">
                  <c:v>1.29037546687255E-2</c:v>
                </c:pt>
                <c:pt idx="7449">
                  <c:v>1.28981180821581E-2</c:v>
                </c:pt>
                <c:pt idx="7450">
                  <c:v>1.28924848876571E-2</c:v>
                </c:pt>
                <c:pt idx="7451">
                  <c:v>1.2886855083096E-2</c:v>
                </c:pt>
                <c:pt idx="7452">
                  <c:v>1.28812286663481E-2</c:v>
                </c:pt>
                <c:pt idx="7453">
                  <c:v>1.2875605635286801E-2</c:v>
                </c:pt>
                <c:pt idx="7454">
                  <c:v>1.28699859877855E-2</c:v>
                </c:pt>
                <c:pt idx="7455">
                  <c:v>1.28643697217175E-2</c:v>
                </c:pt>
                <c:pt idx="7456">
                  <c:v>1.28587568349562E-2</c:v>
                </c:pt>
                <c:pt idx="7457">
                  <c:v>1.2853147325375E-2</c:v>
                </c:pt>
                <c:pt idx="7458">
                  <c:v>1.2847541190847101E-2</c:v>
                </c:pt>
                <c:pt idx="7459">
                  <c:v>1.2841938429246099E-2</c:v>
                </c:pt>
                <c:pt idx="7460">
                  <c:v>1.2836339038445201E-2</c:v>
                </c:pt>
                <c:pt idx="7461">
                  <c:v>1.28307430163178E-2</c:v>
                </c:pt>
                <c:pt idx="7462">
                  <c:v>1.28251503607373E-2</c:v>
                </c:pt>
                <c:pt idx="7463">
                  <c:v>1.28195610695769E-2</c:v>
                </c:pt>
                <c:pt idx="7464">
                  <c:v>1.28139751407102E-2</c:v>
                </c:pt>
                <c:pt idx="7465">
                  <c:v>1.28083925720103E-2</c:v>
                </c:pt>
                <c:pt idx="7466">
                  <c:v>1.2802813361350701E-2</c:v>
                </c:pt>
                <c:pt idx="7467">
                  <c:v>1.27972375066047E-2</c:v>
                </c:pt>
                <c:pt idx="7468">
                  <c:v>1.2791665005645599E-2</c:v>
                </c:pt>
                <c:pt idx="7469">
                  <c:v>1.27860958563468E-2</c:v>
                </c:pt>
                <c:pt idx="7470">
                  <c:v>1.2780530056581699E-2</c:v>
                </c:pt>
                <c:pt idx="7471">
                  <c:v>1.2774967604223499E-2</c:v>
                </c:pt>
                <c:pt idx="7472">
                  <c:v>1.27694084971456E-2</c:v>
                </c:pt>
                <c:pt idx="7473">
                  <c:v>1.2763852733221399E-2</c:v>
                </c:pt>
                <c:pt idx="7474">
                  <c:v>1.2758300310324201E-2</c:v>
                </c:pt>
                <c:pt idx="7475">
                  <c:v>1.27527512263272E-2</c:v>
                </c:pt>
                <c:pt idx="7476">
                  <c:v>1.27472054791039E-2</c:v>
                </c:pt>
                <c:pt idx="7477">
                  <c:v>1.27416630665276E-2</c:v>
                </c:pt>
                <c:pt idx="7478">
                  <c:v>1.2736123986471601E-2</c:v>
                </c:pt>
                <c:pt idx="7479">
                  <c:v>1.27305882368092E-2</c:v>
                </c:pt>
                <c:pt idx="7480">
                  <c:v>1.2725055815413701E-2</c:v>
                </c:pt>
                <c:pt idx="7481">
                  <c:v>1.2719526720158501E-2</c:v>
                </c:pt>
                <c:pt idx="7482">
                  <c:v>1.2714000948917E-2</c:v>
                </c:pt>
                <c:pt idx="7483">
                  <c:v>1.27084784995623E-2</c:v>
                </c:pt>
                <c:pt idx="7484">
                  <c:v>1.2702959369967799E-2</c:v>
                </c:pt>
                <c:pt idx="7485">
                  <c:v>1.2697443558006999E-2</c:v>
                </c:pt>
                <c:pt idx="7486">
                  <c:v>1.26919310615529E-2</c:v>
                </c:pt>
                <c:pt idx="7487">
                  <c:v>1.26864218784791E-2</c:v>
                </c:pt>
                <c:pt idx="7488">
                  <c:v>1.26809160066587E-2</c:v>
                </c:pt>
                <c:pt idx="7489">
                  <c:v>1.2675413443965101E-2</c:v>
                </c:pt>
                <c:pt idx="7490">
                  <c:v>1.2669914188271601E-2</c:v>
                </c:pt>
                <c:pt idx="7491">
                  <c:v>1.26644182374515E-2</c:v>
                </c:pt>
                <c:pt idx="7492">
                  <c:v>1.26589255893782E-2</c:v>
                </c:pt>
                <c:pt idx="7493">
                  <c:v>1.26534362419248E-2</c:v>
                </c:pt>
                <c:pt idx="7494">
                  <c:v>1.26479501929648E-2</c:v>
                </c:pt>
                <c:pt idx="7495">
                  <c:v>1.2642467440371299E-2</c:v>
                </c:pt>
                <c:pt idx="7496">
                  <c:v>1.2636987982017799E-2</c:v>
                </c:pt>
                <c:pt idx="7497">
                  <c:v>1.2631511815777499E-2</c:v>
                </c:pt>
                <c:pt idx="7498">
                  <c:v>1.2626038939523699E-2</c:v>
                </c:pt>
                <c:pt idx="7499">
                  <c:v>1.26205693511297E-2</c:v>
                </c:pt>
                <c:pt idx="7500">
                  <c:v>1.2615103048468799E-2</c:v>
                </c:pt>
                <c:pt idx="7501">
                  <c:v>1.26096400294142E-2</c:v>
                </c:pt>
                <c:pt idx="7502">
                  <c:v>1.2604180291839301E-2</c:v>
                </c:pt>
                <c:pt idx="7503">
                  <c:v>1.25987238336174E-2</c:v>
                </c:pt>
                <c:pt idx="7504">
                  <c:v>1.25932706526217E-2</c:v>
                </c:pt>
                <c:pt idx="7505">
                  <c:v>1.25878207467255E-2</c:v>
                </c:pt>
                <c:pt idx="7506">
                  <c:v>1.25823741138021E-2</c:v>
                </c:pt>
                <c:pt idx="7507">
                  <c:v>1.2576930751724801E-2</c:v>
                </c:pt>
                <c:pt idx="7508">
                  <c:v>1.25714906583668E-2</c:v>
                </c:pt>
                <c:pt idx="7509">
                  <c:v>1.2566053831601399E-2</c:v>
                </c:pt>
                <c:pt idx="7510">
                  <c:v>1.2560620269302001E-2</c:v>
                </c:pt>
                <c:pt idx="7511">
                  <c:v>1.25551899693417E-2</c:v>
                </c:pt>
                <c:pt idx="7512">
                  <c:v>1.2549762929593899E-2</c:v>
                </c:pt>
                <c:pt idx="7513">
                  <c:v>1.25443391479318E-2</c:v>
                </c:pt>
                <c:pt idx="7514">
                  <c:v>1.25389186222287E-2</c:v>
                </c:pt>
                <c:pt idx="7515">
                  <c:v>1.2533501350357801E-2</c:v>
                </c:pt>
                <c:pt idx="7516">
                  <c:v>1.25280873301924E-2</c:v>
                </c:pt>
                <c:pt idx="7517">
                  <c:v>1.25226765596059E-2</c:v>
                </c:pt>
                <c:pt idx="7518">
                  <c:v>1.2517269036471299E-2</c:v>
                </c:pt>
                <c:pt idx="7519">
                  <c:v>1.2511864758662099E-2</c:v>
                </c:pt>
                <c:pt idx="7520">
                  <c:v>1.2506463724051399E-2</c:v>
                </c:pt>
                <c:pt idx="7521">
                  <c:v>1.2501065930512501E-2</c:v>
                </c:pt>
                <c:pt idx="7522">
                  <c:v>1.2495671375918701E-2</c:v>
                </c:pt>
                <c:pt idx="7523">
                  <c:v>1.24902800581432E-2</c:v>
                </c:pt>
                <c:pt idx="7524">
                  <c:v>1.24848919750593E-2</c:v>
                </c:pt>
                <c:pt idx="7525">
                  <c:v>1.24795071245402E-2</c:v>
                </c:pt>
                <c:pt idx="7526">
                  <c:v>1.2474125504459199E-2</c:v>
                </c:pt>
                <c:pt idx="7527">
                  <c:v>1.2468747112689501E-2</c:v>
                </c:pt>
                <c:pt idx="7528">
                  <c:v>1.24633719471043E-2</c:v>
                </c:pt>
                <c:pt idx="7529">
                  <c:v>1.2458000005576999E-2</c:v>
                </c:pt>
                <c:pt idx="7530">
                  <c:v>1.24526312859807E-2</c:v>
                </c:pt>
                <c:pt idx="7531">
                  <c:v>1.24472657861887E-2</c:v>
                </c:pt>
                <c:pt idx="7532">
                  <c:v>1.24419035040742E-2</c:v>
                </c:pt>
                <c:pt idx="7533">
                  <c:v>1.2436544437510501E-2</c:v>
                </c:pt>
                <c:pt idx="7534">
                  <c:v>1.2431188584370799E-2</c:v>
                </c:pt>
                <c:pt idx="7535">
                  <c:v>1.24258359425283E-2</c:v>
                </c:pt>
                <c:pt idx="7536">
                  <c:v>1.24204865098562E-2</c:v>
                </c:pt>
                <c:pt idx="7537">
                  <c:v>1.24151402842279E-2</c:v>
                </c:pt>
                <c:pt idx="7538">
                  <c:v>1.24097972635164E-2</c:v>
                </c:pt>
                <c:pt idx="7539">
                  <c:v>1.24044574455952E-2</c:v>
                </c:pt>
                <c:pt idx="7540">
                  <c:v>1.2399120828337299E-2</c:v>
                </c:pt>
                <c:pt idx="7541">
                  <c:v>1.2393787409616001E-2</c:v>
                </c:pt>
                <c:pt idx="7542">
                  <c:v>1.23884571873045E-2</c:v>
                </c:pt>
                <c:pt idx="7543">
                  <c:v>1.2383130159276E-2</c:v>
                </c:pt>
                <c:pt idx="7544">
                  <c:v>1.23778063234038E-2</c:v>
                </c:pt>
                <c:pt idx="7545">
                  <c:v>1.23724856775611E-2</c:v>
                </c:pt>
                <c:pt idx="7546">
                  <c:v>1.23671682196211E-2</c:v>
                </c:pt>
                <c:pt idx="7547">
                  <c:v>1.2361853947457001E-2</c:v>
                </c:pt>
                <c:pt idx="7548">
                  <c:v>1.2356542858942001E-2</c:v>
                </c:pt>
                <c:pt idx="7549">
                  <c:v>1.23512349519494E-2</c:v>
                </c:pt>
                <c:pt idx="7550">
                  <c:v>1.23459302243522E-2</c:v>
                </c:pt>
                <c:pt idx="7551">
                  <c:v>1.23406286740239E-2</c:v>
                </c:pt>
                <c:pt idx="7552">
                  <c:v>1.23353302988374E-2</c:v>
                </c:pt>
                <c:pt idx="7553">
                  <c:v>1.2330035096666201E-2</c:v>
                </c:pt>
                <c:pt idx="7554">
                  <c:v>1.23247430653833E-2</c:v>
                </c:pt>
                <c:pt idx="7555">
                  <c:v>1.23194542028619E-2</c:v>
                </c:pt>
                <c:pt idx="7556">
                  <c:v>1.2314168506975301E-2</c:v>
                </c:pt>
                <c:pt idx="7557">
                  <c:v>1.2308885975596699E-2</c:v>
                </c:pt>
                <c:pt idx="7558">
                  <c:v>1.23036066065993E-2</c:v>
                </c:pt>
                <c:pt idx="7559">
                  <c:v>1.22983303978561E-2</c:v>
                </c:pt>
                <c:pt idx="7560">
                  <c:v>1.22930573472406E-2</c:v>
                </c:pt>
                <c:pt idx="7561">
                  <c:v>1.22877874526257E-2</c:v>
                </c:pt>
                <c:pt idx="7562">
                  <c:v>1.2282520711884799E-2</c:v>
                </c:pt>
                <c:pt idx="7563">
                  <c:v>1.2277257122890999E-2</c:v>
                </c:pt>
                <c:pt idx="7564">
                  <c:v>1.22719966835175E-2</c:v>
                </c:pt>
                <c:pt idx="7565">
                  <c:v>1.2266739391637501E-2</c:v>
                </c:pt>
                <c:pt idx="7566">
                  <c:v>1.22614852451242E-2</c:v>
                </c:pt>
                <c:pt idx="7567">
                  <c:v>1.22562342418507E-2</c:v>
                </c:pt>
                <c:pt idx="7568">
                  <c:v>1.22509863796903E-2</c:v>
                </c:pt>
                <c:pt idx="7569">
                  <c:v>1.2245741656516001E-2</c:v>
                </c:pt>
                <c:pt idx="7570">
                  <c:v>1.22405000702012E-2</c:v>
                </c:pt>
                <c:pt idx="7571">
                  <c:v>1.22352616186189E-2</c:v>
                </c:pt>
                <c:pt idx="7572">
                  <c:v>1.2230026299642399E-2</c:v>
                </c:pt>
                <c:pt idx="7573">
                  <c:v>1.2224794111144801E-2</c:v>
                </c:pt>
                <c:pt idx="7574">
                  <c:v>1.22195650509992E-2</c:v>
                </c:pt>
                <c:pt idx="7575">
                  <c:v>1.22143391170789E-2</c:v>
                </c:pt>
                <c:pt idx="7576">
                  <c:v>1.2209116307257101E-2</c:v>
                </c:pt>
                <c:pt idx="7577">
                  <c:v>1.2203896619406801E-2</c:v>
                </c:pt>
                <c:pt idx="7578">
                  <c:v>1.21986800514013E-2</c:v>
                </c:pt>
                <c:pt idx="7579">
                  <c:v>1.2193466601113701E-2</c:v>
                </c:pt>
                <c:pt idx="7580">
                  <c:v>1.21882562664171E-2</c:v>
                </c:pt>
                <c:pt idx="7581">
                  <c:v>1.21830490451848E-2</c:v>
                </c:pt>
                <c:pt idx="7582">
                  <c:v>1.21778449352899E-2</c:v>
                </c:pt>
                <c:pt idx="7583">
                  <c:v>1.21726439346056E-2</c:v>
                </c:pt>
                <c:pt idx="7584">
                  <c:v>1.2167446041004899E-2</c:v>
                </c:pt>
                <c:pt idx="7585">
                  <c:v>1.21622512523612E-2</c:v>
                </c:pt>
                <c:pt idx="7586">
                  <c:v>1.2157059566547401E-2</c:v>
                </c:pt>
                <c:pt idx="7587">
                  <c:v>1.21518709814368E-2</c:v>
                </c:pt>
                <c:pt idx="7588">
                  <c:v>1.21466854949025E-2</c:v>
                </c:pt>
                <c:pt idx="7589">
                  <c:v>1.2141503104817699E-2</c:v>
                </c:pt>
                <c:pt idx="7590">
                  <c:v>1.2136323809055501E-2</c:v>
                </c:pt>
                <c:pt idx="7591">
                  <c:v>1.2131147605488999E-2</c:v>
                </c:pt>
                <c:pt idx="7592">
                  <c:v>1.21259744919914E-2</c:v>
                </c:pt>
                <c:pt idx="7593">
                  <c:v>1.2120804466435899E-2</c:v>
                </c:pt>
                <c:pt idx="7594">
                  <c:v>1.21156375266955E-2</c:v>
                </c:pt>
                <c:pt idx="7595">
                  <c:v>1.21104736706434E-2</c:v>
                </c:pt>
                <c:pt idx="7596">
                  <c:v>1.21053128961528E-2</c:v>
                </c:pt>
                <c:pt idx="7597">
                  <c:v>1.21001552010968E-2</c:v>
                </c:pt>
                <c:pt idx="7598">
                  <c:v>1.20950005833485E-2</c:v>
                </c:pt>
                <c:pt idx="7599">
                  <c:v>1.2089849040781E-2</c:v>
                </c:pt>
                <c:pt idx="7600">
                  <c:v>1.2084700571267501E-2</c:v>
                </c:pt>
                <c:pt idx="7601">
                  <c:v>1.20795551726812E-2</c:v>
                </c:pt>
                <c:pt idx="7602">
                  <c:v>1.2074412842895E-2</c:v>
                </c:pt>
                <c:pt idx="7603">
                  <c:v>1.20692735797822E-2</c:v>
                </c:pt>
                <c:pt idx="7604">
                  <c:v>1.20641373812159E-2</c:v>
                </c:pt>
                <c:pt idx="7605">
                  <c:v>1.2059004245069199E-2</c:v>
                </c:pt>
                <c:pt idx="7606">
                  <c:v>1.2053874169215301E-2</c:v>
                </c:pt>
                <c:pt idx="7607">
                  <c:v>1.20487471515271E-2</c:v>
                </c:pt>
                <c:pt idx="7608">
                  <c:v>1.2043623189878E-2</c:v>
                </c:pt>
                <c:pt idx="7609">
                  <c:v>1.20385022821409E-2</c:v>
                </c:pt>
                <c:pt idx="7610">
                  <c:v>1.2033384426189E-2</c:v>
                </c:pt>
                <c:pt idx="7611">
                  <c:v>1.20282696198954E-2</c:v>
                </c:pt>
                <c:pt idx="7612">
                  <c:v>1.2023157861133201E-2</c:v>
                </c:pt>
                <c:pt idx="7613">
                  <c:v>1.20180491477756E-2</c:v>
                </c:pt>
                <c:pt idx="7614">
                  <c:v>1.20129434776956E-2</c:v>
                </c:pt>
                <c:pt idx="7615">
                  <c:v>1.2007840848766301E-2</c:v>
                </c:pt>
                <c:pt idx="7616">
                  <c:v>1.2002741258860901E-2</c:v>
                </c:pt>
                <c:pt idx="7617">
                  <c:v>1.1997644705852401E-2</c:v>
                </c:pt>
                <c:pt idx="7618">
                  <c:v>1.1992551187614E-2</c:v>
                </c:pt>
                <c:pt idx="7619">
                  <c:v>1.1987460702018801E-2</c:v>
                </c:pt>
                <c:pt idx="7620">
                  <c:v>1.1982373246939799E-2</c:v>
                </c:pt>
                <c:pt idx="7621">
                  <c:v>1.19772888202501E-2</c:v>
                </c:pt>
                <c:pt idx="7622">
                  <c:v>1.1972207419822901E-2</c:v>
                </c:pt>
                <c:pt idx="7623">
                  <c:v>1.1967129043531199E-2</c:v>
                </c:pt>
                <c:pt idx="7624">
                  <c:v>1.19620536892482E-2</c:v>
                </c:pt>
                <c:pt idx="7625">
                  <c:v>1.19569813548469E-2</c:v>
                </c:pt>
                <c:pt idx="7626">
                  <c:v>1.19519120382004E-2</c:v>
                </c:pt>
                <c:pt idx="7627">
                  <c:v>1.1946845737181799E-2</c:v>
                </c:pt>
                <c:pt idx="7628">
                  <c:v>1.19417824496642E-2</c:v>
                </c:pt>
                <c:pt idx="7629">
                  <c:v>1.19367221735207E-2</c:v>
                </c:pt>
                <c:pt idx="7630">
                  <c:v>1.19316649066243E-2</c:v>
                </c:pt>
                <c:pt idx="7631">
                  <c:v>1.19266106468481E-2</c:v>
                </c:pt>
                <c:pt idx="7632">
                  <c:v>1.19215593920653E-2</c:v>
                </c:pt>
                <c:pt idx="7633">
                  <c:v>1.1916511140148901E-2</c:v>
                </c:pt>
                <c:pt idx="7634">
                  <c:v>1.1911465888972E-2</c:v>
                </c:pt>
                <c:pt idx="7635">
                  <c:v>1.19064236364076E-2</c:v>
                </c:pt>
                <c:pt idx="7636">
                  <c:v>1.1901384380328801E-2</c:v>
                </c:pt>
                <c:pt idx="7637">
                  <c:v>1.18963481186087E-2</c:v>
                </c:pt>
                <c:pt idx="7638">
                  <c:v>1.1891314849120401E-2</c:v>
                </c:pt>
                <c:pt idx="7639">
                  <c:v>1.1886284569736999E-2</c:v>
                </c:pt>
                <c:pt idx="7640">
                  <c:v>1.1881257278331401E-2</c:v>
                </c:pt>
                <c:pt idx="7641">
                  <c:v>1.1876232972776801E-2</c:v>
                </c:pt>
                <c:pt idx="7642">
                  <c:v>1.18712116509463E-2</c:v>
                </c:pt>
                <c:pt idx="7643">
                  <c:v>1.18661933107128E-2</c:v>
                </c:pt>
                <c:pt idx="7644">
                  <c:v>1.18611779499496E-2</c:v>
                </c:pt>
                <c:pt idx="7645">
                  <c:v>1.1856165566529501E-2</c:v>
                </c:pt>
                <c:pt idx="7646">
                  <c:v>1.18511561583257E-2</c:v>
                </c:pt>
                <c:pt idx="7647">
                  <c:v>1.18461497232113E-2</c:v>
                </c:pt>
                <c:pt idx="7648">
                  <c:v>1.18411462590593E-2</c:v>
                </c:pt>
                <c:pt idx="7649">
                  <c:v>1.18361457637427E-2</c:v>
                </c:pt>
                <c:pt idx="7650">
                  <c:v>1.1831148235134601E-2</c:v>
                </c:pt>
                <c:pt idx="7651">
                  <c:v>1.18261536711081E-2</c:v>
                </c:pt>
                <c:pt idx="7652">
                  <c:v>1.18211620695361E-2</c:v>
                </c:pt>
                <c:pt idx="7653">
                  <c:v>1.1816173428291801E-2</c:v>
                </c:pt>
                <c:pt idx="7654">
                  <c:v>1.18111877452483E-2</c:v>
                </c:pt>
                <c:pt idx="7655">
                  <c:v>1.18062050182784E-2</c:v>
                </c:pt>
                <c:pt idx="7656">
                  <c:v>1.18012252452554E-2</c:v>
                </c:pt>
                <c:pt idx="7657">
                  <c:v>1.1796248424052099E-2</c:v>
                </c:pt>
                <c:pt idx="7658">
                  <c:v>1.17912745525418E-2</c:v>
                </c:pt>
                <c:pt idx="7659">
                  <c:v>1.1786303628597301E-2</c:v>
                </c:pt>
                <c:pt idx="7660">
                  <c:v>1.17813356500918E-2</c:v>
                </c:pt>
                <c:pt idx="7661">
                  <c:v>1.17763706148983E-2</c:v>
                </c:pt>
                <c:pt idx="7662">
                  <c:v>1.1771408520889801E-2</c:v>
                </c:pt>
                <c:pt idx="7663">
                  <c:v>1.17664493659393E-2</c:v>
                </c:pt>
                <c:pt idx="7664">
                  <c:v>1.17614931479199E-2</c:v>
                </c:pt>
                <c:pt idx="7665">
                  <c:v>1.1756539864704599E-2</c:v>
                </c:pt>
                <c:pt idx="7666">
                  <c:v>1.1751589514166501E-2</c:v>
                </c:pt>
                <c:pt idx="7667">
                  <c:v>1.17466420941785E-2</c:v>
                </c:pt>
                <c:pt idx="7668">
                  <c:v>1.1741697602613701E-2</c:v>
                </c:pt>
                <c:pt idx="7669">
                  <c:v>1.17367560373451E-2</c:v>
                </c:pt>
                <c:pt idx="7670">
                  <c:v>1.17318173962457E-2</c:v>
                </c:pt>
                <c:pt idx="7671">
                  <c:v>1.17268816771886E-2</c:v>
                </c:pt>
                <c:pt idx="7672">
                  <c:v>1.17219488780468E-2</c:v>
                </c:pt>
                <c:pt idx="7673">
                  <c:v>1.17170189966933E-2</c:v>
                </c:pt>
                <c:pt idx="7674">
                  <c:v>1.1712092031001001E-2</c:v>
                </c:pt>
                <c:pt idx="7675">
                  <c:v>1.17071679788431E-2</c:v>
                </c:pt>
                <c:pt idx="7676">
                  <c:v>1.1702246838092499E-2</c:v>
                </c:pt>
                <c:pt idx="7677">
                  <c:v>1.1697328606622299E-2</c:v>
                </c:pt>
                <c:pt idx="7678">
                  <c:v>1.16924132823054E-2</c:v>
                </c:pt>
                <c:pt idx="7679">
                  <c:v>1.16875008630148E-2</c:v>
                </c:pt>
                <c:pt idx="7680">
                  <c:v>1.1682591346623699E-2</c:v>
                </c:pt>
                <c:pt idx="7681">
                  <c:v>1.16776847310049E-2</c:v>
                </c:pt>
                <c:pt idx="7682">
                  <c:v>1.1672781014031399E-2</c:v>
                </c:pt>
                <c:pt idx="7683">
                  <c:v>1.16678801935764E-2</c:v>
                </c:pt>
                <c:pt idx="7684">
                  <c:v>1.16629822675127E-2</c:v>
                </c:pt>
                <c:pt idx="7685">
                  <c:v>1.1658087233713499E-2</c:v>
                </c:pt>
                <c:pt idx="7686">
                  <c:v>1.1653195090051501E-2</c:v>
                </c:pt>
                <c:pt idx="7687">
                  <c:v>1.16483058344E-2</c:v>
                </c:pt>
                <c:pt idx="7688">
                  <c:v>1.16434194646318E-2</c:v>
                </c:pt>
                <c:pt idx="7689">
                  <c:v>1.1638535978619999E-2</c:v>
                </c:pt>
                <c:pt idx="7690">
                  <c:v>1.1633655374237601E-2</c:v>
                </c:pt>
                <c:pt idx="7691">
                  <c:v>1.1628777649357399E-2</c:v>
                </c:pt>
                <c:pt idx="7692">
                  <c:v>1.16239028018526E-2</c:v>
                </c:pt>
                <c:pt idx="7693">
                  <c:v>1.16190308295962E-2</c:v>
                </c:pt>
                <c:pt idx="7694">
                  <c:v>1.1614161730461E-2</c:v>
                </c:pt>
                <c:pt idx="7695">
                  <c:v>1.1609295502320101E-2</c:v>
                </c:pt>
                <c:pt idx="7696">
                  <c:v>1.16044321430465E-2</c:v>
                </c:pt>
                <c:pt idx="7697">
                  <c:v>1.1599571650513099E-2</c:v>
                </c:pt>
                <c:pt idx="7698">
                  <c:v>1.1594714022592901E-2</c:v>
                </c:pt>
                <c:pt idx="7699">
                  <c:v>1.1589859257159E-2</c:v>
                </c:pt>
                <c:pt idx="7700">
                  <c:v>1.15850073520842E-2</c:v>
                </c:pt>
                <c:pt idx="7701">
                  <c:v>1.1580158305241599E-2</c:v>
                </c:pt>
                <c:pt idx="7702">
                  <c:v>1.15753121145041E-2</c:v>
                </c:pt>
                <c:pt idx="7703">
                  <c:v>1.1570468777744701E-2</c:v>
                </c:pt>
                <c:pt idx="7704">
                  <c:v>1.1565628292836401E-2</c:v>
                </c:pt>
                <c:pt idx="7705">
                  <c:v>1.1560790657652101E-2</c:v>
                </c:pt>
                <c:pt idx="7706">
                  <c:v>1.15559558700649E-2</c:v>
                </c:pt>
                <c:pt idx="7707">
                  <c:v>1.1551123927947601E-2</c:v>
                </c:pt>
                <c:pt idx="7708">
                  <c:v>1.1546294829173199E-2</c:v>
                </c:pt>
                <c:pt idx="7709">
                  <c:v>1.1541468571614699E-2</c:v>
                </c:pt>
                <c:pt idx="7710">
                  <c:v>1.1536645153145101E-2</c:v>
                </c:pt>
                <c:pt idx="7711">
                  <c:v>1.15318245716373E-2</c:v>
                </c:pt>
                <c:pt idx="7712">
                  <c:v>1.1527006824964299E-2</c:v>
                </c:pt>
                <c:pt idx="7713">
                  <c:v>1.1522191910999E-2</c:v>
                </c:pt>
                <c:pt idx="7714">
                  <c:v>1.15173798276144E-2</c:v>
                </c:pt>
                <c:pt idx="7715">
                  <c:v>1.15125705726834E-2</c:v>
                </c:pt>
                <c:pt idx="7716">
                  <c:v>1.15077641440791E-2</c:v>
                </c:pt>
                <c:pt idx="7717">
                  <c:v>1.1502960539674201E-2</c:v>
                </c:pt>
                <c:pt idx="7718">
                  <c:v>1.14981597573419E-2</c:v>
                </c:pt>
                <c:pt idx="7719">
                  <c:v>1.1493361794955E-2</c:v>
                </c:pt>
                <c:pt idx="7720">
                  <c:v>1.1488552290150601E-2</c:v>
                </c:pt>
                <c:pt idx="7721">
                  <c:v>1.14837441610047E-2</c:v>
                </c:pt>
                <c:pt idx="7722">
                  <c:v>1.14789388415866E-2</c:v>
                </c:pt>
                <c:pt idx="7723">
                  <c:v>1.14741363301442E-2</c:v>
                </c:pt>
                <c:pt idx="7724">
                  <c:v>1.14693366249255E-2</c:v>
                </c:pt>
                <c:pt idx="7725">
                  <c:v>1.14645397241783E-2</c:v>
                </c:pt>
                <c:pt idx="7726">
                  <c:v>1.1459745626150699E-2</c:v>
                </c:pt>
                <c:pt idx="7727">
                  <c:v>1.1454954329090401E-2</c:v>
                </c:pt>
                <c:pt idx="7728">
                  <c:v>1.14501658312455E-2</c:v>
                </c:pt>
                <c:pt idx="7729">
                  <c:v>1.14453801308638E-2</c:v>
                </c:pt>
                <c:pt idx="7730">
                  <c:v>1.14405972261933E-2</c:v>
                </c:pt>
                <c:pt idx="7731">
                  <c:v>1.1435817115482E-2</c:v>
                </c:pt>
                <c:pt idx="7732">
                  <c:v>1.1431039796977601E-2</c:v>
                </c:pt>
                <c:pt idx="7733">
                  <c:v>1.1426265268928201E-2</c:v>
                </c:pt>
                <c:pt idx="7734">
                  <c:v>1.1421493529581699E-2</c:v>
                </c:pt>
                <c:pt idx="7735">
                  <c:v>1.1416724577186E-2</c:v>
                </c:pt>
                <c:pt idx="7736">
                  <c:v>1.14119584099889E-2</c:v>
                </c:pt>
                <c:pt idx="7737">
                  <c:v>1.1407195026238401E-2</c:v>
                </c:pt>
                <c:pt idx="7738">
                  <c:v>1.1402434424182499E-2</c:v>
                </c:pt>
                <c:pt idx="7739">
                  <c:v>1.1397676602068901E-2</c:v>
                </c:pt>
                <c:pt idx="7740">
                  <c:v>1.13929215581457E-2</c:v>
                </c:pt>
                <c:pt idx="7741">
                  <c:v>1.1388169290660799E-2</c:v>
                </c:pt>
                <c:pt idx="7742">
                  <c:v>1.1383419797861999E-2</c:v>
                </c:pt>
                <c:pt idx="7743">
                  <c:v>1.13786730779973E-2</c:v>
                </c:pt>
                <c:pt idx="7744">
                  <c:v>1.13739291293145E-2</c:v>
                </c:pt>
                <c:pt idx="7745">
                  <c:v>1.1369187950061499E-2</c:v>
                </c:pt>
                <c:pt idx="7746">
                  <c:v>1.13644495384864E-2</c:v>
                </c:pt>
                <c:pt idx="7747">
                  <c:v>1.13597138928369E-2</c:v>
                </c:pt>
                <c:pt idx="7748">
                  <c:v>1.1354981011361001E-2</c:v>
                </c:pt>
                <c:pt idx="7749">
                  <c:v>1.13502508923065E-2</c:v>
                </c:pt>
                <c:pt idx="7750">
                  <c:v>1.13455235339215E-2</c:v>
                </c:pt>
                <c:pt idx="7751">
                  <c:v>1.13407989344536E-2</c:v>
                </c:pt>
                <c:pt idx="7752">
                  <c:v>1.1336077092151E-2</c:v>
                </c:pt>
                <c:pt idx="7753">
                  <c:v>1.13313580052613E-2</c:v>
                </c:pt>
                <c:pt idx="7754">
                  <c:v>1.13266416720327E-2</c:v>
                </c:pt>
                <c:pt idx="7755">
                  <c:v>1.13219280907128E-2</c:v>
                </c:pt>
                <c:pt idx="7756">
                  <c:v>1.13172172595497E-2</c:v>
                </c:pt>
                <c:pt idx="7757">
                  <c:v>1.13125091767912E-2</c:v>
                </c:pt>
                <c:pt idx="7758">
                  <c:v>1.13078038406852E-2</c:v>
                </c:pt>
                <c:pt idx="7759">
                  <c:v>1.13031012494796E-2</c:v>
                </c:pt>
                <c:pt idx="7760">
                  <c:v>1.1298401401422201E-2</c:v>
                </c:pt>
                <c:pt idx="7761">
                  <c:v>1.1293704294761101E-2</c:v>
                </c:pt>
                <c:pt idx="7762">
                  <c:v>1.12890099277439E-2</c:v>
                </c:pt>
                <c:pt idx="7763">
                  <c:v>1.1284318298618701E-2</c:v>
                </c:pt>
                <c:pt idx="7764">
                  <c:v>1.1279629405633301E-2</c:v>
                </c:pt>
                <c:pt idx="7765">
                  <c:v>1.1274943247035599E-2</c:v>
                </c:pt>
                <c:pt idx="7766">
                  <c:v>1.12702598210734E-2</c:v>
                </c:pt>
                <c:pt idx="7767">
                  <c:v>1.12655791259947E-2</c:v>
                </c:pt>
                <c:pt idx="7768">
                  <c:v>1.12609011600473E-2</c:v>
                </c:pt>
                <c:pt idx="7769">
                  <c:v>1.12562259214791E-2</c:v>
                </c:pt>
                <c:pt idx="7770">
                  <c:v>1.1251553408538E-2</c:v>
                </c:pt>
                <c:pt idx="7771">
                  <c:v>1.1246883619471799E-2</c:v>
                </c:pt>
                <c:pt idx="7772">
                  <c:v>1.1242216552528401E-2</c:v>
                </c:pt>
                <c:pt idx="7773">
                  <c:v>1.12375522059557E-2</c:v>
                </c:pt>
                <c:pt idx="7774">
                  <c:v>1.12328905780016E-2</c:v>
                </c:pt>
                <c:pt idx="7775">
                  <c:v>1.1228231666913901E-2</c:v>
                </c:pt>
                <c:pt idx="7776">
                  <c:v>1.1223575470940401E-2</c:v>
                </c:pt>
                <c:pt idx="7777">
                  <c:v>1.1218921988329101E-2</c:v>
                </c:pt>
                <c:pt idx="7778">
                  <c:v>1.12142712173279E-2</c:v>
                </c:pt>
                <c:pt idx="7779">
                  <c:v>1.12096231561845E-2</c:v>
                </c:pt>
                <c:pt idx="7780">
                  <c:v>1.12049778031468E-2</c:v>
                </c:pt>
                <c:pt idx="7781">
                  <c:v>1.12003351564628E-2</c:v>
                </c:pt>
                <c:pt idx="7782">
                  <c:v>1.11956952143802E-2</c:v>
                </c:pt>
                <c:pt idx="7783">
                  <c:v>1.1191057975147E-2</c:v>
                </c:pt>
                <c:pt idx="7784">
                  <c:v>1.1186423437010901E-2</c:v>
                </c:pt>
                <c:pt idx="7785">
                  <c:v>1.11817915982198E-2</c:v>
                </c:pt>
                <c:pt idx="7786">
                  <c:v>1.1177162457021699E-2</c:v>
                </c:pt>
                <c:pt idx="7787">
                  <c:v>1.11725360116643E-2</c:v>
                </c:pt>
                <c:pt idx="7788">
                  <c:v>1.1167912260395501E-2</c:v>
                </c:pt>
                <c:pt idx="7789">
                  <c:v>1.11632912014631E-2</c:v>
                </c:pt>
                <c:pt idx="7790">
                  <c:v>1.1158672833115099E-2</c:v>
                </c:pt>
                <c:pt idx="7791">
                  <c:v>1.11540571535992E-2</c:v>
                </c:pt>
                <c:pt idx="7792">
                  <c:v>1.1149444161163299E-2</c:v>
                </c:pt>
                <c:pt idx="7793">
                  <c:v>1.11448338540552E-2</c:v>
                </c:pt>
                <c:pt idx="7794">
                  <c:v>1.1140226230522901E-2</c:v>
                </c:pt>
                <c:pt idx="7795">
                  <c:v>1.1135621288814001E-2</c:v>
                </c:pt>
                <c:pt idx="7796">
                  <c:v>1.11310190271766E-2</c:v>
                </c:pt>
                <c:pt idx="7797">
                  <c:v>1.1126419443858299E-2</c:v>
                </c:pt>
                <c:pt idx="7798">
                  <c:v>1.1121822537107201E-2</c:v>
                </c:pt>
                <c:pt idx="7799">
                  <c:v>1.1117228305170901E-2</c:v>
                </c:pt>
                <c:pt idx="7800">
                  <c:v>1.1112636746297399E-2</c:v>
                </c:pt>
                <c:pt idx="7801">
                  <c:v>1.1108047858734401E-2</c:v>
                </c:pt>
                <c:pt idx="7802">
                  <c:v>1.11034616407299E-2</c:v>
                </c:pt>
                <c:pt idx="7803">
                  <c:v>1.1098878090531601E-2</c:v>
                </c:pt>
                <c:pt idx="7804">
                  <c:v>1.10942972063874E-2</c:v>
                </c:pt>
                <c:pt idx="7805">
                  <c:v>1.10897189865452E-2</c:v>
                </c:pt>
                <c:pt idx="7806">
                  <c:v>1.1085143429252599E-2</c:v>
                </c:pt>
                <c:pt idx="7807">
                  <c:v>1.10805705327577E-2</c:v>
                </c:pt>
                <c:pt idx="7808">
                  <c:v>1.1076000295308201E-2</c:v>
                </c:pt>
                <c:pt idx="7809">
                  <c:v>1.10714327151519E-2</c:v>
                </c:pt>
                <c:pt idx="7810">
                  <c:v>1.1066867790536601E-2</c:v>
                </c:pt>
                <c:pt idx="7811">
                  <c:v>1.1062305519710301E-2</c:v>
                </c:pt>
                <c:pt idx="7812">
                  <c:v>1.10577459009207E-2</c:v>
                </c:pt>
                <c:pt idx="7813">
                  <c:v>1.10531889324156E-2</c:v>
                </c:pt>
                <c:pt idx="7814">
                  <c:v>1.10486346124429E-2</c:v>
                </c:pt>
                <c:pt idx="7815">
                  <c:v>1.10440829392504E-2</c:v>
                </c:pt>
                <c:pt idx="7816">
                  <c:v>1.1039533911085799E-2</c:v>
                </c:pt>
                <c:pt idx="7817">
                  <c:v>1.1034987526197099E-2</c:v>
                </c:pt>
                <c:pt idx="7818">
                  <c:v>1.10304437828321E-2</c:v>
                </c:pt>
                <c:pt idx="7819">
                  <c:v>1.1025902679238499E-2</c:v>
                </c:pt>
                <c:pt idx="7820">
                  <c:v>1.1021364213664101E-2</c:v>
                </c:pt>
                <c:pt idx="7821">
                  <c:v>1.10168283843569E-2</c:v>
                </c:pt>
                <c:pt idx="7822">
                  <c:v>1.10122951895646E-2</c:v>
                </c:pt>
                <c:pt idx="7823">
                  <c:v>1.1007764627534901E-2</c:v>
                </c:pt>
                <c:pt idx="7824">
                  <c:v>1.10032366965159E-2</c:v>
                </c:pt>
                <c:pt idx="7825">
                  <c:v>1.09987113947551E-2</c:v>
                </c:pt>
                <c:pt idx="7826">
                  <c:v>1.09941887205005E-2</c:v>
                </c:pt>
                <c:pt idx="7827">
                  <c:v>1.0989668671999801E-2</c:v>
                </c:pt>
                <c:pt idx="7828">
                  <c:v>1.09851512475009E-2</c:v>
                </c:pt>
                <c:pt idx="7829">
                  <c:v>1.0980636445251501E-2</c:v>
                </c:pt>
                <c:pt idx="7830">
                  <c:v>1.0976124263499599E-2</c:v>
                </c:pt>
                <c:pt idx="7831">
                  <c:v>1.09716147004928E-2</c:v>
                </c:pt>
                <c:pt idx="7832">
                  <c:v>1.09671077544789E-2</c:v>
                </c:pt>
                <c:pt idx="7833">
                  <c:v>1.0962603423705799E-2</c:v>
                </c:pt>
                <c:pt idx="7834">
                  <c:v>1.09581017064213E-2</c:v>
                </c:pt>
                <c:pt idx="7835">
                  <c:v>1.09536026008732E-2</c:v>
                </c:pt>
                <c:pt idx="7836">
                  <c:v>1.0949106105309201E-2</c:v>
                </c:pt>
                <c:pt idx="7837">
                  <c:v>1.09446122179772E-2</c:v>
                </c:pt>
                <c:pt idx="7838">
                  <c:v>1.0940120937125E-2</c:v>
                </c:pt>
                <c:pt idx="7839">
                  <c:v>1.09356322610003E-2</c:v>
                </c:pt>
                <c:pt idx="7840">
                  <c:v>1.0931146187851E-2</c:v>
                </c:pt>
                <c:pt idx="7841">
                  <c:v>1.09266627159247E-2</c:v>
                </c:pt>
                <c:pt idx="7842">
                  <c:v>1.09221818434694E-2</c:v>
                </c:pt>
                <c:pt idx="7843">
                  <c:v>1.09177035687329E-2</c:v>
                </c:pt>
                <c:pt idx="7844">
                  <c:v>1.0913227889962801E-2</c:v>
                </c:pt>
                <c:pt idx="7845">
                  <c:v>1.0908754805406999E-2</c:v>
                </c:pt>
                <c:pt idx="7846">
                  <c:v>1.0904284313313301E-2</c:v>
                </c:pt>
                <c:pt idx="7847">
                  <c:v>1.08998164119294E-2</c:v>
                </c:pt>
                <c:pt idx="7848">
                  <c:v>1.08953510995032E-2</c:v>
                </c:pt>
                <c:pt idx="7849">
                  <c:v>1.08908883742824E-2</c:v>
                </c:pt>
                <c:pt idx="7850">
                  <c:v>1.08864282345148E-2</c:v>
                </c:pt>
                <c:pt idx="7851">
                  <c:v>1.08819706784482E-2</c:v>
                </c:pt>
                <c:pt idx="7852">
                  <c:v>1.08775157043303E-2</c:v>
                </c:pt>
                <c:pt idx="7853">
                  <c:v>1.0873063310408999E-2</c:v>
                </c:pt>
                <c:pt idx="7854">
                  <c:v>1.0868613494932001E-2</c:v>
                </c:pt>
                <c:pt idx="7855">
                  <c:v>1.08641662561471E-2</c:v>
                </c:pt>
                <c:pt idx="7856">
                  <c:v>1.0859721592302101E-2</c:v>
                </c:pt>
                <c:pt idx="7857">
                  <c:v>1.08552795016447E-2</c:v>
                </c:pt>
                <c:pt idx="7858">
                  <c:v>1.08508399824227E-2</c:v>
                </c:pt>
                <c:pt idx="7859">
                  <c:v>1.08464030328839E-2</c:v>
                </c:pt>
                <c:pt idx="7860">
                  <c:v>1.0841968651276001E-2</c:v>
                </c:pt>
                <c:pt idx="7861">
                  <c:v>1.08375368358468E-2</c:v>
                </c:pt>
                <c:pt idx="7862">
                  <c:v>1.0833107584844201E-2</c:v>
                </c:pt>
                <c:pt idx="7863">
                  <c:v>1.0828680896515799E-2</c:v>
                </c:pt>
                <c:pt idx="7864">
                  <c:v>1.08242567691093E-2</c:v>
                </c:pt>
                <c:pt idx="7865">
                  <c:v>1.08198352008727E-2</c:v>
                </c:pt>
                <c:pt idx="7866">
                  <c:v>1.0815416190053599E-2</c:v>
                </c:pt>
                <c:pt idx="7867">
                  <c:v>1.08109997348999E-2</c:v>
                </c:pt>
                <c:pt idx="7868">
                  <c:v>1.0806585833659101E-2</c:v>
                </c:pt>
                <c:pt idx="7869">
                  <c:v>1.0802174484579199E-2</c:v>
                </c:pt>
                <c:pt idx="7870">
                  <c:v>1.0797765685907901E-2</c:v>
                </c:pt>
                <c:pt idx="7871">
                  <c:v>1.0793359435892901E-2</c:v>
                </c:pt>
                <c:pt idx="7872">
                  <c:v>1.0788955732781999E-2</c:v>
                </c:pt>
                <c:pt idx="7873">
                  <c:v>1.0784554574823E-2</c:v>
                </c:pt>
                <c:pt idx="7874">
                  <c:v>1.07801559602635E-2</c:v>
                </c:pt>
                <c:pt idx="7875">
                  <c:v>1.07757598873514E-2</c:v>
                </c:pt>
                <c:pt idx="7876">
                  <c:v>1.07713663543344E-2</c:v>
                </c:pt>
                <c:pt idx="7877">
                  <c:v>1.0766975359460199E-2</c:v>
                </c:pt>
                <c:pt idx="7878">
                  <c:v>1.0762586900976701E-2</c:v>
                </c:pt>
                <c:pt idx="7879">
                  <c:v>1.07582009771315E-2</c:v>
                </c:pt>
                <c:pt idx="7880">
                  <c:v>1.0753817586172301E-2</c:v>
                </c:pt>
                <c:pt idx="7881">
                  <c:v>1.0749436726346999E-2</c:v>
                </c:pt>
                <c:pt idx="7882">
                  <c:v>1.07450583959033E-2</c:v>
                </c:pt>
                <c:pt idx="7883">
                  <c:v>1.0740682593088999E-2</c:v>
                </c:pt>
                <c:pt idx="7884">
                  <c:v>1.07363093161517E-2</c:v>
                </c:pt>
                <c:pt idx="7885">
                  <c:v>1.0731938563339099E-2</c:v>
                </c:pt>
                <c:pt idx="7886">
                  <c:v>1.07275703328992E-2</c:v>
                </c:pt>
                <c:pt idx="7887">
                  <c:v>1.07232046230795E-2</c:v>
                </c:pt>
                <c:pt idx="7888">
                  <c:v>1.07188414321278E-2</c:v>
                </c:pt>
                <c:pt idx="7889">
                  <c:v>1.07144807582919E-2</c:v>
                </c:pt>
                <c:pt idx="7890">
                  <c:v>1.07101225998195E-2</c:v>
                </c:pt>
                <c:pt idx="7891">
                  <c:v>1.07057669549583E-2</c:v>
                </c:pt>
                <c:pt idx="7892">
                  <c:v>1.07014138219561E-2</c:v>
                </c:pt>
                <c:pt idx="7893">
                  <c:v>1.0697063199060599E-2</c:v>
                </c:pt>
                <c:pt idx="7894">
                  <c:v>1.0692715084519499E-2</c:v>
                </c:pt>
                <c:pt idx="7895">
                  <c:v>1.06883694765805E-2</c:v>
                </c:pt>
                <c:pt idx="7896">
                  <c:v>1.06840263734914E-2</c:v>
                </c:pt>
                <c:pt idx="7897">
                  <c:v>1.0679685773499901E-2</c:v>
                </c:pt>
                <c:pt idx="7898">
                  <c:v>1.0675347674853701E-2</c:v>
                </c:pt>
                <c:pt idx="7899">
                  <c:v>1.0671012075800601E-2</c:v>
                </c:pt>
                <c:pt idx="7900">
                  <c:v>1.0666678974588201E-2</c:v>
                </c:pt>
                <c:pt idx="7901">
                  <c:v>1.06623483694644E-2</c:v>
                </c:pt>
                <c:pt idx="7902">
                  <c:v>1.0658020258676701E-2</c:v>
                </c:pt>
                <c:pt idx="7903">
                  <c:v>1.0653694640472999E-2</c:v>
                </c:pt>
                <c:pt idx="7904">
                  <c:v>1.0649371513101E-2</c:v>
                </c:pt>
                <c:pt idx="7905">
                  <c:v>1.06450508748083E-2</c:v>
                </c:pt>
                <c:pt idx="7906">
                  <c:v>1.0640732723842699E-2</c:v>
                </c:pt>
                <c:pt idx="7907">
                  <c:v>1.06364170584519E-2</c:v>
                </c:pt>
                <c:pt idx="7908">
                  <c:v>1.06321038768837E-2</c:v>
                </c:pt>
                <c:pt idx="7909">
                  <c:v>1.0627793177385599E-2</c:v>
                </c:pt>
                <c:pt idx="7910">
                  <c:v>1.06234849582055E-2</c:v>
                </c:pt>
                <c:pt idx="7911">
                  <c:v>1.0619179217591101E-2</c:v>
                </c:pt>
                <c:pt idx="7912">
                  <c:v>1.0614875953789999E-2</c:v>
                </c:pt>
                <c:pt idx="7913">
                  <c:v>1.061057516505E-2</c:v>
                </c:pt>
                <c:pt idx="7914">
                  <c:v>1.06062768496188E-2</c:v>
                </c:pt>
                <c:pt idx="7915">
                  <c:v>1.0601981005744001E-2</c:v>
                </c:pt>
                <c:pt idx="7916">
                  <c:v>1.05976876316735E-2</c:v>
                </c:pt>
                <c:pt idx="7917">
                  <c:v>1.05933967256548E-2</c:v>
                </c:pt>
                <c:pt idx="7918">
                  <c:v>1.05891082859357E-2</c:v>
                </c:pt>
                <c:pt idx="7919">
                  <c:v>1.05848223107639E-2</c:v>
                </c:pt>
                <c:pt idx="7920">
                  <c:v>1.05805387983871E-2</c:v>
                </c:pt>
                <c:pt idx="7921">
                  <c:v>1.0576257747053E-2</c:v>
                </c:pt>
                <c:pt idx="7922">
                  <c:v>1.0571979155009299E-2</c:v>
                </c:pt>
                <c:pt idx="7923">
                  <c:v>1.05677030205036E-2</c:v>
                </c:pt>
                <c:pt idx="7924">
                  <c:v>1.05634293417838E-2</c:v>
                </c:pt>
                <c:pt idx="7925">
                  <c:v>1.05591581170974E-2</c:v>
                </c:pt>
                <c:pt idx="7926">
                  <c:v>1.05548893446922E-2</c:v>
                </c:pt>
                <c:pt idx="7927">
                  <c:v>1.05506230228158E-2</c:v>
                </c:pt>
                <c:pt idx="7928">
                  <c:v>1.0546359149716E-2</c:v>
                </c:pt>
                <c:pt idx="7929">
                  <c:v>1.05420977236405E-2</c:v>
                </c:pt>
                <c:pt idx="7930">
                  <c:v>1.05378387428369E-2</c:v>
                </c:pt>
                <c:pt idx="7931">
                  <c:v>1.05335822055528E-2</c:v>
                </c:pt>
                <c:pt idx="7932">
                  <c:v>1.0529328110036099E-2</c:v>
                </c:pt>
                <c:pt idx="7933">
                  <c:v>1.0525076454534399E-2</c:v>
                </c:pt>
                <c:pt idx="7934">
                  <c:v>1.05208272372954E-2</c:v>
                </c:pt>
                <c:pt idx="7935">
                  <c:v>1.05165804565666E-2</c:v>
                </c:pt>
                <c:pt idx="7936">
                  <c:v>1.0512336110596E-2</c:v>
                </c:pt>
                <c:pt idx="7937">
                  <c:v>1.0508094197630999E-2</c:v>
                </c:pt>
                <c:pt idx="7938">
                  <c:v>1.0503854715919501E-2</c:v>
                </c:pt>
                <c:pt idx="7939">
                  <c:v>1.0499617663709E-2</c:v>
                </c:pt>
                <c:pt idx="7940">
                  <c:v>1.04953830392472E-2</c:v>
                </c:pt>
                <c:pt idx="7941">
                  <c:v>1.04911508407819E-2</c:v>
                </c:pt>
                <c:pt idx="7942">
                  <c:v>1.0486921066560699E-2</c:v>
                </c:pt>
                <c:pt idx="7943">
                  <c:v>1.04826937148313E-2</c:v>
                </c:pt>
                <c:pt idx="7944">
                  <c:v>1.04784687838412E-2</c:v>
                </c:pt>
                <c:pt idx="7945">
                  <c:v>1.04742462718384E-2</c:v>
                </c:pt>
                <c:pt idx="7946">
                  <c:v>1.04700261770703E-2</c:v>
                </c:pt>
                <c:pt idx="7947">
                  <c:v>1.04658084977846E-2</c:v>
                </c:pt>
                <c:pt idx="7948">
                  <c:v>1.04615932322291E-2</c:v>
                </c:pt>
                <c:pt idx="7949">
                  <c:v>1.04573803786513E-2</c:v>
                </c:pt>
                <c:pt idx="7950">
                  <c:v>1.0453169935299E-2</c:v>
                </c:pt>
                <c:pt idx="7951">
                  <c:v>1.0448961900419799E-2</c:v>
                </c:pt>
                <c:pt idx="7952">
                  <c:v>1.04447562722614E-2</c:v>
                </c:pt>
                <c:pt idx="7953">
                  <c:v>1.04405530490715E-2</c:v>
                </c:pt>
                <c:pt idx="7954">
                  <c:v>1.04363522290976E-2</c:v>
                </c:pt>
                <c:pt idx="7955">
                  <c:v>1.0432153810587499E-2</c:v>
                </c:pt>
                <c:pt idx="7956">
                  <c:v>1.0427957791788799E-2</c:v>
                </c:pt>
                <c:pt idx="7957">
                  <c:v>1.04237641709492E-2</c:v>
                </c:pt>
                <c:pt idx="7958">
                  <c:v>1.04195729463163E-2</c:v>
                </c:pt>
                <c:pt idx="7959">
                  <c:v>1.0415384116137801E-2</c:v>
                </c:pt>
                <c:pt idx="7960">
                  <c:v>1.04111976786613E-2</c:v>
                </c:pt>
                <c:pt idx="7961">
                  <c:v>1.0407013632134501E-2</c:v>
                </c:pt>
                <c:pt idx="7962">
                  <c:v>1.0402831974805101E-2</c:v>
                </c:pt>
                <c:pt idx="7963">
                  <c:v>1.0398652704920601E-2</c:v>
                </c:pt>
                <c:pt idx="7964">
                  <c:v>1.0394475820728799E-2</c:v>
                </c:pt>
                <c:pt idx="7965">
                  <c:v>1.03903013204773E-2</c:v>
                </c:pt>
                <c:pt idx="7966">
                  <c:v>1.03861292024137E-2</c:v>
                </c:pt>
                <c:pt idx="7967">
                  <c:v>1.0381959464785699E-2</c:v>
                </c:pt>
                <c:pt idx="7968">
                  <c:v>1.0377792105840901E-2</c:v>
                </c:pt>
                <c:pt idx="7969">
                  <c:v>1.0373627123827001E-2</c:v>
                </c:pt>
                <c:pt idx="7970">
                  <c:v>1.03694645169915E-2</c:v>
                </c:pt>
                <c:pt idx="7971">
                  <c:v>1.0365304283582301E-2</c:v>
                </c:pt>
                <c:pt idx="7972">
                  <c:v>1.03611464218468E-2</c:v>
                </c:pt>
                <c:pt idx="7973">
                  <c:v>1.03569909300327E-2</c:v>
                </c:pt>
                <c:pt idx="7974">
                  <c:v>1.03528378063877E-2</c:v>
                </c:pt>
                <c:pt idx="7975">
                  <c:v>1.0348687049159399E-2</c:v>
                </c:pt>
                <c:pt idx="7976">
                  <c:v>1.03445386565954E-2</c:v>
                </c:pt>
                <c:pt idx="7977">
                  <c:v>1.03403926269434E-2</c:v>
                </c:pt>
                <c:pt idx="7978">
                  <c:v>1.0336248958451E-2</c:v>
                </c:pt>
                <c:pt idx="7979">
                  <c:v>1.0332107649365801E-2</c:v>
                </c:pt>
                <c:pt idx="7980">
                  <c:v>1.03279686979354E-2</c:v>
                </c:pt>
                <c:pt idx="7981">
                  <c:v>1.03238321024076E-2</c:v>
                </c:pt>
                <c:pt idx="7982">
                  <c:v>1.03196978610298E-2</c:v>
                </c:pt>
                <c:pt idx="7983">
                  <c:v>1.0315565972049801E-2</c:v>
                </c:pt>
                <c:pt idx="7984">
                  <c:v>1.0311436433715199E-2</c:v>
                </c:pt>
                <c:pt idx="7985">
                  <c:v>1.03073092442736E-2</c:v>
                </c:pt>
                <c:pt idx="7986">
                  <c:v>1.03031844019725E-2</c:v>
                </c:pt>
                <c:pt idx="7987">
                  <c:v>1.0299061905059701E-2</c:v>
                </c:pt>
                <c:pt idx="7988">
                  <c:v>1.0294941751782799E-2</c:v>
                </c:pt>
                <c:pt idx="7989">
                  <c:v>1.02908239403893E-2</c:v>
                </c:pt>
                <c:pt idx="7990">
                  <c:v>1.0286708469126901E-2</c:v>
                </c:pt>
                <c:pt idx="7991">
                  <c:v>1.02825953362432E-2</c:v>
                </c:pt>
                <c:pt idx="7992">
                  <c:v>1.0278484539985901E-2</c:v>
                </c:pt>
                <c:pt idx="7993">
                  <c:v>1.02743760786025E-2</c:v>
                </c:pt>
                <c:pt idx="7994">
                  <c:v>1.02702699503406E-2</c:v>
                </c:pt>
                <c:pt idx="7995">
                  <c:v>1.02661661534479E-2</c:v>
                </c:pt>
                <c:pt idx="7996">
                  <c:v>1.0262064686172001E-2</c:v>
                </c:pt>
                <c:pt idx="7997">
                  <c:v>1.02579655467604E-2</c:v>
                </c:pt>
                <c:pt idx="7998">
                  <c:v>1.0253868733460901E-2</c:v>
                </c:pt>
                <c:pt idx="7999">
                  <c:v>1.02497742445209E-2</c:v>
                </c:pt>
                <c:pt idx="8000">
                  <c:v>1.0245682078188101E-2</c:v>
                </c:pt>
                <c:pt idx="8001">
                  <c:v>1.0241592232710201E-2</c:v>
                </c:pt>
                <c:pt idx="8002">
                  <c:v>1.02375047063347E-2</c:v>
                </c:pt>
                <c:pt idx="8003">
                  <c:v>1.02334194973092E-2</c:v>
                </c:pt>
                <c:pt idx="8004">
                  <c:v>1.0229336603881299E-2</c:v>
                </c:pt>
                <c:pt idx="8005">
                  <c:v>1.02252560242986E-2</c:v>
                </c:pt>
                <c:pt idx="8006">
                  <c:v>1.02211777568087E-2</c:v>
                </c:pt>
                <c:pt idx="8007">
                  <c:v>1.02171017996593E-2</c:v>
                </c:pt>
                <c:pt idx="8008">
                  <c:v>1.02130281510978E-2</c:v>
                </c:pt>
                <c:pt idx="8009">
                  <c:v>1.0208956809372E-2</c:v>
                </c:pt>
                <c:pt idx="8010">
                  <c:v>1.0204887772729401E-2</c:v>
                </c:pt>
                <c:pt idx="8011">
                  <c:v>1.02008210394176E-2</c:v>
                </c:pt>
                <c:pt idx="8012">
                  <c:v>1.01967566076841E-2</c:v>
                </c:pt>
                <c:pt idx="8013">
                  <c:v>1.0192694475776601E-2</c:v>
                </c:pt>
                <c:pt idx="8014">
                  <c:v>1.0188634641942701E-2</c:v>
                </c:pt>
                <c:pt idx="8015">
                  <c:v>1.018457710443E-2</c:v>
                </c:pt>
                <c:pt idx="8016">
                  <c:v>1.0180521861486E-2</c:v>
                </c:pt>
                <c:pt idx="8017">
                  <c:v>1.0176468911358301E-2</c:v>
                </c:pt>
                <c:pt idx="8018">
                  <c:v>1.01724182522945E-2</c:v>
                </c:pt>
                <c:pt idx="8019">
                  <c:v>1.0168369882542201E-2</c:v>
                </c:pt>
                <c:pt idx="8020">
                  <c:v>1.0164323800349E-2</c:v>
                </c:pt>
                <c:pt idx="8021">
                  <c:v>1.0160280003962499E-2</c:v>
                </c:pt>
                <c:pt idx="8022">
                  <c:v>1.01562384916302E-2</c:v>
                </c:pt>
                <c:pt idx="8023">
                  <c:v>1.0152199261599699E-2</c:v>
                </c:pt>
                <c:pt idx="8024">
                  <c:v>1.0148162312118601E-2</c:v>
                </c:pt>
                <c:pt idx="8025">
                  <c:v>1.01441276414345E-2</c:v>
                </c:pt>
                <c:pt idx="8026">
                  <c:v>1.0140095247794899E-2</c:v>
                </c:pt>
                <c:pt idx="8027">
                  <c:v>1.01360651294474E-2</c:v>
                </c:pt>
                <c:pt idx="8028">
                  <c:v>1.01320372846396E-2</c:v>
                </c:pt>
                <c:pt idx="8029">
                  <c:v>1.01280117116191E-2</c:v>
                </c:pt>
                <c:pt idx="8030">
                  <c:v>1.01239884086334E-2</c:v>
                </c:pt>
                <c:pt idx="8031">
                  <c:v>1.01199673739302E-2</c:v>
                </c:pt>
                <c:pt idx="8032">
                  <c:v>1.0115948605756901E-2</c:v>
                </c:pt>
                <c:pt idx="8033">
                  <c:v>1.0111932102361099E-2</c:v>
                </c:pt>
                <c:pt idx="8034">
                  <c:v>1.01079178619904E-2</c:v>
                </c:pt>
                <c:pt idx="8035">
                  <c:v>1.01039058828924E-2</c:v>
                </c:pt>
                <c:pt idx="8036">
                  <c:v>1.00998961633146E-2</c:v>
                </c:pt>
                <c:pt idx="8037">
                  <c:v>1.00958887015046E-2</c:v>
                </c:pt>
                <c:pt idx="8038">
                  <c:v>1.009188349571E-2</c:v>
                </c:pt>
                <c:pt idx="8039">
                  <c:v>1.00878805441783E-2</c:v>
                </c:pt>
                <c:pt idx="8040">
                  <c:v>1.0083879845157E-2</c:v>
                </c:pt>
                <c:pt idx="8041">
                  <c:v>1.00798813968938E-2</c:v>
                </c:pt>
                <c:pt idx="8042">
                  <c:v>1.00758851976361E-2</c:v>
                </c:pt>
                <c:pt idx="8043">
                  <c:v>1.00718912456316E-2</c:v>
                </c:pt>
                <c:pt idx="8044">
                  <c:v>1.00678995391278E-2</c:v>
                </c:pt>
                <c:pt idx="8045">
                  <c:v>1.0063910076372201E-2</c:v>
                </c:pt>
                <c:pt idx="8046">
                  <c:v>1.00599228556123E-2</c:v>
                </c:pt>
                <c:pt idx="8047">
                  <c:v>1.0055937875095899E-2</c:v>
                </c:pt>
                <c:pt idx="8048">
                  <c:v>1.0051955133070299E-2</c:v>
                </c:pt>
                <c:pt idx="8049">
                  <c:v>1.0047974627783099E-2</c:v>
                </c:pt>
                <c:pt idx="8050">
                  <c:v>1.0043996357482E-2</c:v>
                </c:pt>
                <c:pt idx="8051">
                  <c:v>1.0040020320414299E-2</c:v>
                </c:pt>
                <c:pt idx="8052">
                  <c:v>1.00360465148278E-2</c:v>
                </c:pt>
                <c:pt idx="8053">
                  <c:v>1.00320749389698E-2</c:v>
                </c:pt>
                <c:pt idx="8054">
                  <c:v>1.0028105591088E-2</c:v>
                </c:pt>
                <c:pt idx="8055">
                  <c:v>1.00241384694299E-2</c:v>
                </c:pt>
                <c:pt idx="8056">
                  <c:v>1.0020173572243E-2</c:v>
                </c:pt>
                <c:pt idx="8057">
                  <c:v>1.0016210897774901E-2</c:v>
                </c:pt>
                <c:pt idx="8058">
                  <c:v>1.0012250444273001E-2</c:v>
                </c:pt>
                <c:pt idx="8059">
                  <c:v>1.0008292209985101E-2</c:v>
                </c:pt>
                <c:pt idx="8060">
                  <c:v>1.00043361931585E-2</c:v>
                </c:pt>
                <c:pt idx="8061">
                  <c:v>1.0000382392040701E-2</c:v>
                </c:pt>
                <c:pt idx="8062">
                  <c:v>9.9964308048795195E-3</c:v>
                </c:pt>
                <c:pt idx="8063">
                  <c:v>9.9924814299222099E-3</c:v>
                </c:pt>
                <c:pt idx="8064">
                  <c:v>9.9885342654163992E-3</c:v>
                </c:pt>
                <c:pt idx="8065">
                  <c:v>9.9845893096096108E-3</c:v>
                </c:pt>
                <c:pt idx="8066">
                  <c:v>9.9806465607493594E-3</c:v>
                </c:pt>
                <c:pt idx="8067">
                  <c:v>9.9767060170831891E-3</c:v>
                </c:pt>
                <c:pt idx="8068">
                  <c:v>9.9727676768586095E-3</c:v>
                </c:pt>
                <c:pt idx="8069">
                  <c:v>9.9688315383231509E-3</c:v>
                </c:pt>
                <c:pt idx="8070">
                  <c:v>9.9648975997243192E-3</c:v>
                </c:pt>
                <c:pt idx="8071">
                  <c:v>9.9609658593096603E-3</c:v>
                </c:pt>
                <c:pt idx="8072">
                  <c:v>9.95703631532667E-3</c:v>
                </c:pt>
                <c:pt idx="8073">
                  <c:v>9.9531089660228802E-3</c:v>
                </c:pt>
                <c:pt idx="8074">
                  <c:v>9.9491838096458108E-3</c:v>
                </c:pt>
                <c:pt idx="8075">
                  <c:v>9.9452608444429505E-3</c:v>
                </c:pt>
                <c:pt idx="8076">
                  <c:v>9.94134006866184E-3</c:v>
                </c:pt>
                <c:pt idx="8077">
                  <c:v>9.9374214805499801E-3</c:v>
                </c:pt>
                <c:pt idx="8078">
                  <c:v>9.9335050783548803E-3</c:v>
                </c:pt>
                <c:pt idx="8079">
                  <c:v>9.9295908603240605E-3</c:v>
                </c:pt>
                <c:pt idx="8080">
                  <c:v>9.9256788247050198E-3</c:v>
                </c:pt>
                <c:pt idx="8081">
                  <c:v>9.9217689697452694E-3</c:v>
                </c:pt>
                <c:pt idx="8082">
                  <c:v>9.9178612936923205E-3</c:v>
                </c:pt>
                <c:pt idx="8083">
                  <c:v>9.9139557947936705E-3</c:v>
                </c:pt>
                <c:pt idx="8084">
                  <c:v>9.9100524712968201E-3</c:v>
                </c:pt>
                <c:pt idx="8085">
                  <c:v>9.9061513214492806E-3</c:v>
                </c:pt>
                <c:pt idx="8086">
                  <c:v>9.9022523434985493E-3</c:v>
                </c:pt>
                <c:pt idx="8087">
                  <c:v>9.8983555356921306E-3</c:v>
                </c:pt>
                <c:pt idx="8088">
                  <c:v>9.89446089627752E-3</c:v>
                </c:pt>
                <c:pt idx="8089">
                  <c:v>9.8905684235022096E-3</c:v>
                </c:pt>
                <c:pt idx="8090">
                  <c:v>9.8866781156137003E-3</c:v>
                </c:pt>
                <c:pt idx="8091">
                  <c:v>9.8827899708594895E-3</c:v>
                </c:pt>
                <c:pt idx="8092">
                  <c:v>9.8789039874870692E-3</c:v>
                </c:pt>
                <c:pt idx="8093">
                  <c:v>9.8750201637439299E-3</c:v>
                </c:pt>
                <c:pt idx="8094">
                  <c:v>9.8711384978775706E-3</c:v>
                </c:pt>
                <c:pt idx="8095">
                  <c:v>9.8672589881354696E-3</c:v>
                </c:pt>
                <c:pt idx="8096">
                  <c:v>9.8633816327651207E-3</c:v>
                </c:pt>
                <c:pt idx="8097">
                  <c:v>9.8595064300140093E-3</c:v>
                </c:pt>
                <c:pt idx="8098">
                  <c:v>9.8556333781296308E-3</c:v>
                </c:pt>
                <c:pt idx="8099">
                  <c:v>9.8517624753594601E-3</c:v>
                </c:pt>
                <c:pt idx="8100">
                  <c:v>9.8478937199509807E-3</c:v>
                </c:pt>
                <c:pt idx="8101">
                  <c:v>9.8440271101516794E-3</c:v>
                </c:pt>
                <c:pt idx="8102">
                  <c:v>9.8401626442090398E-3</c:v>
                </c:pt>
                <c:pt idx="8103">
                  <c:v>9.8363003203705401E-3</c:v>
                </c:pt>
                <c:pt idx="8104">
                  <c:v>9.8324401368836498E-3</c:v>
                </c:pt>
                <c:pt idx="8105">
                  <c:v>9.8285820919958508E-3</c:v>
                </c:pt>
                <c:pt idx="8106">
                  <c:v>9.8247261839546299E-3</c:v>
                </c:pt>
                <c:pt idx="8107">
                  <c:v>9.8208724110074395E-3</c:v>
                </c:pt>
                <c:pt idx="8108">
                  <c:v>9.8170207714017802E-3</c:v>
                </c:pt>
                <c:pt idx="8109">
                  <c:v>9.8131712633851096E-3</c:v>
                </c:pt>
                <c:pt idx="8110">
                  <c:v>9.8093238852048903E-3</c:v>
                </c:pt>
                <c:pt idx="8111">
                  <c:v>9.8054786351086092E-3</c:v>
                </c:pt>
                <c:pt idx="8112">
                  <c:v>9.8016355113437204E-3</c:v>
                </c:pt>
                <c:pt idx="8113">
                  <c:v>9.7977945121577002E-3</c:v>
                </c:pt>
                <c:pt idx="8114">
                  <c:v>9.7939556357980097E-3</c:v>
                </c:pt>
                <c:pt idx="8115">
                  <c:v>9.7901188805121202E-3</c:v>
                </c:pt>
                <c:pt idx="8116">
                  <c:v>9.7862842445474892E-3</c:v>
                </c:pt>
                <c:pt idx="8117">
                  <c:v>9.7824517261515791E-3</c:v>
                </c:pt>
                <c:pt idx="8118">
                  <c:v>9.7786213235718494E-3</c:v>
                </c:pt>
                <c:pt idx="8119">
                  <c:v>9.7747930350557503E-3</c:v>
                </c:pt>
                <c:pt idx="8120">
                  <c:v>9.7709668588507603E-3</c:v>
                </c:pt>
                <c:pt idx="8121">
                  <c:v>9.7671427932043298E-3</c:v>
                </c:pt>
                <c:pt idx="8122">
                  <c:v>9.7633208363639094E-3</c:v>
                </c:pt>
                <c:pt idx="8123">
                  <c:v>9.7595009865769494E-3</c:v>
                </c:pt>
                <c:pt idx="8124">
                  <c:v>9.7556832420909092E-3</c:v>
                </c:pt>
                <c:pt idx="8125">
                  <c:v>9.7518676011532392E-3</c:v>
                </c:pt>
                <c:pt idx="8126">
                  <c:v>9.7480540620113899E-3</c:v>
                </c:pt>
                <c:pt idx="8127">
                  <c:v>9.7442426229128101E-3</c:v>
                </c:pt>
                <c:pt idx="8128">
                  <c:v>9.7404332821049502E-3</c:v>
                </c:pt>
                <c:pt idx="8129">
                  <c:v>9.7366260378352505E-3</c:v>
                </c:pt>
                <c:pt idx="8130">
                  <c:v>9.7328208883511597E-3</c:v>
                </c:pt>
                <c:pt idx="8131">
                  <c:v>9.7290178319001195E-3</c:v>
                </c:pt>
                <c:pt idx="8132">
                  <c:v>9.7252168667295701E-3</c:v>
                </c:pt>
                <c:pt idx="8133">
                  <c:v>9.7214179910869603E-3</c:v>
                </c:pt>
                <c:pt idx="8134">
                  <c:v>9.7176212032197302E-3</c:v>
                </c:pt>
                <c:pt idx="8135">
                  <c:v>9.7138265013753198E-3</c:v>
                </c:pt>
                <c:pt idx="8136">
                  <c:v>9.7100338838011502E-3</c:v>
                </c:pt>
                <c:pt idx="8137">
                  <c:v>9.7062433487446805E-3</c:v>
                </c:pt>
                <c:pt idx="8138">
                  <c:v>9.7024548944533301E-3</c:v>
                </c:pt>
                <c:pt idx="8139">
                  <c:v>9.6986685191745303E-3</c:v>
                </c:pt>
                <c:pt idx="8140">
                  <c:v>9.6948842211557196E-3</c:v>
                </c:pt>
                <c:pt idx="8141">
                  <c:v>9.6911019986443293E-3</c:v>
                </c:pt>
                <c:pt idx="8142">
                  <c:v>9.6873218498877908E-3</c:v>
                </c:pt>
                <c:pt idx="8143">
                  <c:v>9.6835437731335305E-3</c:v>
                </c:pt>
                <c:pt idx="8144">
                  <c:v>9.6797677666289692E-3</c:v>
                </c:pt>
                <c:pt idx="8145">
                  <c:v>9.6759938286215298E-3</c:v>
                </c:pt>
                <c:pt idx="8146">
                  <c:v>9.6722219573586593E-3</c:v>
                </c:pt>
                <c:pt idx="8147">
                  <c:v>9.6684521510877596E-3</c:v>
                </c:pt>
                <c:pt idx="8148">
                  <c:v>9.66468440805625E-3</c:v>
                </c:pt>
                <c:pt idx="8149">
                  <c:v>9.6609187265115706E-3</c:v>
                </c:pt>
                <c:pt idx="8150">
                  <c:v>9.6571551047011199E-3</c:v>
                </c:pt>
                <c:pt idx="8151">
                  <c:v>9.6533935408723206E-3</c:v>
                </c:pt>
                <c:pt idx="8152">
                  <c:v>9.6496340332726006E-3</c:v>
                </c:pt>
                <c:pt idx="8153">
                  <c:v>9.6458765801493603E-3</c:v>
                </c:pt>
                <c:pt idx="8154">
                  <c:v>9.6421211797500204E-3</c:v>
                </c:pt>
                <c:pt idx="8155">
                  <c:v>9.6383678303220005E-3</c:v>
                </c:pt>
                <c:pt idx="8156">
                  <c:v>9.6346165301127006E-3</c:v>
                </c:pt>
                <c:pt idx="8157">
                  <c:v>9.6308672773695297E-3</c:v>
                </c:pt>
                <c:pt idx="8158">
                  <c:v>9.6271200703399E-3</c:v>
                </c:pt>
                <c:pt idx="8159">
                  <c:v>9.6233749072712101E-3</c:v>
                </c:pt>
                <c:pt idx="8160">
                  <c:v>9.6196317864108895E-3</c:v>
                </c:pt>
                <c:pt idx="8161">
                  <c:v>9.6158907060063092E-3</c:v>
                </c:pt>
                <c:pt idx="8162">
                  <c:v>9.6121516643049004E-3</c:v>
                </c:pt>
                <c:pt idx="8163">
                  <c:v>9.6084146595540598E-3</c:v>
                </c:pt>
                <c:pt idx="8164">
                  <c:v>9.6046796900011704E-3</c:v>
                </c:pt>
                <c:pt idx="8165">
                  <c:v>9.6009467538936497E-3</c:v>
                </c:pt>
                <c:pt idx="8166">
                  <c:v>9.5972158494788892E-3</c:v>
                </c:pt>
                <c:pt idx="8167">
                  <c:v>9.5934869750042805E-3</c:v>
                </c:pt>
                <c:pt idx="8168">
                  <c:v>9.5897601287172202E-3</c:v>
                </c:pt>
                <c:pt idx="8169">
                  <c:v>9.5860353088650999E-3</c:v>
                </c:pt>
                <c:pt idx="8170">
                  <c:v>9.5823125136953301E-3</c:v>
                </c:pt>
                <c:pt idx="8171">
                  <c:v>9.57859174145528E-3</c:v>
                </c:pt>
                <c:pt idx="8172">
                  <c:v>9.5748729903923392E-3</c:v>
                </c:pt>
                <c:pt idx="8173">
                  <c:v>9.5711562587539201E-3</c:v>
                </c:pt>
                <c:pt idx="8174">
                  <c:v>9.5674415447873796E-3</c:v>
                </c:pt>
                <c:pt idx="8175">
                  <c:v>9.5637288467401195E-3</c:v>
                </c:pt>
                <c:pt idx="8176">
                  <c:v>9.5600181628595297E-3</c:v>
                </c:pt>
                <c:pt idx="8177">
                  <c:v>9.5563094913929704E-3</c:v>
                </c:pt>
                <c:pt idx="8178">
                  <c:v>9.5526028305878505E-3</c:v>
                </c:pt>
                <c:pt idx="8179">
                  <c:v>9.5488981786915304E-3</c:v>
                </c:pt>
                <c:pt idx="8180">
                  <c:v>9.5451955339513894E-3</c:v>
                </c:pt>
                <c:pt idx="8181">
                  <c:v>9.5414948946148208E-3</c:v>
                </c:pt>
                <c:pt idx="8182">
                  <c:v>9.5377962589291796E-3</c:v>
                </c:pt>
                <c:pt idx="8183">
                  <c:v>9.5340996251418592E-3</c:v>
                </c:pt>
                <c:pt idx="8184">
                  <c:v>9.5304049915002301E-3</c:v>
                </c:pt>
                <c:pt idx="8185">
                  <c:v>9.5267123562516494E-3</c:v>
                </c:pt>
                <c:pt idx="8186">
                  <c:v>9.5230217176434998E-3</c:v>
                </c:pt>
                <c:pt idx="8187">
                  <c:v>9.5193330739231398E-3</c:v>
                </c:pt>
                <c:pt idx="8188">
                  <c:v>9.5156464233379593E-3</c:v>
                </c:pt>
                <c:pt idx="8189">
                  <c:v>9.5119617641352995E-3</c:v>
                </c:pt>
                <c:pt idx="8190">
                  <c:v>9.5082790945625398E-3</c:v>
                </c:pt>
                <c:pt idx="8191">
                  <c:v>9.5045984128670508E-3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BB-44A5-830C-E68CB2D3E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7175391"/>
        <c:axId val="377184959"/>
      </c:scatterChart>
      <c:valAx>
        <c:axId val="2038436927"/>
        <c:scaling>
          <c:orientation val="minMax"/>
          <c:max val="1300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600">
                    <a:solidFill>
                      <a:sysClr val="windowText" lastClr="000000"/>
                    </a:solidFill>
                  </a:rPr>
                  <a:t>Energy (eV)</a:t>
                </a:r>
                <a:endParaRPr lang="en-US" sz="16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8434847"/>
        <c:crosses val="autoZero"/>
        <c:crossBetween val="midCat"/>
      </c:valAx>
      <c:valAx>
        <c:axId val="2038434847"/>
        <c:scaling>
          <c:logBase val="10"/>
          <c:orientation val="minMax"/>
          <c:max val="10000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800">
                    <a:solidFill>
                      <a:sysClr val="windowText" lastClr="000000"/>
                    </a:solidFill>
                  </a:rPr>
                  <a:t>Counts</a:t>
                </a:r>
                <a:endParaRPr lang="en-US" sz="18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107162770238319E-2"/>
              <c:y val="0.368402855172475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8436927"/>
        <c:crosses val="autoZero"/>
        <c:crossBetween val="midCat"/>
      </c:valAx>
      <c:valAx>
        <c:axId val="377184959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77175391"/>
        <c:crosses val="max"/>
        <c:crossBetween val="midCat"/>
      </c:valAx>
      <c:valAx>
        <c:axId val="3771753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71849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96196250247387"/>
          <c:y val="0.16147557924971345"/>
          <c:w val="0.33479207321272608"/>
          <c:h val="0.2490587325330162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0.94356</cdr:x>
      <cdr:y>0.37351</cdr:y>
    </cdr:from>
    <cdr:to>
      <cdr:x>0.98628</cdr:x>
      <cdr:y>0.5445</cdr:y>
    </cdr:to>
    <cdr:sp macro="" textlink="">
      <cdr:nvSpPr>
        <cdr:cNvPr id="2" name="Szövegdoboz 1"/>
        <cdr:cNvSpPr txBox="1"/>
      </cdr:nvSpPr>
      <cdr:spPr>
        <a:xfrm xmlns:a="http://schemas.openxmlformats.org/drawingml/2006/main" rot="5400000">
          <a:off x="7290651" y="2283122"/>
          <a:ext cx="914400" cy="343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800">
              <a:solidFill>
                <a:sysClr val="windowText" lastClr="000000"/>
              </a:solidFill>
            </a:rPr>
            <a:t>Efficiency</a:t>
          </a:r>
          <a:endParaRPr lang="en-US" sz="1800">
            <a:solidFill>
              <a:sysClr val="windowText" lastClr="0000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FC33F0-5EA1-1D64-8EB1-905FD5E25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49F01A6-B0B3-DB03-57D8-88621CF5E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D0F800-AA5A-946D-7799-FE202F65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102132-4A43-5789-8C5F-13964C9C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36695F-0282-52E3-3D60-05FDCE00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23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D725B2-7E13-09E2-66E5-A3929D9A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18F93A3-FE86-D360-54A1-70143279A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751CC0-6F90-B6ED-EB82-BACB3CE0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D99B3B-2C35-B718-9CAF-839CE01E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DAFBAB6-D9A0-46B5-B526-153DED32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80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81A901D-AE7F-701B-C7DA-FBF2C5C26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2E37683-3849-C84D-2C7C-61086644B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CC96AD-B9B0-95D8-B4F2-BF74B058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84498A-30B0-4C1A-6EB1-63BB30F5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CCFD72-6A8D-152C-4CBF-3ED6BAA4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589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2C4EA5-7DC1-5B75-6334-3A75D9B6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130A11-C03B-5579-14ED-11CF5D94E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DA1432-6025-9824-F527-B655BDA8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685CC3-C6FD-909E-3957-78FA6E92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49E45FC-7914-EF4F-32D9-DF3B8F4A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700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FD2383-26AB-00C3-D1A9-C98C41FE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F9DB9BD-2775-3624-170F-89BFAD0D2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A61949-6122-E6E0-6D29-239A6E06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465366-228A-03B6-9F5B-04ADF829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A5C6A17-CF7B-0B33-C063-F68A43C9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474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6D65CC-91BB-8A64-1D25-8AE87F51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7D3355-8FD1-2D34-6FE6-48FC9507B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669BCBB-4346-45EA-621A-82F8E619B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927195E-C843-53CF-DFD9-215154EB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12A5019-8ABE-E90B-520A-BF4ABB47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C530110-EF28-2AE2-DFD4-46304E1E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654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55E1DC-719B-F79F-2649-86D9260E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1119C6D-8558-7CA3-6B22-4A871C82C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9ED9C9C-6DCE-E873-DA13-25B111654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93A4C29-E6D3-1B0B-E7B2-2CF306103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A4D270F-0D09-CC4C-6C5F-6D2B77A2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1CD1E1A-E732-D7E9-906F-269491B1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799BCA4-F778-6A76-979B-04017268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08BD2C4-B34E-8303-B498-45CD12F7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3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6A912B-34CB-543F-22C4-17E5B2E0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1C7C0F0-8062-A113-BFED-67115F10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AC0E061-D37D-9632-8EEE-CA2B6BCF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E9E0C0C-1742-E074-AFF7-905AF2DC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93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37E98C-258D-BE99-58C0-011983535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9FCDADD-4CFA-6C72-3BFC-2D56199E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7D9CEBD-A6C5-E5CE-2B4E-F0BED938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426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697CDA-7585-EE92-3727-68FBC2D8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40ACEE-D173-D871-88F5-2269F288E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41E947C-789D-A219-A3C8-CE85C6081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35F7231-BE56-A7E8-B1F4-44FF056C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E527BA-8879-BC32-97E4-A85A8D52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26C0D48-E140-A184-3086-65FB2B54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602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6DB4FC-D65E-5FC8-7D1E-FB508ED2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7D44223-FABB-0090-0818-553C4153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740035-51BD-B449-358E-4F29D08A8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94DAA9B-1E96-3589-5745-848E8CCF6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166B24D-E10A-534A-C8AF-03450031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0FB44C0-50ED-94FA-6FFD-A876959C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24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F4260F5-EA27-0592-04DD-91F015D8F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97729A-25BA-BAD2-0C97-EFDC22260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BB34706-9C95-07BA-CFA2-0177134D6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08C8A-25B2-46A1-8C10-FAD00923092B}" type="datetimeFigureOut">
              <a:rPr lang="hu-HU" smtClean="0"/>
              <a:t>2023. 09. 22.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7D31F8A-3EF4-DE52-62CB-E5441AF4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C8F8351-3557-92C9-DA5F-5F71C57F5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A7719-9BE5-4F8E-A87B-36F9DF260C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774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98CE442-C3FE-A82F-E0F0-10F0ED96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83" y="-735282"/>
            <a:ext cx="9705661" cy="970566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85FA3F2-F026-4E01-9B06-36928EFFC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29298" y="-372160"/>
            <a:ext cx="9170039" cy="2383603"/>
          </a:xfrm>
        </p:spPr>
        <p:txBody>
          <a:bodyPr>
            <a:normAutofit/>
          </a:bodyPr>
          <a:lstStyle/>
          <a:p>
            <a:r>
              <a:rPr lang="en-GB" sz="5400" dirty="0"/>
              <a:t>X-ray Diagnostics of ECR</a:t>
            </a:r>
            <a:br>
              <a:rPr lang="en-GB" sz="5400" dirty="0"/>
            </a:br>
            <a:r>
              <a:rPr lang="en-GB" sz="5400" dirty="0"/>
              <a:t> Ion Sources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6707D3D-8B66-5464-615C-32A3C0CA8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26945" y="2017780"/>
            <a:ext cx="9381881" cy="1603767"/>
          </a:xfrm>
        </p:spPr>
        <p:txBody>
          <a:bodyPr>
            <a:normAutofit fontScale="92500" lnSpcReduction="20000"/>
          </a:bodyPr>
          <a:lstStyle/>
          <a:p>
            <a:r>
              <a:rPr lang="en-GB" sz="3200" i="1" dirty="0"/>
              <a:t>Richard Racz</a:t>
            </a:r>
          </a:p>
          <a:p>
            <a:endParaRPr lang="en-GB" sz="1100" dirty="0"/>
          </a:p>
          <a:p>
            <a:r>
              <a:rPr lang="en-GB" sz="3200" dirty="0"/>
              <a:t>Institute for Nuclear Research </a:t>
            </a:r>
            <a:r>
              <a:rPr lang="hu-HU" sz="3200" dirty="0"/>
              <a:t>(</a:t>
            </a:r>
            <a:r>
              <a:rPr lang="en-GB" sz="3200" dirty="0"/>
              <a:t>Atomki</a:t>
            </a:r>
            <a:r>
              <a:rPr lang="hu-HU" sz="3200" dirty="0"/>
              <a:t>)</a:t>
            </a:r>
            <a:endParaRPr lang="en-GB" sz="3200" dirty="0"/>
          </a:p>
          <a:p>
            <a:r>
              <a:rPr lang="hu-HU" sz="3200" dirty="0"/>
              <a:t>Debrecen, </a:t>
            </a:r>
            <a:r>
              <a:rPr lang="en-GB" sz="3200" dirty="0"/>
              <a:t>Hungary</a:t>
            </a:r>
          </a:p>
        </p:txBody>
      </p:sp>
      <p:pic>
        <p:nvPicPr>
          <p:cNvPr id="1026" name="Picture 2" descr="Az ATOMKI-ról – HSLab">
            <a:extLst>
              <a:ext uri="{FF2B5EF4-FFF2-40B4-BE49-F238E27FC236}">
                <a16:creationId xmlns:a16="http://schemas.microsoft.com/office/drawing/2014/main" id="{C20131DF-8D48-A5D9-9570-5FD6CCF0C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265" y="2805760"/>
            <a:ext cx="3055802" cy="21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40608967-B002-2C08-19EA-ADE920F1CC73}"/>
              </a:ext>
            </a:extLst>
          </p:cNvPr>
          <p:cNvCxnSpPr>
            <a:cxnSpLocks/>
          </p:cNvCxnSpPr>
          <p:nvPr/>
        </p:nvCxnSpPr>
        <p:spPr>
          <a:xfrm flipV="1">
            <a:off x="3922070" y="4544143"/>
            <a:ext cx="2046989" cy="14595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8C4D9D77-0A1F-423D-EDAF-B35C6F58E160}"/>
              </a:ext>
            </a:extLst>
          </p:cNvPr>
          <p:cNvCxnSpPr>
            <a:cxnSpLocks/>
          </p:cNvCxnSpPr>
          <p:nvPr/>
        </p:nvCxnSpPr>
        <p:spPr>
          <a:xfrm>
            <a:off x="3922070" y="6003739"/>
            <a:ext cx="2173930" cy="5249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v 10">
            <a:extLst>
              <a:ext uri="{FF2B5EF4-FFF2-40B4-BE49-F238E27FC236}">
                <a16:creationId xmlns:a16="http://schemas.microsoft.com/office/drawing/2014/main" id="{5890533C-3D2E-3338-5BB8-383849F79E11}"/>
              </a:ext>
            </a:extLst>
          </p:cNvPr>
          <p:cNvSpPr/>
          <p:nvPr/>
        </p:nvSpPr>
        <p:spPr>
          <a:xfrm rot="21329436">
            <a:off x="5635048" y="4657824"/>
            <a:ext cx="271306" cy="2004646"/>
          </a:xfrm>
          <a:prstGeom prst="arc">
            <a:avLst>
              <a:gd name="adj1" fmla="val 16397294"/>
              <a:gd name="adj2" fmla="val 507228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3E92BAAE-6552-FB7A-E52C-473332FFE193}"/>
              </a:ext>
            </a:extLst>
          </p:cNvPr>
          <p:cNvSpPr/>
          <p:nvPr/>
        </p:nvSpPr>
        <p:spPr>
          <a:xfrm rot="20823725">
            <a:off x="5202924" y="5240291"/>
            <a:ext cx="539796" cy="104535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E98E15B8-9F63-23F6-CBB3-4C4AE855D246}"/>
              </a:ext>
            </a:extLst>
          </p:cNvPr>
          <p:cNvSpPr/>
          <p:nvPr/>
        </p:nvSpPr>
        <p:spPr>
          <a:xfrm rot="20823725">
            <a:off x="5396359" y="5504924"/>
            <a:ext cx="320608" cy="34864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B42DE9BE-F094-9871-391F-EFF6FD360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32" t="19775" r="16550" b="51928"/>
          <a:stretch/>
        </p:blipFill>
        <p:spPr>
          <a:xfrm>
            <a:off x="350192" y="3865563"/>
            <a:ext cx="4081178" cy="11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40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1A57F7-0E8C-3C68-5265-6079A4CA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52"/>
            <a:ext cx="10515600" cy="1325563"/>
          </a:xfrm>
        </p:spPr>
        <p:txBody>
          <a:bodyPr/>
          <a:lstStyle/>
          <a:p>
            <a:r>
              <a:rPr lang="en-GB"/>
              <a:t>Detectors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D7678AB-4AE4-8CC3-D2D7-C53EF0AFF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614" y="1709067"/>
            <a:ext cx="6228833" cy="462926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AE0E63F-BFCC-89BF-0023-C02E46D0693F}"/>
              </a:ext>
            </a:extLst>
          </p:cNvPr>
          <p:cNvSpPr txBox="1"/>
          <p:nvPr/>
        </p:nvSpPr>
        <p:spPr>
          <a:xfrm>
            <a:off x="227529" y="1006560"/>
            <a:ext cx="6040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The incoming photons generate charges</a:t>
            </a:r>
          </a:p>
          <a:p>
            <a:r>
              <a:rPr lang="en-GB" dirty="0"/>
              <a:t>Number of the charges is proportional with the photon energy</a:t>
            </a:r>
          </a:p>
          <a:p>
            <a:r>
              <a:rPr lang="en-GB" dirty="0"/>
              <a:t>Different detectors for different energy domains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A40C7CF-0A52-24E0-28A6-ADF68E46C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30" t="23844" r="6758" b="13944"/>
          <a:stretch/>
        </p:blipFill>
        <p:spPr>
          <a:xfrm>
            <a:off x="145889" y="1929890"/>
            <a:ext cx="4926416" cy="385518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F9A6C43-2E68-B184-F770-FB64CC660A60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9" name="Picture 2" descr="Az ATOMKI-ról – HSLab">
            <a:extLst>
              <a:ext uri="{FF2B5EF4-FFF2-40B4-BE49-F238E27FC236}">
                <a16:creationId xmlns:a16="http://schemas.microsoft.com/office/drawing/2014/main" id="{DB0807A8-6061-31E7-6BC8-8DE50A04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66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F104E7AB-6CBB-59D6-E002-4BDC8DCEF04B}"/>
              </a:ext>
            </a:extLst>
          </p:cNvPr>
          <p:cNvSpPr/>
          <p:nvPr/>
        </p:nvSpPr>
        <p:spPr>
          <a:xfrm>
            <a:off x="1458461" y="3295952"/>
            <a:ext cx="399763" cy="152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C534D55-6282-BA59-E704-524703BD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" y="56195"/>
            <a:ext cx="10533611" cy="1396972"/>
          </a:xfrm>
        </p:spPr>
        <p:txBody>
          <a:bodyPr/>
          <a:lstStyle/>
          <a:p>
            <a:r>
              <a:rPr lang="en-GB" dirty="0"/>
              <a:t>Possible detector arrangement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5FEA7AC-C593-D65B-AE34-BCB096870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23" y="1489737"/>
            <a:ext cx="7185342" cy="4531976"/>
          </a:xfrm>
          <a:prstGeom prst="rect">
            <a:avLst/>
          </a:prstGeom>
          <a:ln>
            <a:noFill/>
          </a:ln>
        </p:spPr>
      </p:pic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A5FA08F0-D45C-CB4B-271B-E7999BF8930E}"/>
              </a:ext>
            </a:extLst>
          </p:cNvPr>
          <p:cNvCxnSpPr/>
          <p:nvPr/>
        </p:nvCxnSpPr>
        <p:spPr>
          <a:xfrm>
            <a:off x="2952326" y="3714859"/>
            <a:ext cx="0" cy="1828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51BDD8C5-121F-A962-F048-E39A371A624C}"/>
              </a:ext>
            </a:extLst>
          </p:cNvPr>
          <p:cNvCxnSpPr>
            <a:cxnSpLocks/>
          </p:cNvCxnSpPr>
          <p:nvPr/>
        </p:nvCxnSpPr>
        <p:spPr>
          <a:xfrm flipV="1">
            <a:off x="2809882" y="5465545"/>
            <a:ext cx="0" cy="25272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A013E9C-BC88-4241-5AB4-AC8D7824EACF}"/>
              </a:ext>
            </a:extLst>
          </p:cNvPr>
          <p:cNvCxnSpPr>
            <a:cxnSpLocks/>
          </p:cNvCxnSpPr>
          <p:nvPr/>
        </p:nvCxnSpPr>
        <p:spPr>
          <a:xfrm flipV="1">
            <a:off x="3109321" y="5465545"/>
            <a:ext cx="0" cy="25272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9E5D6FDA-664D-2D7D-C641-AEFAD3D13B1C}"/>
              </a:ext>
            </a:extLst>
          </p:cNvPr>
          <p:cNvCxnSpPr/>
          <p:nvPr/>
        </p:nvCxnSpPr>
        <p:spPr>
          <a:xfrm>
            <a:off x="2809882" y="5718269"/>
            <a:ext cx="29943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églalap 14">
            <a:extLst>
              <a:ext uri="{FF2B5EF4-FFF2-40B4-BE49-F238E27FC236}">
                <a16:creationId xmlns:a16="http://schemas.microsoft.com/office/drawing/2014/main" id="{04665A4B-C7FC-F250-13A2-E07427FE715E}"/>
              </a:ext>
            </a:extLst>
          </p:cNvPr>
          <p:cNvSpPr/>
          <p:nvPr/>
        </p:nvSpPr>
        <p:spPr>
          <a:xfrm>
            <a:off x="1073480" y="3188353"/>
            <a:ext cx="399763" cy="3675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4E2C3C60-48F1-6477-FF61-B61D77E50777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1858224" y="3372152"/>
            <a:ext cx="317562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örcikk 4">
            <a:extLst>
              <a:ext uri="{FF2B5EF4-FFF2-40B4-BE49-F238E27FC236}">
                <a16:creationId xmlns:a16="http://schemas.microsoft.com/office/drawing/2014/main" id="{21D19D9A-6A69-38DA-7538-64E14B61D93A}"/>
              </a:ext>
            </a:extLst>
          </p:cNvPr>
          <p:cNvSpPr/>
          <p:nvPr/>
        </p:nvSpPr>
        <p:spPr>
          <a:xfrm>
            <a:off x="2506613" y="2855110"/>
            <a:ext cx="1929890" cy="1801230"/>
          </a:xfrm>
          <a:prstGeom prst="pie">
            <a:avLst>
              <a:gd name="adj1" fmla="val 10829772"/>
              <a:gd name="adj2" fmla="val 162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6372EB83-A84E-C101-B35C-EAEC322386D7}"/>
              </a:ext>
            </a:extLst>
          </p:cNvPr>
          <p:cNvSpPr txBox="1"/>
          <p:nvPr/>
        </p:nvSpPr>
        <p:spPr>
          <a:xfrm>
            <a:off x="786368" y="2405703"/>
            <a:ext cx="151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</a:t>
            </a:r>
          </a:p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3BE116FE-5FA1-947B-DA32-EC22AEACC633}"/>
              </a:ext>
            </a:extLst>
          </p:cNvPr>
          <p:cNvSpPr txBox="1"/>
          <p:nvPr/>
        </p:nvSpPr>
        <p:spPr>
          <a:xfrm>
            <a:off x="2282295" y="3180722"/>
            <a:ext cx="151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26F5DA26-DCE1-2824-4924-BE05B94590A9}"/>
              </a:ext>
            </a:extLst>
          </p:cNvPr>
          <p:cNvSpPr txBox="1"/>
          <p:nvPr/>
        </p:nvSpPr>
        <p:spPr>
          <a:xfrm>
            <a:off x="2139187" y="5901391"/>
            <a:ext cx="151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CBAB8CF3-4E23-360A-AEB2-2F38D5E0949A}"/>
              </a:ext>
            </a:extLst>
          </p:cNvPr>
          <p:cNvSpPr/>
          <p:nvPr/>
        </p:nvSpPr>
        <p:spPr>
          <a:xfrm>
            <a:off x="2135762" y="3050903"/>
            <a:ext cx="250924" cy="2450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E0CE6EE7-E2F1-2C08-D394-50B83FDE64B9}"/>
              </a:ext>
            </a:extLst>
          </p:cNvPr>
          <p:cNvSpPr/>
          <p:nvPr/>
        </p:nvSpPr>
        <p:spPr>
          <a:xfrm>
            <a:off x="2127703" y="3449078"/>
            <a:ext cx="250924" cy="2450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71D9CF83-F556-B880-897F-FA5DD8BF3F6C}"/>
              </a:ext>
            </a:extLst>
          </p:cNvPr>
          <p:cNvSpPr txBox="1"/>
          <p:nvPr/>
        </p:nvSpPr>
        <p:spPr>
          <a:xfrm>
            <a:off x="1858224" y="2180221"/>
            <a:ext cx="151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collimation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BD371219-6A21-6FB5-4F1A-A09D69B3396B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28" name="Picture 2" descr="Az ATOMKI-ról – HSLab">
            <a:extLst>
              <a:ext uri="{FF2B5EF4-FFF2-40B4-BE49-F238E27FC236}">
                <a16:creationId xmlns:a16="http://schemas.microsoft.com/office/drawing/2014/main" id="{2CA25F03-2A1B-A144-A35D-467394C47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zis 29">
            <a:extLst>
              <a:ext uri="{FF2B5EF4-FFF2-40B4-BE49-F238E27FC236}">
                <a16:creationId xmlns:a16="http://schemas.microsoft.com/office/drawing/2014/main" id="{BF1F17F7-68CF-076B-B9A8-58813EDA2B0A}"/>
              </a:ext>
            </a:extLst>
          </p:cNvPr>
          <p:cNvSpPr/>
          <p:nvPr/>
        </p:nvSpPr>
        <p:spPr>
          <a:xfrm>
            <a:off x="7104611" y="2322177"/>
            <a:ext cx="1263534" cy="16457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D0BEB24A-0AC1-BBA8-0D76-422FDF8730E8}"/>
              </a:ext>
            </a:extLst>
          </p:cNvPr>
          <p:cNvCxnSpPr>
            <a:stCxn id="30" idx="0"/>
          </p:cNvCxnSpPr>
          <p:nvPr/>
        </p:nvCxnSpPr>
        <p:spPr>
          <a:xfrm flipV="1">
            <a:off x="7736378" y="1025236"/>
            <a:ext cx="1544260" cy="12969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0635D589-F43C-24C6-9AF5-7C9F5997974F}"/>
              </a:ext>
            </a:extLst>
          </p:cNvPr>
          <p:cNvSpPr txBox="1"/>
          <p:nvPr/>
        </p:nvSpPr>
        <p:spPr>
          <a:xfrm>
            <a:off x="7986219" y="617096"/>
            <a:ext cx="307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Collimation by high Z materials</a:t>
            </a:r>
          </a:p>
        </p:txBody>
      </p:sp>
    </p:spTree>
    <p:extLst>
      <p:ext uri="{BB962C8B-B14F-4D97-AF65-F5344CB8AC3E}">
        <p14:creationId xmlns:p14="http://schemas.microsoft.com/office/powerpoint/2010/main" val="328328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7A0191-5D66-EB48-EAC7-03E9DE42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Methods and its applications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05867B-7581-7267-3D64-118AE948D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Soft X-ray detection and interpretation of the obtained data</a:t>
            </a:r>
          </a:p>
          <a:p>
            <a:r>
              <a:rPr lang="en-GB" dirty="0"/>
              <a:t>Results obtained by this techniques</a:t>
            </a:r>
          </a:p>
          <a:p>
            <a:r>
              <a:rPr lang="en-GB" dirty="0"/>
              <a:t>K-alpha diagnostics</a:t>
            </a:r>
          </a:p>
          <a:p>
            <a:r>
              <a:rPr lang="en-GB" dirty="0"/>
              <a:t>Results, obtained by this techniques</a:t>
            </a:r>
          </a:p>
          <a:p>
            <a:r>
              <a:rPr lang="en-GB" dirty="0"/>
              <a:t>Hard X-ray detection and interpretation of the obtained data</a:t>
            </a:r>
          </a:p>
          <a:p>
            <a:r>
              <a:rPr lang="en-GB" dirty="0"/>
              <a:t>Results obtained by this techniques</a:t>
            </a:r>
          </a:p>
          <a:p>
            <a:r>
              <a:rPr lang="en-GB" dirty="0"/>
              <a:t>Soft X-ray imaging</a:t>
            </a:r>
          </a:p>
          <a:p>
            <a:r>
              <a:rPr lang="en-GB" dirty="0"/>
              <a:t>Results obtained by this techniques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14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0258A9-56C6-AEA0-352D-EF9DED23B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49" y="94910"/>
            <a:ext cx="10515600" cy="1325563"/>
          </a:xfrm>
        </p:spPr>
        <p:txBody>
          <a:bodyPr/>
          <a:lstStyle/>
          <a:p>
            <a:r>
              <a:rPr lang="en-GB"/>
              <a:t>Typical spectra in soft X-ray ranges (SDD)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484993B-0C52-846B-6CCA-7382FD17E0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46645"/>
              </p:ext>
            </p:extLst>
          </p:nvPr>
        </p:nvGraphicFramePr>
        <p:xfrm>
          <a:off x="290012" y="1526174"/>
          <a:ext cx="6993553" cy="4401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églalap 4">
            <a:extLst>
              <a:ext uri="{FF2B5EF4-FFF2-40B4-BE49-F238E27FC236}">
                <a16:creationId xmlns:a16="http://schemas.microsoft.com/office/drawing/2014/main" id="{CAE0F4D6-9BC0-B073-99CE-20C3F7B736F6}"/>
              </a:ext>
            </a:extLst>
          </p:cNvPr>
          <p:cNvSpPr/>
          <p:nvPr/>
        </p:nvSpPr>
        <p:spPr>
          <a:xfrm>
            <a:off x="3851805" y="3492482"/>
            <a:ext cx="1678739" cy="6184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Plasma </a:t>
            </a:r>
            <a:r>
              <a:rPr lang="en-US" dirty="0"/>
              <a:t>Bremsstrahlung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E975A7C-C5E7-0471-EFA3-297AE57E1EDB}"/>
              </a:ext>
            </a:extLst>
          </p:cNvPr>
          <p:cNvSpPr/>
          <p:nvPr/>
        </p:nvSpPr>
        <p:spPr>
          <a:xfrm>
            <a:off x="1392005" y="1518227"/>
            <a:ext cx="1630554" cy="4542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Argon K-beta</a:t>
            </a:r>
            <a:endParaRPr lang="en-US" dirty="0"/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28891A3E-9D80-7627-E083-FB4212085175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631746" y="1972482"/>
            <a:ext cx="575536" cy="2288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88E5304-B2D9-BC85-FD68-8BA2A76F0A7E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4" name="Picture 2" descr="Az ATOMKI-ról – HSLab">
            <a:extLst>
              <a:ext uri="{FF2B5EF4-FFF2-40B4-BE49-F238E27FC236}">
                <a16:creationId xmlns:a16="http://schemas.microsoft.com/office/drawing/2014/main" id="{970381BC-047C-924E-D0C7-9850B18C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84D5813-E1D0-3297-24B4-FFF05565737D}"/>
              </a:ext>
            </a:extLst>
          </p:cNvPr>
          <p:cNvSpPr txBox="1"/>
          <p:nvPr/>
        </p:nvSpPr>
        <p:spPr>
          <a:xfrm flipH="1">
            <a:off x="7559289" y="1972482"/>
            <a:ext cx="37095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</a:t>
            </a:r>
            <a:r>
              <a:rPr lang="hu-HU" dirty="0" err="1"/>
              <a:t>Kramer’s</a:t>
            </a:r>
            <a:r>
              <a:rPr lang="en-GB" dirty="0"/>
              <a:t> </a:t>
            </a:r>
            <a:r>
              <a:rPr lang="hu-HU" dirty="0"/>
              <a:t>formula </a:t>
            </a:r>
            <a:r>
              <a:rPr lang="en-GB" dirty="0"/>
              <a:t>and assuming Maxwellian distribution of the warm electron domain:</a:t>
            </a:r>
          </a:p>
          <a:p>
            <a:endParaRPr lang="en-GB" dirty="0"/>
          </a:p>
          <a:p>
            <a:r>
              <a:rPr lang="hu-HU" dirty="0"/>
              <a:t>In log </a:t>
            </a:r>
            <a:r>
              <a:rPr lang="hu-HU" dirty="0" err="1"/>
              <a:t>plot</a:t>
            </a:r>
            <a:r>
              <a:rPr lang="hu-HU" dirty="0"/>
              <a:t>, t</a:t>
            </a:r>
            <a:r>
              <a:rPr lang="en-GB" dirty="0"/>
              <a:t>he inverse slope of the fitted BS gives the spectral temperature </a:t>
            </a:r>
          </a:p>
          <a:p>
            <a:endParaRPr lang="en-GB" dirty="0"/>
          </a:p>
          <a:p>
            <a:r>
              <a:rPr lang="en-GB" dirty="0"/>
              <a:t>Intersection of the fitted BS with the vertical axis gives a value proportional with the electron density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5014700-307F-3AEE-1279-0EEE51668937}"/>
              </a:ext>
            </a:extLst>
          </p:cNvPr>
          <p:cNvSpPr txBox="1"/>
          <p:nvPr/>
        </p:nvSpPr>
        <p:spPr>
          <a:xfrm>
            <a:off x="6537769" y="5877658"/>
            <a:ext cx="52351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dirty="0" err="1"/>
              <a:t>e.g</a:t>
            </a:r>
            <a:r>
              <a:rPr lang="hu-HU" sz="1600" i="1" dirty="0"/>
              <a:t>. in </a:t>
            </a:r>
            <a:r>
              <a:rPr lang="da-DK" sz="1600" i="1" dirty="0"/>
              <a:t>Gumberidze et al. Rev. Sci. Instrum. 81, 033303 2010</a:t>
            </a:r>
            <a:endParaRPr lang="hu-HU" sz="1600" i="1" dirty="0"/>
          </a:p>
        </p:txBody>
      </p:sp>
    </p:spTree>
    <p:extLst>
      <p:ext uri="{BB962C8B-B14F-4D97-AF65-F5344CB8AC3E}">
        <p14:creationId xmlns:p14="http://schemas.microsoft.com/office/powerpoint/2010/main" val="7363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F02457-13D9-BD8C-0B53-6530211B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9" y="-58843"/>
            <a:ext cx="10515600" cy="1325563"/>
          </a:xfrm>
        </p:spPr>
        <p:txBody>
          <a:bodyPr/>
          <a:lstStyle/>
          <a:p>
            <a:r>
              <a:rPr lang="en-GB" dirty="0"/>
              <a:t>An example</a:t>
            </a:r>
            <a:r>
              <a:rPr lang="hu-HU" dirty="0"/>
              <a:t>: </a:t>
            </a:r>
            <a:r>
              <a:rPr lang="en-GB" dirty="0"/>
              <a:t>frequency tuning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4C4201-A422-1488-471D-55768E61DBE2}"/>
              </a:ext>
            </a:extLst>
          </p:cNvPr>
          <p:cNvSpPr txBox="1"/>
          <p:nvPr/>
        </p:nvSpPr>
        <p:spPr>
          <a:xfrm>
            <a:off x="6612064" y="6271872"/>
            <a:ext cx="5298169" cy="315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/>
              <a:t>Mascali </a:t>
            </a:r>
            <a:r>
              <a:rPr lang="hu-HU" sz="1400" i="1" dirty="0" err="1"/>
              <a:t>et</a:t>
            </a:r>
            <a:r>
              <a:rPr lang="hu-HU" sz="1400" i="1" dirty="0"/>
              <a:t> </a:t>
            </a:r>
            <a:r>
              <a:rPr lang="hu-HU" sz="1400" i="1" dirty="0" err="1"/>
              <a:t>al</a:t>
            </a:r>
            <a:r>
              <a:rPr lang="hu-HU" sz="1400" i="1" dirty="0"/>
              <a:t>, </a:t>
            </a:r>
            <a:r>
              <a:rPr lang="en-GB" sz="1400" i="1" dirty="0"/>
              <a:t>REVIEW OF SCIENTIFIC INSTRUMENTS 87, 02A510 (2016)</a:t>
            </a:r>
            <a:endParaRPr lang="hu-HU" sz="1400" i="1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A2E0E82-B347-5A93-5AA1-B8A4A5071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4" t="53250" r="81250" b="24875"/>
          <a:stretch/>
        </p:blipFill>
        <p:spPr>
          <a:xfrm>
            <a:off x="415820" y="1291590"/>
            <a:ext cx="4958790" cy="464058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284BA09-E93D-958E-2C73-3F6197E6A70F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8" name="Picture 2" descr="Az ATOMKI-ról – HSLab">
            <a:extLst>
              <a:ext uri="{FF2B5EF4-FFF2-40B4-BE49-F238E27FC236}">
                <a16:creationId xmlns:a16="http://schemas.microsoft.com/office/drawing/2014/main" id="{EEE7C51B-C939-869C-FAAC-AA34E98F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3111C2D2-6B45-6EB9-1323-776165D69FB1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977765" y="1474470"/>
            <a:ext cx="1362076" cy="233743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27217A5-15A8-C119-D854-8AFAC5CDB42E}"/>
              </a:ext>
            </a:extLst>
          </p:cNvPr>
          <p:cNvSpPr txBox="1"/>
          <p:nvPr/>
        </p:nvSpPr>
        <p:spPr>
          <a:xfrm>
            <a:off x="6339841" y="1058971"/>
            <a:ext cx="5423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Strong collimation to measure just the plasma emissions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D857DBE-B090-9EE8-076A-F5AA68F6E4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3" t="42500" r="73234" b="27750"/>
          <a:stretch/>
        </p:blipFill>
        <p:spPr>
          <a:xfrm>
            <a:off x="6451142" y="2080259"/>
            <a:ext cx="5234403" cy="37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1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C58220-1A5F-E04D-C24B-A973F3EC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K-alpha diagnostics, inner shell ionization rate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6EAE80D-A7D4-38B2-580C-CD3149FE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64" y="2978062"/>
            <a:ext cx="5009423" cy="329266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6715A77-8866-83B6-B2B8-0875AF0019C0}"/>
              </a:ext>
            </a:extLst>
          </p:cNvPr>
          <p:cNvSpPr txBox="1"/>
          <p:nvPr/>
        </p:nvSpPr>
        <p:spPr>
          <a:xfrm>
            <a:off x="6162664" y="638306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dirty="0"/>
              <a:t>C </a:t>
            </a:r>
            <a:r>
              <a:rPr lang="hu-HU" sz="1600" i="1" dirty="0" err="1"/>
              <a:t>Hombourger</a:t>
            </a:r>
            <a:r>
              <a:rPr lang="hu-HU" sz="1600" i="1" dirty="0"/>
              <a:t>: </a:t>
            </a:r>
            <a:r>
              <a:rPr lang="en-GB" sz="1600" i="1" dirty="0"/>
              <a:t>J. Phys. B: At. Mol. Opt. Phys. 31 (1998) 3693–3702.</a:t>
            </a:r>
            <a:endParaRPr lang="hu-HU" sz="1600" i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1D58F84-B528-DE9D-8B87-F68351808E93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0" name="Picture 2" descr="Az ATOMKI-ról – HSLab">
            <a:extLst>
              <a:ext uri="{FF2B5EF4-FFF2-40B4-BE49-F238E27FC236}">
                <a16:creationId xmlns:a16="http://schemas.microsoft.com/office/drawing/2014/main" id="{C8B37CBF-36B7-BE3F-79EE-A43B7FC0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F5B78C5-6B0B-2FD7-AD79-2CA7618FF557}"/>
              </a:ext>
            </a:extLst>
          </p:cNvPr>
          <p:cNvSpPr txBox="1"/>
          <p:nvPr/>
        </p:nvSpPr>
        <p:spPr>
          <a:xfrm>
            <a:off x="5759450" y="18604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The K-alpha  emission rate from plasma can be used to determine the absolute inner shell ionization.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9221640D-693F-255C-9427-BE7B7D618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91" y="1779209"/>
            <a:ext cx="4812819" cy="2509911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C6DBF08-CB3D-B568-1106-C371AA64F196}"/>
              </a:ext>
            </a:extLst>
          </p:cNvPr>
          <p:cNvSpPr/>
          <p:nvPr/>
        </p:nvSpPr>
        <p:spPr>
          <a:xfrm>
            <a:off x="1603791" y="1590879"/>
            <a:ext cx="562466" cy="2072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AACBEF27-7871-2166-33DD-FDECA08BF779}"/>
              </a:ext>
            </a:extLst>
          </p:cNvPr>
          <p:cNvSpPr txBox="1"/>
          <p:nvPr/>
        </p:nvSpPr>
        <p:spPr>
          <a:xfrm>
            <a:off x="293914" y="4391623"/>
            <a:ext cx="52328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Why to measure?:</a:t>
            </a:r>
          </a:p>
          <a:p>
            <a:endParaRPr lang="en-GB" dirty="0"/>
          </a:p>
          <a:p>
            <a:r>
              <a:rPr lang="en-GB" dirty="0"/>
              <a:t>Easy to simulate and easy to measure: code validation</a:t>
            </a:r>
          </a:p>
          <a:p>
            <a:endParaRPr lang="en-GB" dirty="0"/>
          </a:p>
          <a:p>
            <a:r>
              <a:rPr lang="en-GB" dirty="0"/>
              <a:t>Estimation of EEDF: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EC97B77-BAD6-0AA2-AE22-DBF613F25348}"/>
              </a:ext>
            </a:extLst>
          </p:cNvPr>
          <p:cNvSpPr txBox="1"/>
          <p:nvPr/>
        </p:nvSpPr>
        <p:spPr>
          <a:xfrm>
            <a:off x="127313" y="5863301"/>
            <a:ext cx="6221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i="1" dirty="0"/>
              <a:t>R. </a:t>
            </a:r>
            <a:r>
              <a:rPr lang="hu-HU" i="1" dirty="0" err="1"/>
              <a:t>Friedlin</a:t>
            </a:r>
            <a:r>
              <a:rPr lang="hu-HU" i="1" dirty="0"/>
              <a:t> </a:t>
            </a:r>
            <a:r>
              <a:rPr lang="hu-HU" i="1" dirty="0" err="1"/>
              <a:t>et</a:t>
            </a:r>
            <a:r>
              <a:rPr lang="hu-HU" i="1" dirty="0"/>
              <a:t> </a:t>
            </a:r>
            <a:r>
              <a:rPr lang="hu-HU" i="1" dirty="0" err="1"/>
              <a:t>al</a:t>
            </a:r>
            <a:r>
              <a:rPr lang="hu-HU" i="1" dirty="0"/>
              <a:t> </a:t>
            </a:r>
            <a:r>
              <a:rPr lang="hu-HU" i="1" dirty="0" err="1"/>
              <a:t>Rev</a:t>
            </a:r>
            <a:r>
              <a:rPr lang="hu-HU" i="1" dirty="0"/>
              <a:t>. </a:t>
            </a:r>
            <a:r>
              <a:rPr lang="hu-HU" i="1" dirty="0" err="1"/>
              <a:t>Sci</a:t>
            </a:r>
            <a:r>
              <a:rPr lang="hu-HU" i="1" dirty="0"/>
              <a:t>. </a:t>
            </a:r>
            <a:r>
              <a:rPr lang="hu-HU" i="1" dirty="0" err="1"/>
              <a:t>Instrum</a:t>
            </a:r>
            <a:r>
              <a:rPr lang="hu-HU" i="1" dirty="0"/>
              <a:t>. 67, 1261–1263 (1996)</a:t>
            </a:r>
          </a:p>
        </p:txBody>
      </p:sp>
    </p:spTree>
    <p:extLst>
      <p:ext uri="{BB962C8B-B14F-4D97-AF65-F5344CB8AC3E}">
        <p14:creationId xmlns:p14="http://schemas.microsoft.com/office/powerpoint/2010/main" val="86535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D5F2E6-044B-091F-654D-694474B3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910"/>
            <a:ext cx="10515600" cy="1325563"/>
          </a:xfrm>
        </p:spPr>
        <p:txBody>
          <a:bodyPr/>
          <a:lstStyle/>
          <a:p>
            <a:r>
              <a:rPr lang="en-GB"/>
              <a:t>As an </a:t>
            </a:r>
            <a:r>
              <a:rPr lang="en-GB" dirty="0" err="1"/>
              <a:t>example:response</a:t>
            </a:r>
            <a:r>
              <a:rPr lang="en-GB" dirty="0"/>
              <a:t> to tuning parameter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1FE44CF-2484-FCBE-56AD-903EA7115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6" t="20371" r="42396" b="16018"/>
          <a:stretch/>
        </p:blipFill>
        <p:spPr>
          <a:xfrm>
            <a:off x="1162480" y="1587386"/>
            <a:ext cx="5896906" cy="451642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C7D6D86-2D3B-1221-93F9-0DD0ED38649F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6" name="Picture 2" descr="Az ATOMKI-ról – HSLab">
            <a:extLst>
              <a:ext uri="{FF2B5EF4-FFF2-40B4-BE49-F238E27FC236}">
                <a16:creationId xmlns:a16="http://schemas.microsoft.com/office/drawing/2014/main" id="{B8D5B5DD-6F4D-96A4-CDB4-3018336A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C3B951A-5EC2-7AEF-C0D4-2B6A0CCFF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393" y="1230085"/>
            <a:ext cx="4227003" cy="157978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AA6054E8-2793-8793-4532-9001A2A682E4}"/>
              </a:ext>
            </a:extLst>
          </p:cNvPr>
          <p:cNvSpPr txBox="1"/>
          <p:nvPr/>
        </p:nvSpPr>
        <p:spPr>
          <a:xfrm>
            <a:off x="7272393" y="5932131"/>
            <a:ext cx="45216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M. </a:t>
            </a:r>
            <a:r>
              <a:rPr lang="en-GB" sz="1600" i="1" dirty="0" err="1"/>
              <a:t>Sakildien</a:t>
            </a:r>
            <a:r>
              <a:rPr lang="en-GB" sz="1600" i="1" dirty="0"/>
              <a:t> et al. Nuclear Inst. and Methods in Physics Research, A 900 (2018) 40–52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FD00CB2-4F64-7AEE-14CF-2949F93D2A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34" t="30238" r="26429" b="11667"/>
          <a:stretch/>
        </p:blipFill>
        <p:spPr>
          <a:xfrm>
            <a:off x="7560128" y="3029833"/>
            <a:ext cx="3162301" cy="26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B6173E-CF8C-D84B-1E21-FDA58F8F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986" y="-23505"/>
            <a:ext cx="10515600" cy="1325563"/>
          </a:xfrm>
        </p:spPr>
        <p:txBody>
          <a:bodyPr/>
          <a:lstStyle/>
          <a:p>
            <a:r>
              <a:rPr lang="hu-HU" dirty="0" err="1"/>
              <a:t>Typical</a:t>
            </a:r>
            <a:r>
              <a:rPr lang="hu-HU" dirty="0"/>
              <a:t> </a:t>
            </a:r>
            <a:r>
              <a:rPr lang="hu-HU" dirty="0" err="1"/>
              <a:t>hard</a:t>
            </a:r>
            <a:r>
              <a:rPr lang="hu-HU" dirty="0"/>
              <a:t> X-</a:t>
            </a:r>
            <a:r>
              <a:rPr lang="hu-HU" dirty="0" err="1"/>
              <a:t>ray</a:t>
            </a:r>
            <a:r>
              <a:rPr lang="hu-HU" dirty="0"/>
              <a:t> </a:t>
            </a:r>
            <a:r>
              <a:rPr lang="hu-HU" dirty="0" err="1"/>
              <a:t>spectra</a:t>
            </a:r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BAB5DD4-9AF0-4DAE-93EF-37A9547DF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5" t="66852" r="80885" b="29632"/>
          <a:stretch/>
        </p:blipFill>
        <p:spPr>
          <a:xfrm>
            <a:off x="8096617" y="1879662"/>
            <a:ext cx="3663950" cy="80638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B3AF6E-E389-282D-41DE-C1AE2DFF282C}"/>
              </a:ext>
            </a:extLst>
          </p:cNvPr>
          <p:cNvSpPr txBox="1"/>
          <p:nvPr/>
        </p:nvSpPr>
        <p:spPr>
          <a:xfrm>
            <a:off x="8451850" y="1417946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Again the Kramer’s formula:</a:t>
            </a:r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37EED3F1-6BF4-8EF8-356F-C3508E42A17A}"/>
              </a:ext>
            </a:extLst>
          </p:cNvPr>
          <p:cNvSpPr/>
          <p:nvPr/>
        </p:nvSpPr>
        <p:spPr>
          <a:xfrm rot="5400000">
            <a:off x="9417416" y="3025807"/>
            <a:ext cx="1022350" cy="8063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457412AE-36E2-FB06-07B9-B3274E80F5C5}"/>
              </a:ext>
            </a:extLst>
          </p:cNvPr>
          <p:cNvSpPr txBox="1"/>
          <p:nvPr/>
        </p:nvSpPr>
        <p:spPr>
          <a:xfrm>
            <a:off x="8534400" y="4102100"/>
            <a:ext cx="308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To obtain spectral temperature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C6C1AE67-24B7-5B29-ED68-8D8134387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72" t="34556" r="19136" b="23425"/>
          <a:stretch/>
        </p:blipFill>
        <p:spPr>
          <a:xfrm>
            <a:off x="4035514" y="893001"/>
            <a:ext cx="3022334" cy="2802699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6553897B-6FFE-B948-2A01-CB1E0EA9C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422" y="3646714"/>
            <a:ext cx="4245428" cy="3025398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21947F2E-DAD0-D969-4676-1DF9BE36525F}"/>
              </a:ext>
            </a:extLst>
          </p:cNvPr>
          <p:cNvSpPr txBox="1"/>
          <p:nvPr/>
        </p:nvSpPr>
        <p:spPr>
          <a:xfrm>
            <a:off x="8246505" y="5344885"/>
            <a:ext cx="410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84596DF-41CA-DFB9-D66B-FE48C1FA29B5}"/>
              </a:ext>
            </a:extLst>
          </p:cNvPr>
          <p:cNvSpPr txBox="1"/>
          <p:nvPr/>
        </p:nvSpPr>
        <p:spPr>
          <a:xfrm>
            <a:off x="8562888" y="5568043"/>
            <a:ext cx="137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Up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1 </a:t>
            </a:r>
            <a:r>
              <a:rPr lang="hu-HU" dirty="0" err="1"/>
              <a:t>MeV</a:t>
            </a:r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1EB0934-4022-3D48-FCC3-2E4C028FD14E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21" name="Picture 2" descr="Az ATOMKI-ról – HSLab">
            <a:extLst>
              <a:ext uri="{FF2B5EF4-FFF2-40B4-BE49-F238E27FC236}">
                <a16:creationId xmlns:a16="http://schemas.microsoft.com/office/drawing/2014/main" id="{C13EE494-96B8-7E35-5CF0-ECE9216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613B55B-156E-C734-A18F-5912A550F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30" y="1302058"/>
            <a:ext cx="3944454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6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9BA3B7-770E-1469-0677-B58A9BEE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Some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 / </a:t>
            </a:r>
            <a:r>
              <a:rPr lang="hu-HU" dirty="0" err="1"/>
              <a:t>power</a:t>
            </a:r>
            <a:r>
              <a:rPr lang="hu-HU" dirty="0"/>
              <a:t> </a:t>
            </a:r>
            <a:r>
              <a:rPr lang="hu-HU" dirty="0" err="1"/>
              <a:t>dependence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0762B6A-8A6B-ACBC-6C26-89E9E5465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64" t="45350" r="80797" b="21035"/>
          <a:stretch/>
        </p:blipFill>
        <p:spPr>
          <a:xfrm>
            <a:off x="7702603" y="2300589"/>
            <a:ext cx="3984172" cy="4390555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3DBCC4B-D50C-F80B-97F1-1D7B5041D8DB}"/>
              </a:ext>
            </a:extLst>
          </p:cNvPr>
          <p:cNvSpPr txBox="1"/>
          <p:nvPr/>
        </p:nvSpPr>
        <p:spPr>
          <a:xfrm>
            <a:off x="505225" y="5680640"/>
            <a:ext cx="6218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dirty="0"/>
              <a:t>J. Benitez </a:t>
            </a:r>
            <a:r>
              <a:rPr lang="hu-HU" sz="1600" i="1" dirty="0" err="1"/>
              <a:t>et</a:t>
            </a:r>
            <a:r>
              <a:rPr lang="hu-HU" sz="1600" i="1" dirty="0"/>
              <a:t> </a:t>
            </a:r>
            <a:r>
              <a:rPr lang="hu-HU" sz="1600" i="1" dirty="0" err="1"/>
              <a:t>al</a:t>
            </a:r>
            <a:r>
              <a:rPr lang="hu-HU" sz="1600" i="1" dirty="0"/>
              <a:t> IEEE </a:t>
            </a:r>
            <a:r>
              <a:rPr lang="hu-HU" sz="1600" i="1" dirty="0" err="1"/>
              <a:t>Transactions</a:t>
            </a:r>
            <a:r>
              <a:rPr lang="hu-HU" sz="1600" i="1" dirty="0"/>
              <a:t> </a:t>
            </a:r>
            <a:r>
              <a:rPr lang="hu-HU" sz="1600" i="1" dirty="0" err="1"/>
              <a:t>on</a:t>
            </a:r>
            <a:r>
              <a:rPr lang="hu-HU" sz="1600" i="1" dirty="0"/>
              <a:t> Plasma Science 45, 1746 (2017).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52D70C7-0CCE-04C4-40B9-E5F771828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0" t="47024" r="69866" b="26428"/>
          <a:stretch/>
        </p:blipFill>
        <p:spPr>
          <a:xfrm>
            <a:off x="117254" y="2092852"/>
            <a:ext cx="7775318" cy="352417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BABE783-2FB6-0444-F581-1179789427A1}"/>
              </a:ext>
            </a:extLst>
          </p:cNvPr>
          <p:cNvSpPr txBox="1"/>
          <p:nvPr/>
        </p:nvSpPr>
        <p:spPr>
          <a:xfrm>
            <a:off x="789215" y="162990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VENUS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D7655F8-FEA2-04E6-8696-EA74B8487603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1" name="Picture 2" descr="Az ATOMKI-ról – HSLab">
            <a:extLst>
              <a:ext uri="{FF2B5EF4-FFF2-40B4-BE49-F238E27FC236}">
                <a16:creationId xmlns:a16="http://schemas.microsoft.com/office/drawing/2014/main" id="{335C4A7D-7339-2AA1-D83F-27840D516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47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37C826-5504-FF95-408B-DF19034A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hu-HU" dirty="0" err="1"/>
              <a:t>Some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: </a:t>
            </a:r>
            <a:r>
              <a:rPr lang="hu-HU" dirty="0" err="1"/>
              <a:t>B</a:t>
            </a:r>
            <a:r>
              <a:rPr lang="hu-HU" baseline="-25000" dirty="0" err="1"/>
              <a:t>min</a:t>
            </a:r>
            <a:r>
              <a:rPr lang="hu-HU" dirty="0"/>
              <a:t> / B</a:t>
            </a:r>
            <a:r>
              <a:rPr lang="hu-HU" baseline="-25000" dirty="0"/>
              <a:t>ECR</a:t>
            </a:r>
            <a:r>
              <a:rPr lang="hu-HU" dirty="0"/>
              <a:t> </a:t>
            </a:r>
            <a:r>
              <a:rPr lang="hu-HU" dirty="0" err="1"/>
              <a:t>dependence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C5ECC9C-3AD0-215D-F0B2-1FC400CDE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46" t="40119" r="6072" b="10834"/>
          <a:stretch/>
        </p:blipFill>
        <p:spPr>
          <a:xfrm>
            <a:off x="6308271" y="1284513"/>
            <a:ext cx="5377067" cy="471351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FAF0597-2EDB-4EBF-B0A2-E3793245597D}"/>
              </a:ext>
            </a:extLst>
          </p:cNvPr>
          <p:cNvSpPr txBox="1"/>
          <p:nvPr/>
        </p:nvSpPr>
        <p:spPr>
          <a:xfrm>
            <a:off x="6507377" y="6221577"/>
            <a:ext cx="4978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dirty="0"/>
              <a:t>J B Li </a:t>
            </a:r>
            <a:r>
              <a:rPr lang="hu-HU" sz="1600" i="1" dirty="0" err="1"/>
              <a:t>et</a:t>
            </a:r>
            <a:r>
              <a:rPr lang="hu-HU" sz="1600" i="1" dirty="0"/>
              <a:t> </a:t>
            </a:r>
            <a:r>
              <a:rPr lang="hu-HU" sz="1600" i="1" dirty="0" err="1"/>
              <a:t>al</a:t>
            </a:r>
            <a:r>
              <a:rPr lang="hu-HU" sz="1600" i="1" dirty="0"/>
              <a:t>, Plasma </a:t>
            </a:r>
            <a:r>
              <a:rPr lang="hu-HU" sz="1600" i="1" dirty="0" err="1"/>
              <a:t>Phys</a:t>
            </a:r>
            <a:r>
              <a:rPr lang="hu-HU" sz="1600" i="1" dirty="0"/>
              <a:t>. Control. </a:t>
            </a:r>
            <a:r>
              <a:rPr lang="hu-HU" sz="1600" i="1" dirty="0" err="1"/>
              <a:t>Fusion</a:t>
            </a:r>
            <a:r>
              <a:rPr lang="hu-HU" sz="1600" i="1" dirty="0"/>
              <a:t> 62 (2020) 095015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4862B66-D6E1-6AD7-770C-66EFE4130BC4}"/>
              </a:ext>
            </a:extLst>
          </p:cNvPr>
          <p:cNvSpPr txBox="1"/>
          <p:nvPr/>
        </p:nvSpPr>
        <p:spPr>
          <a:xfrm>
            <a:off x="1447799" y="1140897"/>
            <a:ext cx="88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VENUS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026A90C-D5CF-B9CB-970D-0AE9D03C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98" t="47500" r="27277" b="6072"/>
          <a:stretch/>
        </p:blipFill>
        <p:spPr>
          <a:xfrm>
            <a:off x="188546" y="1451995"/>
            <a:ext cx="3966308" cy="44196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C0ECE3F-6CBF-E62C-6EF3-037A7D986DA1}"/>
              </a:ext>
            </a:extLst>
          </p:cNvPr>
          <p:cNvSpPr txBox="1"/>
          <p:nvPr/>
        </p:nvSpPr>
        <p:spPr>
          <a:xfrm>
            <a:off x="8463642" y="1019447"/>
            <a:ext cx="88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SECRAL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E73D61D-67B5-A0CB-9F12-C88DFEDF7A2A}"/>
              </a:ext>
            </a:extLst>
          </p:cNvPr>
          <p:cNvSpPr txBox="1"/>
          <p:nvPr/>
        </p:nvSpPr>
        <p:spPr>
          <a:xfrm>
            <a:off x="134117" y="5717103"/>
            <a:ext cx="6218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dirty="0"/>
              <a:t>J. Benitez </a:t>
            </a:r>
            <a:r>
              <a:rPr lang="hu-HU" sz="1600" i="1" dirty="0" err="1"/>
              <a:t>et</a:t>
            </a:r>
            <a:r>
              <a:rPr lang="hu-HU" sz="1600" i="1" dirty="0"/>
              <a:t> </a:t>
            </a:r>
            <a:r>
              <a:rPr lang="hu-HU" sz="1600" i="1" dirty="0" err="1"/>
              <a:t>al</a:t>
            </a:r>
            <a:r>
              <a:rPr lang="hu-HU" sz="1600" i="1" dirty="0"/>
              <a:t> IEEE </a:t>
            </a:r>
            <a:r>
              <a:rPr lang="hu-HU" sz="1600" i="1" dirty="0" err="1"/>
              <a:t>Transactions</a:t>
            </a:r>
            <a:r>
              <a:rPr lang="hu-HU" sz="1600" i="1" dirty="0"/>
              <a:t> </a:t>
            </a:r>
            <a:r>
              <a:rPr lang="hu-HU" sz="1600" i="1" dirty="0" err="1"/>
              <a:t>on</a:t>
            </a:r>
            <a:r>
              <a:rPr lang="hu-HU" sz="1600" i="1" dirty="0"/>
              <a:t> Plasma Science 45, 1746 (2017).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7944770-F323-1757-E0D9-877A64841A48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5" name="Picture 2" descr="Az ATOMKI-ról – HSLab">
            <a:extLst>
              <a:ext uri="{FF2B5EF4-FFF2-40B4-BE49-F238E27FC236}">
                <a16:creationId xmlns:a16="http://schemas.microsoft.com/office/drawing/2014/main" id="{EBDFC51E-9D35-8FDB-3423-A4995BDD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2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7FF2D6-CAF7-E2CD-C6DE-F3FC2FB0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Outlook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5F41D8-B0A5-055E-DB73-D372E261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95" y="1690687"/>
            <a:ext cx="10511901" cy="4300923"/>
          </a:xfrm>
        </p:spPr>
        <p:txBody>
          <a:bodyPr>
            <a:normAutofit/>
          </a:bodyPr>
          <a:lstStyle/>
          <a:p>
            <a:r>
              <a:rPr lang="en-GB"/>
              <a:t>What is diagnostics?</a:t>
            </a:r>
          </a:p>
          <a:p>
            <a:r>
              <a:rPr lang="en-GB" dirty="0"/>
              <a:t>Why the diagnostics is needed?</a:t>
            </a:r>
          </a:p>
          <a:p>
            <a:r>
              <a:rPr lang="en-GB" dirty="0"/>
              <a:t>Type of diagnostics?</a:t>
            </a:r>
          </a:p>
          <a:p>
            <a:r>
              <a:rPr lang="en-GB" dirty="0"/>
              <a:t>How the X-ray photons are generated?</a:t>
            </a:r>
          </a:p>
          <a:p>
            <a:r>
              <a:rPr lang="en-GB" dirty="0"/>
              <a:t>Detection of X-ray photons</a:t>
            </a:r>
          </a:p>
          <a:p>
            <a:r>
              <a:rPr lang="en-GB" dirty="0"/>
              <a:t>Soft X-ray diagnostics</a:t>
            </a:r>
          </a:p>
          <a:p>
            <a:r>
              <a:rPr lang="en-GB" dirty="0"/>
              <a:t>Hard X-ray diagnostics</a:t>
            </a:r>
          </a:p>
          <a:p>
            <a:r>
              <a:rPr lang="en-GB" dirty="0"/>
              <a:t>Soft X-ray imaging</a:t>
            </a:r>
          </a:p>
        </p:txBody>
      </p:sp>
      <p:pic>
        <p:nvPicPr>
          <p:cNvPr id="4" name="Picture 2" descr="Az ATOMKI-ról – HSLab">
            <a:extLst>
              <a:ext uri="{FF2B5EF4-FFF2-40B4-BE49-F238E27FC236}">
                <a16:creationId xmlns:a16="http://schemas.microsoft.com/office/drawing/2014/main" id="{782E59D6-040B-5C41-675A-370B6ADD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" y="6270723"/>
            <a:ext cx="699923" cy="4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4A6CA46-96C8-CD25-258F-C18A2C8FAD7E}"/>
              </a:ext>
            </a:extLst>
          </p:cNvPr>
          <p:cNvSpPr txBox="1"/>
          <p:nvPr/>
        </p:nvSpPr>
        <p:spPr>
          <a:xfrm>
            <a:off x="767361" y="6429852"/>
            <a:ext cx="457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/>
              <a:t>Richard Racz, X-ray Diagnostics of ECR Ion Sources, 22.09.2023, ICIS’23 </a:t>
            </a:r>
          </a:p>
        </p:txBody>
      </p:sp>
    </p:spTree>
    <p:extLst>
      <p:ext uri="{BB962C8B-B14F-4D97-AF65-F5344CB8AC3E}">
        <p14:creationId xmlns:p14="http://schemas.microsoft.com/office/powerpoint/2010/main" val="3748214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127E53-E0EE-7BDC-7F89-A08B3607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" y="18255"/>
            <a:ext cx="10515600" cy="1325563"/>
          </a:xfrm>
        </p:spPr>
        <p:txBody>
          <a:bodyPr/>
          <a:lstStyle/>
          <a:p>
            <a:r>
              <a:rPr lang="en-GB" dirty="0"/>
              <a:t>Some example</a:t>
            </a:r>
            <a:r>
              <a:rPr lang="hu-HU" dirty="0"/>
              <a:t>: </a:t>
            </a:r>
            <a:r>
              <a:rPr lang="en-GB" dirty="0"/>
              <a:t>anisotropy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351317A-9C1B-DA55-1A7A-4EDFFB806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7" t="50000" r="73884" b="34286"/>
          <a:stretch/>
        </p:blipFill>
        <p:spPr>
          <a:xfrm>
            <a:off x="507546" y="1388218"/>
            <a:ext cx="11081074" cy="430206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8DE5DCF-FCF5-8B8F-51A3-DC89D3C51307}"/>
              </a:ext>
            </a:extLst>
          </p:cNvPr>
          <p:cNvSpPr txBox="1"/>
          <p:nvPr/>
        </p:nvSpPr>
        <p:spPr>
          <a:xfrm>
            <a:off x="1293152" y="5823582"/>
            <a:ext cx="9055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i="1" dirty="0"/>
              <a:t>B. S. </a:t>
            </a:r>
            <a:r>
              <a:rPr lang="hu-HU" i="1" dirty="0" err="1"/>
              <a:t>Bhaskar</a:t>
            </a:r>
            <a:r>
              <a:rPr lang="hu-HU" i="1" dirty="0"/>
              <a:t> </a:t>
            </a:r>
            <a:r>
              <a:rPr lang="hu-HU" i="1" dirty="0" err="1"/>
              <a:t>et</a:t>
            </a:r>
            <a:r>
              <a:rPr lang="hu-HU" i="1" dirty="0"/>
              <a:t> </a:t>
            </a:r>
            <a:r>
              <a:rPr lang="hu-HU" i="1" dirty="0" err="1"/>
              <a:t>al</a:t>
            </a:r>
            <a:r>
              <a:rPr lang="hu-HU" i="1" dirty="0"/>
              <a:t>, Plasma </a:t>
            </a:r>
            <a:r>
              <a:rPr lang="hu-HU" i="1" dirty="0" err="1"/>
              <a:t>Physics</a:t>
            </a:r>
            <a:r>
              <a:rPr lang="hu-HU" i="1" dirty="0"/>
              <a:t> and </a:t>
            </a:r>
            <a:r>
              <a:rPr lang="hu-HU" i="1" dirty="0" err="1"/>
              <a:t>Controlled</a:t>
            </a:r>
            <a:r>
              <a:rPr lang="hu-HU" i="1" dirty="0"/>
              <a:t> </a:t>
            </a:r>
            <a:r>
              <a:rPr lang="hu-HU" i="1" dirty="0" err="1"/>
              <a:t>Fusion</a:t>
            </a:r>
            <a:r>
              <a:rPr lang="hu-HU" i="1" dirty="0"/>
              <a:t> 63, 095010 (2021).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B3C4EB0-A466-0E59-C79D-3B931AF7097F}"/>
              </a:ext>
            </a:extLst>
          </p:cNvPr>
          <p:cNvSpPr txBox="1"/>
          <p:nvPr/>
        </p:nvSpPr>
        <p:spPr>
          <a:xfrm>
            <a:off x="3873564" y="1003231"/>
            <a:ext cx="6196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14 </a:t>
            </a:r>
            <a:r>
              <a:rPr lang="hu-HU" dirty="0" err="1"/>
              <a:t>GHz</a:t>
            </a:r>
            <a:r>
              <a:rPr lang="hu-HU" dirty="0"/>
              <a:t> AECR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Jyvaskyla</a:t>
            </a:r>
            <a:r>
              <a:rPr lang="hu-HU" dirty="0"/>
              <a:t> University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FE127FC-9751-0A60-92C0-76E2635A42CA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1" name="Picture 2" descr="Az ATOMKI-ról – HSLab">
            <a:extLst>
              <a:ext uri="{FF2B5EF4-FFF2-40B4-BE49-F238E27FC236}">
                <a16:creationId xmlns:a16="http://schemas.microsoft.com/office/drawing/2014/main" id="{37EE09D6-FB40-6757-52A6-5E6BE4F7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45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2BA075-818C-AB6D-DBC0-1418995E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/>
              <a:t>X-ray imaging in soft X-ray region</a:t>
            </a:r>
          </a:p>
        </p:txBody>
      </p:sp>
      <p:pic>
        <p:nvPicPr>
          <p:cNvPr id="5" name="Picture 2" descr="C:\Users\Rácz\Documents\Ricsi\Dokumentáció\Publikációk\RR_publ\ICIS\ICIS'15\poster\camera_osc.bmp">
            <a:extLst>
              <a:ext uri="{FF2B5EF4-FFF2-40B4-BE49-F238E27FC236}">
                <a16:creationId xmlns:a16="http://schemas.microsoft.com/office/drawing/2014/main" id="{51C3CD34-817A-33B7-87A8-357050AA2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42" y="1368454"/>
            <a:ext cx="4887075" cy="21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2A476F1-DD6F-865D-14FC-FD44FD9BE0B4}"/>
              </a:ext>
            </a:extLst>
          </p:cNvPr>
          <p:cNvSpPr txBox="1"/>
          <p:nvPr/>
        </p:nvSpPr>
        <p:spPr>
          <a:xfrm>
            <a:off x="1415534" y="906789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6E23FE4-DB94-3AB2-F364-0DB98FA66D01}"/>
              </a:ext>
            </a:extLst>
          </p:cNvPr>
          <p:cNvSpPr txBox="1"/>
          <p:nvPr/>
        </p:nvSpPr>
        <p:spPr>
          <a:xfrm>
            <a:off x="4007730" y="1365980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E95C958-D747-B37D-7722-3BA05C3F8952}"/>
              </a:ext>
            </a:extLst>
          </p:cNvPr>
          <p:cNvSpPr txBox="1"/>
          <p:nvPr/>
        </p:nvSpPr>
        <p:spPr>
          <a:xfrm>
            <a:off x="5447890" y="1355159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2F2E633-CA6C-64C8-8F6F-F9F63A81A5AD}"/>
              </a:ext>
            </a:extLst>
          </p:cNvPr>
          <p:cNvSpPr txBox="1"/>
          <p:nvPr/>
        </p:nvSpPr>
        <p:spPr>
          <a:xfrm>
            <a:off x="6600018" y="1401325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visible light imaging used from the 11th century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’simplest’ method for imaging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lens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Infinite depth of field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 view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best way for X-ray imaging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D9B9C05-A133-BFD4-C558-56DB80FF5F51}"/>
              </a:ext>
            </a:extLst>
          </p:cNvPr>
          <p:cNvSpPr txBox="1"/>
          <p:nvPr/>
        </p:nvSpPr>
        <p:spPr>
          <a:xfrm>
            <a:off x="5122110" y="362784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</a:t>
            </a:r>
          </a:p>
        </p:txBody>
      </p:sp>
      <p:pic>
        <p:nvPicPr>
          <p:cNvPr id="11" name="Picture 2" descr="C:\Users\Rácz\Documents\Ricsi\ECR_Plasma_photos\szűrt és vágott plazma fotók\plazma fotó 2009.03.05_Ne_Ar_9,3GHz\Ar_f(B)\Ar_f(B)_1265.jpg">
            <a:extLst>
              <a:ext uri="{FF2B5EF4-FFF2-40B4-BE49-F238E27FC236}">
                <a16:creationId xmlns:a16="http://schemas.microsoft.com/office/drawing/2014/main" id="{B76515C9-63E1-D612-DF62-3868ED74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11" y="4665574"/>
            <a:ext cx="1478556" cy="147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6EA43E03-FC9A-DD81-47EA-EC9F235EA883}"/>
              </a:ext>
            </a:extLst>
          </p:cNvPr>
          <p:cNvSpPr txBox="1"/>
          <p:nvPr/>
        </p:nvSpPr>
        <p:spPr>
          <a:xfrm>
            <a:off x="1919498" y="4059893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562CA27-D71B-0852-21BB-5E05CFAFE6BD}"/>
              </a:ext>
            </a:extLst>
          </p:cNvPr>
          <p:cNvSpPr txBox="1"/>
          <p:nvPr/>
        </p:nvSpPr>
        <p:spPr>
          <a:xfrm>
            <a:off x="4574692" y="4279024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100 um pinhole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EB68EDC-1420-DBD8-40B2-BDFA4645A78D}"/>
              </a:ext>
            </a:extLst>
          </p:cNvPr>
          <p:cNvSpPr txBox="1"/>
          <p:nvPr/>
        </p:nvSpPr>
        <p:spPr>
          <a:xfrm>
            <a:off x="8443460" y="4203909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CCD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A505385-07EC-BD68-3666-284B1DB4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62" y="4740689"/>
            <a:ext cx="2189006" cy="146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BCE3E1F-A97C-BA5A-BB9F-374C6F3A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28" y="4783531"/>
            <a:ext cx="1293067" cy="14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Vágott nyíl jobbra 12">
            <a:extLst>
              <a:ext uri="{FF2B5EF4-FFF2-40B4-BE49-F238E27FC236}">
                <a16:creationId xmlns:a16="http://schemas.microsoft.com/office/drawing/2014/main" id="{E9C83021-E905-4F86-FB43-BD35B26B39AC}"/>
              </a:ext>
            </a:extLst>
          </p:cNvPr>
          <p:cNvSpPr/>
          <p:nvPr/>
        </p:nvSpPr>
        <p:spPr>
          <a:xfrm>
            <a:off x="3591335" y="523084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Vágott nyíl jobbra 17">
            <a:extLst>
              <a:ext uri="{FF2B5EF4-FFF2-40B4-BE49-F238E27FC236}">
                <a16:creationId xmlns:a16="http://schemas.microsoft.com/office/drawing/2014/main" id="{A50C6802-9936-B061-CEA0-AE4D5A093F84}"/>
              </a:ext>
            </a:extLst>
          </p:cNvPr>
          <p:cNvSpPr/>
          <p:nvPr/>
        </p:nvSpPr>
        <p:spPr>
          <a:xfrm>
            <a:off x="6701730" y="5284811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 descr="C:\Users\Rácz\Documents\Ricsi\Dokumentáció\Publikációk\RR_publ\ECRIS_WS\ECRIS_workshop_2016\talk\d.TIF">
            <a:extLst>
              <a:ext uri="{FF2B5EF4-FFF2-40B4-BE49-F238E27FC236}">
                <a16:creationId xmlns:a16="http://schemas.microsoft.com/office/drawing/2014/main" id="{FCD61D1A-B5FD-C734-B002-DF7B2D60B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/>
          <a:stretch/>
        </p:blipFill>
        <p:spPr bwMode="auto">
          <a:xfrm>
            <a:off x="9239441" y="4982403"/>
            <a:ext cx="1115389" cy="844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5CDBDBD6-7C54-A315-1177-6F332892FC88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21" name="Picture 2" descr="Az ATOMKI-ról – HSLab">
            <a:extLst>
              <a:ext uri="{FF2B5EF4-FFF2-40B4-BE49-F238E27FC236}">
                <a16:creationId xmlns:a16="http://schemas.microsoft.com/office/drawing/2014/main" id="{256CB436-3F7E-FEDA-9E0A-4A73F3A30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17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DBDE4F-44FE-BD43-460B-B6FA757A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3" y="-6056"/>
            <a:ext cx="10556651" cy="1331619"/>
          </a:xfrm>
        </p:spPr>
        <p:txBody>
          <a:bodyPr/>
          <a:lstStyle/>
          <a:p>
            <a:r>
              <a:rPr lang="en-GB"/>
              <a:t>X-ray imaging</a:t>
            </a:r>
          </a:p>
        </p:txBody>
      </p:sp>
      <p:pic>
        <p:nvPicPr>
          <p:cNvPr id="54" name="Kép 53">
            <a:extLst>
              <a:ext uri="{FF2B5EF4-FFF2-40B4-BE49-F238E27FC236}">
                <a16:creationId xmlns:a16="http://schemas.microsoft.com/office/drawing/2014/main" id="{391C3C3E-FE53-77E5-EF05-B36800AF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16" y="1160909"/>
            <a:ext cx="4442337" cy="272256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1AC9149-FA62-865A-A3BD-65AED84BD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64" y="152399"/>
            <a:ext cx="6130852" cy="399196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E494188-CF1E-7561-916D-A1082A5DC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992" y="4237952"/>
            <a:ext cx="3270461" cy="2249390"/>
          </a:xfrm>
          <a:prstGeom prst="rect">
            <a:avLst/>
          </a:prstGeom>
        </p:spPr>
      </p:pic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8B03743B-5AE7-1110-D3CA-8F28B261E80F}"/>
              </a:ext>
            </a:extLst>
          </p:cNvPr>
          <p:cNvCxnSpPr/>
          <p:nvPr/>
        </p:nvCxnSpPr>
        <p:spPr>
          <a:xfrm flipH="1">
            <a:off x="2575603" y="3890637"/>
            <a:ext cx="740780" cy="468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5F8FC8F7-E1DD-0317-F57B-AE82AF94B99B}"/>
              </a:ext>
            </a:extLst>
          </p:cNvPr>
          <p:cNvCxnSpPr>
            <a:cxnSpLocks/>
          </p:cNvCxnSpPr>
          <p:nvPr/>
        </p:nvCxnSpPr>
        <p:spPr>
          <a:xfrm>
            <a:off x="3397405" y="3883475"/>
            <a:ext cx="694246" cy="533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BD390A6-3350-CBFD-CD7B-F720A047748F}"/>
              </a:ext>
            </a:extLst>
          </p:cNvPr>
          <p:cNvSpPr txBox="1"/>
          <p:nvPr/>
        </p:nvSpPr>
        <p:spPr>
          <a:xfrm>
            <a:off x="3141495" y="207722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w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5E901AF-A01D-CE38-814C-7AA7D2350A62}"/>
              </a:ext>
            </a:extLst>
          </p:cNvPr>
          <p:cNvSpPr txBox="1"/>
          <p:nvPr/>
        </p:nvSpPr>
        <p:spPr>
          <a:xfrm flipH="1">
            <a:off x="5661465" y="4481539"/>
            <a:ext cx="4446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W</a:t>
            </a:r>
            <a:r>
              <a:rPr lang="en-GB" dirty="0"/>
              <a:t> ~ several 100 um</a:t>
            </a:r>
          </a:p>
          <a:p>
            <a:endParaRPr lang="en-GB" dirty="0"/>
          </a:p>
          <a:p>
            <a:r>
              <a:rPr lang="en-GB" dirty="0"/>
              <a:t>Since </a:t>
            </a:r>
            <a:r>
              <a:rPr lang="en-GB" dirty="0" err="1"/>
              <a:t>d</a:t>
            </a:r>
            <a:r>
              <a:rPr lang="en-GB" baseline="-25000" dirty="0" err="1"/>
              <a:t>det</a:t>
            </a:r>
            <a:r>
              <a:rPr lang="en-GB" dirty="0"/>
              <a:t>*λ&lt;&lt;</a:t>
            </a:r>
            <a:r>
              <a:rPr lang="en-GB" i="1" dirty="0"/>
              <a:t>w </a:t>
            </a:r>
            <a:r>
              <a:rPr lang="en-GB" i="1" dirty="0">
                <a:sym typeface="Wingdings" panose="05000000000000000000" pitchFamily="2" charset="2"/>
              </a:rPr>
              <a:t> </a:t>
            </a:r>
            <a:r>
              <a:rPr lang="en-GB" dirty="0">
                <a:sym typeface="Wingdings" panose="05000000000000000000" pitchFamily="2" charset="2"/>
              </a:rPr>
              <a:t>no diffraction effect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Resolution is in the range of </a:t>
            </a:r>
            <a:r>
              <a:rPr lang="en-GB" i="1" dirty="0">
                <a:sym typeface="Wingdings" panose="05000000000000000000" pitchFamily="2" charset="2"/>
              </a:rPr>
              <a:t>w</a:t>
            </a:r>
            <a:r>
              <a:rPr lang="en-GB" dirty="0">
                <a:sym typeface="Wingdings" panose="05000000000000000000" pitchFamily="2" charset="2"/>
              </a:rPr>
              <a:t> if d</a:t>
            </a:r>
            <a:r>
              <a:rPr lang="en-GB" baseline="-25000" dirty="0">
                <a:sym typeface="Wingdings" panose="05000000000000000000" pitchFamily="2" charset="2"/>
              </a:rPr>
              <a:t>o</a:t>
            </a:r>
            <a:r>
              <a:rPr lang="en-GB" dirty="0">
                <a:sym typeface="Wingdings" panose="05000000000000000000" pitchFamily="2" charset="2"/>
              </a:rPr>
              <a:t> &lt;&lt; </a:t>
            </a:r>
            <a:r>
              <a:rPr lang="en-GB" dirty="0" err="1">
                <a:sym typeface="Wingdings" panose="05000000000000000000" pitchFamily="2" charset="2"/>
              </a:rPr>
              <a:t>d</a:t>
            </a:r>
            <a:r>
              <a:rPr lang="en-GB" baseline="-25000" dirty="0" err="1">
                <a:sym typeface="Wingdings" panose="05000000000000000000" pitchFamily="2" charset="2"/>
              </a:rPr>
              <a:t>det</a:t>
            </a:r>
            <a:endParaRPr lang="en-GB" baseline="-25000" dirty="0"/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04A71ECD-CFD6-7226-DB3F-1E6F5E28C9EB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24" name="Picture 2" descr="Az ATOMKI-ról – HSLab">
            <a:extLst>
              <a:ext uri="{FF2B5EF4-FFF2-40B4-BE49-F238E27FC236}">
                <a16:creationId xmlns:a16="http://schemas.microsoft.com/office/drawing/2014/main" id="{A3608CF9-8EBE-79B1-6910-EEA3F9EC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4B21976-58CE-A5C3-75A7-302248FFC97D}"/>
              </a:ext>
            </a:extLst>
          </p:cNvPr>
          <p:cNvSpPr txBox="1"/>
          <p:nvPr/>
        </p:nvSpPr>
        <p:spPr>
          <a:xfrm>
            <a:off x="6855850" y="6243283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S. Biri </a:t>
            </a:r>
            <a:r>
              <a:rPr lang="en-GB" i="1" dirty="0"/>
              <a:t>J</a:t>
            </a:r>
            <a:r>
              <a:rPr lang="hu-HU" i="1" dirty="0"/>
              <a:t>INST </a:t>
            </a:r>
            <a:r>
              <a:rPr lang="en-GB" i="1" dirty="0"/>
              <a:t>16</a:t>
            </a:r>
            <a:r>
              <a:rPr lang="hu-HU" i="1" dirty="0"/>
              <a:t> (2021) </a:t>
            </a:r>
            <a:r>
              <a:rPr lang="en-GB" i="1" dirty="0"/>
              <a:t>P03003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3190038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946E55-2C27-5213-E97B-3A3D6FE3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/>
              <a:t>X-ray imaging (spectrally integrated)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E373B445-EBAA-CB85-17E6-D8998C827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56842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8CEF6234-FD36-C01E-CDD1-91B4ADD9E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70195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5A57D28A-4279-D60A-BBF2-6B2250F4F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600091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7E7E9A09-3969-B783-AFE7-EE5EAD3F7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81384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4E498660-8005-84FD-E9B3-9939D1D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77039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id="{0E3E24AE-DFCF-D953-C018-2B687C520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430167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BB825BE3-98B3-DE6A-BF33-3DC3D9C22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417614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4C451C84-3EFE-DD6F-E83D-5FA0A9C8B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14361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8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F1E47752-3F2A-8D6E-599C-88AB10B14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50834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09359ABF-68C6-A402-C37E-01439780F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081401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BC5028C1-7FD6-591B-3576-CF30C7F0D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45779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BBB51BC3-50D1-3806-B93A-1C978BAEB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686872"/>
              </p:ext>
            </p:extLst>
          </p:nvPr>
        </p:nvGraphicFramePr>
        <p:xfrm>
          <a:off x="1655571" y="2256949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17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42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56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60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72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50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Szövegdoboz 15">
            <a:extLst>
              <a:ext uri="{FF2B5EF4-FFF2-40B4-BE49-F238E27FC236}">
                <a16:creationId xmlns:a16="http://schemas.microsoft.com/office/drawing/2014/main" id="{28642AB3-1DF2-233A-EBAA-17A6BE2086D7}"/>
              </a:ext>
            </a:extLst>
          </p:cNvPr>
          <p:cNvSpPr txBox="1"/>
          <p:nvPr/>
        </p:nvSpPr>
        <p:spPr>
          <a:xfrm>
            <a:off x="5255507" y="1368965"/>
            <a:ext cx="48245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exposure time: several 10 s, to avoid the blooming of the CCD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frame for one image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pixels can be loaded by many X-ray photons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no spectral information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Spectrally integrated but spatially resolved structural information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99432682-E0DE-F08C-DD09-5275DA5F64FE}"/>
              </a:ext>
            </a:extLst>
          </p:cNvPr>
          <p:cNvSpPr txBox="1"/>
          <p:nvPr/>
        </p:nvSpPr>
        <p:spPr>
          <a:xfrm>
            <a:off x="2519203" y="169882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2D47F56-7A25-8BE0-754E-E9D627DCFC8E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20" name="Picture 2" descr="Az ATOMKI-ról – HSLab">
            <a:extLst>
              <a:ext uri="{FF2B5EF4-FFF2-40B4-BE49-F238E27FC236}">
                <a16:creationId xmlns:a16="http://schemas.microsoft.com/office/drawing/2014/main" id="{FEFF9383-4AB7-34F5-E6A6-AE114E0A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01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BFB223-7C84-9B47-17C2-0EAAC540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58" y="-39841"/>
            <a:ext cx="10515600" cy="1325563"/>
          </a:xfrm>
        </p:spPr>
        <p:txBody>
          <a:bodyPr/>
          <a:lstStyle/>
          <a:p>
            <a:r>
              <a:rPr lang="en-GB"/>
              <a:t>X-ray imaging (photon counting  mode) </a:t>
            </a: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E3B7A7BC-090C-FC03-6809-B9B00C5E0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170486"/>
              </p:ext>
            </p:extLst>
          </p:nvPr>
        </p:nvGraphicFramePr>
        <p:xfrm>
          <a:off x="628289" y="12095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ECFB120B-8D6C-8BCD-17DA-2F405D346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90326"/>
              </p:ext>
            </p:extLst>
          </p:nvPr>
        </p:nvGraphicFramePr>
        <p:xfrm>
          <a:off x="780689" y="13619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C1A1531B-1578-7665-10C7-13365C563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209343"/>
              </p:ext>
            </p:extLst>
          </p:nvPr>
        </p:nvGraphicFramePr>
        <p:xfrm>
          <a:off x="933089" y="15143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C42D5383-855C-3646-1E14-833EDF50B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292473"/>
              </p:ext>
            </p:extLst>
          </p:nvPr>
        </p:nvGraphicFramePr>
        <p:xfrm>
          <a:off x="1085489" y="16667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id="{959CAA0B-C2E2-C32D-D267-0E88FF4DA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285459"/>
              </p:ext>
            </p:extLst>
          </p:nvPr>
        </p:nvGraphicFramePr>
        <p:xfrm>
          <a:off x="1237889" y="18191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0C9856D2-9A3F-7BE6-5337-198B3F16A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033890"/>
              </p:ext>
            </p:extLst>
          </p:nvPr>
        </p:nvGraphicFramePr>
        <p:xfrm>
          <a:off x="1390289" y="19715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47017E4E-812A-5FF0-7314-FECFDD7A6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295337"/>
              </p:ext>
            </p:extLst>
          </p:nvPr>
        </p:nvGraphicFramePr>
        <p:xfrm>
          <a:off x="1542689" y="21239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872D3668-4FA8-1C99-C8DA-2FFF042A3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17973"/>
              </p:ext>
            </p:extLst>
          </p:nvPr>
        </p:nvGraphicFramePr>
        <p:xfrm>
          <a:off x="1695089" y="22763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12E35D92-5782-CB62-D3B7-C354F8065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052920"/>
              </p:ext>
            </p:extLst>
          </p:nvPr>
        </p:nvGraphicFramePr>
        <p:xfrm>
          <a:off x="1847489" y="24287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02AF1FD3-2C0D-CF2C-6CD0-6722C7EFFC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414831"/>
              </p:ext>
            </p:extLst>
          </p:nvPr>
        </p:nvGraphicFramePr>
        <p:xfrm>
          <a:off x="1999889" y="25811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FA888E29-8087-A1E1-9455-2A11B2152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071335"/>
              </p:ext>
            </p:extLst>
          </p:nvPr>
        </p:nvGraphicFramePr>
        <p:xfrm>
          <a:off x="2152289" y="27335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F28E3597-1AA6-2E74-88B3-2E2E5A9E6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64768"/>
              </p:ext>
            </p:extLst>
          </p:nvPr>
        </p:nvGraphicFramePr>
        <p:xfrm>
          <a:off x="2304689" y="28859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" name="Táblázat 16">
            <a:extLst>
              <a:ext uri="{FF2B5EF4-FFF2-40B4-BE49-F238E27FC236}">
                <a16:creationId xmlns:a16="http://schemas.microsoft.com/office/drawing/2014/main" id="{352B581E-8BF0-3352-9819-800011E6A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870665"/>
              </p:ext>
            </p:extLst>
          </p:nvPr>
        </p:nvGraphicFramePr>
        <p:xfrm>
          <a:off x="2457089" y="30383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áblázat 17">
            <a:extLst>
              <a:ext uri="{FF2B5EF4-FFF2-40B4-BE49-F238E27FC236}">
                <a16:creationId xmlns:a16="http://schemas.microsoft.com/office/drawing/2014/main" id="{CB82DCDB-86EA-A155-D62E-6DEB93103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747185"/>
              </p:ext>
            </p:extLst>
          </p:nvPr>
        </p:nvGraphicFramePr>
        <p:xfrm>
          <a:off x="2609489" y="31907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9C1C64A4-EE6E-FB47-CB1F-DB9A19C56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515243"/>
              </p:ext>
            </p:extLst>
          </p:nvPr>
        </p:nvGraphicFramePr>
        <p:xfrm>
          <a:off x="2761889" y="33431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34F58699-CB8C-188D-26B7-A588CDED4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998193"/>
              </p:ext>
            </p:extLst>
          </p:nvPr>
        </p:nvGraphicFramePr>
        <p:xfrm>
          <a:off x="2914289" y="34955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" name="Táblázat 20">
            <a:extLst>
              <a:ext uri="{FF2B5EF4-FFF2-40B4-BE49-F238E27FC236}">
                <a16:creationId xmlns:a16="http://schemas.microsoft.com/office/drawing/2014/main" id="{AECA22FA-E145-AB56-A540-5F20BD8DB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421918"/>
              </p:ext>
            </p:extLst>
          </p:nvPr>
        </p:nvGraphicFramePr>
        <p:xfrm>
          <a:off x="3066689" y="36479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2" name="Táblázat 21">
            <a:extLst>
              <a:ext uri="{FF2B5EF4-FFF2-40B4-BE49-F238E27FC236}">
                <a16:creationId xmlns:a16="http://schemas.microsoft.com/office/drawing/2014/main" id="{C5A744F8-C460-C78A-C9FF-230A0B29D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72712"/>
              </p:ext>
            </p:extLst>
          </p:nvPr>
        </p:nvGraphicFramePr>
        <p:xfrm>
          <a:off x="3219089" y="3800322"/>
          <a:ext cx="3120008" cy="29260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3" name="Táblázat 22">
            <a:extLst>
              <a:ext uri="{FF2B5EF4-FFF2-40B4-BE49-F238E27FC236}">
                <a16:creationId xmlns:a16="http://schemas.microsoft.com/office/drawing/2014/main" id="{81373C3D-32FB-9393-B11D-0467D259E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107657"/>
              </p:ext>
            </p:extLst>
          </p:nvPr>
        </p:nvGraphicFramePr>
        <p:xfrm>
          <a:off x="6437273" y="1281530"/>
          <a:ext cx="3120008" cy="26822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17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47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25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30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20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9"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0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" name="Jobbra nyíl 80">
            <a:extLst>
              <a:ext uri="{FF2B5EF4-FFF2-40B4-BE49-F238E27FC236}">
                <a16:creationId xmlns:a16="http://schemas.microsoft.com/office/drawing/2014/main" id="{E1D84A99-D6B1-6C1E-C036-48CCDE5FE423}"/>
              </a:ext>
            </a:extLst>
          </p:cNvPr>
          <p:cNvSpPr/>
          <p:nvPr/>
        </p:nvSpPr>
        <p:spPr>
          <a:xfrm>
            <a:off x="5236801" y="21456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5E6EFCF1-92C6-AE85-F727-989D23BD7242}"/>
              </a:ext>
            </a:extLst>
          </p:cNvPr>
          <p:cNvSpPr txBox="1"/>
          <p:nvPr/>
        </p:nvSpPr>
        <p:spPr>
          <a:xfrm>
            <a:off x="7982203" y="4348962"/>
            <a:ext cx="3150156" cy="229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Short exposure time (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Thousands of frames for one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pixels as a single photon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Spectrally and spatially resolved information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9C806351-75B8-DB53-EB2A-7A9A5A653949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29" name="Picture 2" descr="Az ATOMKI-ról – HSLab">
            <a:extLst>
              <a:ext uri="{FF2B5EF4-FFF2-40B4-BE49-F238E27FC236}">
                <a16:creationId xmlns:a16="http://schemas.microsoft.com/office/drawing/2014/main" id="{7DB54713-C2E3-D544-30A2-296C12C7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8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B73701-DC5A-E2CF-5E46-8EA7F5AC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" y="-18660"/>
            <a:ext cx="10536386" cy="1349966"/>
          </a:xfrm>
        </p:spPr>
        <p:txBody>
          <a:bodyPr/>
          <a:lstStyle/>
          <a:p>
            <a:r>
              <a:rPr lang="en-GB"/>
              <a:t>Spectrally integrated images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56E5487-F43C-F1AD-F7E8-F405BECBB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17"/>
          <a:stretch/>
        </p:blipFill>
        <p:spPr>
          <a:xfrm>
            <a:off x="191351" y="3097314"/>
            <a:ext cx="3451955" cy="217756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72C6C0D-60E6-FC84-6E12-0FE235559848}"/>
              </a:ext>
            </a:extLst>
          </p:cNvPr>
          <p:cNvSpPr txBox="1"/>
          <p:nvPr/>
        </p:nvSpPr>
        <p:spPr>
          <a:xfrm>
            <a:off x="718621" y="2653954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plate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CFF966C-85AC-E0BD-8FDF-8F9C841D7CB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43325" y="1683578"/>
            <a:ext cx="5019395" cy="474627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E8E206E-B456-FDDB-7A30-CA947E12257B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8" name="Picture 2" descr="Az ATOMKI-ról – HSLab">
            <a:extLst>
              <a:ext uri="{FF2B5EF4-FFF2-40B4-BE49-F238E27FC236}">
                <a16:creationId xmlns:a16="http://schemas.microsoft.com/office/drawing/2014/main" id="{ED72F892-52AD-57CF-E3E6-0B0B033E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09390E5-C035-0934-B5DF-5363F60416C0}"/>
              </a:ext>
            </a:extLst>
          </p:cNvPr>
          <p:cNvSpPr txBox="1"/>
          <p:nvPr/>
        </p:nvSpPr>
        <p:spPr>
          <a:xfrm>
            <a:off x="1314846" y="5380792"/>
            <a:ext cx="358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measure the energy content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~ Sum 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49D2D1D-CE6F-5AC0-ACEF-BD406BFD6983}"/>
              </a:ext>
            </a:extLst>
          </p:cNvPr>
          <p:cNvSpPr txBox="1"/>
          <p:nvPr/>
        </p:nvSpPr>
        <p:spPr>
          <a:xfrm>
            <a:off x="7430074" y="1072932"/>
            <a:ext cx="176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Argon plasma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DB102FC-F8E9-469B-7CFD-F83BBE378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31" y="992915"/>
            <a:ext cx="1761797" cy="155607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59F2C2A-A978-2165-F7B0-37D87C330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979" y="1108232"/>
            <a:ext cx="3243939" cy="198908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A5E7325E-B11E-995F-4C76-9994A3D5D11D}"/>
              </a:ext>
            </a:extLst>
          </p:cNvPr>
          <p:cNvSpPr txBox="1"/>
          <p:nvPr/>
        </p:nvSpPr>
        <p:spPr>
          <a:xfrm>
            <a:off x="5736876" y="6516906"/>
            <a:ext cx="4661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/>
              <a:t>D. Mascali </a:t>
            </a:r>
            <a:r>
              <a:rPr lang="hu-HU" sz="1400" i="1" dirty="0" err="1"/>
              <a:t>et</a:t>
            </a:r>
            <a:r>
              <a:rPr lang="hu-HU" sz="1400" i="1" dirty="0"/>
              <a:t> </a:t>
            </a:r>
            <a:r>
              <a:rPr lang="hu-HU" sz="1400" i="1" dirty="0" err="1"/>
              <a:t>al</a:t>
            </a:r>
            <a:r>
              <a:rPr lang="hu-HU" sz="1400" i="1" dirty="0"/>
              <a:t> 2022 Plasma </a:t>
            </a:r>
            <a:r>
              <a:rPr lang="hu-HU" sz="1400" i="1" dirty="0" err="1"/>
              <a:t>Phys</a:t>
            </a:r>
            <a:r>
              <a:rPr lang="hu-HU" sz="1400" i="1" dirty="0"/>
              <a:t>. Control. </a:t>
            </a:r>
            <a:r>
              <a:rPr lang="hu-HU" sz="1400" i="1" dirty="0" err="1"/>
              <a:t>Fusion</a:t>
            </a:r>
            <a:r>
              <a:rPr lang="hu-HU" sz="1400" i="1" dirty="0"/>
              <a:t> 64 035020</a:t>
            </a:r>
          </a:p>
        </p:txBody>
      </p:sp>
    </p:spTree>
    <p:extLst>
      <p:ext uri="{BB962C8B-B14F-4D97-AF65-F5344CB8AC3E}">
        <p14:creationId xmlns:p14="http://schemas.microsoft.com/office/powerpoint/2010/main" val="35817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6BB005-C4F9-6EDD-E185-B13DD166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dirty="0"/>
              <a:t>Some example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EA9D9D8-C6D7-0BDE-9BF8-90EB3EEEF943}"/>
              </a:ext>
            </a:extLst>
          </p:cNvPr>
          <p:cNvSpPr txBox="1"/>
          <p:nvPr/>
        </p:nvSpPr>
        <p:spPr>
          <a:xfrm>
            <a:off x="7733342" y="163250"/>
            <a:ext cx="182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Frequency tuning</a:t>
            </a:r>
          </a:p>
        </p:txBody>
      </p:sp>
      <p:pic>
        <p:nvPicPr>
          <p:cNvPr id="8" name="image09.png" descr="C:\Users\Rácz\Desktop\Catania_2016_04\PSST_draft\fig_4_frq_dep\fig_4.tif">
            <a:extLst>
              <a:ext uri="{FF2B5EF4-FFF2-40B4-BE49-F238E27FC236}">
                <a16:creationId xmlns:a16="http://schemas.microsoft.com/office/drawing/2014/main" id="{E9509D08-A9DD-5530-93D5-6D8691DFEBC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751067"/>
            <a:ext cx="5616624" cy="3578898"/>
          </a:xfrm>
          <a:prstGeom prst="rect">
            <a:avLst/>
          </a:prstGeom>
          <a:ln/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5BAB21A-BBBA-9B34-1C05-A05854048368}"/>
              </a:ext>
            </a:extLst>
          </p:cNvPr>
          <p:cNvSpPr txBox="1"/>
          <p:nvPr/>
        </p:nvSpPr>
        <p:spPr>
          <a:xfrm>
            <a:off x="6351402" y="4700742"/>
            <a:ext cx="568863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effect of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frequency on the plasma images especially in the near axis region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counts measured at the near axis regions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63F1037-BA0E-7912-01CC-369C34ECF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2" y="1713926"/>
            <a:ext cx="5508010" cy="196293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BD65249-760D-2F9A-EE31-06E2EA8BB5B1}"/>
              </a:ext>
            </a:extLst>
          </p:cNvPr>
          <p:cNvSpPr txBox="1"/>
          <p:nvPr/>
        </p:nvSpPr>
        <p:spPr>
          <a:xfrm>
            <a:off x="132104" y="3864934"/>
            <a:ext cx="62192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images in the near axis region becomes emptier at each reduction step (horizontal profiles)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is expanding and is shifting toward the plasma chamber wall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shift can be explained by the radial expand of the resonant surface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C758F1A-32C0-6C94-7DF6-DE7517FFF6A3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6" name="Picture 2" descr="Az ATOMKI-ról – HSLab">
            <a:extLst>
              <a:ext uri="{FF2B5EF4-FFF2-40B4-BE49-F238E27FC236}">
                <a16:creationId xmlns:a16="http://schemas.microsoft.com/office/drawing/2014/main" id="{DA5EB669-7691-FFCB-1D6A-F9633B04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D98AE4E7-962B-2FAE-4516-BA2028B398CA}"/>
              </a:ext>
            </a:extLst>
          </p:cNvPr>
          <p:cNvSpPr txBox="1"/>
          <p:nvPr/>
        </p:nvSpPr>
        <p:spPr>
          <a:xfrm>
            <a:off x="1676400" y="1115551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Axial B-field tuning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43DC9085-8602-B071-2292-E0FE6F36EBD5}"/>
              </a:ext>
            </a:extLst>
          </p:cNvPr>
          <p:cNvSpPr txBox="1"/>
          <p:nvPr/>
        </p:nvSpPr>
        <p:spPr>
          <a:xfrm>
            <a:off x="67439" y="5704434"/>
            <a:ext cx="6219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/>
              <a:t>R. Racz </a:t>
            </a:r>
            <a:r>
              <a:rPr lang="hu-HU" sz="1400" i="1" dirty="0" err="1"/>
              <a:t>et</a:t>
            </a:r>
            <a:r>
              <a:rPr lang="hu-HU" sz="1400" i="1" dirty="0"/>
              <a:t> </a:t>
            </a:r>
            <a:r>
              <a:rPr lang="hu-HU" sz="1400" i="1" dirty="0" err="1"/>
              <a:t>al</a:t>
            </a:r>
            <a:r>
              <a:rPr lang="fr-FR" sz="1400" i="1" dirty="0"/>
              <a:t>Plasma Sources Sci. Technol. 26 (2017) 075011 (14pp)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227043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8570B2-D997-5173-99AD-ECD3FDA2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6381"/>
            <a:ext cx="10515600" cy="1325563"/>
          </a:xfrm>
        </p:spPr>
        <p:txBody>
          <a:bodyPr/>
          <a:lstStyle/>
          <a:p>
            <a:r>
              <a:rPr lang="en-GB"/>
              <a:t>Photon counted images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5869AE0-967F-E25E-663E-9A7438EE9C2D}"/>
              </a:ext>
            </a:extLst>
          </p:cNvPr>
          <p:cNvSpPr txBox="1"/>
          <p:nvPr/>
        </p:nvSpPr>
        <p:spPr>
          <a:xfrm>
            <a:off x="806001" y="5506523"/>
            <a:ext cx="29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electrons  lose mainly axially </a:t>
            </a:r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D1EBAF49-F9A1-2B94-837A-DF7922DCA66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358"/>
          <a:stretch/>
        </p:blipFill>
        <p:spPr bwMode="auto">
          <a:xfrm>
            <a:off x="560374" y="3202267"/>
            <a:ext cx="8964568" cy="21830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BBA3801-0518-8CDB-D8CF-8EC478A3A7A5}"/>
              </a:ext>
            </a:extLst>
          </p:cNvPr>
          <p:cNvSpPr txBox="1"/>
          <p:nvPr/>
        </p:nvSpPr>
        <p:spPr>
          <a:xfrm>
            <a:off x="3696988" y="5506523"/>
            <a:ext cx="294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the argon plasma; dense in magnetic gap position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0501A41-07BC-1172-77AA-F2D02C4A1964}"/>
              </a:ext>
            </a:extLst>
          </p:cNvPr>
          <p:cNvSpPr txBox="1"/>
          <p:nvPr/>
        </p:nvSpPr>
        <p:spPr>
          <a:xfrm>
            <a:off x="6583281" y="5506522"/>
            <a:ext cx="29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electrons  lose mainly radially </a:t>
            </a:r>
          </a:p>
        </p:txBody>
      </p:sp>
      <p:pic>
        <p:nvPicPr>
          <p:cNvPr id="8" name="Picture 2" descr="C:\Users\Rácz\Documents\Ricsi\Dokumentáció\Publikációk\RR_publ\ECRIS_WS\ECRIS_workshop_2016\talk\Whole_image_semilog.tif">
            <a:extLst>
              <a:ext uri="{FF2B5EF4-FFF2-40B4-BE49-F238E27FC236}">
                <a16:creationId xmlns:a16="http://schemas.microsoft.com/office/drawing/2014/main" id="{8E56FE74-7BDA-B97F-9F4F-85A7C7ED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4" y="826003"/>
            <a:ext cx="509235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61924B5C-CEC2-7B03-79DC-82C5635A5B3D}"/>
              </a:ext>
            </a:extLst>
          </p:cNvPr>
          <p:cNvCxnSpPr/>
          <p:nvPr/>
        </p:nvCxnSpPr>
        <p:spPr>
          <a:xfrm>
            <a:off x="1238049" y="1991198"/>
            <a:ext cx="216024" cy="0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CB1D9DE3-DAB7-822F-7C90-C22AC842DAC7}"/>
              </a:ext>
            </a:extLst>
          </p:cNvPr>
          <p:cNvCxnSpPr/>
          <p:nvPr/>
        </p:nvCxnSpPr>
        <p:spPr>
          <a:xfrm>
            <a:off x="1346061" y="2122147"/>
            <a:ext cx="180020" cy="108012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7B6F6440-A2B9-B084-BD9C-82D66E4ABD96}"/>
              </a:ext>
            </a:extLst>
          </p:cNvPr>
          <p:cNvCxnSpPr/>
          <p:nvPr/>
        </p:nvCxnSpPr>
        <p:spPr>
          <a:xfrm>
            <a:off x="1463536" y="1991198"/>
            <a:ext cx="216024" cy="0"/>
          </a:xfrm>
          <a:prstGeom prst="line">
            <a:avLst/>
          </a:prstGeom>
          <a:ln>
            <a:headEnd type="stealth"/>
            <a:tailEnd type="stealt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62697DEA-F46D-29DA-3193-8F8A1F6D6A52}"/>
              </a:ext>
            </a:extLst>
          </p:cNvPr>
          <p:cNvCxnSpPr>
            <a:endCxn id="5" idx="0"/>
          </p:cNvCxnSpPr>
          <p:nvPr/>
        </p:nvCxnSpPr>
        <p:spPr>
          <a:xfrm>
            <a:off x="1598089" y="2122147"/>
            <a:ext cx="3444569" cy="108012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1DB40FA2-046F-41BD-8187-BA973CA6CF78}"/>
              </a:ext>
            </a:extLst>
          </p:cNvPr>
          <p:cNvCxnSpPr/>
          <p:nvPr/>
        </p:nvCxnSpPr>
        <p:spPr>
          <a:xfrm>
            <a:off x="1714485" y="1991198"/>
            <a:ext cx="1035732" cy="0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52817ED2-59E7-9F30-0B6A-D2E021CA92D5}"/>
              </a:ext>
            </a:extLst>
          </p:cNvPr>
          <p:cNvCxnSpPr/>
          <p:nvPr/>
        </p:nvCxnSpPr>
        <p:spPr>
          <a:xfrm>
            <a:off x="2750217" y="2050139"/>
            <a:ext cx="5040560" cy="115212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C830A00-96EE-BBF9-6F57-7279884B8051}"/>
              </a:ext>
            </a:extLst>
          </p:cNvPr>
          <p:cNvSpPr txBox="1"/>
          <p:nvPr/>
        </p:nvSpPr>
        <p:spPr>
          <a:xfrm>
            <a:off x="6096000" y="1019196"/>
            <a:ext cx="4032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Selecting only the pixels of the frames which are loaded by the photons having energy correspond to:</a:t>
            </a:r>
          </a:p>
          <a:p>
            <a:pPr marL="285750" indent="-285750">
              <a:buFontTx/>
              <a:buChar char="-"/>
            </a:pPr>
            <a:r>
              <a:rPr lang="en-GB" dirty="0"/>
              <a:t>‚Low’ energy E &lt; 2 keV</a:t>
            </a:r>
          </a:p>
          <a:p>
            <a:pPr marL="285750" indent="-285750">
              <a:buFontTx/>
              <a:buChar char="-"/>
            </a:pPr>
            <a:r>
              <a:rPr lang="en-GB" dirty="0"/>
              <a:t>Argon K-alpha line 2 keV &lt; E &lt; 4 keV</a:t>
            </a:r>
          </a:p>
          <a:p>
            <a:pPr marL="285750" indent="-285750">
              <a:buFontTx/>
              <a:buChar char="-"/>
            </a:pPr>
            <a:r>
              <a:rPr lang="en-GB" dirty="0"/>
              <a:t>‚High’ energy  E &gt; 4 keV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6AF86BA-7690-A89A-E14C-631ED731BC4C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7" name="Picture 2" descr="Az ATOMKI-ról – HSLab">
            <a:extLst>
              <a:ext uri="{FF2B5EF4-FFF2-40B4-BE49-F238E27FC236}">
                <a16:creationId xmlns:a16="http://schemas.microsoft.com/office/drawing/2014/main" id="{E87AD0B8-1558-692B-7828-54325AB1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2D132EC1-6440-24A0-CB44-4A9232BAFF77}"/>
              </a:ext>
            </a:extLst>
          </p:cNvPr>
          <p:cNvSpPr txBox="1"/>
          <p:nvPr/>
        </p:nvSpPr>
        <p:spPr>
          <a:xfrm>
            <a:off x="6096000" y="497046"/>
            <a:ext cx="62192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R. Racz et al Plasma Sources Sci. Technol. 26 (2017) 075011 (14pp)</a:t>
            </a:r>
          </a:p>
          <a:p>
            <a:r>
              <a:rPr lang="en-GB" sz="1400" i="1" dirty="0"/>
              <a:t>D. Mascali et al Rev. Sci. </a:t>
            </a:r>
            <a:r>
              <a:rPr lang="en-GB" sz="1400" i="1" dirty="0" err="1"/>
              <a:t>Instrum</a:t>
            </a:r>
            <a:r>
              <a:rPr lang="en-GB" sz="1400" i="1" dirty="0"/>
              <a:t>. 87, 02A510 (2016)</a:t>
            </a:r>
          </a:p>
          <a:p>
            <a:endParaRPr lang="en-GB" sz="1400" i="1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8693CEF-5EB2-1B1C-94B4-6D4901451892}"/>
              </a:ext>
            </a:extLst>
          </p:cNvPr>
          <p:cNvSpPr txBox="1"/>
          <p:nvPr/>
        </p:nvSpPr>
        <p:spPr>
          <a:xfrm>
            <a:off x="10237604" y="3350620"/>
            <a:ext cx="1222771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Low power</a:t>
            </a:r>
          </a:p>
        </p:txBody>
      </p:sp>
    </p:spTree>
    <p:extLst>
      <p:ext uri="{BB962C8B-B14F-4D97-AF65-F5344CB8AC3E}">
        <p14:creationId xmlns:p14="http://schemas.microsoft.com/office/powerpoint/2010/main" val="3731316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4A9998-5F29-8AB5-4E44-264F079B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54"/>
            <a:ext cx="10515600" cy="1325563"/>
          </a:xfrm>
        </p:spPr>
        <p:txBody>
          <a:bodyPr/>
          <a:lstStyle/>
          <a:p>
            <a:r>
              <a:rPr lang="en-GB" dirty="0"/>
              <a:t>Photon counting at high power operation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E4C6E60-28C8-83E6-AA1B-1F701749D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0" t="50000" r="75766" b="21382"/>
          <a:stretch/>
        </p:blipFill>
        <p:spPr>
          <a:xfrm>
            <a:off x="255865" y="1119252"/>
            <a:ext cx="4898242" cy="507190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FA10D3A-5F68-E800-51FA-F8C8FEF775E0}"/>
              </a:ext>
            </a:extLst>
          </p:cNvPr>
          <p:cNvSpPr txBox="1"/>
          <p:nvPr/>
        </p:nvSpPr>
        <p:spPr>
          <a:xfrm>
            <a:off x="7310604" y="1734343"/>
            <a:ext cx="1266950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High power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9FDF726-4F8F-8ACD-71BC-856337956E3F}"/>
              </a:ext>
            </a:extLst>
          </p:cNvPr>
          <p:cNvSpPr txBox="1"/>
          <p:nvPr/>
        </p:nvSpPr>
        <p:spPr>
          <a:xfrm>
            <a:off x="6042391" y="2228729"/>
            <a:ext cx="4083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Read out noise: shutter and /or algorithm</a:t>
            </a:r>
          </a:p>
          <a:p>
            <a:pPr algn="ctr"/>
            <a:r>
              <a:rPr lang="en-GB" dirty="0"/>
              <a:t>HDR X-ray photography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8D17CEC-4C80-E51C-01C0-8155C81211B7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9" name="Picture 2" descr="Az ATOMKI-ról – HSLab">
            <a:extLst>
              <a:ext uri="{FF2B5EF4-FFF2-40B4-BE49-F238E27FC236}">
                <a16:creationId xmlns:a16="http://schemas.microsoft.com/office/drawing/2014/main" id="{A84BB018-1A5E-DBD3-C4DE-CF722E3E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522026F-F77D-B5FC-9A38-AB45D3C80E39}"/>
              </a:ext>
            </a:extLst>
          </p:cNvPr>
          <p:cNvSpPr txBox="1"/>
          <p:nvPr/>
        </p:nvSpPr>
        <p:spPr>
          <a:xfrm>
            <a:off x="6171062" y="928932"/>
            <a:ext cx="3826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E. Naselli et al 2022 JINST 17 C01009</a:t>
            </a:r>
            <a:endParaRPr lang="hu-HU" sz="1600" i="1" dirty="0"/>
          </a:p>
          <a:p>
            <a:r>
              <a:rPr lang="hu-HU" sz="1600" dirty="0"/>
              <a:t>E. Naselli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 </a:t>
            </a:r>
            <a:r>
              <a:rPr lang="hu-HU" sz="1600" dirty="0" err="1"/>
              <a:t>Condens</a:t>
            </a:r>
            <a:r>
              <a:rPr lang="hu-HU" sz="1600" dirty="0"/>
              <a:t>. </a:t>
            </a:r>
            <a:r>
              <a:rPr lang="hu-HU" sz="1600" dirty="0" err="1"/>
              <a:t>Matter</a:t>
            </a:r>
            <a:r>
              <a:rPr lang="hu-HU" sz="1600" dirty="0"/>
              <a:t> 2022, 7, 5</a:t>
            </a:r>
            <a:endParaRPr lang="en-GB" sz="1600" i="1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E5E2878-F817-6194-F668-2C7BC46CA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6" t="53794" r="68568" b="28417"/>
          <a:stretch/>
        </p:blipFill>
        <p:spPr>
          <a:xfrm>
            <a:off x="5323074" y="2791424"/>
            <a:ext cx="5894778" cy="1658786"/>
          </a:xfrm>
          <a:prstGeom prst="rect">
            <a:avLst/>
          </a:prstGeom>
        </p:spPr>
      </p:pic>
      <p:sp>
        <p:nvSpPr>
          <p:cNvPr id="14" name="Nyíl: lefelé mutató 13">
            <a:extLst>
              <a:ext uri="{FF2B5EF4-FFF2-40B4-BE49-F238E27FC236}">
                <a16:creationId xmlns:a16="http://schemas.microsoft.com/office/drawing/2014/main" id="{9E245994-9E42-E42E-1A31-58C5AF285332}"/>
              </a:ext>
            </a:extLst>
          </p:cNvPr>
          <p:cNvSpPr/>
          <p:nvPr/>
        </p:nvSpPr>
        <p:spPr>
          <a:xfrm>
            <a:off x="7634056" y="4478667"/>
            <a:ext cx="802857" cy="4793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DEFD8AC-3B34-0259-5045-2BB4309E0D65}"/>
              </a:ext>
            </a:extLst>
          </p:cNvPr>
          <p:cNvSpPr txBox="1"/>
          <p:nvPr/>
        </p:nvSpPr>
        <p:spPr>
          <a:xfrm>
            <a:off x="5890758" y="5001703"/>
            <a:ext cx="459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Important component of PANDORA diagnostics</a:t>
            </a:r>
          </a:p>
        </p:txBody>
      </p:sp>
      <p:sp>
        <p:nvSpPr>
          <p:cNvPr id="16" name="Nyíl: lefelé mutató 15">
            <a:extLst>
              <a:ext uri="{FF2B5EF4-FFF2-40B4-BE49-F238E27FC236}">
                <a16:creationId xmlns:a16="http://schemas.microsoft.com/office/drawing/2014/main" id="{FB36A023-F9C1-9871-8F47-CDD4FF1802CA}"/>
              </a:ext>
            </a:extLst>
          </p:cNvPr>
          <p:cNvSpPr/>
          <p:nvPr/>
        </p:nvSpPr>
        <p:spPr>
          <a:xfrm>
            <a:off x="7619144" y="5509471"/>
            <a:ext cx="802857" cy="5668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0FDEF9F-B9B9-29EC-C7F8-8CF88E570566}"/>
              </a:ext>
            </a:extLst>
          </p:cNvPr>
          <p:cNvSpPr txBox="1"/>
          <p:nvPr/>
        </p:nvSpPr>
        <p:spPr>
          <a:xfrm>
            <a:off x="9418394" y="4478413"/>
            <a:ext cx="25177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dirty="0"/>
              <a:t>E. </a:t>
            </a:r>
            <a:r>
              <a:rPr lang="en-GB" dirty="0"/>
              <a:t>Naselli</a:t>
            </a:r>
            <a:r>
              <a:rPr lang="hu-HU" dirty="0"/>
              <a:t>’s</a:t>
            </a:r>
            <a:r>
              <a:rPr lang="en-GB" dirty="0"/>
              <a:t> talk yesterday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03745A2-DBA5-3FBE-E89E-8051E8852394}"/>
              </a:ext>
            </a:extLst>
          </p:cNvPr>
          <p:cNvSpPr txBox="1"/>
          <p:nvPr/>
        </p:nvSpPr>
        <p:spPr>
          <a:xfrm>
            <a:off x="6360923" y="6086057"/>
            <a:ext cx="334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Calculation of density distribution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4BF2457-9BA4-72E5-4505-C9BE4A52C7F0}"/>
              </a:ext>
            </a:extLst>
          </p:cNvPr>
          <p:cNvSpPr txBox="1"/>
          <p:nvPr/>
        </p:nvSpPr>
        <p:spPr>
          <a:xfrm>
            <a:off x="5657892" y="6483592"/>
            <a:ext cx="6219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B. Mishra et al PHYSICS OF PLASMAS 28 : 10 Paper: 102509 (2021)</a:t>
            </a:r>
          </a:p>
        </p:txBody>
      </p:sp>
    </p:spTree>
    <p:extLst>
      <p:ext uri="{BB962C8B-B14F-4D97-AF65-F5344CB8AC3E}">
        <p14:creationId xmlns:p14="http://schemas.microsoft.com/office/powerpoint/2010/main" val="1182671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DA9F15-9E7F-ACB1-1E1C-77BE589A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316" y="5034297"/>
            <a:ext cx="10515600" cy="1325563"/>
          </a:xfrm>
        </p:spPr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7688D9D-E428-C8BC-0FC9-89B24D61F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0" t="55201" r="77500" b="25301"/>
          <a:stretch/>
        </p:blipFill>
        <p:spPr>
          <a:xfrm>
            <a:off x="1304972" y="960350"/>
            <a:ext cx="8877491" cy="358798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3D8E2EA-30E5-F4ED-16E8-272E0DE0C7BC}"/>
              </a:ext>
            </a:extLst>
          </p:cNvPr>
          <p:cNvSpPr txBox="1"/>
          <p:nvPr/>
        </p:nvSpPr>
        <p:spPr>
          <a:xfrm>
            <a:off x="3864374" y="313474"/>
            <a:ext cx="371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more information and references</a:t>
            </a:r>
            <a:r>
              <a:rPr lang="hu-HU" dirty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52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BFFA5B-5F93-0C69-5658-9E59BED3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diagnostics?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D6D6C7-2147-E6D5-AB0C-70442D3C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15774"/>
          </a:xfrm>
        </p:spPr>
        <p:txBody>
          <a:bodyPr/>
          <a:lstStyle/>
          <a:p>
            <a:r>
              <a:rPr lang="en-GB" dirty="0"/>
              <a:t>Diagnostics: tests</a:t>
            </a:r>
            <a:r>
              <a:rPr lang="hu-HU" dirty="0"/>
              <a:t>/</a:t>
            </a:r>
            <a:r>
              <a:rPr lang="hu-HU" dirty="0" err="1"/>
              <a:t>methods</a:t>
            </a:r>
            <a:r>
              <a:rPr lang="en-GB" dirty="0"/>
              <a:t> are used to obtain a diagnosis</a:t>
            </a:r>
          </a:p>
          <a:p>
            <a:r>
              <a:rPr lang="en-GB" dirty="0"/>
              <a:t>Diagnosis: recognising a condition, or disease from the signs and symptoms</a:t>
            </a:r>
          </a:p>
          <a:p>
            <a:r>
              <a:rPr lang="en-GB" dirty="0"/>
              <a:t>Signs and symptoms are revealing unnormal operation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F88FC34-C9A2-0D20-5C95-EB527F281FC1}"/>
              </a:ext>
            </a:extLst>
          </p:cNvPr>
          <p:cNvSpPr txBox="1"/>
          <p:nvPr/>
        </p:nvSpPr>
        <p:spPr>
          <a:xfrm>
            <a:off x="2375602" y="4714444"/>
            <a:ext cx="6259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So the role of the diagnostics:</a:t>
            </a:r>
          </a:p>
          <a:p>
            <a:pPr algn="ctr"/>
            <a:r>
              <a:rPr lang="en-GB" sz="2800" dirty="0"/>
              <a:t>To obtain signs and symptoms to </a:t>
            </a:r>
            <a:r>
              <a:rPr lang="en-GB" sz="2800" b="1" dirty="0"/>
              <a:t>control</a:t>
            </a:r>
          </a:p>
        </p:txBody>
      </p:sp>
      <p:pic>
        <p:nvPicPr>
          <p:cNvPr id="5" name="Picture 2" descr="Az ATOMKI-ról – HSLab">
            <a:extLst>
              <a:ext uri="{FF2B5EF4-FFF2-40B4-BE49-F238E27FC236}">
                <a16:creationId xmlns:a16="http://schemas.microsoft.com/office/drawing/2014/main" id="{C0EA8194-D479-AA18-0746-2E251C29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" y="6270723"/>
            <a:ext cx="699923" cy="4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C5D5031-E745-ED6F-D17B-B03DFA535CF2}"/>
              </a:ext>
            </a:extLst>
          </p:cNvPr>
          <p:cNvSpPr txBox="1"/>
          <p:nvPr/>
        </p:nvSpPr>
        <p:spPr>
          <a:xfrm>
            <a:off x="767361" y="6429852"/>
            <a:ext cx="457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/>
              <a:t>Richard Racz, X-ray Diagnostics of ECR Ion Sources, 22.09.2023, ICIS’23 </a:t>
            </a:r>
          </a:p>
        </p:txBody>
      </p:sp>
    </p:spTree>
    <p:extLst>
      <p:ext uri="{BB962C8B-B14F-4D97-AF65-F5344CB8AC3E}">
        <p14:creationId xmlns:p14="http://schemas.microsoft.com/office/powerpoint/2010/main" val="78262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91D532-FE4C-94AA-85D3-C1162985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" y="151149"/>
            <a:ext cx="10515600" cy="1267090"/>
          </a:xfrm>
        </p:spPr>
        <p:txBody>
          <a:bodyPr/>
          <a:lstStyle/>
          <a:p>
            <a:r>
              <a:rPr lang="en-GB"/>
              <a:t>Why is it needed?</a:t>
            </a:r>
          </a:p>
        </p:txBody>
      </p:sp>
      <p:pic>
        <p:nvPicPr>
          <p:cNvPr id="4" name="Picture 2" descr="Az ATOMKI-ról – HSLab">
            <a:extLst>
              <a:ext uri="{FF2B5EF4-FFF2-40B4-BE49-F238E27FC236}">
                <a16:creationId xmlns:a16="http://schemas.microsoft.com/office/drawing/2014/main" id="{19EA85C7-AECB-AC01-0EB5-913CCD9F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" y="6270723"/>
            <a:ext cx="699923" cy="4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3840678-D6DC-CB7D-1243-AAD8E3BEA276}"/>
              </a:ext>
            </a:extLst>
          </p:cNvPr>
          <p:cNvSpPr txBox="1"/>
          <p:nvPr/>
        </p:nvSpPr>
        <p:spPr>
          <a:xfrm>
            <a:off x="767361" y="6429852"/>
            <a:ext cx="457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/>
              <a:t>Richard Racz, X-ray Diagnostics of ECR Ion Sources, 22.09.2023, ICIS’23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BE48666-32E2-F079-7D10-100D716FA52E}"/>
              </a:ext>
            </a:extLst>
          </p:cNvPr>
          <p:cNvSpPr txBox="1"/>
          <p:nvPr/>
        </p:nvSpPr>
        <p:spPr>
          <a:xfrm>
            <a:off x="7990423" y="6060520"/>
            <a:ext cx="3849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414141"/>
                </a:solidFill>
                <a:effectLst/>
                <a:latin typeface="Lora" panose="020F0502020204030204" pitchFamily="2" charset="0"/>
              </a:rPr>
              <a:t>“we must cultivate our garden.” </a:t>
            </a:r>
            <a:endParaRPr lang="hu-HU" i="1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8B0E46C-1F8E-E30C-0CCE-20A538547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5" y="1510711"/>
            <a:ext cx="7258060" cy="466753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A8484FA4-EB67-10E4-49BA-DDD21A7B42E6}"/>
              </a:ext>
            </a:extLst>
          </p:cNvPr>
          <p:cNvSpPr txBox="1"/>
          <p:nvPr/>
        </p:nvSpPr>
        <p:spPr>
          <a:xfrm flipH="1">
            <a:off x="7912547" y="862479"/>
            <a:ext cx="3625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aim: to collect the fruits</a:t>
            </a:r>
          </a:p>
          <a:p>
            <a:endParaRPr lang="en-GB" dirty="0"/>
          </a:p>
          <a:p>
            <a:r>
              <a:rPr lang="en-GB" dirty="0"/>
              <a:t>For fruits we need healthy tree crowns</a:t>
            </a:r>
          </a:p>
          <a:p>
            <a:endParaRPr lang="en-GB" dirty="0"/>
          </a:p>
          <a:p>
            <a:r>
              <a:rPr lang="en-GB" dirty="0"/>
              <a:t>For healthy crowns we need regular lifecycle</a:t>
            </a:r>
          </a:p>
          <a:p>
            <a:endParaRPr lang="en-GB" dirty="0"/>
          </a:p>
          <a:p>
            <a:r>
              <a:rPr lang="en-GB" dirty="0"/>
              <a:t>We should know the indicators of the regular or more efficient lifecycle</a:t>
            </a:r>
          </a:p>
          <a:p>
            <a:endParaRPr lang="en-GB" dirty="0"/>
          </a:p>
          <a:p>
            <a:r>
              <a:rPr lang="en-GB" dirty="0"/>
              <a:t>To obtain indicators we need diagnostics methods</a:t>
            </a:r>
          </a:p>
          <a:p>
            <a:endParaRPr lang="en-GB" dirty="0"/>
          </a:p>
          <a:p>
            <a:r>
              <a:rPr lang="en-GB" dirty="0"/>
              <a:t>Once we have indicator we can further improve the crops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BFE13D0-ACBC-DB25-E8BE-DE690D842184}"/>
              </a:ext>
            </a:extLst>
          </p:cNvPr>
          <p:cNvSpPr txBox="1"/>
          <p:nvPr/>
        </p:nvSpPr>
        <p:spPr>
          <a:xfrm>
            <a:off x="8918846" y="5723657"/>
            <a:ext cx="9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/>
              <a:t>Voltaire: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8010201-4C15-C3CC-8D6B-82C1540F0DAD}"/>
              </a:ext>
            </a:extLst>
          </p:cNvPr>
          <p:cNvSpPr txBox="1"/>
          <p:nvPr/>
        </p:nvSpPr>
        <p:spPr>
          <a:xfrm>
            <a:off x="162308" y="1074443"/>
            <a:ext cx="466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ICIS 2015, New York, USA, </a:t>
            </a:r>
            <a:r>
              <a:rPr lang="hu-HU" b="1" dirty="0"/>
              <a:t>Dr. </a:t>
            </a:r>
            <a:r>
              <a:rPr lang="hu-HU" b="1" dirty="0" err="1"/>
              <a:t>Atsushi</a:t>
            </a:r>
            <a:r>
              <a:rPr lang="hu-HU" b="1" dirty="0"/>
              <a:t> Kitagawa</a:t>
            </a:r>
            <a:r>
              <a:rPr lang="hu-H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063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07B05D-5AD6-DFA1-2FF5-46BEA4F2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" y="0"/>
            <a:ext cx="10532786" cy="1387419"/>
          </a:xfrm>
        </p:spPr>
        <p:txBody>
          <a:bodyPr/>
          <a:lstStyle/>
          <a:p>
            <a:r>
              <a:rPr lang="en-GB"/>
              <a:t>ECR diagnostics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D6EE255-DD89-9D00-CD4E-C4C743349141}"/>
              </a:ext>
            </a:extLst>
          </p:cNvPr>
          <p:cNvSpPr txBox="1"/>
          <p:nvPr/>
        </p:nvSpPr>
        <p:spPr>
          <a:xfrm>
            <a:off x="8513696" y="910427"/>
            <a:ext cx="1421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The plasma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18276C5-59C2-73B6-C28B-82C326B20AC0}"/>
              </a:ext>
            </a:extLst>
          </p:cNvPr>
          <p:cNvSpPr txBox="1"/>
          <p:nvPr/>
        </p:nvSpPr>
        <p:spPr>
          <a:xfrm>
            <a:off x="1309568" y="1200719"/>
            <a:ext cx="333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h</a:t>
            </a:r>
            <a:r>
              <a:rPr lang="hu-HU" dirty="0"/>
              <a:t>e</a:t>
            </a:r>
            <a:r>
              <a:rPr lang="en-GB" dirty="0"/>
              <a:t>art of the ECR Ion Source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F8E5DB4-23A4-F3E2-A1A9-1BD7A74C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69" y="1647675"/>
            <a:ext cx="2857500" cy="16002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3E3686B-40CF-B49D-5F14-DE3E3AEC1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689" y="1359340"/>
            <a:ext cx="1888535" cy="188853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EB2FA54B-8269-8481-7E20-CDED0B3DD4A8}"/>
              </a:ext>
            </a:extLst>
          </p:cNvPr>
          <p:cNvSpPr txBox="1"/>
          <p:nvPr/>
        </p:nvSpPr>
        <p:spPr>
          <a:xfrm>
            <a:off x="2879271" y="3358243"/>
            <a:ext cx="5414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The beam parameters (brightness, emittance, etc.) directly linked to the plasma conditions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E534AC38-0DCE-BB96-5838-F3214DD7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85" y="3769957"/>
            <a:ext cx="2600755" cy="2589196"/>
          </a:xfrm>
          <a:prstGeom prst="rect">
            <a:avLst/>
          </a:prstGeom>
        </p:spPr>
      </p:pic>
      <p:pic>
        <p:nvPicPr>
          <p:cNvPr id="2050" name="Picture 2" descr="Particle Accelerator] [BrickLink]">
            <a:extLst>
              <a:ext uri="{FF2B5EF4-FFF2-40B4-BE49-F238E27FC236}">
                <a16:creationId xmlns:a16="http://schemas.microsoft.com/office/drawing/2014/main" id="{37EF3C7F-6AF2-D990-EF65-47B4EF710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79" y="3800511"/>
            <a:ext cx="3825867" cy="286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z ATOMKI-ról – HSLab">
            <a:extLst>
              <a:ext uri="{FF2B5EF4-FFF2-40B4-BE49-F238E27FC236}">
                <a16:creationId xmlns:a16="http://schemas.microsoft.com/office/drawing/2014/main" id="{C92D696F-47F2-3FB4-F227-14BB3994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" y="6270723"/>
            <a:ext cx="699923" cy="4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EAA96880-3B2F-772C-2A42-11A473A9CE81}"/>
              </a:ext>
            </a:extLst>
          </p:cNvPr>
          <p:cNvSpPr txBox="1"/>
          <p:nvPr/>
        </p:nvSpPr>
        <p:spPr>
          <a:xfrm>
            <a:off x="767361" y="6429852"/>
            <a:ext cx="457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/>
              <a:t>Richard Racz, X-ray Diagnostics of ECR Ion Sources, 22.09.2023, ICIS’23 </a:t>
            </a:r>
          </a:p>
        </p:txBody>
      </p:sp>
    </p:spTree>
    <p:extLst>
      <p:ext uri="{BB962C8B-B14F-4D97-AF65-F5344CB8AC3E}">
        <p14:creationId xmlns:p14="http://schemas.microsoft.com/office/powerpoint/2010/main" val="177097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21">
            <a:extLst>
              <a:ext uri="{FF2B5EF4-FFF2-40B4-BE49-F238E27FC236}">
                <a16:creationId xmlns:a16="http://schemas.microsoft.com/office/drawing/2014/main" id="{E61F267F-9546-81AF-3A28-CB1DF442B90C}"/>
              </a:ext>
            </a:extLst>
          </p:cNvPr>
          <p:cNvSpPr txBox="1"/>
          <p:nvPr/>
        </p:nvSpPr>
        <p:spPr>
          <a:xfrm>
            <a:off x="767361" y="6429852"/>
            <a:ext cx="457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1485401-3C6F-5515-48DC-1F4D77F9A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07" y="1273595"/>
            <a:ext cx="7943776" cy="513327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5C3D13F-0C0C-30CF-421C-E7D6B494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07" y="1273596"/>
            <a:ext cx="7943776" cy="513327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AF2F0D2-ACDB-4B8A-994E-C9794CAE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141061"/>
            <a:ext cx="10515600" cy="1325563"/>
          </a:xfrm>
        </p:spPr>
        <p:txBody>
          <a:bodyPr/>
          <a:lstStyle/>
          <a:p>
            <a:r>
              <a:rPr lang="en-GB" dirty="0"/>
              <a:t>How to obtain information about the plasma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4502A29-D86D-31A9-3510-F4007782E8A7}"/>
              </a:ext>
            </a:extLst>
          </p:cNvPr>
          <p:cNvSpPr txBox="1"/>
          <p:nvPr/>
        </p:nvSpPr>
        <p:spPr>
          <a:xfrm>
            <a:off x="3526971" y="881277"/>
            <a:ext cx="433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Difficulties to have an access to the plasma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70426E5-56C7-A67F-5A28-4806EB20C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07" y="1273595"/>
            <a:ext cx="7943776" cy="513327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3658DF8-C89E-B422-7FED-E1D5C3904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407" y="1273595"/>
            <a:ext cx="7943776" cy="513327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B0296E8-F334-65D7-4C1F-DFFAC6683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407" y="1273594"/>
            <a:ext cx="7943776" cy="513327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990634E-5555-5352-9136-6BCF70C08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407" y="1273593"/>
            <a:ext cx="7943776" cy="513327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8AC0B59-3BBF-8C29-77FE-A768641F4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407" y="1273592"/>
            <a:ext cx="7943776" cy="513327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FB94AEE-18A2-E441-F259-07AA15500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407" y="1273591"/>
            <a:ext cx="7943776" cy="513327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85CC9C81-1A9A-9378-6369-2F9C5A27E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407" y="1273590"/>
            <a:ext cx="7943776" cy="513327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4C5BB14-C0EF-80F6-761B-CA82CC4F22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407" y="1273590"/>
            <a:ext cx="7943776" cy="513327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6D9B53E4-6BDF-FCB0-ABE0-0370CEF55C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5407" y="1273589"/>
            <a:ext cx="7943776" cy="5133277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4C07D229-02C4-6BC4-BE29-FCB87C855D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407" y="1273589"/>
            <a:ext cx="7943776" cy="513327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B3CBFE64-9936-6136-6F9E-D57F19CA6B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5407" y="1273588"/>
            <a:ext cx="7943776" cy="5133277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8260E232-D17B-5E72-C41E-48D3A1CD1F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5407" y="1273588"/>
            <a:ext cx="7943776" cy="5133277"/>
          </a:xfrm>
          <a:prstGeom prst="rect">
            <a:avLst/>
          </a:prstGeom>
        </p:spPr>
      </p:pic>
      <p:pic>
        <p:nvPicPr>
          <p:cNvPr id="21" name="Picture 2" descr="Az ATOMKI-ról – HSLab">
            <a:extLst>
              <a:ext uri="{FF2B5EF4-FFF2-40B4-BE49-F238E27FC236}">
                <a16:creationId xmlns:a16="http://schemas.microsoft.com/office/drawing/2014/main" id="{E40D9096-7216-60D2-3145-54CA1265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" y="6270723"/>
            <a:ext cx="699923" cy="4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A4AD5F-7E47-624E-52C1-AB9A39F7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184707"/>
            <a:ext cx="10515600" cy="1325563"/>
          </a:xfrm>
        </p:spPr>
        <p:txBody>
          <a:bodyPr/>
          <a:lstStyle/>
          <a:p>
            <a:r>
              <a:rPr lang="en-GB" dirty="0"/>
              <a:t>Type of diagnostics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C3EED1D-43E1-254B-4415-AEB3246F5DD8}"/>
              </a:ext>
            </a:extLst>
          </p:cNvPr>
          <p:cNvSpPr txBox="1"/>
          <p:nvPr/>
        </p:nvSpPr>
        <p:spPr>
          <a:xfrm>
            <a:off x="767361" y="6429852"/>
            <a:ext cx="457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5" name="Picture 2" descr="Az ATOMKI-ról – HSLab">
            <a:extLst>
              <a:ext uri="{FF2B5EF4-FFF2-40B4-BE49-F238E27FC236}">
                <a16:creationId xmlns:a16="http://schemas.microsoft.com/office/drawing/2014/main" id="{AE899360-E477-AECB-4C36-F8FE1E83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" y="6270723"/>
            <a:ext cx="699923" cy="4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C3B14E2-07B8-FBF7-D2D2-B6241926F48D}"/>
              </a:ext>
            </a:extLst>
          </p:cNvPr>
          <p:cNvSpPr txBox="1"/>
          <p:nvPr/>
        </p:nvSpPr>
        <p:spPr>
          <a:xfrm>
            <a:off x="1263128" y="1652613"/>
            <a:ext cx="1035668" cy="58477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hu-HU" sz="3200" dirty="0"/>
              <a:t>Local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9FC6A21-0A29-65D7-C798-507F803A550C}"/>
              </a:ext>
            </a:extLst>
          </p:cNvPr>
          <p:cNvSpPr txBox="1"/>
          <p:nvPr/>
        </p:nvSpPr>
        <p:spPr>
          <a:xfrm>
            <a:off x="7284830" y="288931"/>
            <a:ext cx="178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Langmuir-probes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56D8B01E-97C0-206B-F1CF-0034914F0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170" y="948927"/>
            <a:ext cx="2377660" cy="1122685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9ACD070B-5E3C-F6D8-0017-59BE3CF9E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863" y="1024344"/>
            <a:ext cx="2209505" cy="97185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A2D4BF69-269A-4B2F-1BDB-B0BAD1865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386" y="1889872"/>
            <a:ext cx="2209505" cy="874291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7D8BD54D-A1A0-7357-95B1-FEE881063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682" y="3143765"/>
            <a:ext cx="4048095" cy="3590855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B0F3724E-A4EC-82A4-3388-152F8C5D3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82" y="2396517"/>
            <a:ext cx="5737317" cy="3707461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1CDA72FB-824C-8B1B-6825-AB7F66A66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3749094" y="4232977"/>
            <a:ext cx="463491" cy="96706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9EED408B-CFEE-D21A-08BB-76469AC70270}"/>
              </a:ext>
            </a:extLst>
          </p:cNvPr>
          <p:cNvSpPr txBox="1"/>
          <p:nvPr/>
        </p:nvSpPr>
        <p:spPr>
          <a:xfrm>
            <a:off x="1676401" y="2261536"/>
            <a:ext cx="7881257" cy="267765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Intrusive method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parameters can be derived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 of the measured curves are difficult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type of probes: cylindrical, emissive, probe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used in semiconductor technique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plasmas)</a:t>
            </a:r>
          </a:p>
        </p:txBody>
      </p:sp>
    </p:spTree>
    <p:extLst>
      <p:ext uri="{BB962C8B-B14F-4D97-AF65-F5344CB8AC3E}">
        <p14:creationId xmlns:p14="http://schemas.microsoft.com/office/powerpoint/2010/main" val="11825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A8E275-C1F7-60A0-2412-678DABDF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91" y="21120"/>
            <a:ext cx="10515600" cy="1325563"/>
          </a:xfrm>
        </p:spPr>
        <p:txBody>
          <a:bodyPr/>
          <a:lstStyle/>
          <a:p>
            <a:r>
              <a:rPr lang="en-GB" dirty="0"/>
              <a:t>Type of diagnostics</a:t>
            </a:r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E767827A-4CBD-4470-CDD0-FE0CB6AFBDF0}"/>
              </a:ext>
            </a:extLst>
          </p:cNvPr>
          <p:cNvSpPr/>
          <p:nvPr/>
        </p:nvSpPr>
        <p:spPr>
          <a:xfrm rot="5400000">
            <a:off x="4557932" y="4886278"/>
            <a:ext cx="1064154" cy="3378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EA9B8E3F-AE59-8228-847E-C06F9CB8C9E3}"/>
              </a:ext>
            </a:extLst>
          </p:cNvPr>
          <p:cNvSpPr/>
          <p:nvPr/>
        </p:nvSpPr>
        <p:spPr>
          <a:xfrm>
            <a:off x="7939910" y="4521052"/>
            <a:ext cx="1820382" cy="1066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soft</a:t>
            </a:r>
          </a:p>
        </p:txBody>
      </p:sp>
      <p:sp>
        <p:nvSpPr>
          <p:cNvPr id="54" name="Téglalap 53">
            <a:extLst>
              <a:ext uri="{FF2B5EF4-FFF2-40B4-BE49-F238E27FC236}">
                <a16:creationId xmlns:a16="http://schemas.microsoft.com/office/drawing/2014/main" id="{7F7B7976-1F2A-4998-DA55-2B1B1F200006}"/>
              </a:ext>
            </a:extLst>
          </p:cNvPr>
          <p:cNvSpPr/>
          <p:nvPr/>
        </p:nvSpPr>
        <p:spPr>
          <a:xfrm>
            <a:off x="7939910" y="3828129"/>
            <a:ext cx="3712448" cy="689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X-</a:t>
            </a:r>
            <a:r>
              <a:rPr lang="hu-H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ray</a:t>
            </a:r>
            <a:endParaRPr lang="en-GB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F2300E2B-AE98-1716-2D35-1740DA76C9EF}"/>
              </a:ext>
            </a:extLst>
          </p:cNvPr>
          <p:cNvSpPr/>
          <p:nvPr/>
        </p:nvSpPr>
        <p:spPr>
          <a:xfrm>
            <a:off x="9768550" y="4521052"/>
            <a:ext cx="1892065" cy="1066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hard</a:t>
            </a:r>
          </a:p>
        </p:txBody>
      </p:sp>
      <p:sp>
        <p:nvSpPr>
          <p:cNvPr id="56" name="Téglalap 55">
            <a:extLst>
              <a:ext uri="{FF2B5EF4-FFF2-40B4-BE49-F238E27FC236}">
                <a16:creationId xmlns:a16="http://schemas.microsoft.com/office/drawing/2014/main" id="{9E8A0BC4-91AE-C6CD-2EB8-C544847CFBFD}"/>
              </a:ext>
            </a:extLst>
          </p:cNvPr>
          <p:cNvSpPr/>
          <p:nvPr/>
        </p:nvSpPr>
        <p:spPr>
          <a:xfrm rot="5400000">
            <a:off x="378851" y="4868276"/>
            <a:ext cx="1064157" cy="3738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</a:t>
            </a:r>
          </a:p>
        </p:txBody>
      </p:sp>
      <p:sp>
        <p:nvSpPr>
          <p:cNvPr id="57" name="Téglalap 56">
            <a:extLst>
              <a:ext uri="{FF2B5EF4-FFF2-40B4-BE49-F238E27FC236}">
                <a16:creationId xmlns:a16="http://schemas.microsoft.com/office/drawing/2014/main" id="{DEDB7188-7998-06F9-179E-BB18E96AE010}"/>
              </a:ext>
            </a:extLst>
          </p:cNvPr>
          <p:cNvSpPr/>
          <p:nvPr/>
        </p:nvSpPr>
        <p:spPr>
          <a:xfrm>
            <a:off x="1099574" y="4513353"/>
            <a:ext cx="2780147" cy="10739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mid</a:t>
            </a:r>
          </a:p>
        </p:txBody>
      </p:sp>
      <p:sp>
        <p:nvSpPr>
          <p:cNvPr id="58" name="Téglalap 57">
            <a:extLst>
              <a:ext uri="{FF2B5EF4-FFF2-40B4-BE49-F238E27FC236}">
                <a16:creationId xmlns:a16="http://schemas.microsoft.com/office/drawing/2014/main" id="{EBE4C29E-B7A9-A791-FD17-801F9E2338E2}"/>
              </a:ext>
            </a:extLst>
          </p:cNvPr>
          <p:cNvSpPr/>
          <p:nvPr/>
        </p:nvSpPr>
        <p:spPr>
          <a:xfrm rot="5400000">
            <a:off x="3682828" y="4732652"/>
            <a:ext cx="1064155" cy="645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</a:p>
        </p:txBody>
      </p:sp>
      <p:sp>
        <p:nvSpPr>
          <p:cNvPr id="59" name="Téglalap 58">
            <a:extLst>
              <a:ext uri="{FF2B5EF4-FFF2-40B4-BE49-F238E27FC236}">
                <a16:creationId xmlns:a16="http://schemas.microsoft.com/office/drawing/2014/main" id="{89C4C8B2-A5A1-8A47-C06F-774009090D54}"/>
              </a:ext>
            </a:extLst>
          </p:cNvPr>
          <p:cNvSpPr/>
          <p:nvPr/>
        </p:nvSpPr>
        <p:spPr>
          <a:xfrm>
            <a:off x="5260486" y="4521052"/>
            <a:ext cx="2667324" cy="1066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</a:t>
            </a:r>
          </a:p>
        </p:txBody>
      </p: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231F5C66-CACA-DFD3-7B4D-820CEFD17D17}"/>
              </a:ext>
            </a:extLst>
          </p:cNvPr>
          <p:cNvSpPr txBox="1"/>
          <p:nvPr/>
        </p:nvSpPr>
        <p:spPr>
          <a:xfrm>
            <a:off x="75910" y="5787785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2400" baseline="30000" dirty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eV</a:t>
            </a:r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C83BD347-3080-2435-EB8E-FFEAA6383516}"/>
              </a:ext>
            </a:extLst>
          </p:cNvPr>
          <p:cNvSpPr txBox="1"/>
          <p:nvPr/>
        </p:nvSpPr>
        <p:spPr>
          <a:xfrm>
            <a:off x="1300046" y="5783129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2400" baseline="30000" dirty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eV</a:t>
            </a:r>
          </a:p>
        </p:txBody>
      </p: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49412871-5505-5273-6AEC-FA6B60D92612}"/>
              </a:ext>
            </a:extLst>
          </p:cNvPr>
          <p:cNvSpPr txBox="1"/>
          <p:nvPr/>
        </p:nvSpPr>
        <p:spPr>
          <a:xfrm>
            <a:off x="2596190" y="5783128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24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eV</a:t>
            </a:r>
          </a:p>
        </p:txBody>
      </p: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0952D035-E892-D509-8E23-59BFF1A26ECB}"/>
              </a:ext>
            </a:extLst>
          </p:cNvPr>
          <p:cNvSpPr txBox="1"/>
          <p:nvPr/>
        </p:nvSpPr>
        <p:spPr>
          <a:xfrm>
            <a:off x="3820326" y="5787785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 eV</a:t>
            </a:r>
          </a:p>
        </p:txBody>
      </p:sp>
      <p:sp>
        <p:nvSpPr>
          <p:cNvPr id="64" name="Szövegdoboz 63">
            <a:extLst>
              <a:ext uri="{FF2B5EF4-FFF2-40B4-BE49-F238E27FC236}">
                <a16:creationId xmlns:a16="http://schemas.microsoft.com/office/drawing/2014/main" id="{34DB1FFE-98C7-59F9-0F19-F36B7950FB84}"/>
              </a:ext>
            </a:extLst>
          </p:cNvPr>
          <p:cNvSpPr txBox="1"/>
          <p:nvPr/>
        </p:nvSpPr>
        <p:spPr>
          <a:xfrm>
            <a:off x="5044462" y="5783127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 eV</a:t>
            </a:r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D330F335-935D-2B4C-AD00-367F438ECB48}"/>
              </a:ext>
            </a:extLst>
          </p:cNvPr>
          <p:cNvSpPr txBox="1"/>
          <p:nvPr/>
        </p:nvSpPr>
        <p:spPr>
          <a:xfrm>
            <a:off x="6196590" y="5783126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100 eV</a:t>
            </a: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8237E61E-5FAA-640D-2B73-9A905400605C}"/>
              </a:ext>
            </a:extLst>
          </p:cNvPr>
          <p:cNvSpPr txBox="1"/>
          <p:nvPr/>
        </p:nvSpPr>
        <p:spPr>
          <a:xfrm>
            <a:off x="7420726" y="5787785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2400" baseline="30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eV</a:t>
            </a:r>
          </a:p>
        </p:txBody>
      </p: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96923A91-DF6F-40B2-F0A8-F4E1A4B43299}"/>
              </a:ext>
            </a:extLst>
          </p:cNvPr>
          <p:cNvSpPr txBox="1"/>
          <p:nvPr/>
        </p:nvSpPr>
        <p:spPr>
          <a:xfrm>
            <a:off x="8716870" y="5787785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2400" baseline="30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eV</a:t>
            </a:r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2B4AE1A8-A948-34F6-9B0E-FF3725FC1E54}"/>
              </a:ext>
            </a:extLst>
          </p:cNvPr>
          <p:cNvSpPr txBox="1"/>
          <p:nvPr/>
        </p:nvSpPr>
        <p:spPr>
          <a:xfrm>
            <a:off x="9941006" y="5787785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2400" baseline="300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eV</a:t>
            </a:r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80B20355-138B-B889-CAAA-79ADA6D101DB}"/>
              </a:ext>
            </a:extLst>
          </p:cNvPr>
          <p:cNvSpPr txBox="1"/>
          <p:nvPr/>
        </p:nvSpPr>
        <p:spPr>
          <a:xfrm>
            <a:off x="11093134" y="5787785"/>
            <a:ext cx="1075242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2400" baseline="300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eV</a:t>
            </a:r>
          </a:p>
        </p:txBody>
      </p:sp>
      <p:cxnSp>
        <p:nvCxnSpPr>
          <p:cNvPr id="70" name="Egyenes összekötő 69">
            <a:extLst>
              <a:ext uri="{FF2B5EF4-FFF2-40B4-BE49-F238E27FC236}">
                <a16:creationId xmlns:a16="http://schemas.microsoft.com/office/drawing/2014/main" id="{D1DAFA75-7C6C-51EC-5369-18343B85D539}"/>
              </a:ext>
            </a:extLst>
          </p:cNvPr>
          <p:cNvCxnSpPr/>
          <p:nvPr/>
        </p:nvCxnSpPr>
        <p:spPr>
          <a:xfrm>
            <a:off x="435950" y="3828128"/>
            <a:ext cx="11178228" cy="12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70">
            <a:extLst>
              <a:ext uri="{FF2B5EF4-FFF2-40B4-BE49-F238E27FC236}">
                <a16:creationId xmlns:a16="http://schemas.microsoft.com/office/drawing/2014/main" id="{33A0C99F-B492-474E-99E5-1F83CFFF3F5F}"/>
              </a:ext>
            </a:extLst>
          </p:cNvPr>
          <p:cNvCxnSpPr/>
          <p:nvPr/>
        </p:nvCxnSpPr>
        <p:spPr>
          <a:xfrm flipV="1">
            <a:off x="595574" y="3827479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71">
            <a:extLst>
              <a:ext uri="{FF2B5EF4-FFF2-40B4-BE49-F238E27FC236}">
                <a16:creationId xmlns:a16="http://schemas.microsoft.com/office/drawing/2014/main" id="{50F6B95B-8296-4AE9-F01D-488EF154856D}"/>
              </a:ext>
            </a:extLst>
          </p:cNvPr>
          <p:cNvCxnSpPr/>
          <p:nvPr/>
        </p:nvCxnSpPr>
        <p:spPr>
          <a:xfrm flipV="1">
            <a:off x="1837574" y="3827479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72">
            <a:extLst>
              <a:ext uri="{FF2B5EF4-FFF2-40B4-BE49-F238E27FC236}">
                <a16:creationId xmlns:a16="http://schemas.microsoft.com/office/drawing/2014/main" id="{7309E450-F626-521E-F804-61CEBEEB18DA}"/>
              </a:ext>
            </a:extLst>
          </p:cNvPr>
          <p:cNvCxnSpPr/>
          <p:nvPr/>
        </p:nvCxnSpPr>
        <p:spPr>
          <a:xfrm flipV="1">
            <a:off x="3054374" y="3827479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gyenes összekötő 73">
            <a:extLst>
              <a:ext uri="{FF2B5EF4-FFF2-40B4-BE49-F238E27FC236}">
                <a16:creationId xmlns:a16="http://schemas.microsoft.com/office/drawing/2014/main" id="{D7B178D5-76C7-2D00-FA3D-8ADA74EB7023}"/>
              </a:ext>
            </a:extLst>
          </p:cNvPr>
          <p:cNvCxnSpPr/>
          <p:nvPr/>
        </p:nvCxnSpPr>
        <p:spPr>
          <a:xfrm flipV="1">
            <a:off x="4267574" y="3980551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gyenes összekötő 74">
            <a:extLst>
              <a:ext uri="{FF2B5EF4-FFF2-40B4-BE49-F238E27FC236}">
                <a16:creationId xmlns:a16="http://schemas.microsoft.com/office/drawing/2014/main" id="{88503896-DFA7-E787-7CD5-3D113327A8DC}"/>
              </a:ext>
            </a:extLst>
          </p:cNvPr>
          <p:cNvCxnSpPr/>
          <p:nvPr/>
        </p:nvCxnSpPr>
        <p:spPr>
          <a:xfrm flipV="1">
            <a:off x="5509574" y="3971479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75">
            <a:extLst>
              <a:ext uri="{FF2B5EF4-FFF2-40B4-BE49-F238E27FC236}">
                <a16:creationId xmlns:a16="http://schemas.microsoft.com/office/drawing/2014/main" id="{0A582164-66F7-63B9-B5DF-FD84FC5E2DA3}"/>
              </a:ext>
            </a:extLst>
          </p:cNvPr>
          <p:cNvCxnSpPr/>
          <p:nvPr/>
        </p:nvCxnSpPr>
        <p:spPr>
          <a:xfrm flipV="1">
            <a:off x="6736650" y="3827479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gyenes összekötő 76">
            <a:extLst>
              <a:ext uri="{FF2B5EF4-FFF2-40B4-BE49-F238E27FC236}">
                <a16:creationId xmlns:a16="http://schemas.microsoft.com/office/drawing/2014/main" id="{0EDC89DC-1469-E7E4-57B3-D0CBA9756556}"/>
              </a:ext>
            </a:extLst>
          </p:cNvPr>
          <p:cNvCxnSpPr/>
          <p:nvPr/>
        </p:nvCxnSpPr>
        <p:spPr>
          <a:xfrm flipV="1">
            <a:off x="7957574" y="3827479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>
            <a:extLst>
              <a:ext uri="{FF2B5EF4-FFF2-40B4-BE49-F238E27FC236}">
                <a16:creationId xmlns:a16="http://schemas.microsoft.com/office/drawing/2014/main" id="{96225B86-A970-FCAE-135E-BE8982CE2722}"/>
              </a:ext>
            </a:extLst>
          </p:cNvPr>
          <p:cNvCxnSpPr/>
          <p:nvPr/>
        </p:nvCxnSpPr>
        <p:spPr>
          <a:xfrm flipV="1">
            <a:off x="9220926" y="3823650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gyenes összekötő 78">
            <a:extLst>
              <a:ext uri="{FF2B5EF4-FFF2-40B4-BE49-F238E27FC236}">
                <a16:creationId xmlns:a16="http://schemas.microsoft.com/office/drawing/2014/main" id="{DFE91F00-A8F9-F670-9134-171FD8666B34}"/>
              </a:ext>
            </a:extLst>
          </p:cNvPr>
          <p:cNvCxnSpPr/>
          <p:nvPr/>
        </p:nvCxnSpPr>
        <p:spPr>
          <a:xfrm flipV="1">
            <a:off x="10423574" y="3827478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gyenes összekötő 79">
            <a:extLst>
              <a:ext uri="{FF2B5EF4-FFF2-40B4-BE49-F238E27FC236}">
                <a16:creationId xmlns:a16="http://schemas.microsoft.com/office/drawing/2014/main" id="{981F2A15-3319-C441-6519-6B2EEBCFA442}"/>
              </a:ext>
            </a:extLst>
          </p:cNvPr>
          <p:cNvCxnSpPr/>
          <p:nvPr/>
        </p:nvCxnSpPr>
        <p:spPr>
          <a:xfrm flipV="1">
            <a:off x="11633194" y="3836551"/>
            <a:ext cx="1" cy="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Szövegdoboz 80">
            <a:extLst>
              <a:ext uri="{FF2B5EF4-FFF2-40B4-BE49-F238E27FC236}">
                <a16:creationId xmlns:a16="http://schemas.microsoft.com/office/drawing/2014/main" id="{E8A5B836-15C5-EF06-568E-EB4A252F78D0}"/>
              </a:ext>
            </a:extLst>
          </p:cNvPr>
          <p:cNvSpPr txBox="1"/>
          <p:nvPr/>
        </p:nvSpPr>
        <p:spPr>
          <a:xfrm>
            <a:off x="197091" y="3251877"/>
            <a:ext cx="8829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 mm</a:t>
            </a:r>
          </a:p>
        </p:txBody>
      </p:sp>
      <p:sp>
        <p:nvSpPr>
          <p:cNvPr id="82" name="Szövegdoboz 81">
            <a:extLst>
              <a:ext uri="{FF2B5EF4-FFF2-40B4-BE49-F238E27FC236}">
                <a16:creationId xmlns:a16="http://schemas.microsoft.com/office/drawing/2014/main" id="{CC11C7F0-5869-380A-2A4C-D732A36F377B}"/>
              </a:ext>
            </a:extLst>
          </p:cNvPr>
          <p:cNvSpPr txBox="1"/>
          <p:nvPr/>
        </p:nvSpPr>
        <p:spPr>
          <a:xfrm>
            <a:off x="1228039" y="3251876"/>
            <a:ext cx="1205498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100 µm</a:t>
            </a:r>
          </a:p>
        </p:txBody>
      </p:sp>
      <p:sp>
        <p:nvSpPr>
          <p:cNvPr id="83" name="Szövegdoboz 82">
            <a:extLst>
              <a:ext uri="{FF2B5EF4-FFF2-40B4-BE49-F238E27FC236}">
                <a16:creationId xmlns:a16="http://schemas.microsoft.com/office/drawing/2014/main" id="{C186BD77-77F3-CC21-5214-60987EC932BF}"/>
              </a:ext>
            </a:extLst>
          </p:cNvPr>
          <p:cNvSpPr txBox="1"/>
          <p:nvPr/>
        </p:nvSpPr>
        <p:spPr>
          <a:xfrm>
            <a:off x="4913616" y="3945194"/>
            <a:ext cx="1205498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100 nm  </a:t>
            </a:r>
          </a:p>
        </p:txBody>
      </p:sp>
      <p:sp>
        <p:nvSpPr>
          <p:cNvPr id="84" name="Szövegdoboz 83">
            <a:extLst>
              <a:ext uri="{FF2B5EF4-FFF2-40B4-BE49-F238E27FC236}">
                <a16:creationId xmlns:a16="http://schemas.microsoft.com/office/drawing/2014/main" id="{C7ABCE8D-87D2-2999-B290-E65AA79E321F}"/>
              </a:ext>
            </a:extLst>
          </p:cNvPr>
          <p:cNvSpPr txBox="1"/>
          <p:nvPr/>
        </p:nvSpPr>
        <p:spPr>
          <a:xfrm>
            <a:off x="3748318" y="3945194"/>
            <a:ext cx="925321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 µm</a:t>
            </a:r>
          </a:p>
        </p:txBody>
      </p:sp>
      <p:sp>
        <p:nvSpPr>
          <p:cNvPr id="85" name="Szövegdoboz 84">
            <a:extLst>
              <a:ext uri="{FF2B5EF4-FFF2-40B4-BE49-F238E27FC236}">
                <a16:creationId xmlns:a16="http://schemas.microsoft.com/office/drawing/2014/main" id="{71CAD75E-E62D-CF72-6965-AA8047826706}"/>
              </a:ext>
            </a:extLst>
          </p:cNvPr>
          <p:cNvSpPr txBox="1"/>
          <p:nvPr/>
        </p:nvSpPr>
        <p:spPr>
          <a:xfrm>
            <a:off x="6340607" y="3267505"/>
            <a:ext cx="1057450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 nm</a:t>
            </a:r>
          </a:p>
        </p:txBody>
      </p:sp>
      <p:sp>
        <p:nvSpPr>
          <p:cNvPr id="86" name="Szövegdoboz 85">
            <a:extLst>
              <a:ext uri="{FF2B5EF4-FFF2-40B4-BE49-F238E27FC236}">
                <a16:creationId xmlns:a16="http://schemas.microsoft.com/office/drawing/2014/main" id="{4AF1326F-02D8-0017-4C8A-3DFFFB77AAD5}"/>
              </a:ext>
            </a:extLst>
          </p:cNvPr>
          <p:cNvSpPr txBox="1"/>
          <p:nvPr/>
        </p:nvSpPr>
        <p:spPr>
          <a:xfrm>
            <a:off x="7505903" y="3267505"/>
            <a:ext cx="918767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 nm</a:t>
            </a:r>
          </a:p>
        </p:txBody>
      </p:sp>
      <p:sp>
        <p:nvSpPr>
          <p:cNvPr id="87" name="Szövegdoboz 86">
            <a:extLst>
              <a:ext uri="{FF2B5EF4-FFF2-40B4-BE49-F238E27FC236}">
                <a16:creationId xmlns:a16="http://schemas.microsoft.com/office/drawing/2014/main" id="{25530E89-1D75-AFDE-C955-F50D4425CF78}"/>
              </a:ext>
            </a:extLst>
          </p:cNvPr>
          <p:cNvSpPr txBox="1"/>
          <p:nvPr/>
        </p:nvSpPr>
        <p:spPr>
          <a:xfrm>
            <a:off x="8869270" y="3267505"/>
            <a:ext cx="780165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 Å</a:t>
            </a:r>
          </a:p>
        </p:txBody>
      </p:sp>
      <p:sp>
        <p:nvSpPr>
          <p:cNvPr id="88" name="Szövegdoboz 87">
            <a:extLst>
              <a:ext uri="{FF2B5EF4-FFF2-40B4-BE49-F238E27FC236}">
                <a16:creationId xmlns:a16="http://schemas.microsoft.com/office/drawing/2014/main" id="{CAACB1FC-9F1B-E037-A74C-F9765D91DBB4}"/>
              </a:ext>
            </a:extLst>
          </p:cNvPr>
          <p:cNvSpPr txBox="1"/>
          <p:nvPr/>
        </p:nvSpPr>
        <p:spPr>
          <a:xfrm>
            <a:off x="10021398" y="3251875"/>
            <a:ext cx="923530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0.1 Å</a:t>
            </a:r>
          </a:p>
        </p:txBody>
      </p:sp>
      <p:sp>
        <p:nvSpPr>
          <p:cNvPr id="89" name="Szövegdoboz 88">
            <a:extLst>
              <a:ext uri="{FF2B5EF4-FFF2-40B4-BE49-F238E27FC236}">
                <a16:creationId xmlns:a16="http://schemas.microsoft.com/office/drawing/2014/main" id="{240391D5-D916-07A0-8FA9-805BF793E30B}"/>
              </a:ext>
            </a:extLst>
          </p:cNvPr>
          <p:cNvSpPr txBox="1"/>
          <p:nvPr/>
        </p:nvSpPr>
        <p:spPr>
          <a:xfrm>
            <a:off x="11241342" y="3251874"/>
            <a:ext cx="1071069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0.01 Å</a:t>
            </a:r>
          </a:p>
        </p:txBody>
      </p:sp>
      <p:cxnSp>
        <p:nvCxnSpPr>
          <p:cNvPr id="90" name="Egyenes összekötő 89">
            <a:extLst>
              <a:ext uri="{FF2B5EF4-FFF2-40B4-BE49-F238E27FC236}">
                <a16:creationId xmlns:a16="http://schemas.microsoft.com/office/drawing/2014/main" id="{5883BDF6-65C7-E23C-CDFF-0FD70C5CAE7C}"/>
              </a:ext>
            </a:extLst>
          </p:cNvPr>
          <p:cNvCxnSpPr/>
          <p:nvPr/>
        </p:nvCxnSpPr>
        <p:spPr>
          <a:xfrm flipV="1">
            <a:off x="4921064" y="3826950"/>
            <a:ext cx="1628178" cy="240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Szövegdoboz 90">
            <a:extLst>
              <a:ext uri="{FF2B5EF4-FFF2-40B4-BE49-F238E27FC236}">
                <a16:creationId xmlns:a16="http://schemas.microsoft.com/office/drawing/2014/main" id="{B7479506-AE08-08EB-2787-8D54943A1255}"/>
              </a:ext>
            </a:extLst>
          </p:cNvPr>
          <p:cNvSpPr txBox="1"/>
          <p:nvPr/>
        </p:nvSpPr>
        <p:spPr>
          <a:xfrm>
            <a:off x="2609359" y="3267505"/>
            <a:ext cx="1133815" cy="45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10 µm</a:t>
            </a:r>
          </a:p>
        </p:txBody>
      </p:sp>
      <p:sp>
        <p:nvSpPr>
          <p:cNvPr id="92" name="Téglalap 91">
            <a:extLst>
              <a:ext uri="{FF2B5EF4-FFF2-40B4-BE49-F238E27FC236}">
                <a16:creationId xmlns:a16="http://schemas.microsoft.com/office/drawing/2014/main" id="{3D5FFCB0-590B-D8E5-301C-DA26670EFE31}"/>
              </a:ext>
            </a:extLst>
          </p:cNvPr>
          <p:cNvSpPr/>
          <p:nvPr/>
        </p:nvSpPr>
        <p:spPr>
          <a:xfrm rot="16200000">
            <a:off x="4680020" y="1432308"/>
            <a:ext cx="562257" cy="3162269"/>
          </a:xfrm>
          <a:prstGeom prst="rect">
            <a:avLst/>
          </a:prstGeom>
          <a:gradFill flip="none" rotWithShape="1">
            <a:gsLst>
              <a:gs pos="0">
                <a:srgbClr val="A603AB"/>
              </a:gs>
              <a:gs pos="2000">
                <a:srgbClr val="0819FB"/>
              </a:gs>
              <a:gs pos="27000">
                <a:srgbClr val="00B050"/>
              </a:gs>
              <a:gs pos="47000">
                <a:srgbClr val="FFFF00"/>
              </a:gs>
              <a:gs pos="78000">
                <a:srgbClr val="EE3F17"/>
              </a:gs>
              <a:gs pos="100000">
                <a:srgbClr val="E81766"/>
              </a:gs>
              <a:gs pos="100000">
                <a:srgbClr val="A603AB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Visible light</a:t>
            </a:r>
          </a:p>
        </p:txBody>
      </p:sp>
      <p:cxnSp>
        <p:nvCxnSpPr>
          <p:cNvPr id="93" name="Egyenes összekötő 92">
            <a:extLst>
              <a:ext uri="{FF2B5EF4-FFF2-40B4-BE49-F238E27FC236}">
                <a16:creationId xmlns:a16="http://schemas.microsoft.com/office/drawing/2014/main" id="{D41D03C3-FA31-B87B-04BF-C02B4393242D}"/>
              </a:ext>
            </a:extLst>
          </p:cNvPr>
          <p:cNvCxnSpPr/>
          <p:nvPr/>
        </p:nvCxnSpPr>
        <p:spPr>
          <a:xfrm>
            <a:off x="3388276" y="3297122"/>
            <a:ext cx="1146927" cy="52860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églalap 93">
            <a:extLst>
              <a:ext uri="{FF2B5EF4-FFF2-40B4-BE49-F238E27FC236}">
                <a16:creationId xmlns:a16="http://schemas.microsoft.com/office/drawing/2014/main" id="{45AE6C63-49AC-5D47-4622-197DD7EDC8FA}"/>
              </a:ext>
            </a:extLst>
          </p:cNvPr>
          <p:cNvSpPr/>
          <p:nvPr/>
        </p:nvSpPr>
        <p:spPr>
          <a:xfrm>
            <a:off x="723982" y="3829278"/>
            <a:ext cx="3799191" cy="680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Infrared</a:t>
            </a:r>
          </a:p>
        </p:txBody>
      </p:sp>
      <p:sp>
        <p:nvSpPr>
          <p:cNvPr id="95" name="Téglalap 94">
            <a:extLst>
              <a:ext uri="{FF2B5EF4-FFF2-40B4-BE49-F238E27FC236}">
                <a16:creationId xmlns:a16="http://schemas.microsoft.com/office/drawing/2014/main" id="{FD1FE302-A6E3-B014-961F-F78198E73EC7}"/>
              </a:ext>
            </a:extLst>
          </p:cNvPr>
          <p:cNvSpPr/>
          <p:nvPr/>
        </p:nvSpPr>
        <p:spPr>
          <a:xfrm>
            <a:off x="4921064" y="3828129"/>
            <a:ext cx="3005214" cy="689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UV</a:t>
            </a:r>
          </a:p>
        </p:txBody>
      </p:sp>
      <p:sp>
        <p:nvSpPr>
          <p:cNvPr id="100" name="Szövegdoboz 99">
            <a:extLst>
              <a:ext uri="{FF2B5EF4-FFF2-40B4-BE49-F238E27FC236}">
                <a16:creationId xmlns:a16="http://schemas.microsoft.com/office/drawing/2014/main" id="{E7509546-6EE7-3AA8-8619-2A891D5F2BA5}"/>
              </a:ext>
            </a:extLst>
          </p:cNvPr>
          <p:cNvSpPr txBox="1"/>
          <p:nvPr/>
        </p:nvSpPr>
        <p:spPr>
          <a:xfrm>
            <a:off x="0" y="4849586"/>
            <a:ext cx="464686" cy="367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</a:p>
        </p:txBody>
      </p:sp>
      <p:sp>
        <p:nvSpPr>
          <p:cNvPr id="101" name="Szövegdoboz 100">
            <a:extLst>
              <a:ext uri="{FF2B5EF4-FFF2-40B4-BE49-F238E27FC236}">
                <a16:creationId xmlns:a16="http://schemas.microsoft.com/office/drawing/2014/main" id="{441FA1D8-79B0-AC4B-FD54-87A0D36D19F1}"/>
              </a:ext>
            </a:extLst>
          </p:cNvPr>
          <p:cNvSpPr txBox="1"/>
          <p:nvPr/>
        </p:nvSpPr>
        <p:spPr>
          <a:xfrm>
            <a:off x="9900942" y="316163"/>
            <a:ext cx="1263487" cy="58477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/>
              <a:t>Global</a:t>
            </a:r>
          </a:p>
        </p:txBody>
      </p:sp>
      <p:sp>
        <p:nvSpPr>
          <p:cNvPr id="102" name="Szövegdoboz 101">
            <a:extLst>
              <a:ext uri="{FF2B5EF4-FFF2-40B4-BE49-F238E27FC236}">
                <a16:creationId xmlns:a16="http://schemas.microsoft.com/office/drawing/2014/main" id="{3C7D1FC2-FAEF-174F-19E3-DBCA57646F91}"/>
              </a:ext>
            </a:extLst>
          </p:cNvPr>
          <p:cNvSpPr txBox="1"/>
          <p:nvPr/>
        </p:nvSpPr>
        <p:spPr>
          <a:xfrm>
            <a:off x="3178838" y="547265"/>
            <a:ext cx="7822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/>
              <a:t>Plasma emits EMW</a:t>
            </a:r>
          </a:p>
          <a:p>
            <a:pPr algn="ctr"/>
            <a:endParaRPr lang="en-GB" i="1" dirty="0"/>
          </a:p>
          <a:p>
            <a:pPr algn="ctr"/>
            <a:r>
              <a:rPr lang="en-GB" i="1" dirty="0"/>
              <a:t>The energy of the photons are corresponding to the different plasma processes</a:t>
            </a:r>
          </a:p>
        </p:txBody>
      </p:sp>
      <p:sp>
        <p:nvSpPr>
          <p:cNvPr id="103" name="Nyíl: lefelé mutató 102">
            <a:extLst>
              <a:ext uri="{FF2B5EF4-FFF2-40B4-BE49-F238E27FC236}">
                <a16:creationId xmlns:a16="http://schemas.microsoft.com/office/drawing/2014/main" id="{55B354E4-B35D-E7CF-7A76-B0523DA1795A}"/>
              </a:ext>
            </a:extLst>
          </p:cNvPr>
          <p:cNvSpPr/>
          <p:nvPr/>
        </p:nvSpPr>
        <p:spPr>
          <a:xfrm>
            <a:off x="61884" y="2366915"/>
            <a:ext cx="582386" cy="7693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4" name="Szövegdoboz 103">
            <a:extLst>
              <a:ext uri="{FF2B5EF4-FFF2-40B4-BE49-F238E27FC236}">
                <a16:creationId xmlns:a16="http://schemas.microsoft.com/office/drawing/2014/main" id="{DCABACD3-A6C1-21ED-107F-269FD7450C47}"/>
              </a:ext>
            </a:extLst>
          </p:cNvPr>
          <p:cNvSpPr txBox="1"/>
          <p:nvPr/>
        </p:nvSpPr>
        <p:spPr>
          <a:xfrm>
            <a:off x="0" y="1701404"/>
            <a:ext cx="311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energy plasma electrons gyro</a:t>
            </a:r>
            <a:r>
              <a:rPr lang="hu-HU" dirty="0"/>
              <a:t>-</a:t>
            </a:r>
            <a:r>
              <a:rPr lang="en-GB" dirty="0"/>
              <a:t>motion </a:t>
            </a:r>
          </a:p>
        </p:txBody>
      </p:sp>
      <p:sp>
        <p:nvSpPr>
          <p:cNvPr id="105" name="Nyíl: lefelé mutató 104">
            <a:extLst>
              <a:ext uri="{FF2B5EF4-FFF2-40B4-BE49-F238E27FC236}">
                <a16:creationId xmlns:a16="http://schemas.microsoft.com/office/drawing/2014/main" id="{C9115303-9CF1-B414-0A09-715341BAC1CD}"/>
              </a:ext>
            </a:extLst>
          </p:cNvPr>
          <p:cNvSpPr/>
          <p:nvPr/>
        </p:nvSpPr>
        <p:spPr>
          <a:xfrm>
            <a:off x="1733838" y="2827076"/>
            <a:ext cx="582386" cy="4495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6" name="Szövegdoboz 105">
            <a:extLst>
              <a:ext uri="{FF2B5EF4-FFF2-40B4-BE49-F238E27FC236}">
                <a16:creationId xmlns:a16="http://schemas.microsoft.com/office/drawing/2014/main" id="{6B9E471F-0CAD-E4D9-9799-6DAEBE536CD3}"/>
              </a:ext>
            </a:extLst>
          </p:cNvPr>
          <p:cNvSpPr txBox="1"/>
          <p:nvPr/>
        </p:nvSpPr>
        <p:spPr>
          <a:xfrm>
            <a:off x="1154812" y="2369032"/>
            <a:ext cx="189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molecular motion</a:t>
            </a:r>
          </a:p>
        </p:txBody>
      </p:sp>
      <p:sp>
        <p:nvSpPr>
          <p:cNvPr id="107" name="Szövegdoboz 106">
            <a:extLst>
              <a:ext uri="{FF2B5EF4-FFF2-40B4-BE49-F238E27FC236}">
                <a16:creationId xmlns:a16="http://schemas.microsoft.com/office/drawing/2014/main" id="{D8A7C6B8-BADD-9A93-D6BF-3A6648E968E7}"/>
              </a:ext>
            </a:extLst>
          </p:cNvPr>
          <p:cNvSpPr txBox="1"/>
          <p:nvPr/>
        </p:nvSpPr>
        <p:spPr>
          <a:xfrm>
            <a:off x="2982513" y="1809539"/>
            <a:ext cx="386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atom-atom interaction</a:t>
            </a:r>
          </a:p>
          <a:p>
            <a:pPr algn="ctr"/>
            <a:r>
              <a:rPr lang="en-GB" dirty="0"/>
              <a:t>Or</a:t>
            </a:r>
          </a:p>
          <a:p>
            <a:pPr algn="ctr"/>
            <a:r>
              <a:rPr lang="en-GB" dirty="0"/>
              <a:t>ion, atom – low energy (cold) electron</a:t>
            </a:r>
          </a:p>
        </p:txBody>
      </p:sp>
      <p:sp>
        <p:nvSpPr>
          <p:cNvPr id="108" name="Szövegdoboz 107">
            <a:extLst>
              <a:ext uri="{FF2B5EF4-FFF2-40B4-BE49-F238E27FC236}">
                <a16:creationId xmlns:a16="http://schemas.microsoft.com/office/drawing/2014/main" id="{C2DA889B-EC70-C8C7-1015-F12BA5B08736}"/>
              </a:ext>
            </a:extLst>
          </p:cNvPr>
          <p:cNvSpPr txBox="1"/>
          <p:nvPr/>
        </p:nvSpPr>
        <p:spPr>
          <a:xfrm>
            <a:off x="6736650" y="1792961"/>
            <a:ext cx="315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warm electron to atom and ion </a:t>
            </a:r>
          </a:p>
        </p:txBody>
      </p:sp>
      <p:sp>
        <p:nvSpPr>
          <p:cNvPr id="109" name="Nyíl: lefelé mutató 108">
            <a:extLst>
              <a:ext uri="{FF2B5EF4-FFF2-40B4-BE49-F238E27FC236}">
                <a16:creationId xmlns:a16="http://schemas.microsoft.com/office/drawing/2014/main" id="{34B85438-24A6-E452-3A6C-26F6ABBB8280}"/>
              </a:ext>
            </a:extLst>
          </p:cNvPr>
          <p:cNvSpPr/>
          <p:nvPr/>
        </p:nvSpPr>
        <p:spPr>
          <a:xfrm>
            <a:off x="7894001" y="2278838"/>
            <a:ext cx="582386" cy="10125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Szövegdoboz 109">
            <a:extLst>
              <a:ext uri="{FF2B5EF4-FFF2-40B4-BE49-F238E27FC236}">
                <a16:creationId xmlns:a16="http://schemas.microsoft.com/office/drawing/2014/main" id="{191520F2-CF36-3A3F-0F8C-840D063BCFD1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111" name="Picture 2" descr="Az ATOMKI-ról – HSLab">
            <a:extLst>
              <a:ext uri="{FF2B5EF4-FFF2-40B4-BE49-F238E27FC236}">
                <a16:creationId xmlns:a16="http://schemas.microsoft.com/office/drawing/2014/main" id="{8439B6D9-7BD3-3155-D9A2-FA390C4FA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Nyíl: lefelé mutató 111">
            <a:extLst>
              <a:ext uri="{FF2B5EF4-FFF2-40B4-BE49-F238E27FC236}">
                <a16:creationId xmlns:a16="http://schemas.microsoft.com/office/drawing/2014/main" id="{8BAD3039-D3FC-D8D8-D52A-EFF1E7268A45}"/>
              </a:ext>
            </a:extLst>
          </p:cNvPr>
          <p:cNvSpPr/>
          <p:nvPr/>
        </p:nvSpPr>
        <p:spPr>
          <a:xfrm>
            <a:off x="10710236" y="2680744"/>
            <a:ext cx="582386" cy="5343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Szövegdoboz 112">
            <a:extLst>
              <a:ext uri="{FF2B5EF4-FFF2-40B4-BE49-F238E27FC236}">
                <a16:creationId xmlns:a16="http://schemas.microsoft.com/office/drawing/2014/main" id="{25C39686-79EA-FC3D-0C1E-D3AB4D179F47}"/>
              </a:ext>
            </a:extLst>
          </p:cNvPr>
          <p:cNvSpPr txBox="1"/>
          <p:nvPr/>
        </p:nvSpPr>
        <p:spPr>
          <a:xfrm>
            <a:off x="9900942" y="1599700"/>
            <a:ext cx="234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mainly plasma chamber wall and hot electron interaction </a:t>
            </a:r>
          </a:p>
        </p:txBody>
      </p:sp>
      <p:sp>
        <p:nvSpPr>
          <p:cNvPr id="127" name="Téglalap 126">
            <a:extLst>
              <a:ext uri="{FF2B5EF4-FFF2-40B4-BE49-F238E27FC236}">
                <a16:creationId xmlns:a16="http://schemas.microsoft.com/office/drawing/2014/main" id="{E21DE395-7474-F90A-9B96-9BA5B2356996}"/>
              </a:ext>
            </a:extLst>
          </p:cNvPr>
          <p:cNvSpPr/>
          <p:nvPr/>
        </p:nvSpPr>
        <p:spPr>
          <a:xfrm>
            <a:off x="6736650" y="1513114"/>
            <a:ext cx="3402426" cy="5187679"/>
          </a:xfrm>
          <a:prstGeom prst="rect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highlight>
                  <a:srgbClr val="FFFF00"/>
                </a:highlight>
              </a:rPr>
              <a:t>Electrons with this energy </a:t>
            </a:r>
            <a:r>
              <a:rPr lang="hu-HU" dirty="0" err="1">
                <a:solidFill>
                  <a:schemeClr val="tx1"/>
                </a:solidFill>
                <a:highlight>
                  <a:srgbClr val="FFFF00"/>
                </a:highlight>
              </a:rPr>
              <a:t>are</a:t>
            </a:r>
            <a:r>
              <a:rPr lang="hu-HU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GB" dirty="0">
                <a:solidFill>
                  <a:schemeClr val="tx1"/>
                </a:solidFill>
                <a:highlight>
                  <a:srgbClr val="FFFF00"/>
                </a:highlight>
              </a:rPr>
              <a:t>effective for the ionization!</a:t>
            </a: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4617C99B-E7F9-52B0-9395-77887B9A43C4}"/>
              </a:ext>
            </a:extLst>
          </p:cNvPr>
          <p:cNvSpPr/>
          <p:nvPr/>
        </p:nvSpPr>
        <p:spPr>
          <a:xfrm>
            <a:off x="6199410" y="943457"/>
            <a:ext cx="6816362" cy="5395037"/>
          </a:xfrm>
          <a:prstGeom prst="ellipse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9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0">
            <a:solidFill>
              <a:schemeClr val="tx1"/>
            </a:solidFill>
          </a:ln>
          <a:scene3d>
            <a:camera prst="orthographicFront">
              <a:rot lat="0" lon="19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ekerekített téglalap 13">
            <a:extLst>
              <a:ext uri="{FF2B5EF4-FFF2-40B4-BE49-F238E27FC236}">
                <a16:creationId xmlns:a16="http://schemas.microsoft.com/office/drawing/2014/main" id="{2E863991-19E6-A7BA-9595-2D1F6F3408D7}"/>
              </a:ext>
            </a:extLst>
          </p:cNvPr>
          <p:cNvSpPr/>
          <p:nvPr/>
        </p:nvSpPr>
        <p:spPr>
          <a:xfrm rot="4106247">
            <a:off x="5409435" y="3778890"/>
            <a:ext cx="558008" cy="334467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4" grpId="0" animBg="1"/>
      <p:bldP spid="95" grpId="0" animBg="1"/>
      <p:bldP spid="100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/>
      <p:bldP spid="108" grpId="0"/>
      <p:bldP spid="109" grpId="0" animBg="1"/>
      <p:bldP spid="112" grpId="0" animBg="1"/>
      <p:bldP spid="113" grpId="0"/>
      <p:bldP spid="127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AFD872-EF55-A9DA-EB67-77C15EF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175"/>
            <a:ext cx="10515600" cy="1325563"/>
          </a:xfrm>
        </p:spPr>
        <p:txBody>
          <a:bodyPr/>
          <a:lstStyle/>
          <a:p>
            <a:r>
              <a:rPr lang="en-GB"/>
              <a:t>Processes that prone to X-ray emission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4F898AA-4EE1-1102-43A2-8C42E0C74A6B}"/>
              </a:ext>
            </a:extLst>
          </p:cNvPr>
          <p:cNvSpPr txBox="1"/>
          <p:nvPr/>
        </p:nvSpPr>
        <p:spPr>
          <a:xfrm>
            <a:off x="767361" y="6429853"/>
            <a:ext cx="4555713" cy="2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Richard Racz, X-ray Diagnostics of ECR Ion Sources, 22.09.2023, ICIS’23 </a:t>
            </a:r>
          </a:p>
        </p:txBody>
      </p:sp>
      <p:pic>
        <p:nvPicPr>
          <p:cNvPr id="5" name="Picture 2" descr="Az ATOMKI-ról – HSLab">
            <a:extLst>
              <a:ext uri="{FF2B5EF4-FFF2-40B4-BE49-F238E27FC236}">
                <a16:creationId xmlns:a16="http://schemas.microsoft.com/office/drawing/2014/main" id="{33F02A90-960B-E940-39BB-7E476F25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" y="6270723"/>
            <a:ext cx="696762" cy="4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C7CDBA8-5DA0-E43F-F5B5-3D968777CA1D}"/>
              </a:ext>
            </a:extLst>
          </p:cNvPr>
          <p:cNvSpPr txBox="1"/>
          <p:nvPr/>
        </p:nvSpPr>
        <p:spPr>
          <a:xfrm>
            <a:off x="327607" y="1476936"/>
            <a:ext cx="171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Electron impact: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E8040C4-D8FD-ACA6-BEFF-FBFBB6B2CF93}"/>
              </a:ext>
            </a:extLst>
          </p:cNvPr>
          <p:cNvSpPr txBox="1"/>
          <p:nvPr/>
        </p:nvSpPr>
        <p:spPr>
          <a:xfrm flipH="1">
            <a:off x="2701613" y="1439738"/>
            <a:ext cx="4507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</a:t>
            </a:r>
            <a:r>
              <a:rPr lang="hu-HU" sz="2800" baseline="30000" dirty="0"/>
              <a:t>n+</a:t>
            </a:r>
            <a:r>
              <a:rPr lang="hu-HU" sz="2800" dirty="0"/>
              <a:t> + e</a:t>
            </a:r>
            <a:r>
              <a:rPr lang="hu-HU" sz="2800" baseline="30000" dirty="0"/>
              <a:t>-</a:t>
            </a:r>
            <a:r>
              <a:rPr lang="hu-HU" sz="2800" dirty="0"/>
              <a:t> </a:t>
            </a:r>
            <a:r>
              <a:rPr lang="hu-HU" sz="2800" dirty="0">
                <a:sym typeface="Wingdings" panose="05000000000000000000" pitchFamily="2" charset="2"/>
              </a:rPr>
              <a:t> A</a:t>
            </a:r>
            <a:r>
              <a:rPr lang="hu-HU" sz="2800" baseline="30000" dirty="0">
                <a:sym typeface="Wingdings" panose="05000000000000000000" pitchFamily="2" charset="2"/>
              </a:rPr>
              <a:t>*(n+1)</a:t>
            </a:r>
            <a:r>
              <a:rPr lang="hu-HU" sz="2800" dirty="0">
                <a:sym typeface="Wingdings" panose="05000000000000000000" pitchFamily="2" charset="2"/>
              </a:rPr>
              <a:t> +2e</a:t>
            </a:r>
            <a:r>
              <a:rPr lang="hu-HU" sz="2800" baseline="30000" dirty="0">
                <a:sym typeface="Wingdings" panose="05000000000000000000" pitchFamily="2" charset="2"/>
              </a:rPr>
              <a:t>-</a:t>
            </a:r>
          </a:p>
          <a:p>
            <a:r>
              <a:rPr lang="hu-HU" sz="2800" dirty="0">
                <a:sym typeface="Wingdings" panose="05000000000000000000" pitchFamily="2" charset="2"/>
              </a:rPr>
              <a:t>A</a:t>
            </a:r>
            <a:r>
              <a:rPr lang="hu-HU" sz="2800" baseline="30000" dirty="0">
                <a:sym typeface="Wingdings" panose="05000000000000000000" pitchFamily="2" charset="2"/>
              </a:rPr>
              <a:t>*(n+1)+ </a:t>
            </a:r>
            <a:r>
              <a:rPr lang="hu-HU" sz="2800" dirty="0">
                <a:sym typeface="Wingdings" panose="05000000000000000000" pitchFamily="2" charset="2"/>
              </a:rPr>
              <a:t> A</a:t>
            </a:r>
            <a:r>
              <a:rPr lang="hu-HU" sz="2800" baseline="30000" dirty="0">
                <a:sym typeface="Wingdings" panose="05000000000000000000" pitchFamily="2" charset="2"/>
              </a:rPr>
              <a:t>(n+1)+</a:t>
            </a:r>
            <a:r>
              <a:rPr lang="hu-HU" sz="2800" dirty="0">
                <a:sym typeface="Wingdings" panose="05000000000000000000" pitchFamily="2" charset="2"/>
              </a:rPr>
              <a:t> + </a:t>
            </a:r>
            <a:r>
              <a:rPr lang="hu-HU" sz="2800" dirty="0" err="1">
                <a:sym typeface="Wingdings" panose="05000000000000000000" pitchFamily="2" charset="2"/>
              </a:rPr>
              <a:t>h</a:t>
            </a:r>
            <a:r>
              <a:rPr lang="hu-HU" sz="2800" i="1" dirty="0" err="1">
                <a:sym typeface="Wingdings" panose="05000000000000000000" pitchFamily="2" charset="2"/>
              </a:rPr>
              <a:t>v</a:t>
            </a:r>
            <a:endParaRPr lang="hu-HU" sz="2800" i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231B3E7-0F3F-B230-2023-A4E3D6A330D7}"/>
              </a:ext>
            </a:extLst>
          </p:cNvPr>
          <p:cNvSpPr txBox="1"/>
          <p:nvPr/>
        </p:nvSpPr>
        <p:spPr>
          <a:xfrm>
            <a:off x="264641" y="2874892"/>
            <a:ext cx="183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Charge exchange: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E501049-1EC7-DC8C-A7F7-22EC0F3AE761}"/>
              </a:ext>
            </a:extLst>
          </p:cNvPr>
          <p:cNvSpPr txBox="1"/>
          <p:nvPr/>
        </p:nvSpPr>
        <p:spPr>
          <a:xfrm flipH="1">
            <a:off x="2701613" y="2843458"/>
            <a:ext cx="4507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</a:t>
            </a:r>
            <a:r>
              <a:rPr lang="hu-HU" sz="2800" baseline="30000" dirty="0"/>
              <a:t>n+</a:t>
            </a:r>
            <a:r>
              <a:rPr lang="hu-HU" sz="2800" dirty="0"/>
              <a:t> + B </a:t>
            </a:r>
            <a:r>
              <a:rPr lang="hu-HU" sz="2800" dirty="0">
                <a:sym typeface="Wingdings" panose="05000000000000000000" pitchFamily="2" charset="2"/>
              </a:rPr>
              <a:t> A</a:t>
            </a:r>
            <a:r>
              <a:rPr lang="hu-HU" sz="2800" baseline="30000" dirty="0">
                <a:sym typeface="Wingdings" panose="05000000000000000000" pitchFamily="2" charset="2"/>
              </a:rPr>
              <a:t>*(n+1)</a:t>
            </a:r>
            <a:r>
              <a:rPr lang="hu-HU" sz="2800" dirty="0">
                <a:sym typeface="Wingdings" panose="05000000000000000000" pitchFamily="2" charset="2"/>
              </a:rPr>
              <a:t> + B</a:t>
            </a:r>
            <a:r>
              <a:rPr lang="hu-HU" sz="2800" baseline="30000" dirty="0">
                <a:sym typeface="Wingdings" panose="05000000000000000000" pitchFamily="2" charset="2"/>
              </a:rPr>
              <a:t>+</a:t>
            </a:r>
          </a:p>
          <a:p>
            <a:r>
              <a:rPr lang="hu-HU" sz="2800" dirty="0">
                <a:sym typeface="Wingdings" panose="05000000000000000000" pitchFamily="2" charset="2"/>
              </a:rPr>
              <a:t>A</a:t>
            </a:r>
            <a:r>
              <a:rPr lang="hu-HU" sz="2800" baseline="30000" dirty="0">
                <a:sym typeface="Wingdings" panose="05000000000000000000" pitchFamily="2" charset="2"/>
              </a:rPr>
              <a:t>*(n+1)+ </a:t>
            </a:r>
            <a:r>
              <a:rPr lang="hu-HU" sz="2800" dirty="0">
                <a:sym typeface="Wingdings" panose="05000000000000000000" pitchFamily="2" charset="2"/>
              </a:rPr>
              <a:t> A</a:t>
            </a:r>
            <a:r>
              <a:rPr lang="hu-HU" sz="2800" baseline="30000" dirty="0">
                <a:sym typeface="Wingdings" panose="05000000000000000000" pitchFamily="2" charset="2"/>
              </a:rPr>
              <a:t>(n+1)+</a:t>
            </a:r>
            <a:r>
              <a:rPr lang="hu-HU" sz="2800" dirty="0">
                <a:sym typeface="Wingdings" panose="05000000000000000000" pitchFamily="2" charset="2"/>
              </a:rPr>
              <a:t> + </a:t>
            </a:r>
            <a:r>
              <a:rPr lang="hu-HU" sz="2800" dirty="0" err="1">
                <a:sym typeface="Wingdings" panose="05000000000000000000" pitchFamily="2" charset="2"/>
              </a:rPr>
              <a:t>h</a:t>
            </a:r>
            <a:r>
              <a:rPr lang="hu-HU" sz="2800" i="1" dirty="0" err="1">
                <a:sym typeface="Wingdings" panose="05000000000000000000" pitchFamily="2" charset="2"/>
              </a:rPr>
              <a:t>v</a:t>
            </a:r>
            <a:endParaRPr lang="hu-HU" sz="2800" i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E7B78C8-8DF0-30EB-489E-DFA5E11A8F99}"/>
              </a:ext>
            </a:extLst>
          </p:cNvPr>
          <p:cNvSpPr txBox="1"/>
          <p:nvPr/>
        </p:nvSpPr>
        <p:spPr>
          <a:xfrm>
            <a:off x="264641" y="4057924"/>
            <a:ext cx="166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Recombination: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4C9BFCD-1C6C-1F21-6625-7B636D15F726}"/>
              </a:ext>
            </a:extLst>
          </p:cNvPr>
          <p:cNvSpPr txBox="1"/>
          <p:nvPr/>
        </p:nvSpPr>
        <p:spPr>
          <a:xfrm flipH="1">
            <a:off x="2701613" y="4057924"/>
            <a:ext cx="450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</a:t>
            </a:r>
            <a:r>
              <a:rPr lang="hu-HU" sz="2800" baseline="30000" dirty="0"/>
              <a:t>n+</a:t>
            </a:r>
            <a:r>
              <a:rPr lang="hu-HU" sz="2800" dirty="0"/>
              <a:t> + e</a:t>
            </a:r>
            <a:r>
              <a:rPr lang="hu-HU" sz="2800" baseline="30000" dirty="0"/>
              <a:t>-</a:t>
            </a:r>
            <a:r>
              <a:rPr lang="hu-HU" sz="2800" dirty="0"/>
              <a:t> </a:t>
            </a:r>
            <a:r>
              <a:rPr lang="hu-HU" sz="2800" dirty="0">
                <a:sym typeface="Wingdings" panose="05000000000000000000" pitchFamily="2" charset="2"/>
              </a:rPr>
              <a:t> A</a:t>
            </a:r>
            <a:r>
              <a:rPr lang="hu-HU" sz="2800" baseline="30000" dirty="0">
                <a:sym typeface="Wingdings" panose="05000000000000000000" pitchFamily="2" charset="2"/>
              </a:rPr>
              <a:t>*(n-1)</a:t>
            </a:r>
            <a:r>
              <a:rPr lang="hu-HU" sz="2800" dirty="0">
                <a:sym typeface="Wingdings" panose="05000000000000000000" pitchFamily="2" charset="2"/>
              </a:rPr>
              <a:t> + </a:t>
            </a:r>
            <a:r>
              <a:rPr lang="hu-HU" sz="2800" dirty="0" err="1">
                <a:sym typeface="Wingdings" panose="05000000000000000000" pitchFamily="2" charset="2"/>
              </a:rPr>
              <a:t>h</a:t>
            </a:r>
            <a:r>
              <a:rPr lang="hu-HU" sz="2800" i="1" dirty="0" err="1">
                <a:sym typeface="Wingdings" panose="05000000000000000000" pitchFamily="2" charset="2"/>
              </a:rPr>
              <a:t>v</a:t>
            </a:r>
            <a:endParaRPr lang="hu-HU" sz="2800" i="1" dirty="0">
              <a:sym typeface="Wingdings" panose="05000000000000000000" pitchFamily="2" charset="2"/>
            </a:endParaRPr>
          </a:p>
        </p:txBody>
      </p:sp>
      <p:sp>
        <p:nvSpPr>
          <p:cNvPr id="15" name="Jobb oldali kapcsos zárójel 14">
            <a:extLst>
              <a:ext uri="{FF2B5EF4-FFF2-40B4-BE49-F238E27FC236}">
                <a16:creationId xmlns:a16="http://schemas.microsoft.com/office/drawing/2014/main" id="{1E910808-02BF-D72F-98AE-75C51A1FF6BE}"/>
              </a:ext>
            </a:extLst>
          </p:cNvPr>
          <p:cNvSpPr/>
          <p:nvPr/>
        </p:nvSpPr>
        <p:spPr>
          <a:xfrm>
            <a:off x="6054644" y="1439738"/>
            <a:ext cx="667803" cy="321648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6DC9930-AE55-E4C0-743D-2D95273ADCED}"/>
              </a:ext>
            </a:extLst>
          </p:cNvPr>
          <p:cNvSpPr txBox="1"/>
          <p:nvPr/>
        </p:nvSpPr>
        <p:spPr>
          <a:xfrm>
            <a:off x="7080856" y="2800245"/>
            <a:ext cx="484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emitted photon h</a:t>
            </a:r>
            <a:r>
              <a:rPr lang="hu-HU" dirty="0"/>
              <a:t>a</a:t>
            </a:r>
            <a:r>
              <a:rPr lang="en-GB" dirty="0"/>
              <a:t>s characteristic energy. Those emissions are isotropic.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6A97C57-06AE-F99D-1481-BDE6B9F1ED25}"/>
              </a:ext>
            </a:extLst>
          </p:cNvPr>
          <p:cNvSpPr txBox="1"/>
          <p:nvPr/>
        </p:nvSpPr>
        <p:spPr>
          <a:xfrm>
            <a:off x="264640" y="5247461"/>
            <a:ext cx="173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Bremsstrahlung: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E32794C-FA6A-040A-AB09-06C9586A645A}"/>
              </a:ext>
            </a:extLst>
          </p:cNvPr>
          <p:cNvSpPr txBox="1"/>
          <p:nvPr/>
        </p:nvSpPr>
        <p:spPr>
          <a:xfrm>
            <a:off x="2168828" y="5251106"/>
            <a:ext cx="550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Electrons are decelerated by the Coulomb interaction </a:t>
            </a:r>
            <a:r>
              <a:rPr lang="en-GB">
                <a:sym typeface="Wingdings" panose="05000000000000000000" pitchFamily="2" charset="2"/>
              </a:rPr>
              <a:t></a:t>
            </a:r>
            <a:endParaRPr lang="en-GB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A7FEC36-CD24-D0D5-69CF-7E86989FF8C9}"/>
              </a:ext>
            </a:extLst>
          </p:cNvPr>
          <p:cNvSpPr txBox="1"/>
          <p:nvPr/>
        </p:nvSpPr>
        <p:spPr>
          <a:xfrm>
            <a:off x="7209515" y="4956597"/>
            <a:ext cx="4846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Continuous spectra from zero to energy of impacting electrons.</a:t>
            </a:r>
          </a:p>
          <a:p>
            <a:pPr algn="ctr"/>
            <a:r>
              <a:rPr lang="en-GB" dirty="0"/>
              <a:t>Anisotropic.</a:t>
            </a:r>
          </a:p>
        </p:txBody>
      </p:sp>
    </p:spTree>
    <p:extLst>
      <p:ext uri="{BB962C8B-B14F-4D97-AF65-F5344CB8AC3E}">
        <p14:creationId xmlns:p14="http://schemas.microsoft.com/office/powerpoint/2010/main" val="3709226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3720</Words>
  <Application>Microsoft Office PowerPoint</Application>
  <PresentationFormat>Szélesvásznú</PresentationFormat>
  <Paragraphs>2253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Lora</vt:lpstr>
      <vt:lpstr>Times New Roman</vt:lpstr>
      <vt:lpstr>Office-téma</vt:lpstr>
      <vt:lpstr>X-ray Diagnostics of ECR  Ion Sources</vt:lpstr>
      <vt:lpstr>Outlook</vt:lpstr>
      <vt:lpstr>What is diagnostics?</vt:lpstr>
      <vt:lpstr>Why is it needed?</vt:lpstr>
      <vt:lpstr>ECR diagnostics</vt:lpstr>
      <vt:lpstr>How to obtain information about the plasma</vt:lpstr>
      <vt:lpstr>Type of diagnostics</vt:lpstr>
      <vt:lpstr>Type of diagnostics</vt:lpstr>
      <vt:lpstr>Processes that prone to X-ray emission</vt:lpstr>
      <vt:lpstr>Detectors</vt:lpstr>
      <vt:lpstr>Possible detector arrangement</vt:lpstr>
      <vt:lpstr>Methods and its applications</vt:lpstr>
      <vt:lpstr>Typical spectra in soft X-ray ranges (SDD)</vt:lpstr>
      <vt:lpstr>An example: frequency tuning</vt:lpstr>
      <vt:lpstr>K-alpha diagnostics, inner shell ionization rate</vt:lpstr>
      <vt:lpstr>As an example:response to tuning parameter</vt:lpstr>
      <vt:lpstr>Typical hard X-ray spectra</vt:lpstr>
      <vt:lpstr>Some example / power dependence</vt:lpstr>
      <vt:lpstr>Some example: Bmin / BECR dependence</vt:lpstr>
      <vt:lpstr>Some example: anisotropy</vt:lpstr>
      <vt:lpstr>X-ray imaging in soft X-ray region</vt:lpstr>
      <vt:lpstr>X-ray imaging</vt:lpstr>
      <vt:lpstr>X-ray imaging (spectrally integrated)</vt:lpstr>
      <vt:lpstr>X-ray imaging (photon counting  mode) </vt:lpstr>
      <vt:lpstr>Spectrally integrated images</vt:lpstr>
      <vt:lpstr>Some example</vt:lpstr>
      <vt:lpstr>Photon counted images</vt:lpstr>
      <vt:lpstr>Photon counting at high power operation 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Diagnostics of ECR  Ion Sources</dc:title>
  <dc:creator>Richárd</dc:creator>
  <cp:lastModifiedBy>Richárd Rácz</cp:lastModifiedBy>
  <cp:revision>13</cp:revision>
  <dcterms:created xsi:type="dcterms:W3CDTF">2023-09-19T06:59:34Z</dcterms:created>
  <dcterms:modified xsi:type="dcterms:W3CDTF">2023-09-22T12:03:52Z</dcterms:modified>
</cp:coreProperties>
</file>