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8950325" cy="9018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566" y="-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1275" y="1475959"/>
            <a:ext cx="7607776" cy="3139805"/>
          </a:xfrm>
        </p:spPr>
        <p:txBody>
          <a:bodyPr anchor="b"/>
          <a:lstStyle>
            <a:lvl1pPr algn="ctr">
              <a:defRPr sz="58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8791" y="4736847"/>
            <a:ext cx="6712744" cy="2177404"/>
          </a:xfrm>
        </p:spPr>
        <p:txBody>
          <a:bodyPr/>
          <a:lstStyle>
            <a:lvl1pPr marL="0" indent="0" algn="ctr">
              <a:buNone/>
              <a:defRPr sz="2349"/>
            </a:lvl1pPr>
            <a:lvl2pPr marL="447507" indent="0" algn="ctr">
              <a:buNone/>
              <a:defRPr sz="1958"/>
            </a:lvl2pPr>
            <a:lvl3pPr marL="895015" indent="0" algn="ctr">
              <a:buNone/>
              <a:defRPr sz="1762"/>
            </a:lvl3pPr>
            <a:lvl4pPr marL="1342522" indent="0" algn="ctr">
              <a:buNone/>
              <a:defRPr sz="1566"/>
            </a:lvl4pPr>
            <a:lvl5pPr marL="1790029" indent="0" algn="ctr">
              <a:buNone/>
              <a:defRPr sz="1566"/>
            </a:lvl5pPr>
            <a:lvl6pPr marL="2237537" indent="0" algn="ctr">
              <a:buNone/>
              <a:defRPr sz="1566"/>
            </a:lvl6pPr>
            <a:lvl7pPr marL="2685044" indent="0" algn="ctr">
              <a:buNone/>
              <a:defRPr sz="1566"/>
            </a:lvl7pPr>
            <a:lvl8pPr marL="3132552" indent="0" algn="ctr">
              <a:buNone/>
              <a:defRPr sz="1566"/>
            </a:lvl8pPr>
            <a:lvl9pPr marL="3580059" indent="0" algn="ctr">
              <a:buNone/>
              <a:defRPr sz="156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DA80-D989-4415-B450-8BB969557233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D676-7C93-49BB-A596-7478B82911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2495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DA80-D989-4415-B450-8BB969557233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D676-7C93-49BB-A596-7478B82911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521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5077" y="480157"/>
            <a:ext cx="1929914" cy="76428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5336" y="480157"/>
            <a:ext cx="5677862" cy="76428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DA80-D989-4415-B450-8BB969557233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D676-7C93-49BB-A596-7478B82911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9394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DA80-D989-4415-B450-8BB969557233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D676-7C93-49BB-A596-7478B82911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743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674" y="2248387"/>
            <a:ext cx="7719655" cy="3751481"/>
          </a:xfrm>
        </p:spPr>
        <p:txBody>
          <a:bodyPr anchor="b"/>
          <a:lstStyle>
            <a:lvl1pPr>
              <a:defRPr sz="58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674" y="6035359"/>
            <a:ext cx="7719655" cy="1972815"/>
          </a:xfrm>
        </p:spPr>
        <p:txBody>
          <a:bodyPr/>
          <a:lstStyle>
            <a:lvl1pPr marL="0" indent="0">
              <a:buNone/>
              <a:defRPr sz="2349">
                <a:solidFill>
                  <a:schemeClr val="tx1"/>
                </a:solidFill>
              </a:defRPr>
            </a:lvl1pPr>
            <a:lvl2pPr marL="447507" indent="0">
              <a:buNone/>
              <a:defRPr sz="1958">
                <a:solidFill>
                  <a:schemeClr val="tx1">
                    <a:tint val="75000"/>
                  </a:schemeClr>
                </a:solidFill>
              </a:defRPr>
            </a:lvl2pPr>
            <a:lvl3pPr marL="895015" indent="0">
              <a:buNone/>
              <a:defRPr sz="1762">
                <a:solidFill>
                  <a:schemeClr val="tx1">
                    <a:tint val="75000"/>
                  </a:schemeClr>
                </a:solidFill>
              </a:defRPr>
            </a:lvl3pPr>
            <a:lvl4pPr marL="1342522" indent="0">
              <a:buNone/>
              <a:defRPr sz="1566">
                <a:solidFill>
                  <a:schemeClr val="tx1">
                    <a:tint val="75000"/>
                  </a:schemeClr>
                </a:solidFill>
              </a:defRPr>
            </a:lvl4pPr>
            <a:lvl5pPr marL="1790029" indent="0">
              <a:buNone/>
              <a:defRPr sz="1566">
                <a:solidFill>
                  <a:schemeClr val="tx1">
                    <a:tint val="75000"/>
                  </a:schemeClr>
                </a:solidFill>
              </a:defRPr>
            </a:lvl5pPr>
            <a:lvl6pPr marL="2237537" indent="0">
              <a:buNone/>
              <a:defRPr sz="1566">
                <a:solidFill>
                  <a:schemeClr val="tx1">
                    <a:tint val="75000"/>
                  </a:schemeClr>
                </a:solidFill>
              </a:defRPr>
            </a:lvl6pPr>
            <a:lvl7pPr marL="2685044" indent="0">
              <a:buNone/>
              <a:defRPr sz="1566">
                <a:solidFill>
                  <a:schemeClr val="tx1">
                    <a:tint val="75000"/>
                  </a:schemeClr>
                </a:solidFill>
              </a:defRPr>
            </a:lvl7pPr>
            <a:lvl8pPr marL="3132552" indent="0">
              <a:buNone/>
              <a:defRPr sz="1566">
                <a:solidFill>
                  <a:schemeClr val="tx1">
                    <a:tint val="75000"/>
                  </a:schemeClr>
                </a:solidFill>
              </a:defRPr>
            </a:lvl8pPr>
            <a:lvl9pPr marL="3580059" indent="0">
              <a:buNone/>
              <a:defRPr sz="156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DA80-D989-4415-B450-8BB969557233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D676-7C93-49BB-A596-7478B82911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2985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335" y="2400782"/>
            <a:ext cx="3803888" cy="5722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1102" y="2400782"/>
            <a:ext cx="3803888" cy="5722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DA80-D989-4415-B450-8BB969557233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D676-7C93-49BB-A596-7478B82911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414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501" y="480158"/>
            <a:ext cx="7719655" cy="1743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6502" y="2210808"/>
            <a:ext cx="3786406" cy="1083482"/>
          </a:xfrm>
        </p:spPr>
        <p:txBody>
          <a:bodyPr anchor="b"/>
          <a:lstStyle>
            <a:lvl1pPr marL="0" indent="0">
              <a:buNone/>
              <a:defRPr sz="2349" b="1"/>
            </a:lvl1pPr>
            <a:lvl2pPr marL="447507" indent="0">
              <a:buNone/>
              <a:defRPr sz="1958" b="1"/>
            </a:lvl2pPr>
            <a:lvl3pPr marL="895015" indent="0">
              <a:buNone/>
              <a:defRPr sz="1762" b="1"/>
            </a:lvl3pPr>
            <a:lvl4pPr marL="1342522" indent="0">
              <a:buNone/>
              <a:defRPr sz="1566" b="1"/>
            </a:lvl4pPr>
            <a:lvl5pPr marL="1790029" indent="0">
              <a:buNone/>
              <a:defRPr sz="1566" b="1"/>
            </a:lvl5pPr>
            <a:lvl6pPr marL="2237537" indent="0">
              <a:buNone/>
              <a:defRPr sz="1566" b="1"/>
            </a:lvl6pPr>
            <a:lvl7pPr marL="2685044" indent="0">
              <a:buNone/>
              <a:defRPr sz="1566" b="1"/>
            </a:lvl7pPr>
            <a:lvl8pPr marL="3132552" indent="0">
              <a:buNone/>
              <a:defRPr sz="1566" b="1"/>
            </a:lvl8pPr>
            <a:lvl9pPr marL="3580059" indent="0">
              <a:buNone/>
              <a:defRPr sz="156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502" y="3294290"/>
            <a:ext cx="3786406" cy="4845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31102" y="2210808"/>
            <a:ext cx="3805054" cy="1083482"/>
          </a:xfrm>
        </p:spPr>
        <p:txBody>
          <a:bodyPr anchor="b"/>
          <a:lstStyle>
            <a:lvl1pPr marL="0" indent="0">
              <a:buNone/>
              <a:defRPr sz="2349" b="1"/>
            </a:lvl1pPr>
            <a:lvl2pPr marL="447507" indent="0">
              <a:buNone/>
              <a:defRPr sz="1958" b="1"/>
            </a:lvl2pPr>
            <a:lvl3pPr marL="895015" indent="0">
              <a:buNone/>
              <a:defRPr sz="1762" b="1"/>
            </a:lvl3pPr>
            <a:lvl4pPr marL="1342522" indent="0">
              <a:buNone/>
              <a:defRPr sz="1566" b="1"/>
            </a:lvl4pPr>
            <a:lvl5pPr marL="1790029" indent="0">
              <a:buNone/>
              <a:defRPr sz="1566" b="1"/>
            </a:lvl5pPr>
            <a:lvl6pPr marL="2237537" indent="0">
              <a:buNone/>
              <a:defRPr sz="1566" b="1"/>
            </a:lvl6pPr>
            <a:lvl7pPr marL="2685044" indent="0">
              <a:buNone/>
              <a:defRPr sz="1566" b="1"/>
            </a:lvl7pPr>
            <a:lvl8pPr marL="3132552" indent="0">
              <a:buNone/>
              <a:defRPr sz="1566" b="1"/>
            </a:lvl8pPr>
            <a:lvl9pPr marL="3580059" indent="0">
              <a:buNone/>
              <a:defRPr sz="156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31102" y="3294290"/>
            <a:ext cx="3805054" cy="4845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DA80-D989-4415-B450-8BB969557233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D676-7C93-49BB-A596-7478B82911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4793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DA80-D989-4415-B450-8BB969557233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D676-7C93-49BB-A596-7478B82911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505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DA80-D989-4415-B450-8BB969557233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D676-7C93-49BB-A596-7478B82911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771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501" y="601239"/>
            <a:ext cx="2886713" cy="2104337"/>
          </a:xfrm>
        </p:spPr>
        <p:txBody>
          <a:bodyPr anchor="b"/>
          <a:lstStyle>
            <a:lvl1pPr>
              <a:defRPr sz="31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5054" y="1298512"/>
            <a:ext cx="4531102" cy="6409043"/>
          </a:xfrm>
        </p:spPr>
        <p:txBody>
          <a:bodyPr/>
          <a:lstStyle>
            <a:lvl1pPr>
              <a:defRPr sz="3132"/>
            </a:lvl1pPr>
            <a:lvl2pPr>
              <a:defRPr sz="2741"/>
            </a:lvl2pPr>
            <a:lvl3pPr>
              <a:defRPr sz="2349"/>
            </a:lvl3pPr>
            <a:lvl4pPr>
              <a:defRPr sz="1958"/>
            </a:lvl4pPr>
            <a:lvl5pPr>
              <a:defRPr sz="1958"/>
            </a:lvl5pPr>
            <a:lvl6pPr>
              <a:defRPr sz="1958"/>
            </a:lvl6pPr>
            <a:lvl7pPr>
              <a:defRPr sz="1958"/>
            </a:lvl7pPr>
            <a:lvl8pPr>
              <a:defRPr sz="1958"/>
            </a:lvl8pPr>
            <a:lvl9pPr>
              <a:defRPr sz="195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6501" y="2705576"/>
            <a:ext cx="2886713" cy="5012415"/>
          </a:xfrm>
        </p:spPr>
        <p:txBody>
          <a:bodyPr/>
          <a:lstStyle>
            <a:lvl1pPr marL="0" indent="0">
              <a:buNone/>
              <a:defRPr sz="1566"/>
            </a:lvl1pPr>
            <a:lvl2pPr marL="447507" indent="0">
              <a:buNone/>
              <a:defRPr sz="1370"/>
            </a:lvl2pPr>
            <a:lvl3pPr marL="895015" indent="0">
              <a:buNone/>
              <a:defRPr sz="1175"/>
            </a:lvl3pPr>
            <a:lvl4pPr marL="1342522" indent="0">
              <a:buNone/>
              <a:defRPr sz="979"/>
            </a:lvl4pPr>
            <a:lvl5pPr marL="1790029" indent="0">
              <a:buNone/>
              <a:defRPr sz="979"/>
            </a:lvl5pPr>
            <a:lvl6pPr marL="2237537" indent="0">
              <a:buNone/>
              <a:defRPr sz="979"/>
            </a:lvl6pPr>
            <a:lvl7pPr marL="2685044" indent="0">
              <a:buNone/>
              <a:defRPr sz="979"/>
            </a:lvl7pPr>
            <a:lvl8pPr marL="3132552" indent="0">
              <a:buNone/>
              <a:defRPr sz="979"/>
            </a:lvl8pPr>
            <a:lvl9pPr marL="3580059" indent="0">
              <a:buNone/>
              <a:defRPr sz="9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DA80-D989-4415-B450-8BB969557233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D676-7C93-49BB-A596-7478B82911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420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501" y="601239"/>
            <a:ext cx="2886713" cy="2104337"/>
          </a:xfrm>
        </p:spPr>
        <p:txBody>
          <a:bodyPr anchor="b"/>
          <a:lstStyle>
            <a:lvl1pPr>
              <a:defRPr sz="31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05054" y="1298512"/>
            <a:ext cx="4531102" cy="6409043"/>
          </a:xfrm>
        </p:spPr>
        <p:txBody>
          <a:bodyPr anchor="t"/>
          <a:lstStyle>
            <a:lvl1pPr marL="0" indent="0">
              <a:buNone/>
              <a:defRPr sz="3132"/>
            </a:lvl1pPr>
            <a:lvl2pPr marL="447507" indent="0">
              <a:buNone/>
              <a:defRPr sz="2741"/>
            </a:lvl2pPr>
            <a:lvl3pPr marL="895015" indent="0">
              <a:buNone/>
              <a:defRPr sz="2349"/>
            </a:lvl3pPr>
            <a:lvl4pPr marL="1342522" indent="0">
              <a:buNone/>
              <a:defRPr sz="1958"/>
            </a:lvl4pPr>
            <a:lvl5pPr marL="1790029" indent="0">
              <a:buNone/>
              <a:defRPr sz="1958"/>
            </a:lvl5pPr>
            <a:lvl6pPr marL="2237537" indent="0">
              <a:buNone/>
              <a:defRPr sz="1958"/>
            </a:lvl6pPr>
            <a:lvl7pPr marL="2685044" indent="0">
              <a:buNone/>
              <a:defRPr sz="1958"/>
            </a:lvl7pPr>
            <a:lvl8pPr marL="3132552" indent="0">
              <a:buNone/>
              <a:defRPr sz="1958"/>
            </a:lvl8pPr>
            <a:lvl9pPr marL="3580059" indent="0">
              <a:buNone/>
              <a:defRPr sz="195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6501" y="2705576"/>
            <a:ext cx="2886713" cy="5012415"/>
          </a:xfrm>
        </p:spPr>
        <p:txBody>
          <a:bodyPr/>
          <a:lstStyle>
            <a:lvl1pPr marL="0" indent="0">
              <a:buNone/>
              <a:defRPr sz="1566"/>
            </a:lvl1pPr>
            <a:lvl2pPr marL="447507" indent="0">
              <a:buNone/>
              <a:defRPr sz="1370"/>
            </a:lvl2pPr>
            <a:lvl3pPr marL="895015" indent="0">
              <a:buNone/>
              <a:defRPr sz="1175"/>
            </a:lvl3pPr>
            <a:lvl4pPr marL="1342522" indent="0">
              <a:buNone/>
              <a:defRPr sz="979"/>
            </a:lvl4pPr>
            <a:lvl5pPr marL="1790029" indent="0">
              <a:buNone/>
              <a:defRPr sz="979"/>
            </a:lvl5pPr>
            <a:lvl6pPr marL="2237537" indent="0">
              <a:buNone/>
              <a:defRPr sz="979"/>
            </a:lvl6pPr>
            <a:lvl7pPr marL="2685044" indent="0">
              <a:buNone/>
              <a:defRPr sz="979"/>
            </a:lvl7pPr>
            <a:lvl8pPr marL="3132552" indent="0">
              <a:buNone/>
              <a:defRPr sz="979"/>
            </a:lvl8pPr>
            <a:lvl9pPr marL="3580059" indent="0">
              <a:buNone/>
              <a:defRPr sz="9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DA80-D989-4415-B450-8BB969557233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D676-7C93-49BB-A596-7478B82911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84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5335" y="480158"/>
            <a:ext cx="7719655" cy="1743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5335" y="2400782"/>
            <a:ext cx="7719655" cy="5722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5335" y="8358897"/>
            <a:ext cx="2013823" cy="4801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ADA80-D989-4415-B450-8BB969557233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4795" y="8358897"/>
            <a:ext cx="3020735" cy="4801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21167" y="8358897"/>
            <a:ext cx="2013823" cy="4801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9D676-7C93-49BB-A596-7478B82911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0755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95015" rtl="0" eaLnBrk="1" latinLnBrk="0" hangingPunct="1">
        <a:lnSpc>
          <a:spcPct val="90000"/>
        </a:lnSpc>
        <a:spcBef>
          <a:spcPct val="0"/>
        </a:spcBef>
        <a:buNone/>
        <a:defRPr sz="43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754" indent="-223754" algn="l" defTabSz="895015" rtl="0" eaLnBrk="1" latinLnBrk="0" hangingPunct="1">
        <a:lnSpc>
          <a:spcPct val="90000"/>
        </a:lnSpc>
        <a:spcBef>
          <a:spcPts val="979"/>
        </a:spcBef>
        <a:buFont typeface="Arial" panose="020B0604020202020204" pitchFamily="34" charset="0"/>
        <a:buChar char="•"/>
        <a:defRPr sz="2741" kern="1200">
          <a:solidFill>
            <a:schemeClr val="tx1"/>
          </a:solidFill>
          <a:latin typeface="+mn-lt"/>
          <a:ea typeface="+mn-ea"/>
          <a:cs typeface="+mn-cs"/>
        </a:defRPr>
      </a:lvl1pPr>
      <a:lvl2pPr marL="671261" indent="-223754" algn="l" defTabSz="895015" rtl="0" eaLnBrk="1" latinLnBrk="0" hangingPunct="1">
        <a:lnSpc>
          <a:spcPct val="90000"/>
        </a:lnSpc>
        <a:spcBef>
          <a:spcPts val="489"/>
        </a:spcBef>
        <a:buFont typeface="Arial" panose="020B0604020202020204" pitchFamily="34" charset="0"/>
        <a:buChar char="•"/>
        <a:defRPr sz="2349" kern="1200">
          <a:solidFill>
            <a:schemeClr val="tx1"/>
          </a:solidFill>
          <a:latin typeface="+mn-lt"/>
          <a:ea typeface="+mn-ea"/>
          <a:cs typeface="+mn-cs"/>
        </a:defRPr>
      </a:lvl2pPr>
      <a:lvl3pPr marL="1118768" indent="-223754" algn="l" defTabSz="895015" rtl="0" eaLnBrk="1" latinLnBrk="0" hangingPunct="1">
        <a:lnSpc>
          <a:spcPct val="90000"/>
        </a:lnSpc>
        <a:spcBef>
          <a:spcPts val="489"/>
        </a:spcBef>
        <a:buFont typeface="Arial" panose="020B0604020202020204" pitchFamily="34" charset="0"/>
        <a:buChar char="•"/>
        <a:defRPr sz="1958" kern="1200">
          <a:solidFill>
            <a:schemeClr val="tx1"/>
          </a:solidFill>
          <a:latin typeface="+mn-lt"/>
          <a:ea typeface="+mn-ea"/>
          <a:cs typeface="+mn-cs"/>
        </a:defRPr>
      </a:lvl3pPr>
      <a:lvl4pPr marL="1566276" indent="-223754" algn="l" defTabSz="895015" rtl="0" eaLnBrk="1" latinLnBrk="0" hangingPunct="1">
        <a:lnSpc>
          <a:spcPct val="90000"/>
        </a:lnSpc>
        <a:spcBef>
          <a:spcPts val="489"/>
        </a:spcBef>
        <a:buFont typeface="Arial" panose="020B0604020202020204" pitchFamily="34" charset="0"/>
        <a:buChar char="•"/>
        <a:defRPr sz="1762" kern="1200">
          <a:solidFill>
            <a:schemeClr val="tx1"/>
          </a:solidFill>
          <a:latin typeface="+mn-lt"/>
          <a:ea typeface="+mn-ea"/>
          <a:cs typeface="+mn-cs"/>
        </a:defRPr>
      </a:lvl4pPr>
      <a:lvl5pPr marL="2013783" indent="-223754" algn="l" defTabSz="895015" rtl="0" eaLnBrk="1" latinLnBrk="0" hangingPunct="1">
        <a:lnSpc>
          <a:spcPct val="90000"/>
        </a:lnSpc>
        <a:spcBef>
          <a:spcPts val="489"/>
        </a:spcBef>
        <a:buFont typeface="Arial" panose="020B0604020202020204" pitchFamily="34" charset="0"/>
        <a:buChar char="•"/>
        <a:defRPr sz="1762" kern="1200">
          <a:solidFill>
            <a:schemeClr val="tx1"/>
          </a:solidFill>
          <a:latin typeface="+mn-lt"/>
          <a:ea typeface="+mn-ea"/>
          <a:cs typeface="+mn-cs"/>
        </a:defRPr>
      </a:lvl5pPr>
      <a:lvl6pPr marL="2461290" indent="-223754" algn="l" defTabSz="895015" rtl="0" eaLnBrk="1" latinLnBrk="0" hangingPunct="1">
        <a:lnSpc>
          <a:spcPct val="90000"/>
        </a:lnSpc>
        <a:spcBef>
          <a:spcPts val="489"/>
        </a:spcBef>
        <a:buFont typeface="Arial" panose="020B0604020202020204" pitchFamily="34" charset="0"/>
        <a:buChar char="•"/>
        <a:defRPr sz="1762" kern="1200">
          <a:solidFill>
            <a:schemeClr val="tx1"/>
          </a:solidFill>
          <a:latin typeface="+mn-lt"/>
          <a:ea typeface="+mn-ea"/>
          <a:cs typeface="+mn-cs"/>
        </a:defRPr>
      </a:lvl6pPr>
      <a:lvl7pPr marL="2908798" indent="-223754" algn="l" defTabSz="895015" rtl="0" eaLnBrk="1" latinLnBrk="0" hangingPunct="1">
        <a:lnSpc>
          <a:spcPct val="90000"/>
        </a:lnSpc>
        <a:spcBef>
          <a:spcPts val="489"/>
        </a:spcBef>
        <a:buFont typeface="Arial" panose="020B0604020202020204" pitchFamily="34" charset="0"/>
        <a:buChar char="•"/>
        <a:defRPr sz="1762" kern="1200">
          <a:solidFill>
            <a:schemeClr val="tx1"/>
          </a:solidFill>
          <a:latin typeface="+mn-lt"/>
          <a:ea typeface="+mn-ea"/>
          <a:cs typeface="+mn-cs"/>
        </a:defRPr>
      </a:lvl7pPr>
      <a:lvl8pPr marL="3356305" indent="-223754" algn="l" defTabSz="895015" rtl="0" eaLnBrk="1" latinLnBrk="0" hangingPunct="1">
        <a:lnSpc>
          <a:spcPct val="90000"/>
        </a:lnSpc>
        <a:spcBef>
          <a:spcPts val="489"/>
        </a:spcBef>
        <a:buFont typeface="Arial" panose="020B0604020202020204" pitchFamily="34" charset="0"/>
        <a:buChar char="•"/>
        <a:defRPr sz="1762" kern="1200">
          <a:solidFill>
            <a:schemeClr val="tx1"/>
          </a:solidFill>
          <a:latin typeface="+mn-lt"/>
          <a:ea typeface="+mn-ea"/>
          <a:cs typeface="+mn-cs"/>
        </a:defRPr>
      </a:lvl8pPr>
      <a:lvl9pPr marL="3803813" indent="-223754" algn="l" defTabSz="895015" rtl="0" eaLnBrk="1" latinLnBrk="0" hangingPunct="1">
        <a:lnSpc>
          <a:spcPct val="90000"/>
        </a:lnSpc>
        <a:spcBef>
          <a:spcPts val="489"/>
        </a:spcBef>
        <a:buFont typeface="Arial" panose="020B0604020202020204" pitchFamily="34" charset="0"/>
        <a:buChar char="•"/>
        <a:defRPr sz="17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5015" rtl="0" eaLnBrk="1" latinLnBrk="0" hangingPunct="1">
        <a:defRPr sz="1762" kern="1200">
          <a:solidFill>
            <a:schemeClr val="tx1"/>
          </a:solidFill>
          <a:latin typeface="+mn-lt"/>
          <a:ea typeface="+mn-ea"/>
          <a:cs typeface="+mn-cs"/>
        </a:defRPr>
      </a:lvl1pPr>
      <a:lvl2pPr marL="447507" algn="l" defTabSz="895015" rtl="0" eaLnBrk="1" latinLnBrk="0" hangingPunct="1">
        <a:defRPr sz="1762" kern="1200">
          <a:solidFill>
            <a:schemeClr val="tx1"/>
          </a:solidFill>
          <a:latin typeface="+mn-lt"/>
          <a:ea typeface="+mn-ea"/>
          <a:cs typeface="+mn-cs"/>
        </a:defRPr>
      </a:lvl2pPr>
      <a:lvl3pPr marL="895015" algn="l" defTabSz="895015" rtl="0" eaLnBrk="1" latinLnBrk="0" hangingPunct="1">
        <a:defRPr sz="1762" kern="1200">
          <a:solidFill>
            <a:schemeClr val="tx1"/>
          </a:solidFill>
          <a:latin typeface="+mn-lt"/>
          <a:ea typeface="+mn-ea"/>
          <a:cs typeface="+mn-cs"/>
        </a:defRPr>
      </a:lvl3pPr>
      <a:lvl4pPr marL="1342522" algn="l" defTabSz="895015" rtl="0" eaLnBrk="1" latinLnBrk="0" hangingPunct="1">
        <a:defRPr sz="1762" kern="1200">
          <a:solidFill>
            <a:schemeClr val="tx1"/>
          </a:solidFill>
          <a:latin typeface="+mn-lt"/>
          <a:ea typeface="+mn-ea"/>
          <a:cs typeface="+mn-cs"/>
        </a:defRPr>
      </a:lvl4pPr>
      <a:lvl5pPr marL="1790029" algn="l" defTabSz="895015" rtl="0" eaLnBrk="1" latinLnBrk="0" hangingPunct="1">
        <a:defRPr sz="1762" kern="1200">
          <a:solidFill>
            <a:schemeClr val="tx1"/>
          </a:solidFill>
          <a:latin typeface="+mn-lt"/>
          <a:ea typeface="+mn-ea"/>
          <a:cs typeface="+mn-cs"/>
        </a:defRPr>
      </a:lvl5pPr>
      <a:lvl6pPr marL="2237537" algn="l" defTabSz="895015" rtl="0" eaLnBrk="1" latinLnBrk="0" hangingPunct="1">
        <a:defRPr sz="1762" kern="1200">
          <a:solidFill>
            <a:schemeClr val="tx1"/>
          </a:solidFill>
          <a:latin typeface="+mn-lt"/>
          <a:ea typeface="+mn-ea"/>
          <a:cs typeface="+mn-cs"/>
        </a:defRPr>
      </a:lvl6pPr>
      <a:lvl7pPr marL="2685044" algn="l" defTabSz="895015" rtl="0" eaLnBrk="1" latinLnBrk="0" hangingPunct="1">
        <a:defRPr sz="1762" kern="1200">
          <a:solidFill>
            <a:schemeClr val="tx1"/>
          </a:solidFill>
          <a:latin typeface="+mn-lt"/>
          <a:ea typeface="+mn-ea"/>
          <a:cs typeface="+mn-cs"/>
        </a:defRPr>
      </a:lvl7pPr>
      <a:lvl8pPr marL="3132552" algn="l" defTabSz="895015" rtl="0" eaLnBrk="1" latinLnBrk="0" hangingPunct="1">
        <a:defRPr sz="1762" kern="1200">
          <a:solidFill>
            <a:schemeClr val="tx1"/>
          </a:solidFill>
          <a:latin typeface="+mn-lt"/>
          <a:ea typeface="+mn-ea"/>
          <a:cs typeface="+mn-cs"/>
        </a:defRPr>
      </a:lvl8pPr>
      <a:lvl9pPr marL="3580059" algn="l" defTabSz="895015" rtl="0" eaLnBrk="1" latinLnBrk="0" hangingPunct="1">
        <a:defRPr sz="17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66CDD6-AE69-75F6-2C84-FAA6591CEE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596" y="2386068"/>
            <a:ext cx="4421681" cy="33162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941A75D-2EA3-71DB-4133-A14D267069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596" y="5702327"/>
            <a:ext cx="4421681" cy="331626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95DC47-AC9C-D4E4-C3BE-9D6210CEE8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979" y="5702327"/>
            <a:ext cx="4421680" cy="331626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1B20BC8-D82C-E189-93C3-5D39249896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57411" y="2476380"/>
            <a:ext cx="4481613" cy="336121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10F1B7A-9702-7F79-55FA-3034563E778A}"/>
              </a:ext>
            </a:extLst>
          </p:cNvPr>
          <p:cNvSpPr txBox="1"/>
          <p:nvPr/>
        </p:nvSpPr>
        <p:spPr>
          <a:xfrm>
            <a:off x="671804" y="578498"/>
            <a:ext cx="75951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000" dirty="0"/>
              <a:t>Electron-gamma separation in Super-</a:t>
            </a:r>
            <a:r>
              <a:rPr lang="en-CA" sz="5000" dirty="0" err="1"/>
              <a:t>Kamiokande</a:t>
            </a:r>
            <a:endParaRPr lang="en-CA" sz="5000" dirty="0"/>
          </a:p>
        </p:txBody>
      </p:sp>
    </p:spTree>
    <p:extLst>
      <p:ext uri="{BB962C8B-B14F-4D97-AF65-F5344CB8AC3E}">
        <p14:creationId xmlns:p14="http://schemas.microsoft.com/office/powerpoint/2010/main" val="3722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</TotalTime>
  <Words>4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Igal press</dc:creator>
  <cp:lastModifiedBy>Igal press</cp:lastModifiedBy>
  <cp:revision>1</cp:revision>
  <dcterms:created xsi:type="dcterms:W3CDTF">2023-08-01T17:58:38Z</dcterms:created>
  <dcterms:modified xsi:type="dcterms:W3CDTF">2023-08-01T18:05:01Z</dcterms:modified>
</cp:coreProperties>
</file>