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68" r:id="rId2"/>
    <p:sldId id="314" r:id="rId3"/>
    <p:sldId id="361" r:id="rId4"/>
    <p:sldId id="362" r:id="rId5"/>
    <p:sldId id="363" r:id="rId6"/>
    <p:sldId id="365" r:id="rId7"/>
    <p:sldId id="366" r:id="rId8"/>
    <p:sldId id="368" r:id="rId9"/>
    <p:sldId id="367" r:id="rId10"/>
    <p:sldId id="347" r:id="rId11"/>
    <p:sldId id="348" r:id="rId12"/>
    <p:sldId id="349" r:id="rId13"/>
    <p:sldId id="351" r:id="rId14"/>
    <p:sldId id="350" r:id="rId15"/>
    <p:sldId id="355" r:id="rId16"/>
    <p:sldId id="352" r:id="rId17"/>
    <p:sldId id="353" r:id="rId18"/>
    <p:sldId id="356" r:id="rId19"/>
    <p:sldId id="339" r:id="rId20"/>
    <p:sldId id="341" r:id="rId21"/>
    <p:sldId id="345" r:id="rId22"/>
    <p:sldId id="342" r:id="rId23"/>
    <p:sldId id="343" r:id="rId24"/>
    <p:sldId id="344" r:id="rId25"/>
    <p:sldId id="346" r:id="rId26"/>
    <p:sldId id="354" r:id="rId27"/>
    <p:sldId id="357" r:id="rId28"/>
    <p:sldId id="358" r:id="rId29"/>
    <p:sldId id="359" r:id="rId30"/>
    <p:sldId id="369" r:id="rId31"/>
    <p:sldId id="370" r:id="rId32"/>
    <p:sldId id="33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98" userDrawn="1">
          <p15:clr>
            <a:srgbClr val="A4A3A4"/>
          </p15:clr>
        </p15:guide>
        <p15:guide id="2" pos="740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6169"/>
    <a:srgbClr val="000000"/>
    <a:srgbClr val="E9BF11"/>
    <a:srgbClr val="203D75"/>
    <a:srgbClr val="006AA0"/>
    <a:srgbClr val="328C9E"/>
    <a:srgbClr val="18654D"/>
    <a:srgbClr val="A7643B"/>
    <a:srgbClr val="672669"/>
    <a:srgbClr val="829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96" autoAdjust="0"/>
    <p:restoredTop sz="96406" autoAdjust="0"/>
  </p:normalViewPr>
  <p:slideViewPr>
    <p:cSldViewPr snapToGrid="0" snapToObjects="1">
      <p:cViewPr>
        <p:scale>
          <a:sx n="98" d="100"/>
          <a:sy n="98" d="100"/>
        </p:scale>
        <p:origin x="176" y="1456"/>
      </p:cViewPr>
      <p:guideLst>
        <p:guide orient="horz" pos="498"/>
        <p:guide pos="740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122" d="100"/>
          <a:sy n="122" d="100"/>
        </p:scale>
        <p:origin x="456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derson, Jack Dr (Maths &amp; Physics)" userId="a2cb016d-28d8-4dfc-8093-a84e1f43af46" providerId="ADAL" clId="{EA4EB008-9397-BF4A-8050-3DECCDE750B6}"/>
    <pc:docChg chg="undo custSel addSld modSld">
      <pc:chgData name="Henderson, Jack Dr (Maths &amp; Physics)" userId="a2cb016d-28d8-4dfc-8093-a84e1f43af46" providerId="ADAL" clId="{EA4EB008-9397-BF4A-8050-3DECCDE750B6}" dt="2024-07-24T16:12:45.395" v="760" actId="1076"/>
      <pc:docMkLst>
        <pc:docMk/>
      </pc:docMkLst>
      <pc:sldChg chg="modSp mod">
        <pc:chgData name="Henderson, Jack Dr (Maths &amp; Physics)" userId="a2cb016d-28d8-4dfc-8093-a84e1f43af46" providerId="ADAL" clId="{EA4EB008-9397-BF4A-8050-3DECCDE750B6}" dt="2024-07-24T16:12:45.395" v="760" actId="1076"/>
        <pc:sldMkLst>
          <pc:docMk/>
          <pc:sldMk cId="1053951481" sldId="321"/>
        </pc:sldMkLst>
        <pc:spChg chg="mod">
          <ac:chgData name="Henderson, Jack Dr (Maths &amp; Physics)" userId="a2cb016d-28d8-4dfc-8093-a84e1f43af46" providerId="ADAL" clId="{EA4EB008-9397-BF4A-8050-3DECCDE750B6}" dt="2024-07-24T16:12:37.768" v="758" actId="403"/>
          <ac:spMkLst>
            <pc:docMk/>
            <pc:sldMk cId="1053951481" sldId="321"/>
            <ac:spMk id="7" creationId="{451502B0-D929-6B89-B6A3-B7401BBCF402}"/>
          </ac:spMkLst>
        </pc:spChg>
        <pc:spChg chg="mod">
          <ac:chgData name="Henderson, Jack Dr (Maths &amp; Physics)" userId="a2cb016d-28d8-4dfc-8093-a84e1f43af46" providerId="ADAL" clId="{EA4EB008-9397-BF4A-8050-3DECCDE750B6}" dt="2024-07-24T16:12:45.395" v="760" actId="1076"/>
          <ac:spMkLst>
            <pc:docMk/>
            <pc:sldMk cId="1053951481" sldId="321"/>
            <ac:spMk id="8" creationId="{514F9C06-7215-8DAA-5D8C-33BFE65C3199}"/>
          </ac:spMkLst>
        </pc:spChg>
        <pc:picChg chg="mod">
          <ac:chgData name="Henderson, Jack Dr (Maths &amp; Physics)" userId="a2cb016d-28d8-4dfc-8093-a84e1f43af46" providerId="ADAL" clId="{EA4EB008-9397-BF4A-8050-3DECCDE750B6}" dt="2024-07-24T16:12:42.087" v="759" actId="1076"/>
          <ac:picMkLst>
            <pc:docMk/>
            <pc:sldMk cId="1053951481" sldId="321"/>
            <ac:picMk id="9" creationId="{252B70BF-32D9-789C-7375-7FDC686EC504}"/>
          </ac:picMkLst>
        </pc:picChg>
      </pc:sldChg>
      <pc:sldChg chg="modSp mod">
        <pc:chgData name="Henderson, Jack Dr (Maths &amp; Physics)" userId="a2cb016d-28d8-4dfc-8093-a84e1f43af46" providerId="ADAL" clId="{EA4EB008-9397-BF4A-8050-3DECCDE750B6}" dt="2024-07-23T15:07:02.244" v="7" actId="1076"/>
        <pc:sldMkLst>
          <pc:docMk/>
          <pc:sldMk cId="1927525731" sldId="339"/>
        </pc:sldMkLst>
        <pc:picChg chg="mod">
          <ac:chgData name="Henderson, Jack Dr (Maths &amp; Physics)" userId="a2cb016d-28d8-4dfc-8093-a84e1f43af46" providerId="ADAL" clId="{EA4EB008-9397-BF4A-8050-3DECCDE750B6}" dt="2024-07-23T15:07:02.244" v="7" actId="1076"/>
          <ac:picMkLst>
            <pc:docMk/>
            <pc:sldMk cId="1927525731" sldId="339"/>
            <ac:picMk id="14" creationId="{26FC0D0D-0CD7-4944-2339-D0906195ACD9}"/>
          </ac:picMkLst>
        </pc:picChg>
      </pc:sldChg>
      <pc:sldChg chg="delSp modSp mod">
        <pc:chgData name="Henderson, Jack Dr (Maths &amp; Physics)" userId="a2cb016d-28d8-4dfc-8093-a84e1f43af46" providerId="ADAL" clId="{EA4EB008-9397-BF4A-8050-3DECCDE750B6}" dt="2024-07-24T16:00:14.539" v="292" actId="478"/>
        <pc:sldMkLst>
          <pc:docMk/>
          <pc:sldMk cId="2318481241" sldId="340"/>
        </pc:sldMkLst>
        <pc:spChg chg="del">
          <ac:chgData name="Henderson, Jack Dr (Maths &amp; Physics)" userId="a2cb016d-28d8-4dfc-8093-a84e1f43af46" providerId="ADAL" clId="{EA4EB008-9397-BF4A-8050-3DECCDE750B6}" dt="2024-07-24T16:00:14.539" v="292" actId="478"/>
          <ac:spMkLst>
            <pc:docMk/>
            <pc:sldMk cId="2318481241" sldId="340"/>
            <ac:spMk id="18" creationId="{8C6B12A0-020D-6B4B-BD78-2939C3DC84A1}"/>
          </ac:spMkLst>
        </pc:spChg>
        <pc:picChg chg="mod">
          <ac:chgData name="Henderson, Jack Dr (Maths &amp; Physics)" userId="a2cb016d-28d8-4dfc-8093-a84e1f43af46" providerId="ADAL" clId="{EA4EB008-9397-BF4A-8050-3DECCDE750B6}" dt="2024-07-23T15:07:28.889" v="9" actId="1076"/>
          <ac:picMkLst>
            <pc:docMk/>
            <pc:sldMk cId="2318481241" sldId="340"/>
            <ac:picMk id="16" creationId="{7F2DD312-6074-254E-7DE8-4DD33872C9C6}"/>
          </ac:picMkLst>
        </pc:picChg>
      </pc:sldChg>
      <pc:sldChg chg="addSp modSp add mod">
        <pc:chgData name="Henderson, Jack Dr (Maths &amp; Physics)" userId="a2cb016d-28d8-4dfc-8093-a84e1f43af46" providerId="ADAL" clId="{EA4EB008-9397-BF4A-8050-3DECCDE750B6}" dt="2024-07-23T15:10:20.390" v="291" actId="1076"/>
        <pc:sldMkLst>
          <pc:docMk/>
          <pc:sldMk cId="3959600911" sldId="343"/>
        </pc:sldMkLst>
        <pc:spChg chg="add mod">
          <ac:chgData name="Henderson, Jack Dr (Maths &amp; Physics)" userId="a2cb016d-28d8-4dfc-8093-a84e1f43af46" providerId="ADAL" clId="{EA4EB008-9397-BF4A-8050-3DECCDE750B6}" dt="2024-07-23T15:07:59.626" v="17" actId="1076"/>
          <ac:spMkLst>
            <pc:docMk/>
            <pc:sldMk cId="3959600911" sldId="343"/>
            <ac:spMk id="2" creationId="{6B4BC87C-EB2D-2922-666E-0FE81BC52E34}"/>
          </ac:spMkLst>
        </pc:spChg>
        <pc:spChg chg="add mod">
          <ac:chgData name="Henderson, Jack Dr (Maths &amp; Physics)" userId="a2cb016d-28d8-4dfc-8093-a84e1f43af46" providerId="ADAL" clId="{EA4EB008-9397-BF4A-8050-3DECCDE750B6}" dt="2024-07-23T15:10:20.390" v="291" actId="1076"/>
          <ac:spMkLst>
            <pc:docMk/>
            <pc:sldMk cId="3959600911" sldId="343"/>
            <ac:spMk id="7" creationId="{1CED6DEC-5910-084A-F527-CA51DBA352BB}"/>
          </ac:spMkLst>
        </pc:spChg>
        <pc:picChg chg="add mod">
          <ac:chgData name="Henderson, Jack Dr (Maths &amp; Physics)" userId="a2cb016d-28d8-4dfc-8093-a84e1f43af46" providerId="ADAL" clId="{EA4EB008-9397-BF4A-8050-3DECCDE750B6}" dt="2024-07-23T15:07:50.958" v="14" actId="1076"/>
          <ac:picMkLst>
            <pc:docMk/>
            <pc:sldMk cId="3959600911" sldId="343"/>
            <ac:picMk id="6" creationId="{57F5F05B-108D-7AA1-865A-F84FCA65BA70}"/>
          </ac:picMkLst>
        </pc:picChg>
        <pc:picChg chg="mod">
          <ac:chgData name="Henderson, Jack Dr (Maths &amp; Physics)" userId="a2cb016d-28d8-4dfc-8093-a84e1f43af46" providerId="ADAL" clId="{EA4EB008-9397-BF4A-8050-3DECCDE750B6}" dt="2024-07-23T15:07:13.560" v="8" actId="1076"/>
          <ac:picMkLst>
            <pc:docMk/>
            <pc:sldMk cId="3959600911" sldId="343"/>
            <ac:picMk id="14" creationId="{26FC0D0D-0CD7-4944-2339-D0906195ACD9}"/>
          </ac:picMkLst>
        </pc:picChg>
      </pc:sldChg>
      <pc:sldChg chg="addSp modSp add mod">
        <pc:chgData name="Henderson, Jack Dr (Maths &amp; Physics)" userId="a2cb016d-28d8-4dfc-8093-a84e1f43af46" providerId="ADAL" clId="{EA4EB008-9397-BF4A-8050-3DECCDE750B6}" dt="2024-07-24T16:11:43.740" v="724" actId="113"/>
        <pc:sldMkLst>
          <pc:docMk/>
          <pc:sldMk cId="2788153071" sldId="344"/>
        </pc:sldMkLst>
        <pc:spChg chg="add mod">
          <ac:chgData name="Henderson, Jack Dr (Maths &amp; Physics)" userId="a2cb016d-28d8-4dfc-8093-a84e1f43af46" providerId="ADAL" clId="{EA4EB008-9397-BF4A-8050-3DECCDE750B6}" dt="2024-07-24T16:11:43.740" v="724" actId="113"/>
          <ac:spMkLst>
            <pc:docMk/>
            <pc:sldMk cId="2788153071" sldId="344"/>
            <ac:spMk id="2" creationId="{86FB3225-A877-9CD8-DB89-B01DD1C0853C}"/>
          </ac:spMkLst>
        </pc:spChg>
        <pc:picChg chg="mod">
          <ac:chgData name="Henderson, Jack Dr (Maths &amp; Physics)" userId="a2cb016d-28d8-4dfc-8093-a84e1f43af46" providerId="ADAL" clId="{EA4EB008-9397-BF4A-8050-3DECCDE750B6}" dt="2024-07-24T16:03:34.117" v="295" actId="14826"/>
          <ac:picMkLst>
            <pc:docMk/>
            <pc:sldMk cId="2788153071" sldId="344"/>
            <ac:picMk id="3" creationId="{FB38BC8C-B607-2681-5E0E-8988C894C02D}"/>
          </ac:picMkLst>
        </pc:picChg>
        <pc:picChg chg="mod">
          <ac:chgData name="Henderson, Jack Dr (Maths &amp; Physics)" userId="a2cb016d-28d8-4dfc-8093-a84e1f43af46" providerId="ADAL" clId="{EA4EB008-9397-BF4A-8050-3DECCDE750B6}" dt="2024-07-24T16:03:23.089" v="294" actId="14826"/>
          <ac:picMkLst>
            <pc:docMk/>
            <pc:sldMk cId="2788153071" sldId="344"/>
            <ac:picMk id="7" creationId="{3E35D000-039D-53F1-AF1C-0DF76A6BA4D1}"/>
          </ac:picMkLst>
        </pc:picChg>
      </pc:sldChg>
      <pc:sldChg chg="addSp delSp modSp add mod">
        <pc:chgData name="Henderson, Jack Dr (Maths &amp; Physics)" userId="a2cb016d-28d8-4dfc-8093-a84e1f43af46" providerId="ADAL" clId="{EA4EB008-9397-BF4A-8050-3DECCDE750B6}" dt="2024-07-24T16:06:00.820" v="515" actId="57"/>
        <pc:sldMkLst>
          <pc:docMk/>
          <pc:sldMk cId="4263891233" sldId="345"/>
        </pc:sldMkLst>
        <pc:spChg chg="add mod">
          <ac:chgData name="Henderson, Jack Dr (Maths &amp; Physics)" userId="a2cb016d-28d8-4dfc-8093-a84e1f43af46" providerId="ADAL" clId="{EA4EB008-9397-BF4A-8050-3DECCDE750B6}" dt="2024-07-24T16:06:00.820" v="515" actId="57"/>
          <ac:spMkLst>
            <pc:docMk/>
            <pc:sldMk cId="4263891233" sldId="345"/>
            <ac:spMk id="13" creationId="{B4C14337-B7D9-E543-D033-3FDE1CF51CFD}"/>
          </ac:spMkLst>
        </pc:spChg>
        <pc:picChg chg="del">
          <ac:chgData name="Henderson, Jack Dr (Maths &amp; Physics)" userId="a2cb016d-28d8-4dfc-8093-a84e1f43af46" providerId="ADAL" clId="{EA4EB008-9397-BF4A-8050-3DECCDE750B6}" dt="2024-07-24T16:03:39.715" v="298" actId="478"/>
          <ac:picMkLst>
            <pc:docMk/>
            <pc:sldMk cId="4263891233" sldId="345"/>
            <ac:picMk id="3" creationId="{FB38BC8C-B607-2681-5E0E-8988C894C02D}"/>
          </ac:picMkLst>
        </pc:picChg>
        <pc:picChg chg="add mod">
          <ac:chgData name="Henderson, Jack Dr (Maths &amp; Physics)" userId="a2cb016d-28d8-4dfc-8093-a84e1f43af46" providerId="ADAL" clId="{EA4EB008-9397-BF4A-8050-3DECCDE750B6}" dt="2024-07-24T16:04:02.399" v="301" actId="692"/>
          <ac:picMkLst>
            <pc:docMk/>
            <pc:sldMk cId="4263891233" sldId="345"/>
            <ac:picMk id="6" creationId="{3BCCB0BD-CD58-7CC8-AF4E-3AB55A95CEF0}"/>
          </ac:picMkLst>
        </pc:picChg>
        <pc:picChg chg="del">
          <ac:chgData name="Henderson, Jack Dr (Maths &amp; Physics)" userId="a2cb016d-28d8-4dfc-8093-a84e1f43af46" providerId="ADAL" clId="{EA4EB008-9397-BF4A-8050-3DECCDE750B6}" dt="2024-07-24T16:03:38.628" v="297" actId="478"/>
          <ac:picMkLst>
            <pc:docMk/>
            <pc:sldMk cId="4263891233" sldId="345"/>
            <ac:picMk id="7" creationId="{3E35D000-039D-53F1-AF1C-0DF76A6BA4D1}"/>
          </ac:picMkLst>
        </pc:picChg>
      </pc:sldChg>
    </pc:docChg>
  </pc:docChgLst>
  <pc:docChgLst>
    <pc:chgData name="Henderson, Jack Dr (Maths &amp; Physics)" userId="a2cb016d-28d8-4dfc-8093-a84e1f43af46" providerId="ADAL" clId="{572C4064-E4FF-314F-BA31-7B25043ACFE8}"/>
    <pc:docChg chg="undo redo custSel addSld delSld modSld sldOrd">
      <pc:chgData name="Henderson, Jack Dr (Maths &amp; Physics)" userId="a2cb016d-28d8-4dfc-8093-a84e1f43af46" providerId="ADAL" clId="{572C4064-E4FF-314F-BA31-7B25043ACFE8}" dt="2024-08-23T17:11:55.090" v="6959" actId="1076"/>
      <pc:docMkLst>
        <pc:docMk/>
      </pc:docMkLst>
      <pc:sldChg chg="del">
        <pc:chgData name="Henderson, Jack Dr (Maths &amp; Physics)" userId="a2cb016d-28d8-4dfc-8093-a84e1f43af46" providerId="ADAL" clId="{572C4064-E4FF-314F-BA31-7B25043ACFE8}" dt="2024-08-11T18:25:34.600" v="55" actId="2696"/>
        <pc:sldMkLst>
          <pc:docMk/>
          <pc:sldMk cId="454787300" sldId="267"/>
        </pc:sldMkLst>
      </pc:sldChg>
      <pc:sldChg chg="modSp mod">
        <pc:chgData name="Henderson, Jack Dr (Maths &amp; Physics)" userId="a2cb016d-28d8-4dfc-8093-a84e1f43af46" providerId="ADAL" clId="{572C4064-E4FF-314F-BA31-7B25043ACFE8}" dt="2024-08-11T18:25:25.270" v="43" actId="20577"/>
        <pc:sldMkLst>
          <pc:docMk/>
          <pc:sldMk cId="3974653959" sldId="268"/>
        </pc:sldMkLst>
        <pc:spChg chg="mod">
          <ac:chgData name="Henderson, Jack Dr (Maths &amp; Physics)" userId="a2cb016d-28d8-4dfc-8093-a84e1f43af46" providerId="ADAL" clId="{572C4064-E4FF-314F-BA31-7B25043ACFE8}" dt="2024-08-11T18:25:14.629" v="17" actId="20577"/>
          <ac:spMkLst>
            <pc:docMk/>
            <pc:sldMk cId="3974653959" sldId="268"/>
            <ac:spMk id="8" creationId="{E2F4F158-902A-5145-9471-C3DD80F00179}"/>
          </ac:spMkLst>
        </pc:spChg>
        <pc:spChg chg="mod">
          <ac:chgData name="Henderson, Jack Dr (Maths &amp; Physics)" userId="a2cb016d-28d8-4dfc-8093-a84e1f43af46" providerId="ADAL" clId="{572C4064-E4FF-314F-BA31-7B25043ACFE8}" dt="2024-08-11T18:25:25.270" v="43" actId="20577"/>
          <ac:spMkLst>
            <pc:docMk/>
            <pc:sldMk cId="3974653959" sldId="268"/>
            <ac:spMk id="10" creationId="{D75DA593-BA49-6B45-AB95-8971A8BAE623}"/>
          </ac:spMkLst>
        </pc:spChg>
      </pc:sldChg>
      <pc:sldChg chg="del">
        <pc:chgData name="Henderson, Jack Dr (Maths &amp; Physics)" userId="a2cb016d-28d8-4dfc-8093-a84e1f43af46" providerId="ADAL" clId="{572C4064-E4FF-314F-BA31-7B25043ACFE8}" dt="2024-08-11T18:25:34.074" v="44" actId="2696"/>
        <pc:sldMkLst>
          <pc:docMk/>
          <pc:sldMk cId="3416492013" sldId="269"/>
        </pc:sldMkLst>
      </pc:sldChg>
      <pc:sldChg chg="del">
        <pc:chgData name="Henderson, Jack Dr (Maths &amp; Physics)" userId="a2cb016d-28d8-4dfc-8093-a84e1f43af46" providerId="ADAL" clId="{572C4064-E4FF-314F-BA31-7B25043ACFE8}" dt="2024-08-11T18:25:34.475" v="51" actId="2696"/>
        <pc:sldMkLst>
          <pc:docMk/>
          <pc:sldMk cId="1959379680" sldId="271"/>
        </pc:sldMkLst>
      </pc:sldChg>
      <pc:sldChg chg="del">
        <pc:chgData name="Henderson, Jack Dr (Maths &amp; Physics)" userId="a2cb016d-28d8-4dfc-8093-a84e1f43af46" providerId="ADAL" clId="{572C4064-E4FF-314F-BA31-7B25043ACFE8}" dt="2024-08-11T18:25:34.544" v="53" actId="2696"/>
        <pc:sldMkLst>
          <pc:docMk/>
          <pc:sldMk cId="247545157" sldId="298"/>
        </pc:sldMkLst>
      </pc:sldChg>
      <pc:sldChg chg="del">
        <pc:chgData name="Henderson, Jack Dr (Maths &amp; Physics)" userId="a2cb016d-28d8-4dfc-8093-a84e1f43af46" providerId="ADAL" clId="{572C4064-E4FF-314F-BA31-7B25043ACFE8}" dt="2024-08-11T18:25:34.580" v="54" actId="2696"/>
        <pc:sldMkLst>
          <pc:docMk/>
          <pc:sldMk cId="3141200487" sldId="300"/>
        </pc:sldMkLst>
      </pc:sldChg>
      <pc:sldChg chg="del">
        <pc:chgData name="Henderson, Jack Dr (Maths &amp; Physics)" userId="a2cb016d-28d8-4dfc-8093-a84e1f43af46" providerId="ADAL" clId="{572C4064-E4FF-314F-BA31-7B25043ACFE8}" dt="2024-08-11T18:25:34.791" v="61" actId="2696"/>
        <pc:sldMkLst>
          <pc:docMk/>
          <pc:sldMk cId="2038106921" sldId="309"/>
        </pc:sldMkLst>
      </pc:sldChg>
      <pc:sldChg chg="del">
        <pc:chgData name="Henderson, Jack Dr (Maths &amp; Physics)" userId="a2cb016d-28d8-4dfc-8093-a84e1f43af46" providerId="ADAL" clId="{572C4064-E4FF-314F-BA31-7B25043ACFE8}" dt="2024-08-11T18:25:35.276" v="71" actId="2696"/>
        <pc:sldMkLst>
          <pc:docMk/>
          <pc:sldMk cId="491191658" sldId="310"/>
        </pc:sldMkLst>
      </pc:sldChg>
      <pc:sldChg chg="modSp mod">
        <pc:chgData name="Henderson, Jack Dr (Maths &amp; Physics)" userId="a2cb016d-28d8-4dfc-8093-a84e1f43af46" providerId="ADAL" clId="{572C4064-E4FF-314F-BA31-7B25043ACFE8}" dt="2024-08-21T22:33:39.503" v="4169" actId="20577"/>
        <pc:sldMkLst>
          <pc:docMk/>
          <pc:sldMk cId="2004302962" sldId="314"/>
        </pc:sldMkLst>
        <pc:spChg chg="mod">
          <ac:chgData name="Henderson, Jack Dr (Maths &amp; Physics)" userId="a2cb016d-28d8-4dfc-8093-a84e1f43af46" providerId="ADAL" clId="{572C4064-E4FF-314F-BA31-7B25043ACFE8}" dt="2024-08-21T22:33:39.503" v="4169" actId="20577"/>
          <ac:spMkLst>
            <pc:docMk/>
            <pc:sldMk cId="2004302962" sldId="314"/>
            <ac:spMk id="2" creationId="{EF26AEEA-D69F-5D8F-2085-226A8B298A23}"/>
          </ac:spMkLst>
        </pc:spChg>
      </pc:sldChg>
      <pc:sldChg chg="del">
        <pc:chgData name="Henderson, Jack Dr (Maths &amp; Physics)" userId="a2cb016d-28d8-4dfc-8093-a84e1f43af46" providerId="ADAL" clId="{572C4064-E4FF-314F-BA31-7B25043ACFE8}" dt="2024-08-11T18:25:34.083" v="45" actId="2696"/>
        <pc:sldMkLst>
          <pc:docMk/>
          <pc:sldMk cId="2900042482" sldId="320"/>
        </pc:sldMkLst>
      </pc:sldChg>
      <pc:sldChg chg="del">
        <pc:chgData name="Henderson, Jack Dr (Maths &amp; Physics)" userId="a2cb016d-28d8-4dfc-8093-a84e1f43af46" providerId="ADAL" clId="{572C4064-E4FF-314F-BA31-7B25043ACFE8}" dt="2024-08-11T18:25:34.622" v="57" actId="2696"/>
        <pc:sldMkLst>
          <pc:docMk/>
          <pc:sldMk cId="1053951481" sldId="321"/>
        </pc:sldMkLst>
      </pc:sldChg>
      <pc:sldChg chg="del">
        <pc:chgData name="Henderson, Jack Dr (Maths &amp; Physics)" userId="a2cb016d-28d8-4dfc-8093-a84e1f43af46" providerId="ADAL" clId="{572C4064-E4FF-314F-BA31-7B25043ACFE8}" dt="2024-08-11T18:25:34.317" v="48" actId="2696"/>
        <pc:sldMkLst>
          <pc:docMk/>
          <pc:sldMk cId="944957403" sldId="322"/>
        </pc:sldMkLst>
      </pc:sldChg>
      <pc:sldChg chg="del">
        <pc:chgData name="Henderson, Jack Dr (Maths &amp; Physics)" userId="a2cb016d-28d8-4dfc-8093-a84e1f43af46" providerId="ADAL" clId="{572C4064-E4FF-314F-BA31-7B25043ACFE8}" dt="2024-08-11T18:25:34.446" v="49" actId="2696"/>
        <pc:sldMkLst>
          <pc:docMk/>
          <pc:sldMk cId="2767125726" sldId="323"/>
        </pc:sldMkLst>
      </pc:sldChg>
      <pc:sldChg chg="del">
        <pc:chgData name="Henderson, Jack Dr (Maths &amp; Physics)" userId="a2cb016d-28d8-4dfc-8093-a84e1f43af46" providerId="ADAL" clId="{572C4064-E4FF-314F-BA31-7B25043ACFE8}" dt="2024-08-11T18:25:34.975" v="64" actId="2696"/>
        <pc:sldMkLst>
          <pc:docMk/>
          <pc:sldMk cId="2658994579" sldId="324"/>
        </pc:sldMkLst>
      </pc:sldChg>
      <pc:sldChg chg="del">
        <pc:chgData name="Henderson, Jack Dr (Maths &amp; Physics)" userId="a2cb016d-28d8-4dfc-8093-a84e1f43af46" providerId="ADAL" clId="{572C4064-E4FF-314F-BA31-7B25043ACFE8}" dt="2024-08-11T18:25:35.059" v="69" actId="2696"/>
        <pc:sldMkLst>
          <pc:docMk/>
          <pc:sldMk cId="2719492991" sldId="325"/>
        </pc:sldMkLst>
      </pc:sldChg>
      <pc:sldChg chg="del">
        <pc:chgData name="Henderson, Jack Dr (Maths &amp; Physics)" userId="a2cb016d-28d8-4dfc-8093-a84e1f43af46" providerId="ADAL" clId="{572C4064-E4FF-314F-BA31-7B25043ACFE8}" dt="2024-08-11T18:25:34.496" v="52" actId="2696"/>
        <pc:sldMkLst>
          <pc:docMk/>
          <pc:sldMk cId="1406110785" sldId="326"/>
        </pc:sldMkLst>
      </pc:sldChg>
      <pc:sldChg chg="del">
        <pc:chgData name="Henderson, Jack Dr (Maths &amp; Physics)" userId="a2cb016d-28d8-4dfc-8093-a84e1f43af46" providerId="ADAL" clId="{572C4064-E4FF-314F-BA31-7B25043ACFE8}" dt="2024-08-11T18:25:35.080" v="70" actId="2696"/>
        <pc:sldMkLst>
          <pc:docMk/>
          <pc:sldMk cId="619062902" sldId="329"/>
        </pc:sldMkLst>
      </pc:sldChg>
      <pc:sldChg chg="del">
        <pc:chgData name="Henderson, Jack Dr (Maths &amp; Physics)" userId="a2cb016d-28d8-4dfc-8093-a84e1f43af46" providerId="ADAL" clId="{572C4064-E4FF-314F-BA31-7B25043ACFE8}" dt="2024-08-11T18:25:34.466" v="50" actId="2696"/>
        <pc:sldMkLst>
          <pc:docMk/>
          <pc:sldMk cId="2895761829" sldId="330"/>
        </pc:sldMkLst>
      </pc:sldChg>
      <pc:sldChg chg="del">
        <pc:chgData name="Henderson, Jack Dr (Maths &amp; Physics)" userId="a2cb016d-28d8-4dfc-8093-a84e1f43af46" providerId="ADAL" clId="{572C4064-E4FF-314F-BA31-7B25043ACFE8}" dt="2024-08-11T18:25:34.620" v="56" actId="2696"/>
        <pc:sldMkLst>
          <pc:docMk/>
          <pc:sldMk cId="1982137997" sldId="331"/>
        </pc:sldMkLst>
      </pc:sldChg>
      <pc:sldChg chg="del">
        <pc:chgData name="Henderson, Jack Dr (Maths &amp; Physics)" userId="a2cb016d-28d8-4dfc-8093-a84e1f43af46" providerId="ADAL" clId="{572C4064-E4FF-314F-BA31-7B25043ACFE8}" dt="2024-08-11T18:25:35.302" v="72" actId="2696"/>
        <pc:sldMkLst>
          <pc:docMk/>
          <pc:sldMk cId="1336147775" sldId="332"/>
        </pc:sldMkLst>
      </pc:sldChg>
      <pc:sldChg chg="del">
        <pc:chgData name="Henderson, Jack Dr (Maths &amp; Physics)" userId="a2cb016d-28d8-4dfc-8093-a84e1f43af46" providerId="ADAL" clId="{572C4064-E4FF-314F-BA31-7B25043ACFE8}" dt="2024-08-11T18:25:34.995" v="65" actId="2696"/>
        <pc:sldMkLst>
          <pc:docMk/>
          <pc:sldMk cId="16344712" sldId="333"/>
        </pc:sldMkLst>
      </pc:sldChg>
      <pc:sldChg chg="del">
        <pc:chgData name="Henderson, Jack Dr (Maths &amp; Physics)" userId="a2cb016d-28d8-4dfc-8093-a84e1f43af46" providerId="ADAL" clId="{572C4064-E4FF-314F-BA31-7B25043ACFE8}" dt="2024-08-11T18:25:35.035" v="67" actId="2696"/>
        <pc:sldMkLst>
          <pc:docMk/>
          <pc:sldMk cId="3013831704" sldId="334"/>
        </pc:sldMkLst>
      </pc:sldChg>
      <pc:sldChg chg="del">
        <pc:chgData name="Henderson, Jack Dr (Maths &amp; Physics)" userId="a2cb016d-28d8-4dfc-8093-a84e1f43af46" providerId="ADAL" clId="{572C4064-E4FF-314F-BA31-7B25043ACFE8}" dt="2024-08-11T18:25:35.037" v="68" actId="2696"/>
        <pc:sldMkLst>
          <pc:docMk/>
          <pc:sldMk cId="1520723149" sldId="335"/>
        </pc:sldMkLst>
      </pc:sldChg>
      <pc:sldChg chg="del">
        <pc:chgData name="Henderson, Jack Dr (Maths &amp; Physics)" userId="a2cb016d-28d8-4dfc-8093-a84e1f43af46" providerId="ADAL" clId="{572C4064-E4FF-314F-BA31-7B25043ACFE8}" dt="2024-08-11T18:25:34.841" v="63" actId="2696"/>
        <pc:sldMkLst>
          <pc:docMk/>
          <pc:sldMk cId="2917068559" sldId="336"/>
        </pc:sldMkLst>
      </pc:sldChg>
      <pc:sldChg chg="del">
        <pc:chgData name="Henderson, Jack Dr (Maths &amp; Physics)" userId="a2cb016d-28d8-4dfc-8093-a84e1f43af46" providerId="ADAL" clId="{572C4064-E4FF-314F-BA31-7B25043ACFE8}" dt="2024-08-11T18:25:34.645" v="58" actId="2696"/>
        <pc:sldMkLst>
          <pc:docMk/>
          <pc:sldMk cId="1927525731" sldId="339"/>
        </pc:sldMkLst>
      </pc:sldChg>
      <pc:sldChg chg="addSp delSp modSp new mod">
        <pc:chgData name="Henderson, Jack Dr (Maths &amp; Physics)" userId="a2cb016d-28d8-4dfc-8093-a84e1f43af46" providerId="ADAL" clId="{572C4064-E4FF-314F-BA31-7B25043ACFE8}" dt="2024-08-19T22:52:28.628" v="4151" actId="167"/>
        <pc:sldMkLst>
          <pc:docMk/>
          <pc:sldMk cId="4117936330" sldId="339"/>
        </pc:sldMkLst>
        <pc:spChg chg="mod">
          <ac:chgData name="Henderson, Jack Dr (Maths &amp; Physics)" userId="a2cb016d-28d8-4dfc-8093-a84e1f43af46" providerId="ADAL" clId="{572C4064-E4FF-314F-BA31-7B25043ACFE8}" dt="2024-08-19T22:46:56.463" v="4098"/>
          <ac:spMkLst>
            <pc:docMk/>
            <pc:sldMk cId="4117936330" sldId="339"/>
            <ac:spMk id="2" creationId="{BCD55181-ED6E-ECB2-A5D3-C2BC36003D4C}"/>
          </ac:spMkLst>
        </pc:spChg>
        <pc:spChg chg="add mod">
          <ac:chgData name="Henderson, Jack Dr (Maths &amp; Physics)" userId="a2cb016d-28d8-4dfc-8093-a84e1f43af46" providerId="ADAL" clId="{572C4064-E4FF-314F-BA31-7B25043ACFE8}" dt="2024-08-19T22:52:28.628" v="4151" actId="167"/>
          <ac:spMkLst>
            <pc:docMk/>
            <pc:sldMk cId="4117936330" sldId="339"/>
            <ac:spMk id="3" creationId="{D0349643-D4AE-3E76-E614-5F5B60182030}"/>
          </ac:spMkLst>
        </pc:spChg>
        <pc:spChg chg="del">
          <ac:chgData name="Henderson, Jack Dr (Maths &amp; Physics)" userId="a2cb016d-28d8-4dfc-8093-a84e1f43af46" providerId="ADAL" clId="{572C4064-E4FF-314F-BA31-7B25043ACFE8}" dt="2024-08-11T18:26:21.173" v="99" actId="478"/>
          <ac:spMkLst>
            <pc:docMk/>
            <pc:sldMk cId="4117936330" sldId="339"/>
            <ac:spMk id="3" creationId="{E4EB7DE2-6FB5-1260-06C4-088889F74507}"/>
          </ac:spMkLst>
        </pc:spChg>
        <pc:spChg chg="del">
          <ac:chgData name="Henderson, Jack Dr (Maths &amp; Physics)" userId="a2cb016d-28d8-4dfc-8093-a84e1f43af46" providerId="ADAL" clId="{572C4064-E4FF-314F-BA31-7B25043ACFE8}" dt="2024-08-11T18:26:14.955" v="79" actId="478"/>
          <ac:spMkLst>
            <pc:docMk/>
            <pc:sldMk cId="4117936330" sldId="339"/>
            <ac:spMk id="6" creationId="{A0D76EAC-D304-0CA0-8ADA-670792E5AE22}"/>
          </ac:spMkLst>
        </pc:spChg>
        <pc:spChg chg="add del">
          <ac:chgData name="Henderson, Jack Dr (Maths &amp; Physics)" userId="a2cb016d-28d8-4dfc-8093-a84e1f43af46" providerId="ADAL" clId="{572C4064-E4FF-314F-BA31-7B25043ACFE8}" dt="2024-08-11T18:26:23.787" v="101"/>
          <ac:spMkLst>
            <pc:docMk/>
            <pc:sldMk cId="4117936330" sldId="339"/>
            <ac:spMk id="7" creationId="{74193C64-00FF-5E86-34A5-677D423F60C6}"/>
          </ac:spMkLst>
        </pc:spChg>
        <pc:spChg chg="add del">
          <ac:chgData name="Henderson, Jack Dr (Maths &amp; Physics)" userId="a2cb016d-28d8-4dfc-8093-a84e1f43af46" providerId="ADAL" clId="{572C4064-E4FF-314F-BA31-7B25043ACFE8}" dt="2024-08-11T18:26:28.725" v="103"/>
          <ac:spMkLst>
            <pc:docMk/>
            <pc:sldMk cId="4117936330" sldId="339"/>
            <ac:spMk id="8" creationId="{B87460AC-9AB9-7DA2-C54C-3279CDFC877C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29" creationId="{ED26A230-6554-0552-C662-649205431B22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30" creationId="{9E240FC4-B14F-9ABE-4545-BD283DA7C804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31" creationId="{8C01747A-2BAD-DFC1-24AB-2FC8EB10EF63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32" creationId="{539401ED-667F-7C0D-21B7-C3A4DCB8CEBD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33" creationId="{139FDE9C-0254-1E0F-35AD-2432E1B1EE42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34" creationId="{1B9D4CA3-1BA3-CE6B-5D7B-F9765B6801C3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35" creationId="{E19C3E03-7AEA-F7C3-5F3D-9F83F1F3181D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36" creationId="{8B17749F-725D-2386-8499-EAF1CE7692AD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37" creationId="{56CD8ECD-479A-E753-3E2B-B2065A1D33E2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38" creationId="{EB35BE06-7A06-6366-F21F-21FCD279850E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39" creationId="{A9D50DB4-79BA-B5B4-74EC-6DD9D7FED06A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40" creationId="{4AE9AC42-6AEF-651A-9E7B-28CBDB3B6ECE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41" creationId="{5EB9C7FE-A316-5561-C3D9-0FBAA9DADA2E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42" creationId="{F47CD7D1-1AF4-DBA1-C19D-2D0C29A165B0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43" creationId="{8F18249F-D205-2B26-09A2-F9D07C730879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44" creationId="{B3E347E5-8016-B024-732F-26052833E7E4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45" creationId="{E805A896-5CC3-5891-F2F1-3DD92E20D61C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46" creationId="{7B2507BB-C627-D33B-EB4A-4992095FF7F8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47" creationId="{DEF5CAED-5246-ED4D-17F2-32B79ED7A35E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48" creationId="{56F74353-2D89-D53C-0C29-38C497BABDA7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49" creationId="{F12658E1-C652-ED08-7F00-EE0D5B642526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50" creationId="{00BF0479-97BB-EE53-9BFD-03CE8063F53A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51" creationId="{B3F574A8-C028-3DD1-C059-5C97850A2AE7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52" creationId="{F97C57B8-39A8-290F-261E-43A39AC0956E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53" creationId="{52D828FC-B376-CA26-B785-1D8F5542EBCA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72" creationId="{6B39DF70-536C-7615-D904-CC6F5C695634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73" creationId="{49224F51-D08D-1746-749C-3B883E397957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74" creationId="{605AC4F1-C043-36E4-0491-9967FAAAA7FD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75" creationId="{83E595C4-56A4-3B9C-5B7F-4C32AEFEF942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76" creationId="{3B5B48FC-2C85-F319-EEC6-A19337FEA213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77" creationId="{708796C8-9ED0-F96C-6090-1C1031800BA5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78" creationId="{7FBAAA79-8B84-C471-BAC4-9C0C2C64AFF3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79" creationId="{BCE0004B-E85F-CAD6-6FF2-E1727666A4A0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80" creationId="{CB511C96-F580-5A17-30CA-DA1681E50E7A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81" creationId="{BB34DB01-D02A-27DB-310A-2EDEF0581586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82" creationId="{D5C6C0B7-F5E4-6F7C-9861-C1DCE52007C9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83" creationId="{A07F46F6-93D3-F38E-4CAE-15A00586A87C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84" creationId="{21B65258-15FA-4B8F-B12D-1ABA482D4DCA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85" creationId="{087BC825-92C8-2D89-DFC6-FE9AA3FE8385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86" creationId="{22901E8F-6A65-9C98-6C3D-E0D9D3620D21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87" creationId="{8CC18505-E568-B152-D5F2-C1432787C396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88" creationId="{6F0F4D93-F2D0-6AAD-B6C9-471EFC5945C6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89" creationId="{85905CDE-CBA0-B615-29F5-133918BFCA11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90" creationId="{81277623-96E9-757E-CD90-CD034F45983D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91" creationId="{802A5F66-BF54-341E-2365-DA5D2716BD7E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92" creationId="{FE7DEC50-36B8-5260-9982-F73863F8AEA7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93" creationId="{7B6D3ED5-27C9-1AA3-FDCB-B6972BDE9A8B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94" creationId="{B96FBE94-A402-3E84-233A-7E3D0D13864F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95" creationId="{2F81B3FF-2CF0-C3C7-A829-42F1BB481ED1}"/>
          </ac:spMkLst>
        </pc:spChg>
        <pc:spChg chg="mod">
          <ac:chgData name="Henderson, Jack Dr (Maths &amp; Physics)" userId="a2cb016d-28d8-4dfc-8093-a84e1f43af46" providerId="ADAL" clId="{572C4064-E4FF-314F-BA31-7B25043ACFE8}" dt="2024-08-11T18:28:10.717" v="107"/>
          <ac:spMkLst>
            <pc:docMk/>
            <pc:sldMk cId="4117936330" sldId="339"/>
            <ac:spMk id="96" creationId="{A8F64317-056E-EC63-ABF4-E382B374D441}"/>
          </ac:spMkLst>
        </pc:spChg>
        <pc:spChg chg="add mod">
          <ac:chgData name="Henderson, Jack Dr (Maths &amp; Physics)" userId="a2cb016d-28d8-4dfc-8093-a84e1f43af46" providerId="ADAL" clId="{572C4064-E4FF-314F-BA31-7B25043ACFE8}" dt="2024-08-11T18:29:57.964" v="142" actId="166"/>
          <ac:spMkLst>
            <pc:docMk/>
            <pc:sldMk cId="4117936330" sldId="339"/>
            <ac:spMk id="97" creationId="{93AB1C4D-9FBE-9C78-5F89-E98024C987AC}"/>
          </ac:spMkLst>
        </pc:spChg>
        <pc:spChg chg="add mod">
          <ac:chgData name="Henderson, Jack Dr (Maths &amp; Physics)" userId="a2cb016d-28d8-4dfc-8093-a84e1f43af46" providerId="ADAL" clId="{572C4064-E4FF-314F-BA31-7B25043ACFE8}" dt="2024-08-11T18:30:46.279" v="146" actId="207"/>
          <ac:spMkLst>
            <pc:docMk/>
            <pc:sldMk cId="4117936330" sldId="339"/>
            <ac:spMk id="98" creationId="{70531CF4-9ECA-D3DC-2DA7-330F5235FFAF}"/>
          </ac:spMkLst>
        </pc:spChg>
        <pc:spChg chg="add mod">
          <ac:chgData name="Henderson, Jack Dr (Maths &amp; Physics)" userId="a2cb016d-28d8-4dfc-8093-a84e1f43af46" providerId="ADAL" clId="{572C4064-E4FF-314F-BA31-7B25043ACFE8}" dt="2024-08-11T18:30:49.798" v="147" actId="207"/>
          <ac:spMkLst>
            <pc:docMk/>
            <pc:sldMk cId="4117936330" sldId="339"/>
            <ac:spMk id="99" creationId="{F2CF19C3-B068-3F93-91A9-199A3CCD820B}"/>
          </ac:spMkLst>
        </pc:spChg>
        <pc:spChg chg="add mod">
          <ac:chgData name="Henderson, Jack Dr (Maths &amp; Physics)" userId="a2cb016d-28d8-4dfc-8093-a84e1f43af46" providerId="ADAL" clId="{572C4064-E4FF-314F-BA31-7B25043ACFE8}" dt="2024-08-11T18:31:17.845" v="161" actId="692"/>
          <ac:spMkLst>
            <pc:docMk/>
            <pc:sldMk cId="4117936330" sldId="339"/>
            <ac:spMk id="100" creationId="{9B98AE8F-D7E9-3324-FDAD-F7DEBFAF2060}"/>
          </ac:spMkLst>
        </pc:spChg>
        <pc:spChg chg="add mod">
          <ac:chgData name="Henderson, Jack Dr (Maths &amp; Physics)" userId="a2cb016d-28d8-4dfc-8093-a84e1f43af46" providerId="ADAL" clId="{572C4064-E4FF-314F-BA31-7B25043ACFE8}" dt="2024-08-11T18:31:23.793" v="164" actId="692"/>
          <ac:spMkLst>
            <pc:docMk/>
            <pc:sldMk cId="4117936330" sldId="339"/>
            <ac:spMk id="101" creationId="{30627E85-80CA-8A82-AF14-F8462D55A062}"/>
          </ac:spMkLst>
        </pc:spChg>
        <pc:spChg chg="add mod">
          <ac:chgData name="Henderson, Jack Dr (Maths &amp; Physics)" userId="a2cb016d-28d8-4dfc-8093-a84e1f43af46" providerId="ADAL" clId="{572C4064-E4FF-314F-BA31-7B25043ACFE8}" dt="2024-08-11T18:30:29.510" v="145" actId="207"/>
          <ac:spMkLst>
            <pc:docMk/>
            <pc:sldMk cId="4117936330" sldId="339"/>
            <ac:spMk id="102" creationId="{DE383743-CC94-5DEE-65FA-844855460F5E}"/>
          </ac:spMkLst>
        </pc:spChg>
        <pc:spChg chg="add mod">
          <ac:chgData name="Henderson, Jack Dr (Maths &amp; Physics)" userId="a2cb016d-28d8-4dfc-8093-a84e1f43af46" providerId="ADAL" clId="{572C4064-E4FF-314F-BA31-7B25043ACFE8}" dt="2024-08-11T18:29:53.376" v="141" actId="207"/>
          <ac:spMkLst>
            <pc:docMk/>
            <pc:sldMk cId="4117936330" sldId="339"/>
            <ac:spMk id="103" creationId="{D60E72DF-7BF6-D8B2-7051-056929391869}"/>
          </ac:spMkLst>
        </pc:spChg>
        <pc:spChg chg="add mod">
          <ac:chgData name="Henderson, Jack Dr (Maths &amp; Physics)" userId="a2cb016d-28d8-4dfc-8093-a84e1f43af46" providerId="ADAL" clId="{572C4064-E4FF-314F-BA31-7B25043ACFE8}" dt="2024-08-11T18:41:31.584" v="345" actId="20577"/>
          <ac:spMkLst>
            <pc:docMk/>
            <pc:sldMk cId="4117936330" sldId="339"/>
            <ac:spMk id="104" creationId="{C573A4AB-FD10-BE68-7FBB-EC68C2F8F5BA}"/>
          </ac:spMkLst>
        </pc:spChg>
        <pc:grpChg chg="add mod">
          <ac:chgData name="Henderson, Jack Dr (Maths &amp; Physics)" userId="a2cb016d-28d8-4dfc-8093-a84e1f43af46" providerId="ADAL" clId="{572C4064-E4FF-314F-BA31-7B25043ACFE8}" dt="2024-08-11T18:28:15.063" v="108" actId="1076"/>
          <ac:grpSpMkLst>
            <pc:docMk/>
            <pc:sldMk cId="4117936330" sldId="339"/>
            <ac:grpSpMk id="11" creationId="{2ED0C011-86D8-51A0-1E02-A99D450B87F7}"/>
          </ac:grpSpMkLst>
        </pc:grpChg>
        <pc:grpChg chg="mod">
          <ac:chgData name="Henderson, Jack Dr (Maths &amp; Physics)" userId="a2cb016d-28d8-4dfc-8093-a84e1f43af46" providerId="ADAL" clId="{572C4064-E4FF-314F-BA31-7B25043ACFE8}" dt="2024-08-11T18:28:10.717" v="107"/>
          <ac:grpSpMkLst>
            <pc:docMk/>
            <pc:sldMk cId="4117936330" sldId="339"/>
            <ac:grpSpMk id="12" creationId="{154FAB76-8515-DB61-0E0E-696537CBDC24}"/>
          </ac:grpSpMkLst>
        </pc:grpChg>
        <pc:grpChg chg="add mod">
          <ac:chgData name="Henderson, Jack Dr (Maths &amp; Physics)" userId="a2cb016d-28d8-4dfc-8093-a84e1f43af46" providerId="ADAL" clId="{572C4064-E4FF-314F-BA31-7B25043ACFE8}" dt="2024-08-11T18:28:15.063" v="108" actId="1076"/>
          <ac:grpSpMkLst>
            <pc:docMk/>
            <pc:sldMk cId="4117936330" sldId="339"/>
            <ac:grpSpMk id="54" creationId="{69FBE5EF-707A-8F9C-2DA9-E3AD876B165A}"/>
          </ac:grpSpMkLst>
        </pc:grpChg>
        <pc:grpChg chg="mod">
          <ac:chgData name="Henderson, Jack Dr (Maths &amp; Physics)" userId="a2cb016d-28d8-4dfc-8093-a84e1f43af46" providerId="ADAL" clId="{572C4064-E4FF-314F-BA31-7B25043ACFE8}" dt="2024-08-11T18:28:10.717" v="107"/>
          <ac:grpSpMkLst>
            <pc:docMk/>
            <pc:sldMk cId="4117936330" sldId="339"/>
            <ac:grpSpMk id="55" creationId="{A5E40E22-3233-8450-E125-ED784AFDA396}"/>
          </ac:grpSpMkLst>
        </pc:grpChg>
        <pc:picChg chg="add del mod">
          <ac:chgData name="Henderson, Jack Dr (Maths &amp; Physics)" userId="a2cb016d-28d8-4dfc-8093-a84e1f43af46" providerId="ADAL" clId="{572C4064-E4FF-314F-BA31-7B25043ACFE8}" dt="2024-08-11T18:41:25.882" v="340" actId="478"/>
          <ac:picMkLst>
            <pc:docMk/>
            <pc:sldMk cId="4117936330" sldId="339"/>
            <ac:picMk id="10" creationId="{F90514BE-FF94-3F55-DC40-C7096F8BCBCA}"/>
          </ac:picMkLst>
        </pc:picChg>
        <pc:picChg chg="add mod">
          <ac:chgData name="Henderson, Jack Dr (Maths &amp; Physics)" userId="a2cb016d-28d8-4dfc-8093-a84e1f43af46" providerId="ADAL" clId="{572C4064-E4FF-314F-BA31-7B25043ACFE8}" dt="2024-08-11T18:42:00.327" v="351" actId="171"/>
          <ac:picMkLst>
            <pc:docMk/>
            <pc:sldMk cId="4117936330" sldId="339"/>
            <ac:picMk id="106" creationId="{7C7925AF-9A7D-F9BA-5852-CCB4C40116F7}"/>
          </ac:picMkLst>
        </pc:pic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13" creationId="{33A2BE59-B998-F06B-B94C-8BD28FE449C2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14" creationId="{599D2C87-9313-7A40-4498-377A07103629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15" creationId="{AB9E60F7-06BC-CA9A-71C3-C74B33106B84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16" creationId="{B3350619-B526-2E81-AEDB-28B907B723BC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17" creationId="{ECC4E70D-5407-EAE4-F102-B638D5B7589A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18" creationId="{FF929E90-6BEA-472D-72C0-350125651AA9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19" creationId="{404CF14B-3D81-DC50-616D-BE42C1BF6572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20" creationId="{45295DDB-40BE-DD3A-6BDB-CD2EE705ECF6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21" creationId="{920A2DB2-C075-71B6-7EED-3F0D1004EE7B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22" creationId="{5EAD7563-B942-7FA6-C760-784825919CE2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23" creationId="{F2276671-E0DB-4634-68A6-0B5D0A3A0E1A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24" creationId="{F7FAA9A7-6792-21CC-492F-84A19EA01F3D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25" creationId="{D7F630CA-0E16-1311-6B31-F29757A6FAEB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26" creationId="{0945714F-D19F-0578-B46B-F69F0E40B3EC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27" creationId="{E5E11A63-B662-7513-3FD4-548EF32A7B74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28" creationId="{780BEC71-8FFF-C7D6-14F4-C125C47675BE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56" creationId="{18383E2B-3BD5-0B22-40C6-D5E1340FE091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57" creationId="{0818A080-B47B-DAAE-F473-9ECCCCF7ED8C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58" creationId="{633BE858-9BD7-DFFD-42D3-1389B1F1F3B5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59" creationId="{8755D401-2B7C-ACDB-752D-01234ADE355D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60" creationId="{06B0F5B4-88DE-BAC1-E90B-8D07F4DFBF85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61" creationId="{A0F1E370-3903-6D50-8550-EC4652D0B463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62" creationId="{D802A951-007E-5DB8-3D2A-10D168D3F3B2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63" creationId="{96DED077-6E44-59D0-B981-09B2F516DB9C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64" creationId="{16EEC1A6-5C9A-2DEB-3060-C47213C7DA5B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65" creationId="{4A3E0463-E1CB-E8FF-46D0-DC2240C8ABDE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66" creationId="{CD69E97A-0C93-1E82-6077-FFE28971DB8C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67" creationId="{3073550F-71FA-202C-9BF0-4B5E01516289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68" creationId="{6721955A-2ABA-EC3F-CBB4-3C9DC00EA465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69" creationId="{174BDDD5-6571-340F-D9A0-C55B7E2922BA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70" creationId="{3E89FEB7-1F8E-C2E8-41F9-C69ABA85CB31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28:10.717" v="107"/>
          <ac:cxnSpMkLst>
            <pc:docMk/>
            <pc:sldMk cId="4117936330" sldId="339"/>
            <ac:cxnSpMk id="71" creationId="{61B8A0A7-49CE-CB7F-4142-BBC4404FB6FC}"/>
          </ac:cxnSpMkLst>
        </pc:cxnChg>
      </pc:sldChg>
      <pc:sldChg chg="new del">
        <pc:chgData name="Henderson, Jack Dr (Maths &amp; Physics)" userId="a2cb016d-28d8-4dfc-8093-a84e1f43af46" providerId="ADAL" clId="{572C4064-E4FF-314F-BA31-7B25043ACFE8}" dt="2024-08-16T23:01:49.833" v="1856" actId="2696"/>
        <pc:sldMkLst>
          <pc:docMk/>
          <pc:sldMk cId="1415797101" sldId="340"/>
        </pc:sldMkLst>
      </pc:sldChg>
      <pc:sldChg chg="del">
        <pc:chgData name="Henderson, Jack Dr (Maths &amp; Physics)" userId="a2cb016d-28d8-4dfc-8093-a84e1f43af46" providerId="ADAL" clId="{572C4064-E4FF-314F-BA31-7B25043ACFE8}" dt="2024-08-11T18:25:34.668" v="59" actId="2696"/>
        <pc:sldMkLst>
          <pc:docMk/>
          <pc:sldMk cId="2318481241" sldId="340"/>
        </pc:sldMkLst>
      </pc:sldChg>
      <pc:sldChg chg="addSp modSp add mod">
        <pc:chgData name="Henderson, Jack Dr (Maths &amp; Physics)" userId="a2cb016d-28d8-4dfc-8093-a84e1f43af46" providerId="ADAL" clId="{572C4064-E4FF-314F-BA31-7B25043ACFE8}" dt="2024-08-19T22:52:18.692" v="4149" actId="170"/>
        <pc:sldMkLst>
          <pc:docMk/>
          <pc:sldMk cId="881437942" sldId="341"/>
        </pc:sldMkLst>
        <pc:spChg chg="mod">
          <ac:chgData name="Henderson, Jack Dr (Maths &amp; Physics)" userId="a2cb016d-28d8-4dfc-8093-a84e1f43af46" providerId="ADAL" clId="{572C4064-E4FF-314F-BA31-7B25043ACFE8}" dt="2024-08-19T22:46:59.815" v="4099"/>
          <ac:spMkLst>
            <pc:docMk/>
            <pc:sldMk cId="881437942" sldId="341"/>
            <ac:spMk id="2" creationId="{BCD55181-ED6E-ECB2-A5D3-C2BC36003D4C}"/>
          </ac:spMkLst>
        </pc:spChg>
        <pc:spChg chg="add mod">
          <ac:chgData name="Henderson, Jack Dr (Maths &amp; Physics)" userId="a2cb016d-28d8-4dfc-8093-a84e1f43af46" providerId="ADAL" clId="{572C4064-E4FF-314F-BA31-7B25043ACFE8}" dt="2024-08-12T21:21:09.692" v="979" actId="14100"/>
          <ac:spMkLst>
            <pc:docMk/>
            <pc:sldMk cId="881437942" sldId="341"/>
            <ac:spMk id="3" creationId="{6DD736AB-8C6D-76B1-644C-7F3E230D6DDF}"/>
          </ac:spMkLst>
        </pc:spChg>
        <pc:spChg chg="add mod">
          <ac:chgData name="Henderson, Jack Dr (Maths &amp; Physics)" userId="a2cb016d-28d8-4dfc-8093-a84e1f43af46" providerId="ADAL" clId="{572C4064-E4FF-314F-BA31-7B25043ACFE8}" dt="2024-08-12T21:21:49.717" v="991" actId="14100"/>
          <ac:spMkLst>
            <pc:docMk/>
            <pc:sldMk cId="881437942" sldId="341"/>
            <ac:spMk id="6" creationId="{D965F4CD-F1B9-5EED-A67C-AADAD669F360}"/>
          </ac:spMkLst>
        </pc:spChg>
        <pc:spChg chg="add mod">
          <ac:chgData name="Henderson, Jack Dr (Maths &amp; Physics)" userId="a2cb016d-28d8-4dfc-8093-a84e1f43af46" providerId="ADAL" clId="{572C4064-E4FF-314F-BA31-7B25043ACFE8}" dt="2024-08-12T21:22:02.033" v="995" actId="14100"/>
          <ac:spMkLst>
            <pc:docMk/>
            <pc:sldMk cId="881437942" sldId="341"/>
            <ac:spMk id="7" creationId="{B9208232-2058-517A-C0F1-8E1427B6DF4F}"/>
          </ac:spMkLst>
        </pc:spChg>
        <pc:spChg chg="add mod">
          <ac:chgData name="Henderson, Jack Dr (Maths &amp; Physics)" userId="a2cb016d-28d8-4dfc-8093-a84e1f43af46" providerId="ADAL" clId="{572C4064-E4FF-314F-BA31-7B25043ACFE8}" dt="2024-08-12T21:22:12.408" v="999" actId="14100"/>
          <ac:spMkLst>
            <pc:docMk/>
            <pc:sldMk cId="881437942" sldId="341"/>
            <ac:spMk id="8" creationId="{1CBB959A-588D-5D86-1603-D7B2B0AFEA36}"/>
          </ac:spMkLst>
        </pc:spChg>
        <pc:spChg chg="add mod">
          <ac:chgData name="Henderson, Jack Dr (Maths &amp; Physics)" userId="a2cb016d-28d8-4dfc-8093-a84e1f43af46" providerId="ADAL" clId="{572C4064-E4FF-314F-BA31-7B25043ACFE8}" dt="2024-08-19T22:52:18.692" v="4149" actId="170"/>
          <ac:spMkLst>
            <pc:docMk/>
            <pc:sldMk cId="881437942" sldId="341"/>
            <ac:spMk id="9" creationId="{95A5732F-8543-F17B-4D00-3C6551636FA9}"/>
          </ac:spMkLst>
        </pc:spChg>
        <pc:spChg chg="mod">
          <ac:chgData name="Henderson, Jack Dr (Maths &amp; Physics)" userId="a2cb016d-28d8-4dfc-8093-a84e1f43af46" providerId="ADAL" clId="{572C4064-E4FF-314F-BA31-7B25043ACFE8}" dt="2024-08-12T21:22:27.265" v="1001" actId="20577"/>
          <ac:spMkLst>
            <pc:docMk/>
            <pc:sldMk cId="881437942" sldId="341"/>
            <ac:spMk id="104" creationId="{C573A4AB-FD10-BE68-7FBB-EC68C2F8F5BA}"/>
          </ac:spMkLst>
        </pc:spChg>
        <pc:picChg chg="mod">
          <ac:chgData name="Henderson, Jack Dr (Maths &amp; Physics)" userId="a2cb016d-28d8-4dfc-8093-a84e1f43af46" providerId="ADAL" clId="{572C4064-E4FF-314F-BA31-7B25043ACFE8}" dt="2024-08-19T22:52:12.815" v="4147" actId="167"/>
          <ac:picMkLst>
            <pc:docMk/>
            <pc:sldMk cId="881437942" sldId="341"/>
            <ac:picMk id="10" creationId="{F90514BE-FF94-3F55-DC40-C7096F8BCBCA}"/>
          </ac:picMkLst>
        </pc:picChg>
      </pc:sldChg>
      <pc:sldChg chg="del">
        <pc:chgData name="Henderson, Jack Dr (Maths &amp; Physics)" userId="a2cb016d-28d8-4dfc-8093-a84e1f43af46" providerId="ADAL" clId="{572C4064-E4FF-314F-BA31-7B25043ACFE8}" dt="2024-08-11T18:25:34.669" v="60" actId="2696"/>
        <pc:sldMkLst>
          <pc:docMk/>
          <pc:sldMk cId="1810693376" sldId="341"/>
        </pc:sldMkLst>
      </pc:sldChg>
      <pc:sldChg chg="del">
        <pc:chgData name="Henderson, Jack Dr (Maths &amp; Physics)" userId="a2cb016d-28d8-4dfc-8093-a84e1f43af46" providerId="ADAL" clId="{572C4064-E4FF-314F-BA31-7B25043ACFE8}" dt="2024-08-11T18:25:34.086" v="46" actId="2696"/>
        <pc:sldMkLst>
          <pc:docMk/>
          <pc:sldMk cId="598612661" sldId="342"/>
        </pc:sldMkLst>
      </pc:sldChg>
      <pc:sldChg chg="addSp delSp modSp add mod">
        <pc:chgData name="Henderson, Jack Dr (Maths &amp; Physics)" userId="a2cb016d-28d8-4dfc-8093-a84e1f43af46" providerId="ADAL" clId="{572C4064-E4FF-314F-BA31-7B25043ACFE8}" dt="2024-08-19T23:08:55.938" v="4155" actId="20577"/>
        <pc:sldMkLst>
          <pc:docMk/>
          <pc:sldMk cId="1796776382" sldId="342"/>
        </pc:sldMkLst>
        <pc:spChg chg="mod">
          <ac:chgData name="Henderson, Jack Dr (Maths &amp; Physics)" userId="a2cb016d-28d8-4dfc-8093-a84e1f43af46" providerId="ADAL" clId="{572C4064-E4FF-314F-BA31-7B25043ACFE8}" dt="2024-08-19T22:47:06.196" v="4101"/>
          <ac:spMkLst>
            <pc:docMk/>
            <pc:sldMk cId="1796776382" sldId="342"/>
            <ac:spMk id="2" creationId="{BCD55181-ED6E-ECB2-A5D3-C2BC36003D4C}"/>
          </ac:spMkLst>
        </pc:spChg>
        <pc:spChg chg="add del mod">
          <ac:chgData name="Henderson, Jack Dr (Maths &amp; Physics)" userId="a2cb016d-28d8-4dfc-8093-a84e1f43af46" providerId="ADAL" clId="{572C4064-E4FF-314F-BA31-7B25043ACFE8}" dt="2024-08-19T22:51:28.902" v="4138" actId="478"/>
          <ac:spMkLst>
            <pc:docMk/>
            <pc:sldMk cId="1796776382" sldId="342"/>
            <ac:spMk id="3" creationId="{54EAF5FA-9CA6-87C3-3D18-8763DD2D0B02}"/>
          </ac:spMkLst>
        </pc:spChg>
        <pc:spChg chg="add del">
          <ac:chgData name="Henderson, Jack Dr (Maths &amp; Physics)" userId="a2cb016d-28d8-4dfc-8093-a84e1f43af46" providerId="ADAL" clId="{572C4064-E4FF-314F-BA31-7B25043ACFE8}" dt="2024-08-11T18:42:27.585" v="356" actId="478"/>
          <ac:spMkLst>
            <pc:docMk/>
            <pc:sldMk cId="1796776382" sldId="342"/>
            <ac:spMk id="5" creationId="{494CA489-E33F-EBC3-B62A-C9594582A82D}"/>
          </ac:spMkLst>
        </pc:spChg>
        <pc:spChg chg="add mod">
          <ac:chgData name="Henderson, Jack Dr (Maths &amp; Physics)" userId="a2cb016d-28d8-4dfc-8093-a84e1f43af46" providerId="ADAL" clId="{572C4064-E4FF-314F-BA31-7B25043ACFE8}" dt="2024-08-19T23:08:55.938" v="4155" actId="20577"/>
          <ac:spMkLst>
            <pc:docMk/>
            <pc:sldMk cId="1796776382" sldId="342"/>
            <ac:spMk id="7" creationId="{B191E1ED-1FE9-F4FD-4007-21EE1FE86724}"/>
          </ac:spMkLst>
        </pc:spChg>
        <pc:spChg chg="add mod">
          <ac:chgData name="Henderson, Jack Dr (Maths &amp; Physics)" userId="a2cb016d-28d8-4dfc-8093-a84e1f43af46" providerId="ADAL" clId="{572C4064-E4FF-314F-BA31-7B25043ACFE8}" dt="2024-08-19T22:51:40.486" v="4141" actId="166"/>
          <ac:spMkLst>
            <pc:docMk/>
            <pc:sldMk cId="1796776382" sldId="342"/>
            <ac:spMk id="8" creationId="{6C6CA5D6-96EB-8CD9-76AB-9CFE941C334C}"/>
          </ac:spMkLst>
        </pc:spChg>
        <pc:spChg chg="add del">
          <ac:chgData name="Henderson, Jack Dr (Maths &amp; Physics)" userId="a2cb016d-28d8-4dfc-8093-a84e1f43af46" providerId="ADAL" clId="{572C4064-E4FF-314F-BA31-7B25043ACFE8}" dt="2024-08-11T18:42:30.994" v="357" actId="478"/>
          <ac:spMkLst>
            <pc:docMk/>
            <pc:sldMk cId="1796776382" sldId="342"/>
            <ac:spMk id="97" creationId="{93AB1C4D-9FBE-9C78-5F89-E98024C987AC}"/>
          </ac:spMkLst>
        </pc:spChg>
        <pc:spChg chg="add del">
          <ac:chgData name="Henderson, Jack Dr (Maths &amp; Physics)" userId="a2cb016d-28d8-4dfc-8093-a84e1f43af46" providerId="ADAL" clId="{572C4064-E4FF-314F-BA31-7B25043ACFE8}" dt="2024-08-11T18:42:30.994" v="357" actId="478"/>
          <ac:spMkLst>
            <pc:docMk/>
            <pc:sldMk cId="1796776382" sldId="342"/>
            <ac:spMk id="98" creationId="{70531CF4-9ECA-D3DC-2DA7-330F5235FFAF}"/>
          </ac:spMkLst>
        </pc:spChg>
        <pc:spChg chg="add del">
          <ac:chgData name="Henderson, Jack Dr (Maths &amp; Physics)" userId="a2cb016d-28d8-4dfc-8093-a84e1f43af46" providerId="ADAL" clId="{572C4064-E4FF-314F-BA31-7B25043ACFE8}" dt="2024-08-11T18:42:30.994" v="357" actId="478"/>
          <ac:spMkLst>
            <pc:docMk/>
            <pc:sldMk cId="1796776382" sldId="342"/>
            <ac:spMk id="99" creationId="{F2CF19C3-B068-3F93-91A9-199A3CCD820B}"/>
          </ac:spMkLst>
        </pc:spChg>
        <pc:spChg chg="add del">
          <ac:chgData name="Henderson, Jack Dr (Maths &amp; Physics)" userId="a2cb016d-28d8-4dfc-8093-a84e1f43af46" providerId="ADAL" clId="{572C4064-E4FF-314F-BA31-7B25043ACFE8}" dt="2024-08-11T18:42:30.994" v="357" actId="478"/>
          <ac:spMkLst>
            <pc:docMk/>
            <pc:sldMk cId="1796776382" sldId="342"/>
            <ac:spMk id="100" creationId="{9B98AE8F-D7E9-3324-FDAD-F7DEBFAF2060}"/>
          </ac:spMkLst>
        </pc:spChg>
        <pc:spChg chg="add del">
          <ac:chgData name="Henderson, Jack Dr (Maths &amp; Physics)" userId="a2cb016d-28d8-4dfc-8093-a84e1f43af46" providerId="ADAL" clId="{572C4064-E4FF-314F-BA31-7B25043ACFE8}" dt="2024-08-11T18:42:30.994" v="357" actId="478"/>
          <ac:spMkLst>
            <pc:docMk/>
            <pc:sldMk cId="1796776382" sldId="342"/>
            <ac:spMk id="101" creationId="{30627E85-80CA-8A82-AF14-F8462D55A062}"/>
          </ac:spMkLst>
        </pc:spChg>
        <pc:spChg chg="add del">
          <ac:chgData name="Henderson, Jack Dr (Maths &amp; Physics)" userId="a2cb016d-28d8-4dfc-8093-a84e1f43af46" providerId="ADAL" clId="{572C4064-E4FF-314F-BA31-7B25043ACFE8}" dt="2024-08-11T18:42:30.994" v="357" actId="478"/>
          <ac:spMkLst>
            <pc:docMk/>
            <pc:sldMk cId="1796776382" sldId="342"/>
            <ac:spMk id="102" creationId="{DE383743-CC94-5DEE-65FA-844855460F5E}"/>
          </ac:spMkLst>
        </pc:spChg>
        <pc:spChg chg="add del">
          <ac:chgData name="Henderson, Jack Dr (Maths &amp; Physics)" userId="a2cb016d-28d8-4dfc-8093-a84e1f43af46" providerId="ADAL" clId="{572C4064-E4FF-314F-BA31-7B25043ACFE8}" dt="2024-08-11T18:42:30.994" v="357" actId="478"/>
          <ac:spMkLst>
            <pc:docMk/>
            <pc:sldMk cId="1796776382" sldId="342"/>
            <ac:spMk id="103" creationId="{D60E72DF-7BF6-D8B2-7051-056929391869}"/>
          </ac:spMkLst>
        </pc:spChg>
        <pc:spChg chg="del">
          <ac:chgData name="Henderson, Jack Dr (Maths &amp; Physics)" userId="a2cb016d-28d8-4dfc-8093-a84e1f43af46" providerId="ADAL" clId="{572C4064-E4FF-314F-BA31-7B25043ACFE8}" dt="2024-08-11T18:42:24.081" v="354" actId="478"/>
          <ac:spMkLst>
            <pc:docMk/>
            <pc:sldMk cId="1796776382" sldId="342"/>
            <ac:spMk id="104" creationId="{C573A4AB-FD10-BE68-7FBB-EC68C2F8F5BA}"/>
          </ac:spMkLst>
        </pc:spChg>
        <pc:grpChg chg="add del">
          <ac:chgData name="Henderson, Jack Dr (Maths &amp; Physics)" userId="a2cb016d-28d8-4dfc-8093-a84e1f43af46" providerId="ADAL" clId="{572C4064-E4FF-314F-BA31-7B25043ACFE8}" dt="2024-08-11T18:42:30.994" v="357" actId="478"/>
          <ac:grpSpMkLst>
            <pc:docMk/>
            <pc:sldMk cId="1796776382" sldId="342"/>
            <ac:grpSpMk id="11" creationId="{2ED0C011-86D8-51A0-1E02-A99D450B87F7}"/>
          </ac:grpSpMkLst>
        </pc:grpChg>
        <pc:grpChg chg="add del">
          <ac:chgData name="Henderson, Jack Dr (Maths &amp; Physics)" userId="a2cb016d-28d8-4dfc-8093-a84e1f43af46" providerId="ADAL" clId="{572C4064-E4FF-314F-BA31-7B25043ACFE8}" dt="2024-08-11T18:42:30.994" v="357" actId="478"/>
          <ac:grpSpMkLst>
            <pc:docMk/>
            <pc:sldMk cId="1796776382" sldId="342"/>
            <ac:grpSpMk id="54" creationId="{69FBE5EF-707A-8F9C-2DA9-E3AD876B165A}"/>
          </ac:grpSpMkLst>
        </pc:grpChg>
        <pc:picChg chg="add mod">
          <ac:chgData name="Henderson, Jack Dr (Maths &amp; Physics)" userId="a2cb016d-28d8-4dfc-8093-a84e1f43af46" providerId="ADAL" clId="{572C4064-E4FF-314F-BA31-7B25043ACFE8}" dt="2024-08-11T18:42:47.854" v="360" actId="1076"/>
          <ac:picMkLst>
            <pc:docMk/>
            <pc:sldMk cId="1796776382" sldId="342"/>
            <ac:picMk id="6" creationId="{70DD09BC-FE67-45CD-FCA0-D40CA065747F}"/>
          </ac:picMkLst>
        </pc:picChg>
        <pc:picChg chg="del">
          <ac:chgData name="Henderson, Jack Dr (Maths &amp; Physics)" userId="a2cb016d-28d8-4dfc-8093-a84e1f43af46" providerId="ADAL" clId="{572C4064-E4FF-314F-BA31-7B25043ACFE8}" dt="2024-08-11T18:42:21.670" v="353" actId="478"/>
          <ac:picMkLst>
            <pc:docMk/>
            <pc:sldMk cId="1796776382" sldId="342"/>
            <ac:picMk id="10" creationId="{F90514BE-FF94-3F55-DC40-C7096F8BCBCA}"/>
          </ac:picMkLst>
        </pc:picChg>
        <pc:cxnChg chg="mod">
          <ac:chgData name="Henderson, Jack Dr (Maths &amp; Physics)" userId="a2cb016d-28d8-4dfc-8093-a84e1f43af46" providerId="ADAL" clId="{572C4064-E4FF-314F-BA31-7B25043ACFE8}" dt="2024-08-11T18:42:30.994" v="357" actId="478"/>
          <ac:cxnSpMkLst>
            <pc:docMk/>
            <pc:sldMk cId="1796776382" sldId="342"/>
            <ac:cxnSpMk id="13" creationId="{33A2BE59-B998-F06B-B94C-8BD28FE449C2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42:30.994" v="357" actId="478"/>
          <ac:cxnSpMkLst>
            <pc:docMk/>
            <pc:sldMk cId="1796776382" sldId="342"/>
            <ac:cxnSpMk id="14" creationId="{599D2C87-9313-7A40-4498-377A07103629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42:30.994" v="357" actId="478"/>
          <ac:cxnSpMkLst>
            <pc:docMk/>
            <pc:sldMk cId="1796776382" sldId="342"/>
            <ac:cxnSpMk id="15" creationId="{AB9E60F7-06BC-CA9A-71C3-C74B33106B84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42:30.994" v="357" actId="478"/>
          <ac:cxnSpMkLst>
            <pc:docMk/>
            <pc:sldMk cId="1796776382" sldId="342"/>
            <ac:cxnSpMk id="16" creationId="{B3350619-B526-2E81-AEDB-28B907B723BC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42:30.994" v="357" actId="478"/>
          <ac:cxnSpMkLst>
            <pc:docMk/>
            <pc:sldMk cId="1796776382" sldId="342"/>
            <ac:cxnSpMk id="17" creationId="{ECC4E70D-5407-EAE4-F102-B638D5B7589A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42:30.994" v="357" actId="478"/>
          <ac:cxnSpMkLst>
            <pc:docMk/>
            <pc:sldMk cId="1796776382" sldId="342"/>
            <ac:cxnSpMk id="18" creationId="{FF929E90-6BEA-472D-72C0-350125651AA9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42:30.994" v="357" actId="478"/>
          <ac:cxnSpMkLst>
            <pc:docMk/>
            <pc:sldMk cId="1796776382" sldId="342"/>
            <ac:cxnSpMk id="19" creationId="{404CF14B-3D81-DC50-616D-BE42C1BF6572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42:30.994" v="357" actId="478"/>
          <ac:cxnSpMkLst>
            <pc:docMk/>
            <pc:sldMk cId="1796776382" sldId="342"/>
            <ac:cxnSpMk id="20" creationId="{45295DDB-40BE-DD3A-6BDB-CD2EE705ECF6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42:30.994" v="357" actId="478"/>
          <ac:cxnSpMkLst>
            <pc:docMk/>
            <pc:sldMk cId="1796776382" sldId="342"/>
            <ac:cxnSpMk id="56" creationId="{18383E2B-3BD5-0B22-40C6-D5E1340FE091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42:30.994" v="357" actId="478"/>
          <ac:cxnSpMkLst>
            <pc:docMk/>
            <pc:sldMk cId="1796776382" sldId="342"/>
            <ac:cxnSpMk id="57" creationId="{0818A080-B47B-DAAE-F473-9ECCCCF7ED8C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42:30.994" v="357" actId="478"/>
          <ac:cxnSpMkLst>
            <pc:docMk/>
            <pc:sldMk cId="1796776382" sldId="342"/>
            <ac:cxnSpMk id="58" creationId="{633BE858-9BD7-DFFD-42D3-1389B1F1F3B5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42:30.994" v="357" actId="478"/>
          <ac:cxnSpMkLst>
            <pc:docMk/>
            <pc:sldMk cId="1796776382" sldId="342"/>
            <ac:cxnSpMk id="59" creationId="{8755D401-2B7C-ACDB-752D-01234ADE355D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42:30.994" v="357" actId="478"/>
          <ac:cxnSpMkLst>
            <pc:docMk/>
            <pc:sldMk cId="1796776382" sldId="342"/>
            <ac:cxnSpMk id="60" creationId="{06B0F5B4-88DE-BAC1-E90B-8D07F4DFBF85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42:30.994" v="357" actId="478"/>
          <ac:cxnSpMkLst>
            <pc:docMk/>
            <pc:sldMk cId="1796776382" sldId="342"/>
            <ac:cxnSpMk id="61" creationId="{A0F1E370-3903-6D50-8550-EC4652D0B463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42:30.994" v="357" actId="478"/>
          <ac:cxnSpMkLst>
            <pc:docMk/>
            <pc:sldMk cId="1796776382" sldId="342"/>
            <ac:cxnSpMk id="62" creationId="{D802A951-007E-5DB8-3D2A-10D168D3F3B2}"/>
          </ac:cxnSpMkLst>
        </pc:cxnChg>
        <pc:cxnChg chg="mod">
          <ac:chgData name="Henderson, Jack Dr (Maths &amp; Physics)" userId="a2cb016d-28d8-4dfc-8093-a84e1f43af46" providerId="ADAL" clId="{572C4064-E4FF-314F-BA31-7B25043ACFE8}" dt="2024-08-11T18:42:30.994" v="357" actId="478"/>
          <ac:cxnSpMkLst>
            <pc:docMk/>
            <pc:sldMk cId="1796776382" sldId="342"/>
            <ac:cxnSpMk id="63" creationId="{96DED077-6E44-59D0-B981-09B2F516DB9C}"/>
          </ac:cxnSpMkLst>
        </pc:cxnChg>
      </pc:sldChg>
      <pc:sldChg chg="addSp delSp modSp add mod">
        <pc:chgData name="Henderson, Jack Dr (Maths &amp; Physics)" userId="a2cb016d-28d8-4dfc-8093-a84e1f43af46" providerId="ADAL" clId="{572C4064-E4FF-314F-BA31-7B25043ACFE8}" dt="2024-08-19T22:51:24.672" v="4137" actId="478"/>
        <pc:sldMkLst>
          <pc:docMk/>
          <pc:sldMk cId="3695767313" sldId="343"/>
        </pc:sldMkLst>
        <pc:spChg chg="mod">
          <ac:chgData name="Henderson, Jack Dr (Maths &amp; Physics)" userId="a2cb016d-28d8-4dfc-8093-a84e1f43af46" providerId="ADAL" clId="{572C4064-E4FF-314F-BA31-7B25043ACFE8}" dt="2024-08-19T22:47:10.044" v="4102"/>
          <ac:spMkLst>
            <pc:docMk/>
            <pc:sldMk cId="3695767313" sldId="343"/>
            <ac:spMk id="2" creationId="{BCD55181-ED6E-ECB2-A5D3-C2BC36003D4C}"/>
          </ac:spMkLst>
        </pc:spChg>
        <pc:spChg chg="add del mod">
          <ac:chgData name="Henderson, Jack Dr (Maths &amp; Physics)" userId="a2cb016d-28d8-4dfc-8093-a84e1f43af46" providerId="ADAL" clId="{572C4064-E4FF-314F-BA31-7B25043ACFE8}" dt="2024-08-19T22:51:24.672" v="4137" actId="478"/>
          <ac:spMkLst>
            <pc:docMk/>
            <pc:sldMk cId="3695767313" sldId="343"/>
            <ac:spMk id="3" creationId="{3E510672-3AAA-6142-A0B4-C15DF9A9F33A}"/>
          </ac:spMkLst>
        </pc:spChg>
        <pc:spChg chg="del mod">
          <ac:chgData name="Henderson, Jack Dr (Maths &amp; Physics)" userId="a2cb016d-28d8-4dfc-8093-a84e1f43af46" providerId="ADAL" clId="{572C4064-E4FF-314F-BA31-7B25043ACFE8}" dt="2024-08-11T18:46:12.401" v="791" actId="478"/>
          <ac:spMkLst>
            <pc:docMk/>
            <pc:sldMk cId="3695767313" sldId="343"/>
            <ac:spMk id="7" creationId="{B191E1ED-1FE9-F4FD-4007-21EE1FE86724}"/>
          </ac:spMkLst>
        </pc:spChg>
        <pc:spChg chg="add mod">
          <ac:chgData name="Henderson, Jack Dr (Maths &amp; Physics)" userId="a2cb016d-28d8-4dfc-8093-a84e1f43af46" providerId="ADAL" clId="{572C4064-E4FF-314F-BA31-7B25043ACFE8}" dt="2024-08-12T21:27:03.282" v="1124" actId="1076"/>
          <ac:spMkLst>
            <pc:docMk/>
            <pc:sldMk cId="3695767313" sldId="343"/>
            <ac:spMk id="9" creationId="{BBC6E0C2-A8A0-916A-6EAA-88A343751C9E}"/>
          </ac:spMkLst>
        </pc:spChg>
        <pc:spChg chg="add mod">
          <ac:chgData name="Henderson, Jack Dr (Maths &amp; Physics)" userId="a2cb016d-28d8-4dfc-8093-a84e1f43af46" providerId="ADAL" clId="{572C4064-E4FF-314F-BA31-7B25043ACFE8}" dt="2024-08-12T21:26:57.015" v="1122" actId="1076"/>
          <ac:spMkLst>
            <pc:docMk/>
            <pc:sldMk cId="3695767313" sldId="343"/>
            <ac:spMk id="10" creationId="{C69B6C48-3458-C108-309B-1182321B9C79}"/>
          </ac:spMkLst>
        </pc:spChg>
        <pc:spChg chg="add mod">
          <ac:chgData name="Henderson, Jack Dr (Maths &amp; Physics)" userId="a2cb016d-28d8-4dfc-8093-a84e1f43af46" providerId="ADAL" clId="{572C4064-E4FF-314F-BA31-7B25043ACFE8}" dt="2024-08-13T18:21:30.979" v="1823" actId="207"/>
          <ac:spMkLst>
            <pc:docMk/>
            <pc:sldMk cId="3695767313" sldId="343"/>
            <ac:spMk id="11" creationId="{EC6F9F69-953B-59CA-AB4B-13581ACEDDBA}"/>
          </ac:spMkLst>
        </pc:spChg>
        <pc:spChg chg="add mod">
          <ac:chgData name="Henderson, Jack Dr (Maths &amp; Physics)" userId="a2cb016d-28d8-4dfc-8093-a84e1f43af46" providerId="ADAL" clId="{572C4064-E4FF-314F-BA31-7B25043ACFE8}" dt="2024-08-12T21:25:52.737" v="1041" actId="1076"/>
          <ac:spMkLst>
            <pc:docMk/>
            <pc:sldMk cId="3695767313" sldId="343"/>
            <ac:spMk id="14" creationId="{342F9042-B89A-550A-526A-A6F300983F5C}"/>
          </ac:spMkLst>
        </pc:spChg>
        <pc:spChg chg="add mod">
          <ac:chgData name="Henderson, Jack Dr (Maths &amp; Physics)" userId="a2cb016d-28d8-4dfc-8093-a84e1f43af46" providerId="ADAL" clId="{572C4064-E4FF-314F-BA31-7B25043ACFE8}" dt="2024-08-12T21:25:42.637" v="1038" actId="1076"/>
          <ac:spMkLst>
            <pc:docMk/>
            <pc:sldMk cId="3695767313" sldId="343"/>
            <ac:spMk id="15" creationId="{AFB1861A-ECA0-768F-2293-C72BBE5BBFE3}"/>
          </ac:spMkLst>
        </pc:spChg>
        <pc:spChg chg="add mod">
          <ac:chgData name="Henderson, Jack Dr (Maths &amp; Physics)" userId="a2cb016d-28d8-4dfc-8093-a84e1f43af46" providerId="ADAL" clId="{572C4064-E4FF-314F-BA31-7B25043ACFE8}" dt="2024-08-12T21:28:28.578" v="1178" actId="1076"/>
          <ac:spMkLst>
            <pc:docMk/>
            <pc:sldMk cId="3695767313" sldId="343"/>
            <ac:spMk id="16" creationId="{0B68E4FF-CACA-0FEF-1519-A18A500975D5}"/>
          </ac:spMkLst>
        </pc:spChg>
        <pc:spChg chg="add mod">
          <ac:chgData name="Henderson, Jack Dr (Maths &amp; Physics)" userId="a2cb016d-28d8-4dfc-8093-a84e1f43af46" providerId="ADAL" clId="{572C4064-E4FF-314F-BA31-7B25043ACFE8}" dt="2024-08-13T18:21:35.220" v="1824" actId="207"/>
          <ac:spMkLst>
            <pc:docMk/>
            <pc:sldMk cId="3695767313" sldId="343"/>
            <ac:spMk id="17" creationId="{183C8214-CFD7-DA3D-9144-DE0A2CEAAADA}"/>
          </ac:spMkLst>
        </pc:spChg>
        <pc:picChg chg="del">
          <ac:chgData name="Henderson, Jack Dr (Maths &amp; Physics)" userId="a2cb016d-28d8-4dfc-8093-a84e1f43af46" providerId="ADAL" clId="{572C4064-E4FF-314F-BA31-7B25043ACFE8}" dt="2024-08-11T18:45:41.191" v="785" actId="478"/>
          <ac:picMkLst>
            <pc:docMk/>
            <pc:sldMk cId="3695767313" sldId="343"/>
            <ac:picMk id="6" creationId="{70DD09BC-FE67-45CD-FCA0-D40CA065747F}"/>
          </ac:picMkLst>
        </pc:picChg>
        <pc:picChg chg="add del mod">
          <ac:chgData name="Henderson, Jack Dr (Maths &amp; Physics)" userId="a2cb016d-28d8-4dfc-8093-a84e1f43af46" providerId="ADAL" clId="{572C4064-E4FF-314F-BA31-7B25043ACFE8}" dt="2024-08-11T18:46:14.553" v="792" actId="478"/>
          <ac:picMkLst>
            <pc:docMk/>
            <pc:sldMk cId="3695767313" sldId="343"/>
            <ac:picMk id="8" creationId="{FC315E99-A70F-4519-A16F-AA32173FF1AE}"/>
          </ac:picMkLst>
        </pc:picChg>
        <pc:picChg chg="add mod">
          <ac:chgData name="Henderson, Jack Dr (Maths &amp; Physics)" userId="a2cb016d-28d8-4dfc-8093-a84e1f43af46" providerId="ADAL" clId="{572C4064-E4FF-314F-BA31-7B25043ACFE8}" dt="2024-08-12T21:24:11.722" v="1008" actId="1076"/>
          <ac:picMkLst>
            <pc:docMk/>
            <pc:sldMk cId="3695767313" sldId="343"/>
            <ac:picMk id="12" creationId="{97419584-00F7-D434-6D43-FF9654850D49}"/>
          </ac:picMkLst>
        </pc:picChg>
      </pc:sldChg>
      <pc:sldChg chg="del">
        <pc:chgData name="Henderson, Jack Dr (Maths &amp; Physics)" userId="a2cb016d-28d8-4dfc-8093-a84e1f43af46" providerId="ADAL" clId="{572C4064-E4FF-314F-BA31-7B25043ACFE8}" dt="2024-08-11T18:25:34.839" v="62" actId="2696"/>
        <pc:sldMkLst>
          <pc:docMk/>
          <pc:sldMk cId="3959600911" sldId="343"/>
        </pc:sldMkLst>
      </pc:sldChg>
      <pc:sldChg chg="addSp delSp modSp add mod">
        <pc:chgData name="Henderson, Jack Dr (Maths &amp; Physics)" userId="a2cb016d-28d8-4dfc-8093-a84e1f43af46" providerId="ADAL" clId="{572C4064-E4FF-314F-BA31-7B25043ACFE8}" dt="2024-08-19T22:51:15.630" v="4134"/>
        <pc:sldMkLst>
          <pc:docMk/>
          <pc:sldMk cId="2453275708" sldId="344"/>
        </pc:sldMkLst>
        <pc:spChg chg="mod">
          <ac:chgData name="Henderson, Jack Dr (Maths &amp; Physics)" userId="a2cb016d-28d8-4dfc-8093-a84e1f43af46" providerId="ADAL" clId="{572C4064-E4FF-314F-BA31-7B25043ACFE8}" dt="2024-08-19T22:47:13.240" v="4103"/>
          <ac:spMkLst>
            <pc:docMk/>
            <pc:sldMk cId="2453275708" sldId="344"/>
            <ac:spMk id="2" creationId="{BCD55181-ED6E-ECB2-A5D3-C2BC36003D4C}"/>
          </ac:spMkLst>
        </pc:spChg>
        <pc:spChg chg="add mod">
          <ac:chgData name="Henderson, Jack Dr (Maths &amp; Physics)" userId="a2cb016d-28d8-4dfc-8093-a84e1f43af46" providerId="ADAL" clId="{572C4064-E4FF-314F-BA31-7B25043ACFE8}" dt="2024-08-13T18:08:15.967" v="1223" actId="1076"/>
          <ac:spMkLst>
            <pc:docMk/>
            <pc:sldMk cId="2453275708" sldId="344"/>
            <ac:spMk id="3" creationId="{CB216CAE-DC8A-5D32-E6B4-3DBC0C823625}"/>
          </ac:spMkLst>
        </pc:spChg>
        <pc:spChg chg="add mod">
          <ac:chgData name="Henderson, Jack Dr (Maths &amp; Physics)" userId="a2cb016d-28d8-4dfc-8093-a84e1f43af46" providerId="ADAL" clId="{572C4064-E4FF-314F-BA31-7B25043ACFE8}" dt="2024-08-13T18:17:37.699" v="1545" actId="114"/>
          <ac:spMkLst>
            <pc:docMk/>
            <pc:sldMk cId="2453275708" sldId="344"/>
            <ac:spMk id="6" creationId="{EA523DF0-93A4-A9F7-F90B-1933A56FE954}"/>
          </ac:spMkLst>
        </pc:spChg>
        <pc:spChg chg="add del mod">
          <ac:chgData name="Henderson, Jack Dr (Maths &amp; Physics)" userId="a2cb016d-28d8-4dfc-8093-a84e1f43af46" providerId="ADAL" clId="{572C4064-E4FF-314F-BA31-7B25043ACFE8}" dt="2024-08-19T22:51:15.170" v="4133" actId="478"/>
          <ac:spMkLst>
            <pc:docMk/>
            <pc:sldMk cId="2453275708" sldId="344"/>
            <ac:spMk id="7" creationId="{4ED3A65A-3E66-1AD9-4CE4-A53862C2FA37}"/>
          </ac:spMkLst>
        </pc:spChg>
        <pc:spChg chg="del">
          <ac:chgData name="Henderson, Jack Dr (Maths &amp; Physics)" userId="a2cb016d-28d8-4dfc-8093-a84e1f43af46" providerId="ADAL" clId="{572C4064-E4FF-314F-BA31-7B25043ACFE8}" dt="2024-08-11T18:52:00.898" v="971" actId="478"/>
          <ac:spMkLst>
            <pc:docMk/>
            <pc:sldMk cId="2453275708" sldId="344"/>
            <ac:spMk id="7" creationId="{B191E1ED-1FE9-F4FD-4007-21EE1FE86724}"/>
          </ac:spMkLst>
        </pc:spChg>
        <pc:spChg chg="add mod">
          <ac:chgData name="Henderson, Jack Dr (Maths &amp; Physics)" userId="a2cb016d-28d8-4dfc-8093-a84e1f43af46" providerId="ADAL" clId="{572C4064-E4FF-314F-BA31-7B25043ACFE8}" dt="2024-08-19T22:51:15.630" v="4134"/>
          <ac:spMkLst>
            <pc:docMk/>
            <pc:sldMk cId="2453275708" sldId="344"/>
            <ac:spMk id="9" creationId="{AC7A9C1F-9CAB-AEF3-D55D-54C2FA48FC7A}"/>
          </ac:spMkLst>
        </pc:spChg>
      </pc:sldChg>
      <pc:sldChg chg="del">
        <pc:chgData name="Henderson, Jack Dr (Maths &amp; Physics)" userId="a2cb016d-28d8-4dfc-8093-a84e1f43af46" providerId="ADAL" clId="{572C4064-E4FF-314F-BA31-7B25043ACFE8}" dt="2024-08-11T18:25:35.033" v="66" actId="2696"/>
        <pc:sldMkLst>
          <pc:docMk/>
          <pc:sldMk cId="2788153071" sldId="344"/>
        </pc:sldMkLst>
      </pc:sldChg>
      <pc:sldChg chg="addSp delSp modSp add mod">
        <pc:chgData name="Henderson, Jack Dr (Maths &amp; Physics)" userId="a2cb016d-28d8-4dfc-8093-a84e1f43af46" providerId="ADAL" clId="{572C4064-E4FF-314F-BA31-7B25043ACFE8}" dt="2024-08-19T22:51:57.178" v="4145" actId="167"/>
        <pc:sldMkLst>
          <pc:docMk/>
          <pc:sldMk cId="1069331410" sldId="345"/>
        </pc:sldMkLst>
        <pc:spChg chg="mod">
          <ac:chgData name="Henderson, Jack Dr (Maths &amp; Physics)" userId="a2cb016d-28d8-4dfc-8093-a84e1f43af46" providerId="ADAL" clId="{572C4064-E4FF-314F-BA31-7B25043ACFE8}" dt="2024-08-19T22:47:02.831" v="4100"/>
          <ac:spMkLst>
            <pc:docMk/>
            <pc:sldMk cId="1069331410" sldId="345"/>
            <ac:spMk id="2" creationId="{BCD55181-ED6E-ECB2-A5D3-C2BC36003D4C}"/>
          </ac:spMkLst>
        </pc:spChg>
        <pc:spChg chg="add del mod">
          <ac:chgData name="Henderson, Jack Dr (Maths &amp; Physics)" userId="a2cb016d-28d8-4dfc-8093-a84e1f43af46" providerId="ADAL" clId="{572C4064-E4FF-314F-BA31-7B25043ACFE8}" dt="2024-08-16T23:02:19.240" v="1862" actId="478"/>
          <ac:spMkLst>
            <pc:docMk/>
            <pc:sldMk cId="1069331410" sldId="345"/>
            <ac:spMk id="3" creationId="{054A8877-1FFD-1BA4-227B-E349EA4B8C30}"/>
          </ac:spMkLst>
        </pc:spChg>
        <pc:spChg chg="add mod">
          <ac:chgData name="Henderson, Jack Dr (Maths &amp; Physics)" userId="a2cb016d-28d8-4dfc-8093-a84e1f43af46" providerId="ADAL" clId="{572C4064-E4FF-314F-BA31-7B25043ACFE8}" dt="2024-08-19T22:51:48.836" v="4143" actId="167"/>
          <ac:spMkLst>
            <pc:docMk/>
            <pc:sldMk cId="1069331410" sldId="345"/>
            <ac:spMk id="6" creationId="{7DA76FF1-9D0F-1091-1217-7ECCDC621DB6}"/>
          </ac:spMkLst>
        </pc:spChg>
        <pc:picChg chg="mod">
          <ac:chgData name="Henderson, Jack Dr (Maths &amp; Physics)" userId="a2cb016d-28d8-4dfc-8093-a84e1f43af46" providerId="ADAL" clId="{572C4064-E4FF-314F-BA31-7B25043ACFE8}" dt="2024-08-19T22:51:57.178" v="4145" actId="167"/>
          <ac:picMkLst>
            <pc:docMk/>
            <pc:sldMk cId="1069331410" sldId="345"/>
            <ac:picMk id="10" creationId="{F90514BE-FF94-3F55-DC40-C7096F8BCBCA}"/>
          </ac:picMkLst>
        </pc:picChg>
      </pc:sldChg>
      <pc:sldChg chg="del">
        <pc:chgData name="Henderson, Jack Dr (Maths &amp; Physics)" userId="a2cb016d-28d8-4dfc-8093-a84e1f43af46" providerId="ADAL" clId="{572C4064-E4FF-314F-BA31-7B25043ACFE8}" dt="2024-08-11T18:25:34.173" v="47" actId="2696"/>
        <pc:sldMkLst>
          <pc:docMk/>
          <pc:sldMk cId="4263891233" sldId="345"/>
        </pc:sldMkLst>
      </pc:sldChg>
      <pc:sldChg chg="addSp delSp modSp add mod">
        <pc:chgData name="Henderson, Jack Dr (Maths &amp; Physics)" userId="a2cb016d-28d8-4dfc-8093-a84e1f43af46" providerId="ADAL" clId="{572C4064-E4FF-314F-BA31-7B25043ACFE8}" dt="2024-08-21T23:20:03.106" v="5458" actId="1076"/>
        <pc:sldMkLst>
          <pc:docMk/>
          <pc:sldMk cId="592603856" sldId="346"/>
        </pc:sldMkLst>
        <pc:spChg chg="mod">
          <ac:chgData name="Henderson, Jack Dr (Maths &amp; Physics)" userId="a2cb016d-28d8-4dfc-8093-a84e1f43af46" providerId="ADAL" clId="{572C4064-E4FF-314F-BA31-7B25043ACFE8}" dt="2024-08-19T22:47:17.510" v="4104"/>
          <ac:spMkLst>
            <pc:docMk/>
            <pc:sldMk cId="592603856" sldId="346"/>
            <ac:spMk id="2" creationId="{BCD55181-ED6E-ECB2-A5D3-C2BC36003D4C}"/>
          </ac:spMkLst>
        </pc:spChg>
        <pc:spChg chg="del mod">
          <ac:chgData name="Henderson, Jack Dr (Maths &amp; Physics)" userId="a2cb016d-28d8-4dfc-8093-a84e1f43af46" providerId="ADAL" clId="{572C4064-E4FF-314F-BA31-7B25043ACFE8}" dt="2024-08-21T23:16:45.740" v="5314" actId="478"/>
          <ac:spMkLst>
            <pc:docMk/>
            <pc:sldMk cId="592603856" sldId="346"/>
            <ac:spMk id="3" creationId="{CB216CAE-DC8A-5D32-E6B4-3DBC0C823625}"/>
          </ac:spMkLst>
        </pc:spChg>
        <pc:spChg chg="del">
          <ac:chgData name="Henderson, Jack Dr (Maths &amp; Physics)" userId="a2cb016d-28d8-4dfc-8093-a84e1f43af46" providerId="ADAL" clId="{572C4064-E4FF-314F-BA31-7B25043ACFE8}" dt="2024-08-13T18:19:11.615" v="1547" actId="478"/>
          <ac:spMkLst>
            <pc:docMk/>
            <pc:sldMk cId="592603856" sldId="346"/>
            <ac:spMk id="6" creationId="{EA523DF0-93A4-A9F7-F90B-1933A56FE954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17:12.244" v="5323"/>
          <ac:spMkLst>
            <pc:docMk/>
            <pc:sldMk cId="592603856" sldId="346"/>
            <ac:spMk id="6" creationId="{F11A3148-82B8-4D3D-6185-DF603AD33626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06:50.204" v="5313" actId="14100"/>
          <ac:spMkLst>
            <pc:docMk/>
            <pc:sldMk cId="592603856" sldId="346"/>
            <ac:spMk id="7" creationId="{01AB9857-7BCC-CE71-FD6E-517C40BEC297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18:24.547" v="5325"/>
          <ac:spMkLst>
            <pc:docMk/>
            <pc:sldMk cId="592603856" sldId="346"/>
            <ac:spMk id="8" creationId="{FCC077B8-2B04-B4FE-74E5-ED1C3DFFC862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20:03.106" v="5458" actId="1076"/>
          <ac:spMkLst>
            <pc:docMk/>
            <pc:sldMk cId="592603856" sldId="346"/>
            <ac:spMk id="11" creationId="{818992D1-7E14-06E9-BEA7-6C3661884729}"/>
          </ac:spMkLst>
        </pc:spChg>
        <pc:picChg chg="del">
          <ac:chgData name="Henderson, Jack Dr (Maths &amp; Physics)" userId="a2cb016d-28d8-4dfc-8093-a84e1f43af46" providerId="ADAL" clId="{572C4064-E4FF-314F-BA31-7B25043ACFE8}" dt="2024-08-13T18:19:13.060" v="1548" actId="478"/>
          <ac:picMkLst>
            <pc:docMk/>
            <pc:sldMk cId="592603856" sldId="346"/>
            <ac:picMk id="8" creationId="{FC315E99-A70F-4519-A16F-AA32173FF1AE}"/>
          </ac:picMkLst>
        </pc:picChg>
        <pc:picChg chg="add mod">
          <ac:chgData name="Henderson, Jack Dr (Maths &amp; Physics)" userId="a2cb016d-28d8-4dfc-8093-a84e1f43af46" providerId="ADAL" clId="{572C4064-E4FF-314F-BA31-7B25043ACFE8}" dt="2024-08-21T23:19:06.484" v="5341" actId="1076"/>
          <ac:picMkLst>
            <pc:docMk/>
            <pc:sldMk cId="592603856" sldId="346"/>
            <ac:picMk id="10" creationId="{7980E8AF-1C31-ED80-5634-A38733B55703}"/>
          </ac:picMkLst>
        </pc:picChg>
        <pc:picChg chg="add mod">
          <ac:chgData name="Henderson, Jack Dr (Maths &amp; Physics)" userId="a2cb016d-28d8-4dfc-8093-a84e1f43af46" providerId="ADAL" clId="{572C4064-E4FF-314F-BA31-7B25043ACFE8}" dt="2024-08-21T23:18:52.993" v="5338" actId="692"/>
          <ac:picMkLst>
            <pc:docMk/>
            <pc:sldMk cId="592603856" sldId="346"/>
            <ac:picMk id="1026" creationId="{4D03E797-8B75-B193-ED8A-AC3495BC9DA5}"/>
          </ac:picMkLst>
        </pc:picChg>
      </pc:sldChg>
      <pc:sldChg chg="addSp delSp modSp add mod">
        <pc:chgData name="Henderson, Jack Dr (Maths &amp; Physics)" userId="a2cb016d-28d8-4dfc-8093-a84e1f43af46" providerId="ADAL" clId="{572C4064-E4FF-314F-BA31-7B25043ACFE8}" dt="2024-08-21T22:33:51.878" v="4171" actId="1076"/>
        <pc:sldMkLst>
          <pc:docMk/>
          <pc:sldMk cId="3757095151" sldId="347"/>
        </pc:sldMkLst>
        <pc:spChg chg="mod">
          <ac:chgData name="Henderson, Jack Dr (Maths &amp; Physics)" userId="a2cb016d-28d8-4dfc-8093-a84e1f43af46" providerId="ADAL" clId="{572C4064-E4FF-314F-BA31-7B25043ACFE8}" dt="2024-08-13T18:22:45.028" v="1855" actId="57"/>
          <ac:spMkLst>
            <pc:docMk/>
            <pc:sldMk cId="3757095151" sldId="347"/>
            <ac:spMk id="2" creationId="{EF26AEEA-D69F-5D8F-2085-226A8B298A23}"/>
          </ac:spMkLst>
        </pc:spChg>
        <pc:spChg chg="add mod">
          <ac:chgData name="Henderson, Jack Dr (Maths &amp; Physics)" userId="a2cb016d-28d8-4dfc-8093-a84e1f43af46" providerId="ADAL" clId="{572C4064-E4FF-314F-BA31-7B25043ACFE8}" dt="2024-08-19T22:39:17.149" v="3625" actId="20577"/>
          <ac:spMkLst>
            <pc:docMk/>
            <pc:sldMk cId="3757095151" sldId="347"/>
            <ac:spMk id="3" creationId="{C8E00A23-94E8-4349-1AB0-80F4E5167481}"/>
          </ac:spMkLst>
        </pc:spChg>
        <pc:spChg chg="add mod">
          <ac:chgData name="Henderson, Jack Dr (Maths &amp; Physics)" userId="a2cb016d-28d8-4dfc-8093-a84e1f43af46" providerId="ADAL" clId="{572C4064-E4FF-314F-BA31-7B25043ACFE8}" dt="2024-08-19T22:43:32.224" v="3709" actId="1036"/>
          <ac:spMkLst>
            <pc:docMk/>
            <pc:sldMk cId="3757095151" sldId="347"/>
            <ac:spMk id="8" creationId="{9CF7422B-0AF4-BABF-A435-09C730C29728}"/>
          </ac:spMkLst>
        </pc:spChg>
        <pc:picChg chg="add del mod">
          <ac:chgData name="Henderson, Jack Dr (Maths &amp; Physics)" userId="a2cb016d-28d8-4dfc-8093-a84e1f43af46" providerId="ADAL" clId="{572C4064-E4FF-314F-BA31-7B25043ACFE8}" dt="2024-08-19T22:42:09.944" v="3627" actId="478"/>
          <ac:picMkLst>
            <pc:docMk/>
            <pc:sldMk cId="3757095151" sldId="347"/>
            <ac:picMk id="6" creationId="{447B8442-D8FF-3B0D-12D3-CC01C1FC782A}"/>
          </ac:picMkLst>
        </pc:picChg>
        <pc:picChg chg="add mod modCrop">
          <ac:chgData name="Henderson, Jack Dr (Maths &amp; Physics)" userId="a2cb016d-28d8-4dfc-8093-a84e1f43af46" providerId="ADAL" clId="{572C4064-E4FF-314F-BA31-7B25043ACFE8}" dt="2024-08-21T22:33:51.878" v="4171" actId="1076"/>
          <ac:picMkLst>
            <pc:docMk/>
            <pc:sldMk cId="3757095151" sldId="347"/>
            <ac:picMk id="7" creationId="{BADFE996-0C0C-E559-95DC-D25D263F2C80}"/>
          </ac:picMkLst>
        </pc:picChg>
      </pc:sldChg>
      <pc:sldChg chg="addSp modSp add mod">
        <pc:chgData name="Henderson, Jack Dr (Maths &amp; Physics)" userId="a2cb016d-28d8-4dfc-8093-a84e1f43af46" providerId="ADAL" clId="{572C4064-E4FF-314F-BA31-7B25043ACFE8}" dt="2024-08-21T22:35:30.106" v="4234" actId="20577"/>
        <pc:sldMkLst>
          <pc:docMk/>
          <pc:sldMk cId="41027761" sldId="348"/>
        </pc:sldMkLst>
        <pc:spChg chg="add mod">
          <ac:chgData name="Henderson, Jack Dr (Maths &amp; Physics)" userId="a2cb016d-28d8-4dfc-8093-a84e1f43af46" providerId="ADAL" clId="{572C4064-E4FF-314F-BA31-7B25043ACFE8}" dt="2024-08-21T22:35:30.106" v="4234" actId="20577"/>
          <ac:spMkLst>
            <pc:docMk/>
            <pc:sldMk cId="41027761" sldId="348"/>
            <ac:spMk id="7" creationId="{5CB4756A-B7E7-40CD-9247-58055E015283}"/>
          </ac:spMkLst>
        </pc:spChg>
        <pc:spChg chg="add mod">
          <ac:chgData name="Henderson, Jack Dr (Maths &amp; Physics)" userId="a2cb016d-28d8-4dfc-8093-a84e1f43af46" providerId="ADAL" clId="{572C4064-E4FF-314F-BA31-7B25043ACFE8}" dt="2024-08-19T22:50:41.379" v="4127" actId="1076"/>
          <ac:spMkLst>
            <pc:docMk/>
            <pc:sldMk cId="41027761" sldId="348"/>
            <ac:spMk id="8" creationId="{9807AF21-E4C1-9A50-9685-0D830609DB71}"/>
          </ac:spMkLst>
        </pc:spChg>
        <pc:picChg chg="add mod">
          <ac:chgData name="Henderson, Jack Dr (Maths &amp; Physics)" userId="a2cb016d-28d8-4dfc-8093-a84e1f43af46" providerId="ADAL" clId="{572C4064-E4FF-314F-BA31-7B25043ACFE8}" dt="2024-08-19T21:20:23.937" v="3175" actId="1076"/>
          <ac:picMkLst>
            <pc:docMk/>
            <pc:sldMk cId="41027761" sldId="348"/>
            <ac:picMk id="6" creationId="{2641CA2B-2256-7376-0DF6-88B7BDECA67D}"/>
          </ac:picMkLst>
        </pc:picChg>
      </pc:sldChg>
      <pc:sldChg chg="addSp delSp modSp add mod">
        <pc:chgData name="Henderson, Jack Dr (Maths &amp; Physics)" userId="a2cb016d-28d8-4dfc-8093-a84e1f43af46" providerId="ADAL" clId="{572C4064-E4FF-314F-BA31-7B25043ACFE8}" dt="2024-08-21T22:37:15.950" v="4312" actId="20577"/>
        <pc:sldMkLst>
          <pc:docMk/>
          <pc:sldMk cId="452857554" sldId="349"/>
        </pc:sldMkLst>
        <pc:spChg chg="add mod">
          <ac:chgData name="Henderson, Jack Dr (Maths &amp; Physics)" userId="a2cb016d-28d8-4dfc-8093-a84e1f43af46" providerId="ADAL" clId="{572C4064-E4FF-314F-BA31-7B25043ACFE8}" dt="2024-08-21T22:37:15.950" v="4312" actId="20577"/>
          <ac:spMkLst>
            <pc:docMk/>
            <pc:sldMk cId="452857554" sldId="349"/>
            <ac:spMk id="7" creationId="{8FEB52F7-FAD8-5E01-BCCA-22D06FDBBFE6}"/>
          </ac:spMkLst>
        </pc:spChg>
        <pc:spChg chg="add del">
          <ac:chgData name="Henderson, Jack Dr (Maths &amp; Physics)" userId="a2cb016d-28d8-4dfc-8093-a84e1f43af46" providerId="ADAL" clId="{572C4064-E4FF-314F-BA31-7B25043ACFE8}" dt="2024-08-19T21:07:31.713" v="2330" actId="22"/>
          <ac:spMkLst>
            <pc:docMk/>
            <pc:sldMk cId="452857554" sldId="349"/>
            <ac:spMk id="9" creationId="{C663FE9B-6EAD-475B-7936-8C2216E47F4F}"/>
          </ac:spMkLst>
        </pc:spChg>
        <pc:spChg chg="add mod">
          <ac:chgData name="Henderson, Jack Dr (Maths &amp; Physics)" userId="a2cb016d-28d8-4dfc-8093-a84e1f43af46" providerId="ADAL" clId="{572C4064-E4FF-314F-BA31-7B25043ACFE8}" dt="2024-08-19T22:50:48.924" v="4128"/>
          <ac:spMkLst>
            <pc:docMk/>
            <pc:sldMk cId="452857554" sldId="349"/>
            <ac:spMk id="10" creationId="{29F0E68E-9D6C-F791-D77B-75CFC581B4BF}"/>
          </ac:spMkLst>
        </pc:spChg>
        <pc:picChg chg="add mod">
          <ac:chgData name="Henderson, Jack Dr (Maths &amp; Physics)" userId="a2cb016d-28d8-4dfc-8093-a84e1f43af46" providerId="ADAL" clId="{572C4064-E4FF-314F-BA31-7B25043ACFE8}" dt="2024-08-19T21:00:57.763" v="1867" actId="1076"/>
          <ac:picMkLst>
            <pc:docMk/>
            <pc:sldMk cId="452857554" sldId="349"/>
            <ac:picMk id="6" creationId="{8DC47389-6F19-1D9B-BD82-17A481469AC0}"/>
          </ac:picMkLst>
        </pc:picChg>
      </pc:sldChg>
      <pc:sldChg chg="addSp delSp modSp add mod">
        <pc:chgData name="Henderson, Jack Dr (Maths &amp; Physics)" userId="a2cb016d-28d8-4dfc-8093-a84e1f43af46" providerId="ADAL" clId="{572C4064-E4FF-314F-BA31-7B25043ACFE8}" dt="2024-08-21T22:37:54.843" v="4322" actId="22"/>
        <pc:sldMkLst>
          <pc:docMk/>
          <pc:sldMk cId="1094985674" sldId="350"/>
        </pc:sldMkLst>
        <pc:spChg chg="add mod">
          <ac:chgData name="Henderson, Jack Dr (Maths &amp; Physics)" userId="a2cb016d-28d8-4dfc-8093-a84e1f43af46" providerId="ADAL" clId="{572C4064-E4FF-314F-BA31-7B25043ACFE8}" dt="2024-08-21T22:37:42.976" v="4320" actId="20577"/>
          <ac:spMkLst>
            <pc:docMk/>
            <pc:sldMk cId="1094985674" sldId="350"/>
            <ac:spMk id="7" creationId="{AE30723E-A081-30EB-5761-5B2D22D27C80}"/>
          </ac:spMkLst>
        </pc:spChg>
        <pc:spChg chg="add mod">
          <ac:chgData name="Henderson, Jack Dr (Maths &amp; Physics)" userId="a2cb016d-28d8-4dfc-8093-a84e1f43af46" providerId="ADAL" clId="{572C4064-E4FF-314F-BA31-7B25043ACFE8}" dt="2024-08-19T22:50:58.342" v="4131"/>
          <ac:spMkLst>
            <pc:docMk/>
            <pc:sldMk cId="1094985674" sldId="350"/>
            <ac:spMk id="8" creationId="{15703A7C-FB56-2154-1626-E6DBFC7BC032}"/>
          </ac:spMkLst>
        </pc:spChg>
        <pc:spChg chg="add del">
          <ac:chgData name="Henderson, Jack Dr (Maths &amp; Physics)" userId="a2cb016d-28d8-4dfc-8093-a84e1f43af46" providerId="ADAL" clId="{572C4064-E4FF-314F-BA31-7B25043ACFE8}" dt="2024-08-21T22:37:54.843" v="4322" actId="22"/>
          <ac:spMkLst>
            <pc:docMk/>
            <pc:sldMk cId="1094985674" sldId="350"/>
            <ac:spMk id="10" creationId="{71065258-FD4F-97EE-BFF2-A0FC4BFE3E3D}"/>
          </ac:spMkLst>
        </pc:spChg>
        <pc:picChg chg="add mod">
          <ac:chgData name="Henderson, Jack Dr (Maths &amp; Physics)" userId="a2cb016d-28d8-4dfc-8093-a84e1f43af46" providerId="ADAL" clId="{572C4064-E4FF-314F-BA31-7B25043ACFE8}" dt="2024-08-19T21:13:45.111" v="2573" actId="1076"/>
          <ac:picMkLst>
            <pc:docMk/>
            <pc:sldMk cId="1094985674" sldId="350"/>
            <ac:picMk id="6" creationId="{8FFB72FF-AA47-9810-82D8-CBF20FA0F723}"/>
          </ac:picMkLst>
        </pc:picChg>
      </pc:sldChg>
      <pc:sldChg chg="addSp delSp modSp add mod">
        <pc:chgData name="Henderson, Jack Dr (Maths &amp; Physics)" userId="a2cb016d-28d8-4dfc-8093-a84e1f43af46" providerId="ADAL" clId="{572C4064-E4FF-314F-BA31-7B25043ACFE8}" dt="2024-08-19T22:50:55.139" v="4130" actId="167"/>
        <pc:sldMkLst>
          <pc:docMk/>
          <pc:sldMk cId="231441299" sldId="351"/>
        </pc:sldMkLst>
        <pc:spChg chg="del">
          <ac:chgData name="Henderson, Jack Dr (Maths &amp; Physics)" userId="a2cb016d-28d8-4dfc-8093-a84e1f43af46" providerId="ADAL" clId="{572C4064-E4FF-314F-BA31-7B25043ACFE8}" dt="2024-08-19T21:07:37.898" v="2332" actId="478"/>
          <ac:spMkLst>
            <pc:docMk/>
            <pc:sldMk cId="231441299" sldId="351"/>
            <ac:spMk id="7" creationId="{8FEB52F7-FAD8-5E01-BCCA-22D06FDBBFE6}"/>
          </ac:spMkLst>
        </pc:spChg>
        <pc:spChg chg="add mod">
          <ac:chgData name="Henderson, Jack Dr (Maths &amp; Physics)" userId="a2cb016d-28d8-4dfc-8093-a84e1f43af46" providerId="ADAL" clId="{572C4064-E4FF-314F-BA31-7B25043ACFE8}" dt="2024-08-19T21:12:20.016" v="2496" actId="20577"/>
          <ac:spMkLst>
            <pc:docMk/>
            <pc:sldMk cId="231441299" sldId="351"/>
            <ac:spMk id="13" creationId="{936BC397-2557-4DE9-92DC-37FA693FA6EC}"/>
          </ac:spMkLst>
        </pc:spChg>
        <pc:spChg chg="add mod">
          <ac:chgData name="Henderson, Jack Dr (Maths &amp; Physics)" userId="a2cb016d-28d8-4dfc-8093-a84e1f43af46" providerId="ADAL" clId="{572C4064-E4FF-314F-BA31-7B25043ACFE8}" dt="2024-08-19T21:14:02.258" v="2608" actId="113"/>
          <ac:spMkLst>
            <pc:docMk/>
            <pc:sldMk cId="231441299" sldId="351"/>
            <ac:spMk id="14" creationId="{19C0B388-1296-1C4D-EC54-16E2F9CAF6C5}"/>
          </ac:spMkLst>
        </pc:spChg>
        <pc:spChg chg="add mod">
          <ac:chgData name="Henderson, Jack Dr (Maths &amp; Physics)" userId="a2cb016d-28d8-4dfc-8093-a84e1f43af46" providerId="ADAL" clId="{572C4064-E4FF-314F-BA31-7B25043ACFE8}" dt="2024-08-19T21:13:00.689" v="2546" actId="1076"/>
          <ac:spMkLst>
            <pc:docMk/>
            <pc:sldMk cId="231441299" sldId="351"/>
            <ac:spMk id="15" creationId="{3D938FB2-D84A-C43A-D1FA-66DDDC06B623}"/>
          </ac:spMkLst>
        </pc:spChg>
        <pc:spChg chg="add mod">
          <ac:chgData name="Henderson, Jack Dr (Maths &amp; Physics)" userId="a2cb016d-28d8-4dfc-8093-a84e1f43af46" providerId="ADAL" clId="{572C4064-E4FF-314F-BA31-7B25043ACFE8}" dt="2024-08-19T21:13:19.180" v="2570" actId="1076"/>
          <ac:spMkLst>
            <pc:docMk/>
            <pc:sldMk cId="231441299" sldId="351"/>
            <ac:spMk id="16" creationId="{3AF0BA4D-31EE-02B9-E6AD-9788AD33F39D}"/>
          </ac:spMkLst>
        </pc:spChg>
        <pc:spChg chg="add mod">
          <ac:chgData name="Henderson, Jack Dr (Maths &amp; Physics)" userId="a2cb016d-28d8-4dfc-8093-a84e1f43af46" providerId="ADAL" clId="{572C4064-E4FF-314F-BA31-7B25043ACFE8}" dt="2024-08-19T22:50:55.139" v="4130" actId="167"/>
          <ac:spMkLst>
            <pc:docMk/>
            <pc:sldMk cId="231441299" sldId="351"/>
            <ac:spMk id="17" creationId="{F8677C14-2CD8-73E4-C2C2-248C8D461115}"/>
          </ac:spMkLst>
        </pc:spChg>
        <pc:picChg chg="del">
          <ac:chgData name="Henderson, Jack Dr (Maths &amp; Physics)" userId="a2cb016d-28d8-4dfc-8093-a84e1f43af46" providerId="ADAL" clId="{572C4064-E4FF-314F-BA31-7B25043ACFE8}" dt="2024-08-19T21:07:38.891" v="2333" actId="478"/>
          <ac:picMkLst>
            <pc:docMk/>
            <pc:sldMk cId="231441299" sldId="351"/>
            <ac:picMk id="6" creationId="{8DC47389-6F19-1D9B-BD82-17A481469AC0}"/>
          </ac:picMkLst>
        </pc:picChg>
        <pc:picChg chg="add mod">
          <ac:chgData name="Henderson, Jack Dr (Maths &amp; Physics)" userId="a2cb016d-28d8-4dfc-8093-a84e1f43af46" providerId="ADAL" clId="{572C4064-E4FF-314F-BA31-7B25043ACFE8}" dt="2024-08-19T21:10:30.792" v="2350" actId="692"/>
          <ac:picMkLst>
            <pc:docMk/>
            <pc:sldMk cId="231441299" sldId="351"/>
            <ac:picMk id="8" creationId="{225FEE3B-8373-1A0A-46C8-16D0E09B63C6}"/>
          </ac:picMkLst>
        </pc:picChg>
        <pc:picChg chg="add mod">
          <ac:chgData name="Henderson, Jack Dr (Maths &amp; Physics)" userId="a2cb016d-28d8-4dfc-8093-a84e1f43af46" providerId="ADAL" clId="{572C4064-E4FF-314F-BA31-7B25043ACFE8}" dt="2024-08-19T21:11:53.294" v="2440" actId="1076"/>
          <ac:picMkLst>
            <pc:docMk/>
            <pc:sldMk cId="231441299" sldId="351"/>
            <ac:picMk id="10" creationId="{5B9CF026-2D52-CFFF-D5E5-5AB0C1688C0E}"/>
          </ac:picMkLst>
        </pc:picChg>
        <pc:picChg chg="add mod">
          <ac:chgData name="Henderson, Jack Dr (Maths &amp; Physics)" userId="a2cb016d-28d8-4dfc-8093-a84e1f43af46" providerId="ADAL" clId="{572C4064-E4FF-314F-BA31-7B25043ACFE8}" dt="2024-08-19T21:10:10.849" v="2343" actId="1076"/>
          <ac:picMkLst>
            <pc:docMk/>
            <pc:sldMk cId="231441299" sldId="351"/>
            <ac:picMk id="12" creationId="{EBEF7BBE-08E6-59E6-D6A3-73849B303D4A}"/>
          </ac:picMkLst>
        </pc:picChg>
      </pc:sldChg>
      <pc:sldChg chg="addSp delSp modSp add mod">
        <pc:chgData name="Henderson, Jack Dr (Maths &amp; Physics)" userId="a2cb016d-28d8-4dfc-8093-a84e1f43af46" providerId="ADAL" clId="{572C4064-E4FF-314F-BA31-7B25043ACFE8}" dt="2024-08-21T23:20:10.480" v="5459" actId="478"/>
        <pc:sldMkLst>
          <pc:docMk/>
          <pc:sldMk cId="313873822" sldId="352"/>
        </pc:sldMkLst>
        <pc:spChg chg="del">
          <ac:chgData name="Henderson, Jack Dr (Maths &amp; Physics)" userId="a2cb016d-28d8-4dfc-8093-a84e1f43af46" providerId="ADAL" clId="{572C4064-E4FF-314F-BA31-7B25043ACFE8}" dt="2024-08-19T21:18:47.278" v="3117" actId="478"/>
          <ac:spMkLst>
            <pc:docMk/>
            <pc:sldMk cId="313873822" sldId="352"/>
            <ac:spMk id="7" creationId="{AE30723E-A081-30EB-5761-5B2D22D27C80}"/>
          </ac:spMkLst>
        </pc:spChg>
        <pc:spChg chg="add mod">
          <ac:chgData name="Henderson, Jack Dr (Maths &amp; Physics)" userId="a2cb016d-28d8-4dfc-8093-a84e1f43af46" providerId="ADAL" clId="{572C4064-E4FF-314F-BA31-7B25043ACFE8}" dt="2024-08-19T22:50:09.036" v="4119" actId="1076"/>
          <ac:spMkLst>
            <pc:docMk/>
            <pc:sldMk cId="313873822" sldId="352"/>
            <ac:spMk id="9" creationId="{0BA677EC-66E3-3B9C-615E-33F4DEB0140D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20:10.480" v="5459" actId="478"/>
          <ac:spMkLst>
            <pc:docMk/>
            <pc:sldMk cId="313873822" sldId="352"/>
            <ac:spMk id="10" creationId="{64D6DFC0-7548-9F47-58E1-A90AA745901E}"/>
          </ac:spMkLst>
        </pc:spChg>
        <pc:picChg chg="del">
          <ac:chgData name="Henderson, Jack Dr (Maths &amp; Physics)" userId="a2cb016d-28d8-4dfc-8093-a84e1f43af46" providerId="ADAL" clId="{572C4064-E4FF-314F-BA31-7B25043ACFE8}" dt="2024-08-19T21:18:44.931" v="3116" actId="478"/>
          <ac:picMkLst>
            <pc:docMk/>
            <pc:sldMk cId="313873822" sldId="352"/>
            <ac:picMk id="6" creationId="{8FFB72FF-AA47-9810-82D8-CBF20FA0F723}"/>
          </ac:picMkLst>
        </pc:picChg>
        <pc:picChg chg="add mod">
          <ac:chgData name="Henderson, Jack Dr (Maths &amp; Physics)" userId="a2cb016d-28d8-4dfc-8093-a84e1f43af46" providerId="ADAL" clId="{572C4064-E4FF-314F-BA31-7B25043ACFE8}" dt="2024-08-19T22:50:05.806" v="4118" actId="1076"/>
          <ac:picMkLst>
            <pc:docMk/>
            <pc:sldMk cId="313873822" sldId="352"/>
            <ac:picMk id="8" creationId="{630481AF-EB25-C4BD-C8D9-FC947C9D186F}"/>
          </ac:picMkLst>
        </pc:picChg>
      </pc:sldChg>
      <pc:sldChg chg="addSp delSp modSp new mod ord">
        <pc:chgData name="Henderson, Jack Dr (Maths &amp; Physics)" userId="a2cb016d-28d8-4dfc-8093-a84e1f43af46" providerId="ADAL" clId="{572C4064-E4FF-314F-BA31-7B25043ACFE8}" dt="2024-08-21T23:02:13.706" v="4977" actId="1076"/>
        <pc:sldMkLst>
          <pc:docMk/>
          <pc:sldMk cId="3310932923" sldId="353"/>
        </pc:sldMkLst>
        <pc:spChg chg="mod">
          <ac:chgData name="Henderson, Jack Dr (Maths &amp; Physics)" userId="a2cb016d-28d8-4dfc-8093-a84e1f43af46" providerId="ADAL" clId="{572C4064-E4FF-314F-BA31-7B25043ACFE8}" dt="2024-08-19T22:46:51.841" v="4097" actId="20577"/>
          <ac:spMkLst>
            <pc:docMk/>
            <pc:sldMk cId="3310932923" sldId="353"/>
            <ac:spMk id="2" creationId="{5F5DF2D5-BCE5-5E17-18B9-BE6F6A47C56C}"/>
          </ac:spMkLst>
        </pc:spChg>
        <pc:spChg chg="del">
          <ac:chgData name="Henderson, Jack Dr (Maths &amp; Physics)" userId="a2cb016d-28d8-4dfc-8093-a84e1f43af46" providerId="ADAL" clId="{572C4064-E4FF-314F-BA31-7B25043ACFE8}" dt="2024-08-19T23:09:11.664" v="4156" actId="478"/>
          <ac:spMkLst>
            <pc:docMk/>
            <pc:sldMk cId="3310932923" sldId="353"/>
            <ac:spMk id="3" creationId="{395F540D-D4DD-8705-1D5D-5A6B283B4816}"/>
          </ac:spMkLst>
        </pc:spChg>
        <pc:spChg chg="del">
          <ac:chgData name="Henderson, Jack Dr (Maths &amp; Physics)" userId="a2cb016d-28d8-4dfc-8093-a84e1f43af46" providerId="ADAL" clId="{572C4064-E4FF-314F-BA31-7B25043ACFE8}" dt="2024-08-19T23:09:13.741" v="4157" actId="478"/>
          <ac:spMkLst>
            <pc:docMk/>
            <pc:sldMk cId="3310932923" sldId="353"/>
            <ac:spMk id="6" creationId="{E776D292-B890-EA59-9C84-4E4A4F8F4059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01:43.117" v="4967" actId="21"/>
          <ac:spMkLst>
            <pc:docMk/>
            <pc:sldMk cId="3310932923" sldId="353"/>
            <ac:spMk id="7" creationId="{41C088E1-B695-7449-C4C3-1851352B5329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02:13.706" v="4977" actId="1076"/>
          <ac:spMkLst>
            <pc:docMk/>
            <pc:sldMk cId="3310932923" sldId="353"/>
            <ac:spMk id="14" creationId="{CE416C02-40E6-E425-4210-38C15BAA3A26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02:04.175" v="4975" actId="1076"/>
          <ac:spMkLst>
            <pc:docMk/>
            <pc:sldMk cId="3310932923" sldId="353"/>
            <ac:spMk id="16" creationId="{76A032C6-ABF9-C2DE-078D-BB2F53D52F3B}"/>
          </ac:spMkLst>
        </pc:spChg>
        <pc:grpChg chg="add mod">
          <ac:chgData name="Henderson, Jack Dr (Maths &amp; Physics)" userId="a2cb016d-28d8-4dfc-8093-a84e1f43af46" providerId="ADAL" clId="{572C4064-E4FF-314F-BA31-7B25043ACFE8}" dt="2024-08-21T22:59:50.053" v="4847" actId="1037"/>
          <ac:grpSpMkLst>
            <pc:docMk/>
            <pc:sldMk cId="3310932923" sldId="353"/>
            <ac:grpSpMk id="11" creationId="{CF8E7BC7-931A-4ABE-C1B2-42B7436C3192}"/>
          </ac:grpSpMkLst>
        </pc:grpChg>
        <pc:picChg chg="add mod modCrop">
          <ac:chgData name="Henderson, Jack Dr (Maths &amp; Physics)" userId="a2cb016d-28d8-4dfc-8093-a84e1f43af46" providerId="ADAL" clId="{572C4064-E4FF-314F-BA31-7B25043ACFE8}" dt="2024-08-21T22:58:42.199" v="4830" actId="164"/>
          <ac:picMkLst>
            <pc:docMk/>
            <pc:sldMk cId="3310932923" sldId="353"/>
            <ac:picMk id="9" creationId="{A4241781-DF59-2162-2B86-805865153E33}"/>
          </ac:picMkLst>
        </pc:picChg>
        <pc:picChg chg="add mod modCrop">
          <ac:chgData name="Henderson, Jack Dr (Maths &amp; Physics)" userId="a2cb016d-28d8-4dfc-8093-a84e1f43af46" providerId="ADAL" clId="{572C4064-E4FF-314F-BA31-7B25043ACFE8}" dt="2024-08-21T22:58:42.199" v="4830" actId="164"/>
          <ac:picMkLst>
            <pc:docMk/>
            <pc:sldMk cId="3310932923" sldId="353"/>
            <ac:picMk id="10" creationId="{A6468DE6-F959-5EA4-0CC0-FD12DDADB435}"/>
          </ac:picMkLst>
        </pc:picChg>
        <pc:picChg chg="add mod">
          <ac:chgData name="Henderson, Jack Dr (Maths &amp; Physics)" userId="a2cb016d-28d8-4dfc-8093-a84e1f43af46" providerId="ADAL" clId="{572C4064-E4FF-314F-BA31-7B25043ACFE8}" dt="2024-08-21T22:59:34.906" v="4840" actId="1076"/>
          <ac:picMkLst>
            <pc:docMk/>
            <pc:sldMk cId="3310932923" sldId="353"/>
            <ac:picMk id="13" creationId="{BE3068E8-BAEB-C6FB-E759-5330203807FE}"/>
          </ac:picMkLst>
        </pc:picChg>
      </pc:sldChg>
      <pc:sldChg chg="addSp delSp modSp add mod">
        <pc:chgData name="Henderson, Jack Dr (Maths &amp; Physics)" userId="a2cb016d-28d8-4dfc-8093-a84e1f43af46" providerId="ADAL" clId="{572C4064-E4FF-314F-BA31-7B25043ACFE8}" dt="2024-08-19T22:50:24.100" v="4122" actId="478"/>
        <pc:sldMkLst>
          <pc:docMk/>
          <pc:sldMk cId="2169845268" sldId="354"/>
        </pc:sldMkLst>
        <pc:spChg chg="del mod">
          <ac:chgData name="Henderson, Jack Dr (Maths &amp; Physics)" userId="a2cb016d-28d8-4dfc-8093-a84e1f43af46" providerId="ADAL" clId="{572C4064-E4FF-314F-BA31-7B25043ACFE8}" dt="2024-08-19T22:50:24.100" v="4122" actId="478"/>
          <ac:spMkLst>
            <pc:docMk/>
            <pc:sldMk cId="2169845268" sldId="354"/>
            <ac:spMk id="3" creationId="{CB216CAE-DC8A-5D32-E6B4-3DBC0C823625}"/>
          </ac:spMkLst>
        </pc:spChg>
        <pc:spChg chg="del">
          <ac:chgData name="Henderson, Jack Dr (Maths &amp; Physics)" userId="a2cb016d-28d8-4dfc-8093-a84e1f43af46" providerId="ADAL" clId="{572C4064-E4FF-314F-BA31-7B25043ACFE8}" dt="2024-08-19T22:48:31.693" v="4109" actId="478"/>
          <ac:spMkLst>
            <pc:docMk/>
            <pc:sldMk cId="2169845268" sldId="354"/>
            <ac:spMk id="7" creationId="{01AB9857-7BCC-CE71-FD6E-517C40BEC297}"/>
          </ac:spMkLst>
        </pc:spChg>
        <pc:spChg chg="add mod">
          <ac:chgData name="Henderson, Jack Dr (Maths &amp; Physics)" userId="a2cb016d-28d8-4dfc-8093-a84e1f43af46" providerId="ADAL" clId="{572C4064-E4FF-314F-BA31-7B25043ACFE8}" dt="2024-08-19T22:49:56.679" v="4117" actId="1076"/>
          <ac:spMkLst>
            <pc:docMk/>
            <pc:sldMk cId="2169845268" sldId="354"/>
            <ac:spMk id="8" creationId="{62DDC638-9E0B-7870-D318-A6B7720D6347}"/>
          </ac:spMkLst>
        </pc:spChg>
        <pc:picChg chg="add del mod">
          <ac:chgData name="Henderson, Jack Dr (Maths &amp; Physics)" userId="a2cb016d-28d8-4dfc-8093-a84e1f43af46" providerId="ADAL" clId="{572C4064-E4FF-314F-BA31-7B25043ACFE8}" dt="2024-08-19T22:48:43.670" v="4111" actId="478"/>
          <ac:picMkLst>
            <pc:docMk/>
            <pc:sldMk cId="2169845268" sldId="354"/>
            <ac:picMk id="6" creationId="{2DCC216A-A266-4E91-056F-D793A1548338}"/>
          </ac:picMkLst>
        </pc:picChg>
        <pc:picChg chg="add mod">
          <ac:chgData name="Henderson, Jack Dr (Maths &amp; Physics)" userId="a2cb016d-28d8-4dfc-8093-a84e1f43af46" providerId="ADAL" clId="{572C4064-E4FF-314F-BA31-7B25043ACFE8}" dt="2024-08-19T22:49:53.326" v="4116" actId="1076"/>
          <ac:picMkLst>
            <pc:docMk/>
            <pc:sldMk cId="2169845268" sldId="354"/>
            <ac:picMk id="10" creationId="{44F452A8-2C73-654E-05B0-C21A22424F3A}"/>
          </ac:picMkLst>
        </pc:picChg>
      </pc:sldChg>
      <pc:sldChg chg="delSp new del mod">
        <pc:chgData name="Henderson, Jack Dr (Maths &amp; Physics)" userId="a2cb016d-28d8-4dfc-8093-a84e1f43af46" providerId="ADAL" clId="{572C4064-E4FF-314F-BA31-7B25043ACFE8}" dt="2024-08-19T22:48:25.712" v="4107" actId="2696"/>
        <pc:sldMkLst>
          <pc:docMk/>
          <pc:sldMk cId="3503635722" sldId="354"/>
        </pc:sldMkLst>
        <pc:spChg chg="del">
          <ac:chgData name="Henderson, Jack Dr (Maths &amp; Physics)" userId="a2cb016d-28d8-4dfc-8093-a84e1f43af46" providerId="ADAL" clId="{572C4064-E4FF-314F-BA31-7B25043ACFE8}" dt="2024-08-19T22:48:24.256" v="4106" actId="478"/>
          <ac:spMkLst>
            <pc:docMk/>
            <pc:sldMk cId="3503635722" sldId="354"/>
            <ac:spMk id="3" creationId="{46F114E8-339E-E58D-E8B6-81BC7D47A713}"/>
          </ac:spMkLst>
        </pc:spChg>
      </pc:sldChg>
      <pc:sldChg chg="addSp modSp add mod">
        <pc:chgData name="Henderson, Jack Dr (Maths &amp; Physics)" userId="a2cb016d-28d8-4dfc-8093-a84e1f43af46" providerId="ADAL" clId="{572C4064-E4FF-314F-BA31-7B25043ACFE8}" dt="2024-08-21T22:40:09.673" v="4474" actId="1076"/>
        <pc:sldMkLst>
          <pc:docMk/>
          <pc:sldMk cId="409791916" sldId="355"/>
        </pc:sldMkLst>
        <pc:spChg chg="add mod">
          <ac:chgData name="Henderson, Jack Dr (Maths &amp; Physics)" userId="a2cb016d-28d8-4dfc-8093-a84e1f43af46" providerId="ADAL" clId="{572C4064-E4FF-314F-BA31-7B25043ACFE8}" dt="2024-08-21T22:38:16.651" v="4329" actId="14861"/>
          <ac:spMkLst>
            <pc:docMk/>
            <pc:sldMk cId="409791916" sldId="355"/>
            <ac:spMk id="3" creationId="{D2C301C5-5CE6-B5B5-DD05-AB8AA5D2404F}"/>
          </ac:spMkLst>
        </pc:spChg>
        <pc:spChg chg="add mod">
          <ac:chgData name="Henderson, Jack Dr (Maths &amp; Physics)" userId="a2cb016d-28d8-4dfc-8093-a84e1f43af46" providerId="ADAL" clId="{572C4064-E4FF-314F-BA31-7B25043ACFE8}" dt="2024-08-21T22:40:09.673" v="4474" actId="1076"/>
          <ac:spMkLst>
            <pc:docMk/>
            <pc:sldMk cId="409791916" sldId="355"/>
            <ac:spMk id="9" creationId="{4309A98F-3CC1-DCEF-9C9B-0A9A7F8DBF34}"/>
          </ac:spMkLst>
        </pc:spChg>
      </pc:sldChg>
      <pc:sldChg chg="addSp modSp add mod">
        <pc:chgData name="Henderson, Jack Dr (Maths &amp; Physics)" userId="a2cb016d-28d8-4dfc-8093-a84e1f43af46" providerId="ADAL" clId="{572C4064-E4FF-314F-BA31-7B25043ACFE8}" dt="2024-08-21T23:04:16.885" v="5159" actId="1076"/>
        <pc:sldMkLst>
          <pc:docMk/>
          <pc:sldMk cId="3113673776" sldId="356"/>
        </pc:sldMkLst>
        <pc:spChg chg="add mod">
          <ac:chgData name="Henderson, Jack Dr (Maths &amp; Physics)" userId="a2cb016d-28d8-4dfc-8093-a84e1f43af46" providerId="ADAL" clId="{572C4064-E4FF-314F-BA31-7B25043ACFE8}" dt="2024-08-21T23:02:39.369" v="4982" actId="1035"/>
          <ac:spMkLst>
            <pc:docMk/>
            <pc:sldMk cId="3113673776" sldId="356"/>
            <ac:spMk id="3" creationId="{6DA1A71D-2CE4-7265-8AE6-3B7DF9293044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04:16.885" v="5159" actId="1076"/>
          <ac:spMkLst>
            <pc:docMk/>
            <pc:sldMk cId="3113673776" sldId="356"/>
            <ac:spMk id="6" creationId="{AE3F8401-4E82-752C-CC31-8A192B4DBABD}"/>
          </ac:spMkLst>
        </pc:spChg>
      </pc:sldChg>
      <pc:sldChg chg="addSp delSp modSp add mod">
        <pc:chgData name="Henderson, Jack Dr (Maths &amp; Physics)" userId="a2cb016d-28d8-4dfc-8093-a84e1f43af46" providerId="ADAL" clId="{572C4064-E4FF-314F-BA31-7B25043ACFE8}" dt="2024-08-21T23:25:49.822" v="5745" actId="1076"/>
        <pc:sldMkLst>
          <pc:docMk/>
          <pc:sldMk cId="1449269340" sldId="357"/>
        </pc:sldMkLst>
        <pc:spChg chg="mod">
          <ac:chgData name="Henderson, Jack Dr (Maths &amp; Physics)" userId="a2cb016d-28d8-4dfc-8093-a84e1f43af46" providerId="ADAL" clId="{572C4064-E4FF-314F-BA31-7B25043ACFE8}" dt="2024-08-21T23:20:27.785" v="5473" actId="20577"/>
          <ac:spMkLst>
            <pc:docMk/>
            <pc:sldMk cId="1449269340" sldId="357"/>
            <ac:spMk id="2" creationId="{BCD55181-ED6E-ECB2-A5D3-C2BC36003D4C}"/>
          </ac:spMkLst>
        </pc:spChg>
        <pc:spChg chg="del">
          <ac:chgData name="Henderson, Jack Dr (Maths &amp; Physics)" userId="a2cb016d-28d8-4dfc-8093-a84e1f43af46" providerId="ADAL" clId="{572C4064-E4FF-314F-BA31-7B25043ACFE8}" dt="2024-08-21T23:20:30.913" v="5474" actId="478"/>
          <ac:spMkLst>
            <pc:docMk/>
            <pc:sldMk cId="1449269340" sldId="357"/>
            <ac:spMk id="8" creationId="{62DDC638-9E0B-7870-D318-A6B7720D6347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22:23.485" v="5533" actId="1076"/>
          <ac:spMkLst>
            <pc:docMk/>
            <pc:sldMk cId="1449269340" sldId="357"/>
            <ac:spMk id="11" creationId="{3DBECB38-EA56-77C8-E229-17C89E36BBF0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24:19.219" v="5726" actId="20577"/>
          <ac:spMkLst>
            <pc:docMk/>
            <pc:sldMk cId="1449269340" sldId="357"/>
            <ac:spMk id="12" creationId="{5DD86249-6B77-19E1-DC80-9307655D45A1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25:49.822" v="5745" actId="1076"/>
          <ac:spMkLst>
            <pc:docMk/>
            <pc:sldMk cId="1449269340" sldId="357"/>
            <ac:spMk id="17" creationId="{EFF07C0C-D912-0DA5-9916-473DD03489DC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25:37.821" v="5743" actId="478"/>
          <ac:spMkLst>
            <pc:docMk/>
            <pc:sldMk cId="1449269340" sldId="357"/>
            <ac:spMk id="18" creationId="{6363B52B-8161-7CB9-92F4-F373668E3DC0}"/>
          </ac:spMkLst>
        </pc:spChg>
        <pc:picChg chg="add mod">
          <ac:chgData name="Henderson, Jack Dr (Maths &amp; Physics)" userId="a2cb016d-28d8-4dfc-8093-a84e1f43af46" providerId="ADAL" clId="{572C4064-E4FF-314F-BA31-7B25043ACFE8}" dt="2024-08-21T23:21:57.959" v="5482" actId="1076"/>
          <ac:picMkLst>
            <pc:docMk/>
            <pc:sldMk cId="1449269340" sldId="357"/>
            <ac:picMk id="6" creationId="{B7DBEF94-255D-F276-B0A9-0F373681A124}"/>
          </ac:picMkLst>
        </pc:picChg>
        <pc:picChg chg="add mod">
          <ac:chgData name="Henderson, Jack Dr (Maths &amp; Physics)" userId="a2cb016d-28d8-4dfc-8093-a84e1f43af46" providerId="ADAL" clId="{572C4064-E4FF-314F-BA31-7B25043ACFE8}" dt="2024-08-21T23:21:53.340" v="5480" actId="1076"/>
          <ac:picMkLst>
            <pc:docMk/>
            <pc:sldMk cId="1449269340" sldId="357"/>
            <ac:picMk id="9" creationId="{C3E39588-7CC4-5FF3-2BF9-6CEE349C5193}"/>
          </ac:picMkLst>
        </pc:picChg>
        <pc:picChg chg="del">
          <ac:chgData name="Henderson, Jack Dr (Maths &amp; Physics)" userId="a2cb016d-28d8-4dfc-8093-a84e1f43af46" providerId="ADAL" clId="{572C4064-E4FF-314F-BA31-7B25043ACFE8}" dt="2024-08-21T23:20:32.369" v="5475" actId="478"/>
          <ac:picMkLst>
            <pc:docMk/>
            <pc:sldMk cId="1449269340" sldId="357"/>
            <ac:picMk id="10" creationId="{44F452A8-2C73-654E-05B0-C21A22424F3A}"/>
          </ac:picMkLst>
        </pc:picChg>
        <pc:picChg chg="add mod">
          <ac:chgData name="Henderson, Jack Dr (Maths &amp; Physics)" userId="a2cb016d-28d8-4dfc-8093-a84e1f43af46" providerId="ADAL" clId="{572C4064-E4FF-314F-BA31-7B25043ACFE8}" dt="2024-08-21T23:24:11.979" v="5721" actId="1076"/>
          <ac:picMkLst>
            <pc:docMk/>
            <pc:sldMk cId="1449269340" sldId="357"/>
            <ac:picMk id="14" creationId="{7C2D1FE3-F1E4-1EE2-78D2-2871AE65C914}"/>
          </ac:picMkLst>
        </pc:picChg>
        <pc:cxnChg chg="add mod">
          <ac:chgData name="Henderson, Jack Dr (Maths &amp; Physics)" userId="a2cb016d-28d8-4dfc-8093-a84e1f43af46" providerId="ADAL" clId="{572C4064-E4FF-314F-BA31-7B25043ACFE8}" dt="2024-08-21T23:25:09.763" v="5730" actId="1076"/>
          <ac:cxnSpMkLst>
            <pc:docMk/>
            <pc:sldMk cId="1449269340" sldId="357"/>
            <ac:cxnSpMk id="16" creationId="{0B93FD91-AC5C-6832-9D4E-F6E32536B53C}"/>
          </ac:cxnSpMkLst>
        </pc:cxnChg>
      </pc:sldChg>
      <pc:sldChg chg="addSp delSp modSp add mod">
        <pc:chgData name="Henderson, Jack Dr (Maths &amp; Physics)" userId="a2cb016d-28d8-4dfc-8093-a84e1f43af46" providerId="ADAL" clId="{572C4064-E4FF-314F-BA31-7B25043ACFE8}" dt="2024-08-21T23:32:18.103" v="6036" actId="1076"/>
        <pc:sldMkLst>
          <pc:docMk/>
          <pc:sldMk cId="3927013602" sldId="358"/>
        </pc:sldMkLst>
        <pc:spChg chg="mod">
          <ac:chgData name="Henderson, Jack Dr (Maths &amp; Physics)" userId="a2cb016d-28d8-4dfc-8093-a84e1f43af46" providerId="ADAL" clId="{572C4064-E4FF-314F-BA31-7B25043ACFE8}" dt="2024-08-21T23:29:05.429" v="5797" actId="12"/>
          <ac:spMkLst>
            <pc:docMk/>
            <pc:sldMk cId="3927013602" sldId="358"/>
            <ac:spMk id="2" creationId="{BCD55181-ED6E-ECB2-A5D3-C2BC36003D4C}"/>
          </ac:spMkLst>
        </pc:spChg>
        <pc:spChg chg="mod">
          <ac:chgData name="Henderson, Jack Dr (Maths &amp; Physics)" userId="a2cb016d-28d8-4dfc-8093-a84e1f43af46" providerId="ADAL" clId="{572C4064-E4FF-314F-BA31-7B25043ACFE8}" dt="2024-08-21T23:29:05.429" v="5797" actId="12"/>
          <ac:spMkLst>
            <pc:docMk/>
            <pc:sldMk cId="3927013602" sldId="358"/>
            <ac:spMk id="4" creationId="{64FCBB8A-8ABC-73D3-C320-7C251332504D}"/>
          </ac:spMkLst>
        </pc:spChg>
        <pc:spChg chg="mod">
          <ac:chgData name="Henderson, Jack Dr (Maths &amp; Physics)" userId="a2cb016d-28d8-4dfc-8093-a84e1f43af46" providerId="ADAL" clId="{572C4064-E4FF-314F-BA31-7B25043ACFE8}" dt="2024-08-21T23:29:05.429" v="5797" actId="12"/>
          <ac:spMkLst>
            <pc:docMk/>
            <pc:sldMk cId="3927013602" sldId="358"/>
            <ac:spMk id="5" creationId="{494CA489-E33F-EBC3-B62A-C9594582A82D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32:18.103" v="6036" actId="1076"/>
          <ac:spMkLst>
            <pc:docMk/>
            <pc:sldMk cId="3927013602" sldId="358"/>
            <ac:spMk id="7" creationId="{3FD7FD2E-E8E9-405F-5ED2-792C57BC5B47}"/>
          </ac:spMkLst>
        </pc:spChg>
        <pc:spChg chg="mod">
          <ac:chgData name="Henderson, Jack Dr (Maths &amp; Physics)" userId="a2cb016d-28d8-4dfc-8093-a84e1f43af46" providerId="ADAL" clId="{572C4064-E4FF-314F-BA31-7B25043ACFE8}" dt="2024-08-21T23:29:05.429" v="5797" actId="12"/>
          <ac:spMkLst>
            <pc:docMk/>
            <pc:sldMk cId="3927013602" sldId="358"/>
            <ac:spMk id="11" creationId="{3DBECB38-EA56-77C8-E229-17C89E36BBF0}"/>
          </ac:spMkLst>
        </pc:spChg>
        <pc:spChg chg="del">
          <ac:chgData name="Henderson, Jack Dr (Maths &amp; Physics)" userId="a2cb016d-28d8-4dfc-8093-a84e1f43af46" providerId="ADAL" clId="{572C4064-E4FF-314F-BA31-7B25043ACFE8}" dt="2024-08-21T23:26:40.946" v="5751" actId="478"/>
          <ac:spMkLst>
            <pc:docMk/>
            <pc:sldMk cId="3927013602" sldId="358"/>
            <ac:spMk id="12" creationId="{5DD86249-6B77-19E1-DC80-9307655D45A1}"/>
          </ac:spMkLst>
        </pc:spChg>
        <pc:spChg chg="del">
          <ac:chgData name="Henderson, Jack Dr (Maths &amp; Physics)" userId="a2cb016d-28d8-4dfc-8093-a84e1f43af46" providerId="ADAL" clId="{572C4064-E4FF-314F-BA31-7B25043ACFE8}" dt="2024-08-21T23:26:39.527" v="5750" actId="478"/>
          <ac:spMkLst>
            <pc:docMk/>
            <pc:sldMk cId="3927013602" sldId="358"/>
            <ac:spMk id="17" creationId="{EFF07C0C-D912-0DA5-9916-473DD03489DC}"/>
          </ac:spMkLst>
        </pc:spChg>
        <pc:picChg chg="add mod">
          <ac:chgData name="Henderson, Jack Dr (Maths &amp; Physics)" userId="a2cb016d-28d8-4dfc-8093-a84e1f43af46" providerId="ADAL" clId="{572C4064-E4FF-314F-BA31-7B25043ACFE8}" dt="2024-08-21T23:27:07.711" v="5757" actId="1076"/>
          <ac:picMkLst>
            <pc:docMk/>
            <pc:sldMk cId="3927013602" sldId="358"/>
            <ac:picMk id="3" creationId="{27F08654-02A9-810A-33D2-8C2989D6AD1A}"/>
          </ac:picMkLst>
        </pc:picChg>
        <pc:picChg chg="del">
          <ac:chgData name="Henderson, Jack Dr (Maths &amp; Physics)" userId="a2cb016d-28d8-4dfc-8093-a84e1f43af46" providerId="ADAL" clId="{572C4064-E4FF-314F-BA31-7B25043ACFE8}" dt="2024-08-21T23:26:36.551" v="5748" actId="478"/>
          <ac:picMkLst>
            <pc:docMk/>
            <pc:sldMk cId="3927013602" sldId="358"/>
            <ac:picMk id="6" creationId="{B7DBEF94-255D-F276-B0A9-0F373681A124}"/>
          </ac:picMkLst>
        </pc:picChg>
        <pc:picChg chg="del">
          <ac:chgData name="Henderson, Jack Dr (Maths &amp; Physics)" userId="a2cb016d-28d8-4dfc-8093-a84e1f43af46" providerId="ADAL" clId="{572C4064-E4FF-314F-BA31-7B25043ACFE8}" dt="2024-08-21T23:26:34.943" v="5747" actId="478"/>
          <ac:picMkLst>
            <pc:docMk/>
            <pc:sldMk cId="3927013602" sldId="358"/>
            <ac:picMk id="9" creationId="{C3E39588-7CC4-5FF3-2BF9-6CEE349C5193}"/>
          </ac:picMkLst>
        </pc:picChg>
        <pc:picChg chg="add mod">
          <ac:chgData name="Henderson, Jack Dr (Maths &amp; Physics)" userId="a2cb016d-28d8-4dfc-8093-a84e1f43af46" providerId="ADAL" clId="{572C4064-E4FF-314F-BA31-7B25043ACFE8}" dt="2024-08-21T23:32:14.364" v="6035" actId="171"/>
          <ac:picMkLst>
            <pc:docMk/>
            <pc:sldMk cId="3927013602" sldId="358"/>
            <ac:picMk id="10" creationId="{20267A50-85D4-1C35-284E-AF6C574AA78A}"/>
          </ac:picMkLst>
        </pc:picChg>
        <pc:picChg chg="del">
          <ac:chgData name="Henderson, Jack Dr (Maths &amp; Physics)" userId="a2cb016d-28d8-4dfc-8093-a84e1f43af46" providerId="ADAL" clId="{572C4064-E4FF-314F-BA31-7B25043ACFE8}" dt="2024-08-21T23:26:37.649" v="5749" actId="478"/>
          <ac:picMkLst>
            <pc:docMk/>
            <pc:sldMk cId="3927013602" sldId="358"/>
            <ac:picMk id="14" creationId="{7C2D1FE3-F1E4-1EE2-78D2-2871AE65C914}"/>
          </ac:picMkLst>
        </pc:picChg>
        <pc:cxnChg chg="del">
          <ac:chgData name="Henderson, Jack Dr (Maths &amp; Physics)" userId="a2cb016d-28d8-4dfc-8093-a84e1f43af46" providerId="ADAL" clId="{572C4064-E4FF-314F-BA31-7B25043ACFE8}" dt="2024-08-21T23:26:39.527" v="5750" actId="478"/>
          <ac:cxnSpMkLst>
            <pc:docMk/>
            <pc:sldMk cId="3927013602" sldId="358"/>
            <ac:cxnSpMk id="16" creationId="{0B93FD91-AC5C-6832-9D4E-F6E32536B53C}"/>
          </ac:cxnSpMkLst>
        </pc:cxnChg>
      </pc:sldChg>
      <pc:sldChg chg="addSp delSp modSp add mod">
        <pc:chgData name="Henderson, Jack Dr (Maths &amp; Physics)" userId="a2cb016d-28d8-4dfc-8093-a84e1f43af46" providerId="ADAL" clId="{572C4064-E4FF-314F-BA31-7B25043ACFE8}" dt="2024-08-21T23:37:29.346" v="6046"/>
        <pc:sldMkLst>
          <pc:docMk/>
          <pc:sldMk cId="1433046987" sldId="359"/>
        </pc:sldMkLst>
        <pc:spChg chg="del">
          <ac:chgData name="Henderson, Jack Dr (Maths &amp; Physics)" userId="a2cb016d-28d8-4dfc-8093-a84e1f43af46" providerId="ADAL" clId="{572C4064-E4FF-314F-BA31-7B25043ACFE8}" dt="2024-08-21T23:37:02.003" v="6038" actId="478"/>
          <ac:spMkLst>
            <pc:docMk/>
            <pc:sldMk cId="1433046987" sldId="359"/>
            <ac:spMk id="7" creationId="{3FD7FD2E-E8E9-405F-5ED2-792C57BC5B47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37:29.346" v="6046"/>
          <ac:spMkLst>
            <pc:docMk/>
            <pc:sldMk cId="1433046987" sldId="359"/>
            <ac:spMk id="9" creationId="{EEE2B6DB-7FBF-59A9-4BC1-AB297877DF25}"/>
          </ac:spMkLst>
        </pc:spChg>
        <pc:spChg chg="del">
          <ac:chgData name="Henderson, Jack Dr (Maths &amp; Physics)" userId="a2cb016d-28d8-4dfc-8093-a84e1f43af46" providerId="ADAL" clId="{572C4064-E4FF-314F-BA31-7B25043ACFE8}" dt="2024-08-21T23:37:06.054" v="6041" actId="478"/>
          <ac:spMkLst>
            <pc:docMk/>
            <pc:sldMk cId="1433046987" sldId="359"/>
            <ac:spMk id="11" creationId="{3DBECB38-EA56-77C8-E229-17C89E36BBF0}"/>
          </ac:spMkLst>
        </pc:spChg>
        <pc:picChg chg="del">
          <ac:chgData name="Henderson, Jack Dr (Maths &amp; Physics)" userId="a2cb016d-28d8-4dfc-8093-a84e1f43af46" providerId="ADAL" clId="{572C4064-E4FF-314F-BA31-7B25043ACFE8}" dt="2024-08-21T23:37:03.077" v="6039" actId="478"/>
          <ac:picMkLst>
            <pc:docMk/>
            <pc:sldMk cId="1433046987" sldId="359"/>
            <ac:picMk id="3" creationId="{27F08654-02A9-810A-33D2-8C2989D6AD1A}"/>
          </ac:picMkLst>
        </pc:picChg>
        <pc:picChg chg="add mod">
          <ac:chgData name="Henderson, Jack Dr (Maths &amp; Physics)" userId="a2cb016d-28d8-4dfc-8093-a84e1f43af46" providerId="ADAL" clId="{572C4064-E4FF-314F-BA31-7B25043ACFE8}" dt="2024-08-21T23:37:22.295" v="6045" actId="1076"/>
          <ac:picMkLst>
            <pc:docMk/>
            <pc:sldMk cId="1433046987" sldId="359"/>
            <ac:picMk id="8" creationId="{0781E83F-2011-CC36-0C29-BBB90618B472}"/>
          </ac:picMkLst>
        </pc:picChg>
        <pc:picChg chg="del">
          <ac:chgData name="Henderson, Jack Dr (Maths &amp; Physics)" userId="a2cb016d-28d8-4dfc-8093-a84e1f43af46" providerId="ADAL" clId="{572C4064-E4FF-314F-BA31-7B25043ACFE8}" dt="2024-08-21T23:37:04.159" v="6040" actId="478"/>
          <ac:picMkLst>
            <pc:docMk/>
            <pc:sldMk cId="1433046987" sldId="359"/>
            <ac:picMk id="10" creationId="{20267A50-85D4-1C35-284E-AF6C574AA78A}"/>
          </ac:picMkLst>
        </pc:picChg>
      </pc:sldChg>
      <pc:sldChg chg="addSp delSp modSp add del mod">
        <pc:chgData name="Henderson, Jack Dr (Maths &amp; Physics)" userId="a2cb016d-28d8-4dfc-8093-a84e1f43af46" providerId="ADAL" clId="{572C4064-E4FF-314F-BA31-7B25043ACFE8}" dt="2024-08-22T00:04:42.332" v="6813" actId="2696"/>
        <pc:sldMkLst>
          <pc:docMk/>
          <pc:sldMk cId="3018827646" sldId="360"/>
        </pc:sldMkLst>
        <pc:spChg chg="add del mod">
          <ac:chgData name="Henderson, Jack Dr (Maths &amp; Physics)" userId="a2cb016d-28d8-4dfc-8093-a84e1f43af46" providerId="ADAL" clId="{572C4064-E4FF-314F-BA31-7B25043ACFE8}" dt="2024-08-21T23:49:09.181" v="6509" actId="478"/>
          <ac:spMkLst>
            <pc:docMk/>
            <pc:sldMk cId="3018827646" sldId="360"/>
            <ac:spMk id="3" creationId="{CDA1FEC7-3DCD-D661-B97C-9A032B7F672B}"/>
          </ac:spMkLst>
        </pc:spChg>
        <pc:spChg chg="mod">
          <ac:chgData name="Henderson, Jack Dr (Maths &amp; Physics)" userId="a2cb016d-28d8-4dfc-8093-a84e1f43af46" providerId="ADAL" clId="{572C4064-E4FF-314F-BA31-7B25043ACFE8}" dt="2024-08-21T23:46:25.140" v="6428" actId="1076"/>
          <ac:spMkLst>
            <pc:docMk/>
            <pc:sldMk cId="3018827646" sldId="360"/>
            <ac:spMk id="4" creationId="{19D3E747-6684-AE3C-2B7E-0FCB0F827587}"/>
          </ac:spMkLst>
        </pc:spChg>
        <pc:spChg chg="mod">
          <ac:chgData name="Henderson, Jack Dr (Maths &amp; Physics)" userId="a2cb016d-28d8-4dfc-8093-a84e1f43af46" providerId="ADAL" clId="{572C4064-E4FF-314F-BA31-7B25043ACFE8}" dt="2024-08-21T23:42:57.256" v="6410"/>
          <ac:spMkLst>
            <pc:docMk/>
            <pc:sldMk cId="3018827646" sldId="360"/>
            <ac:spMk id="9" creationId="{B84BF36F-4D2E-65E5-59FF-A43C89CC6396}"/>
          </ac:spMkLst>
        </pc:spChg>
        <pc:spChg chg="mod">
          <ac:chgData name="Henderson, Jack Dr (Maths &amp; Physics)" userId="a2cb016d-28d8-4dfc-8093-a84e1f43af46" providerId="ADAL" clId="{572C4064-E4FF-314F-BA31-7B25043ACFE8}" dt="2024-08-21T23:42:57.256" v="6410"/>
          <ac:spMkLst>
            <pc:docMk/>
            <pc:sldMk cId="3018827646" sldId="360"/>
            <ac:spMk id="10" creationId="{B2417851-D6A1-4D9F-07BE-6814F3606132}"/>
          </ac:spMkLst>
        </pc:spChg>
        <pc:spChg chg="mod">
          <ac:chgData name="Henderson, Jack Dr (Maths &amp; Physics)" userId="a2cb016d-28d8-4dfc-8093-a84e1f43af46" providerId="ADAL" clId="{572C4064-E4FF-314F-BA31-7B25043ACFE8}" dt="2024-08-21T23:42:57.256" v="6410"/>
          <ac:spMkLst>
            <pc:docMk/>
            <pc:sldMk cId="3018827646" sldId="360"/>
            <ac:spMk id="11" creationId="{4B8D96BD-1CBD-1E79-D8AA-5FDDB306C46C}"/>
          </ac:spMkLst>
        </pc:spChg>
        <pc:spChg chg="mod">
          <ac:chgData name="Henderson, Jack Dr (Maths &amp; Physics)" userId="a2cb016d-28d8-4dfc-8093-a84e1f43af46" providerId="ADAL" clId="{572C4064-E4FF-314F-BA31-7B25043ACFE8}" dt="2024-08-21T23:42:57.256" v="6410"/>
          <ac:spMkLst>
            <pc:docMk/>
            <pc:sldMk cId="3018827646" sldId="360"/>
            <ac:spMk id="12" creationId="{F9461BFE-DFA8-D154-01D8-05C7AFD47BCC}"/>
          </ac:spMkLst>
        </pc:spChg>
        <pc:spChg chg="mod">
          <ac:chgData name="Henderson, Jack Dr (Maths &amp; Physics)" userId="a2cb016d-28d8-4dfc-8093-a84e1f43af46" providerId="ADAL" clId="{572C4064-E4FF-314F-BA31-7B25043ACFE8}" dt="2024-08-21T23:42:57.256" v="6410"/>
          <ac:spMkLst>
            <pc:docMk/>
            <pc:sldMk cId="3018827646" sldId="360"/>
            <ac:spMk id="13" creationId="{85119C1C-6726-90F7-D3C8-5CA21ED5845B}"/>
          </ac:spMkLst>
        </pc:spChg>
        <pc:spChg chg="mod">
          <ac:chgData name="Henderson, Jack Dr (Maths &amp; Physics)" userId="a2cb016d-28d8-4dfc-8093-a84e1f43af46" providerId="ADAL" clId="{572C4064-E4FF-314F-BA31-7B25043ACFE8}" dt="2024-08-21T23:42:57.256" v="6410"/>
          <ac:spMkLst>
            <pc:docMk/>
            <pc:sldMk cId="3018827646" sldId="360"/>
            <ac:spMk id="14" creationId="{0F853275-3169-6BA2-1790-057AEE9F9E55}"/>
          </ac:spMkLst>
        </pc:spChg>
        <pc:spChg chg="mod">
          <ac:chgData name="Henderson, Jack Dr (Maths &amp; Physics)" userId="a2cb016d-28d8-4dfc-8093-a84e1f43af46" providerId="ADAL" clId="{572C4064-E4FF-314F-BA31-7B25043ACFE8}" dt="2024-08-21T23:42:57.256" v="6410"/>
          <ac:spMkLst>
            <pc:docMk/>
            <pc:sldMk cId="3018827646" sldId="360"/>
            <ac:spMk id="15" creationId="{EEAE2BE2-C03E-C69C-0919-F1224C8FF7C4}"/>
          </ac:spMkLst>
        </pc:spChg>
        <pc:spChg chg="mod">
          <ac:chgData name="Henderson, Jack Dr (Maths &amp; Physics)" userId="a2cb016d-28d8-4dfc-8093-a84e1f43af46" providerId="ADAL" clId="{572C4064-E4FF-314F-BA31-7B25043ACFE8}" dt="2024-08-21T23:42:57.256" v="6410"/>
          <ac:spMkLst>
            <pc:docMk/>
            <pc:sldMk cId="3018827646" sldId="360"/>
            <ac:spMk id="16" creationId="{A1DCE14E-FD93-31C8-91BD-34251D36CD46}"/>
          </ac:spMkLst>
        </pc:spChg>
        <pc:spChg chg="mod">
          <ac:chgData name="Henderson, Jack Dr (Maths &amp; Physics)" userId="a2cb016d-28d8-4dfc-8093-a84e1f43af46" providerId="ADAL" clId="{572C4064-E4FF-314F-BA31-7B25043ACFE8}" dt="2024-08-21T23:42:57.256" v="6410"/>
          <ac:spMkLst>
            <pc:docMk/>
            <pc:sldMk cId="3018827646" sldId="360"/>
            <ac:spMk id="17" creationId="{03DB2419-4D7D-E659-73FB-236F6648F383}"/>
          </ac:spMkLst>
        </pc:spChg>
        <pc:spChg chg="mod">
          <ac:chgData name="Henderson, Jack Dr (Maths &amp; Physics)" userId="a2cb016d-28d8-4dfc-8093-a84e1f43af46" providerId="ADAL" clId="{572C4064-E4FF-314F-BA31-7B25043ACFE8}" dt="2024-08-21T23:42:57.256" v="6410"/>
          <ac:spMkLst>
            <pc:docMk/>
            <pc:sldMk cId="3018827646" sldId="360"/>
            <ac:spMk id="18" creationId="{E40B20CE-AD0E-1C55-ED04-C8DC702DDB8B}"/>
          </ac:spMkLst>
        </pc:spChg>
        <pc:spChg chg="del mod">
          <ac:chgData name="Henderson, Jack Dr (Maths &amp; Physics)" userId="a2cb016d-28d8-4dfc-8093-a84e1f43af46" providerId="ADAL" clId="{572C4064-E4FF-314F-BA31-7B25043ACFE8}" dt="2024-08-21T23:43:03.562" v="6412" actId="478"/>
          <ac:spMkLst>
            <pc:docMk/>
            <pc:sldMk cId="3018827646" sldId="360"/>
            <ac:spMk id="19" creationId="{10014304-F17E-81CC-514B-5183F49B6EB2}"/>
          </ac:spMkLst>
        </pc:spChg>
        <pc:spChg chg="add del mod">
          <ac:chgData name="Henderson, Jack Dr (Maths &amp; Physics)" userId="a2cb016d-28d8-4dfc-8093-a84e1f43af46" providerId="ADAL" clId="{572C4064-E4FF-314F-BA31-7B25043ACFE8}" dt="2024-08-22T00:04:31.356" v="6812" actId="478"/>
          <ac:spMkLst>
            <pc:docMk/>
            <pc:sldMk cId="3018827646" sldId="360"/>
            <ac:spMk id="20" creationId="{677214A4-7BD9-6185-8C7F-F735A717DBC3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5:18.630" v="6414"/>
          <ac:spMkLst>
            <pc:docMk/>
            <pc:sldMk cId="3018827646" sldId="360"/>
            <ac:spMk id="21" creationId="{83C2A425-3393-D698-EB2D-6DFF326F9EC0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5:34.933" v="6421" actId="478"/>
          <ac:spMkLst>
            <pc:docMk/>
            <pc:sldMk cId="3018827646" sldId="360"/>
            <ac:spMk id="22" creationId="{892C155B-8F9D-6AE8-B0E5-0DAA0DBA3823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5:31.468" v="6419" actId="478"/>
          <ac:spMkLst>
            <pc:docMk/>
            <pc:sldMk cId="3018827646" sldId="360"/>
            <ac:spMk id="23" creationId="{32B5EECB-19CF-8B97-191F-642854E51018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24" creationId="{4F42C58F-77FA-A60B-6266-370E52D692C0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8:06.859" v="6439" actId="14100"/>
          <ac:spMkLst>
            <pc:docMk/>
            <pc:sldMk cId="3018827646" sldId="360"/>
            <ac:spMk id="25" creationId="{2DD024DD-8BC0-F70B-6F22-F90E247F4F70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5:22.801" v="6416" actId="478"/>
          <ac:spMkLst>
            <pc:docMk/>
            <pc:sldMk cId="3018827646" sldId="360"/>
            <ac:spMk id="26" creationId="{67C57905-432C-08DC-E021-AE3B6A5BBF0F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5:28.420" v="6418" actId="478"/>
          <ac:spMkLst>
            <pc:docMk/>
            <pc:sldMk cId="3018827646" sldId="360"/>
            <ac:spMk id="27" creationId="{CE5C244D-EC49-A7D2-0B59-177FBCC80BEB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28" creationId="{5A867BE0-3627-5A76-5AD6-6B653687FC95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29" creationId="{B94D65D7-A49B-CCB9-55BF-9526B12781B9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30" creationId="{E1D1D1E6-A01A-CC93-ED7A-B832A64B3D6F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31" creationId="{22F348BF-FDF4-CA2E-5DDF-F5AF4331D585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32" creationId="{D1762466-6A4E-23AC-405C-722AF822C0B8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33" creationId="{ECE7AA1F-8DB3-4F74-7619-4606D6B4FE54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34" creationId="{5B9A79E3-AC91-5CF1-99F2-ED4CED0C2E1D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35" creationId="{6AA6A228-678F-1895-898B-4BE25A15BD24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36" creationId="{C69CC73B-6D3F-574A-BD0F-4BD126D212DA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37" creationId="{D8FF1C68-20D5-8EE8-1085-E3B2B94C5BDA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38" creationId="{CCA1D2F0-71B0-CD51-B29C-9C8E24971CC1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39" creationId="{B6D50DD9-0A7C-8BC8-B912-68E23C57FF14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40" creationId="{5160353E-F0EF-2F91-FFE3-9779E658D14A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41" creationId="{1E07B1C4-063F-4625-C0F2-4EE4FFAE3D80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42" creationId="{456EE4A0-5EA5-452F-2AB1-DFD7822FCA1D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43" creationId="{7538BA1D-9F57-0DF4-A3D7-467A49EA5FF7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44" creationId="{3583B284-FAA3-21BB-A41B-1F8C887B3440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45" creationId="{6017E5C2-9856-9B37-863A-570BFF510302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46" creationId="{F7CE7468-0B3A-CADE-F721-4AAD52F861B2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47" creationId="{4266E171-7C15-13C8-ED76-6928B9DD0E3E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48" creationId="{EEA8C717-2249-F79B-09BA-1E689C6F2F07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49" creationId="{1B03E3A9-670F-C1A2-A8E7-3A1FEBA36469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51" creationId="{28041EBE-4D0E-03AD-D560-BA87266638BF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52" creationId="{44BEAB44-F7BB-FB1E-68D9-E3829FB2262C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53" creationId="{52FAE50E-E889-97FA-F120-9FC64441F4F6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6:39.928" v="6430" actId="1076"/>
          <ac:spMkLst>
            <pc:docMk/>
            <pc:sldMk cId="3018827646" sldId="360"/>
            <ac:spMk id="54" creationId="{6D1759E7-F20C-14A2-F2D3-1C0D918A79F7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5:33.241" v="6420" actId="478"/>
          <ac:spMkLst>
            <pc:docMk/>
            <pc:sldMk cId="3018827646" sldId="360"/>
            <ac:spMk id="56" creationId="{2218DBB1-3C80-E61E-142F-66F3D2E5693F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57" creationId="{A5F7710D-9369-ACBC-020F-108017CDC811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58" creationId="{7D09DC30-0530-1CB3-E307-31E6C5D8EFC3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59" creationId="{BDD9138E-5D40-E00D-8D04-C73213003C1A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60" creationId="{182A3CBD-764E-63AB-0479-8C9AAAB53DDB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61" creationId="{D1C94C89-4A50-C242-DA54-D686F4B0AC3C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62" creationId="{95232A44-971A-B621-CFE0-79F6A7132ECB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63" creationId="{ADA76A50-1E17-1727-3677-F100CE309973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64" creationId="{3A91F88A-3FA0-9674-3A08-DADAC99461E0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65" creationId="{E69124D7-CE0E-C3D1-C8F1-E0D439537EF1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66" creationId="{02D6187B-F7EB-3BC6-447F-06852276226E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67" creationId="{E2A9F993-AF38-8149-A036-5408873C34F1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68" creationId="{7EC457E4-10E7-9931-2EBF-B974B232ECAF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69" creationId="{64B03B1E-4812-D130-81E8-561AFBB540BD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70" creationId="{2988DD36-1689-5237-3D7A-E215A110A8CB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71" creationId="{340CC27C-62B8-4670-5D1C-5A2E628D70FA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72" creationId="{FDFAF5F3-E3C5-3FC4-8C94-E403CEA9F15D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73" creationId="{675917EC-7AFB-65E3-6D17-239DF959117A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74" creationId="{034439ED-174F-37E0-BB8B-45EC4CB37217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75" creationId="{7CE48298-B20C-6C64-6579-C25C742111D1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76" creationId="{F5AD0A1E-5132-E0A7-FEC3-8ECA3E50CBE9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77" creationId="{74215603-9CA4-DBBC-6675-DA05584BF3E0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78" creationId="{BB4FB2D8-5F83-1574-67D7-C3A3E9AC0FA2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79" creationId="{439E59D7-D30B-3719-4175-F9DE923E498C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80" creationId="{4059FE4B-9A83-5747-E783-C333EA7332A1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81" creationId="{7D63A47A-6C03-90FA-8F68-10E617C5FA6E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82" creationId="{7043075F-9E1F-B41A-5216-E33FFE31E851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83" creationId="{C2181EAE-B04C-49C0-8BEC-B3BFA420E3FE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84" creationId="{8A281117-72F7-9C00-922B-C0E2F7B4FF96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85" creationId="{EEC6596A-F18E-DC56-1676-CC358077B901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86" creationId="{66740247-5878-41BA-4603-F3C10730729F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88" creationId="{384B0B6C-E093-72FB-9D1F-BB08FFC41806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89" creationId="{4E33E747-6A89-6868-396D-9897F8C4783A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90" creationId="{4D708FB4-A4E9-94E2-418D-05957D74CDF6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48:46.578" v="6502"/>
          <ac:spMkLst>
            <pc:docMk/>
            <pc:sldMk cId="3018827646" sldId="360"/>
            <ac:spMk id="91" creationId="{143777B9-E74B-50DC-F255-8991F47F27BF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49:12.919" v="6511" actId="113"/>
          <ac:spMkLst>
            <pc:docMk/>
            <pc:sldMk cId="3018827646" sldId="360"/>
            <ac:spMk id="92" creationId="{AEF303DE-C468-E145-2339-E0C4708C4613}"/>
          </ac:spMkLst>
        </pc:spChg>
        <pc:grpChg chg="add del mod">
          <ac:chgData name="Henderson, Jack Dr (Maths &amp; Physics)" userId="a2cb016d-28d8-4dfc-8093-a84e1f43af46" providerId="ADAL" clId="{572C4064-E4FF-314F-BA31-7B25043ACFE8}" dt="2024-08-21T23:45:15.757" v="6413" actId="478"/>
          <ac:grpSpMkLst>
            <pc:docMk/>
            <pc:sldMk cId="3018827646" sldId="360"/>
            <ac:grpSpMk id="6" creationId="{50FCF71D-844D-5978-D4B5-BFE6859EFAC9}"/>
          </ac:grpSpMkLst>
        </pc:grpChg>
        <pc:picChg chg="add mod">
          <ac:chgData name="Henderson, Jack Dr (Maths &amp; Physics)" userId="a2cb016d-28d8-4dfc-8093-a84e1f43af46" providerId="ADAL" clId="{572C4064-E4FF-314F-BA31-7B25043ACFE8}" dt="2024-08-21T23:46:39.928" v="6430" actId="1076"/>
          <ac:picMkLst>
            <pc:docMk/>
            <pc:sldMk cId="3018827646" sldId="360"/>
            <ac:picMk id="50" creationId="{833463EE-7724-A367-9670-D2279174DC04}"/>
          </ac:picMkLst>
        </pc:picChg>
        <pc:picChg chg="add del mod">
          <ac:chgData name="Henderson, Jack Dr (Maths &amp; Physics)" userId="a2cb016d-28d8-4dfc-8093-a84e1f43af46" providerId="ADAL" clId="{572C4064-E4FF-314F-BA31-7B25043ACFE8}" dt="2024-08-21T23:48:46.578" v="6502"/>
          <ac:picMkLst>
            <pc:docMk/>
            <pc:sldMk cId="3018827646" sldId="360"/>
            <ac:picMk id="87" creationId="{E9953007-E43B-46BA-1281-86118F724AD9}"/>
          </ac:picMkLst>
        </pc:picChg>
        <pc:cxnChg chg="mod">
          <ac:chgData name="Henderson, Jack Dr (Maths &amp; Physics)" userId="a2cb016d-28d8-4dfc-8093-a84e1f43af46" providerId="ADAL" clId="{572C4064-E4FF-314F-BA31-7B25043ACFE8}" dt="2024-08-21T23:42:57.256" v="6410"/>
          <ac:cxnSpMkLst>
            <pc:docMk/>
            <pc:sldMk cId="3018827646" sldId="360"/>
            <ac:cxnSpMk id="7" creationId="{31DE98BF-74FE-06E3-0DD8-AA1C975E54D2}"/>
          </ac:cxnSpMkLst>
        </pc:cxnChg>
        <pc:cxnChg chg="mod">
          <ac:chgData name="Henderson, Jack Dr (Maths &amp; Physics)" userId="a2cb016d-28d8-4dfc-8093-a84e1f43af46" providerId="ADAL" clId="{572C4064-E4FF-314F-BA31-7B25043ACFE8}" dt="2024-08-21T23:42:57.256" v="6410"/>
          <ac:cxnSpMkLst>
            <pc:docMk/>
            <pc:sldMk cId="3018827646" sldId="360"/>
            <ac:cxnSpMk id="8" creationId="{10E91F6D-C58C-2009-3200-1BE69B376C55}"/>
          </ac:cxnSpMkLst>
        </pc:cxnChg>
      </pc:sldChg>
      <pc:sldChg chg="delSp modSp add mod">
        <pc:chgData name="Henderson, Jack Dr (Maths &amp; Physics)" userId="a2cb016d-28d8-4dfc-8093-a84e1f43af46" providerId="ADAL" clId="{572C4064-E4FF-314F-BA31-7B25043ACFE8}" dt="2024-08-22T00:04:50.369" v="6814" actId="113"/>
        <pc:sldMkLst>
          <pc:docMk/>
          <pc:sldMk cId="2330614773" sldId="361"/>
        </pc:sldMkLst>
        <pc:spChg chg="mod">
          <ac:chgData name="Henderson, Jack Dr (Maths &amp; Physics)" userId="a2cb016d-28d8-4dfc-8093-a84e1f43af46" providerId="ADAL" clId="{572C4064-E4FF-314F-BA31-7B25043ACFE8}" dt="2024-08-22T00:04:50.369" v="6814" actId="113"/>
          <ac:spMkLst>
            <pc:docMk/>
            <pc:sldMk cId="2330614773" sldId="361"/>
            <ac:spMk id="3" creationId="{CDA1FEC7-3DCD-D661-B97C-9A032B7F672B}"/>
          </ac:spMkLst>
        </pc:spChg>
        <pc:spChg chg="del">
          <ac:chgData name="Henderson, Jack Dr (Maths &amp; Physics)" userId="a2cb016d-28d8-4dfc-8093-a84e1f43af46" providerId="ADAL" clId="{572C4064-E4FF-314F-BA31-7B25043ACFE8}" dt="2024-08-22T00:03:45.653" v="6770" actId="478"/>
          <ac:spMkLst>
            <pc:docMk/>
            <pc:sldMk cId="2330614773" sldId="361"/>
            <ac:spMk id="20" creationId="{677214A4-7BD9-6185-8C7F-F735A717DBC3}"/>
          </ac:spMkLst>
        </pc:spChg>
      </pc:sldChg>
      <pc:sldChg chg="addSp delSp modSp add mod">
        <pc:chgData name="Henderson, Jack Dr (Maths &amp; Physics)" userId="a2cb016d-28d8-4dfc-8093-a84e1f43af46" providerId="ADAL" clId="{572C4064-E4FF-314F-BA31-7B25043ACFE8}" dt="2024-08-22T00:04:17.611" v="6811" actId="1035"/>
        <pc:sldMkLst>
          <pc:docMk/>
          <pc:sldMk cId="3376659305" sldId="362"/>
        </pc:sldMkLst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3" creationId="{CDA1FEC7-3DCD-D661-B97C-9A032B7F672B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50:02.593" v="6515" actId="478"/>
          <ac:spMkLst>
            <pc:docMk/>
            <pc:sldMk cId="3376659305" sldId="362"/>
            <ac:spMk id="7" creationId="{98A1B22A-9BF3-3E29-D289-17C3EEDC50AE}"/>
          </ac:spMkLst>
        </pc:spChg>
        <pc:spChg chg="add mod">
          <ac:chgData name="Henderson, Jack Dr (Maths &amp; Physics)" userId="a2cb016d-28d8-4dfc-8093-a84e1f43af46" providerId="ADAL" clId="{572C4064-E4FF-314F-BA31-7B25043ACFE8}" dt="2024-08-22T00:04:17.611" v="6811" actId="1035"/>
          <ac:spMkLst>
            <pc:docMk/>
            <pc:sldMk cId="3376659305" sldId="362"/>
            <ac:spMk id="8" creationId="{30C73161-D733-93FB-5120-E774907CA264}"/>
          </ac:spMkLst>
        </pc:spChg>
        <pc:spChg chg="add mod">
          <ac:chgData name="Henderson, Jack Dr (Maths &amp; Physics)" userId="a2cb016d-28d8-4dfc-8093-a84e1f43af46" providerId="ADAL" clId="{572C4064-E4FF-314F-BA31-7B25043ACFE8}" dt="2024-08-22T00:03:52.342" v="6771" actId="167"/>
          <ac:spMkLst>
            <pc:docMk/>
            <pc:sldMk cId="3376659305" sldId="362"/>
            <ac:spMk id="9" creationId="{2B2D5486-0EE7-0313-5451-EB39A5EFD47C}"/>
          </ac:spMkLst>
        </pc:spChg>
        <pc:spChg chg="add mod">
          <ac:chgData name="Henderson, Jack Dr (Maths &amp; Physics)" userId="a2cb016d-28d8-4dfc-8093-a84e1f43af46" providerId="ADAL" clId="{572C4064-E4FF-314F-BA31-7B25043ACFE8}" dt="2024-08-22T00:04:17.611" v="6811" actId="1035"/>
          <ac:spMkLst>
            <pc:docMk/>
            <pc:sldMk cId="3376659305" sldId="362"/>
            <ac:spMk id="10" creationId="{2A438B9D-BC3B-F4A8-68AB-40CE06E09338}"/>
          </ac:spMkLst>
        </pc:spChg>
        <pc:spChg chg="add del mod">
          <ac:chgData name="Henderson, Jack Dr (Maths &amp; Physics)" userId="a2cb016d-28d8-4dfc-8093-a84e1f43af46" providerId="ADAL" clId="{572C4064-E4FF-314F-BA31-7B25043ACFE8}" dt="2024-08-22T00:04:17.611" v="6811" actId="1035"/>
          <ac:spMkLst>
            <pc:docMk/>
            <pc:sldMk cId="3376659305" sldId="362"/>
            <ac:spMk id="11" creationId="{2950BC2D-CDF8-1559-CDDA-C84B27DE7722}"/>
          </ac:spMkLst>
        </pc:spChg>
        <pc:spChg chg="add mod">
          <ac:chgData name="Henderson, Jack Dr (Maths &amp; Physics)" userId="a2cb016d-28d8-4dfc-8093-a84e1f43af46" providerId="ADAL" clId="{572C4064-E4FF-314F-BA31-7B25043ACFE8}" dt="2024-08-22T00:04:17.611" v="6811" actId="1035"/>
          <ac:spMkLst>
            <pc:docMk/>
            <pc:sldMk cId="3376659305" sldId="362"/>
            <ac:spMk id="12" creationId="{D6C2DD95-33B0-0EE0-E0C4-90AC91161B72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0:43.470" v="6522" actId="403"/>
          <ac:spMkLst>
            <pc:docMk/>
            <pc:sldMk cId="3376659305" sldId="362"/>
            <ac:spMk id="13" creationId="{69C1F100-8224-DD22-68A3-EA6DC04FD995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0:46.366" v="6523" actId="403"/>
          <ac:spMkLst>
            <pc:docMk/>
            <pc:sldMk cId="3376659305" sldId="362"/>
            <ac:spMk id="14" creationId="{8C716824-BDAE-934A-5AE6-DF5964AE2E3C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0:49.148" v="6524" actId="403"/>
          <ac:spMkLst>
            <pc:docMk/>
            <pc:sldMk cId="3376659305" sldId="362"/>
            <ac:spMk id="16" creationId="{EFCB2C46-65C1-9B6E-468F-F7634EF6B592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0:33.419" v="6519" actId="1076"/>
          <ac:spMkLst>
            <pc:docMk/>
            <pc:sldMk cId="3376659305" sldId="362"/>
            <ac:spMk id="17" creationId="{F1F7231E-921E-2D33-94A7-00013C28D22D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0:41.102" v="6521" actId="1076"/>
          <ac:spMkLst>
            <pc:docMk/>
            <pc:sldMk cId="3376659305" sldId="362"/>
            <ac:spMk id="18" creationId="{1882E507-8857-1656-3904-F60B378C4B15}"/>
          </ac:spMkLst>
        </pc:spChg>
        <pc:spChg chg="del">
          <ac:chgData name="Henderson, Jack Dr (Maths &amp; Physics)" userId="a2cb016d-28d8-4dfc-8093-a84e1f43af46" providerId="ADAL" clId="{572C4064-E4FF-314F-BA31-7B25043ACFE8}" dt="2024-08-22T00:03:55.398" v="6772" actId="478"/>
          <ac:spMkLst>
            <pc:docMk/>
            <pc:sldMk cId="3376659305" sldId="362"/>
            <ac:spMk id="20" creationId="{677214A4-7BD9-6185-8C7F-F735A717DBC3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24" creationId="{4F42C58F-77FA-A60B-6266-370E52D692C0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25" creationId="{2DD024DD-8BC0-F70B-6F22-F90E247F4F70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28" creationId="{5A867BE0-3627-5A76-5AD6-6B653687FC95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29" creationId="{B94D65D7-A49B-CCB9-55BF-9526B12781B9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30" creationId="{E1D1D1E6-A01A-CC93-ED7A-B832A64B3D6F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31" creationId="{22F348BF-FDF4-CA2E-5DDF-F5AF4331D585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32" creationId="{D1762466-6A4E-23AC-405C-722AF822C0B8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33" creationId="{ECE7AA1F-8DB3-4F74-7619-4606D6B4FE54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34" creationId="{5B9A79E3-AC91-5CF1-99F2-ED4CED0C2E1D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35" creationId="{6AA6A228-678F-1895-898B-4BE25A15BD24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36" creationId="{C69CC73B-6D3F-574A-BD0F-4BD126D212DA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37" creationId="{D8FF1C68-20D5-8EE8-1085-E3B2B94C5BDA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38" creationId="{CCA1D2F0-71B0-CD51-B29C-9C8E24971CC1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39" creationId="{B6D50DD9-0A7C-8BC8-B912-68E23C57FF14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40" creationId="{5160353E-F0EF-2F91-FFE3-9779E658D14A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41" creationId="{1E07B1C4-063F-4625-C0F2-4EE4FFAE3D80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42" creationId="{456EE4A0-5EA5-452F-2AB1-DFD7822FCA1D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43" creationId="{7538BA1D-9F57-0DF4-A3D7-467A49EA5FF7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44" creationId="{3583B284-FAA3-21BB-A41B-1F8C887B3440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45" creationId="{6017E5C2-9856-9B37-863A-570BFF510302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46" creationId="{F7CE7468-0B3A-CADE-F721-4AAD52F861B2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47" creationId="{4266E171-7C15-13C8-ED76-6928B9DD0E3E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48" creationId="{EEA8C717-2249-F79B-09BA-1E689C6F2F07}"/>
          </ac:spMkLst>
        </pc:spChg>
        <pc:spChg chg="del">
          <ac:chgData name="Henderson, Jack Dr (Maths &amp; Physics)" userId="a2cb016d-28d8-4dfc-8093-a84e1f43af46" providerId="ADAL" clId="{572C4064-E4FF-314F-BA31-7B25043ACFE8}" dt="2024-08-21T23:49:57.725" v="6513" actId="478"/>
          <ac:spMkLst>
            <pc:docMk/>
            <pc:sldMk cId="3376659305" sldId="362"/>
            <ac:spMk id="49" creationId="{1B03E3A9-670F-C1A2-A8E7-3A1FEBA36469}"/>
          </ac:spMkLst>
        </pc:spChg>
        <pc:spChg chg="del">
          <ac:chgData name="Henderson, Jack Dr (Maths &amp; Physics)" userId="a2cb016d-28d8-4dfc-8093-a84e1f43af46" providerId="ADAL" clId="{572C4064-E4FF-314F-BA31-7B25043ACFE8}" dt="2024-08-21T23:50:01.101" v="6514" actId="478"/>
          <ac:spMkLst>
            <pc:docMk/>
            <pc:sldMk cId="3376659305" sldId="362"/>
            <ac:spMk id="51" creationId="{28041EBE-4D0E-03AD-D560-BA87266638BF}"/>
          </ac:spMkLst>
        </pc:spChg>
        <pc:spChg chg="del">
          <ac:chgData name="Henderson, Jack Dr (Maths &amp; Physics)" userId="a2cb016d-28d8-4dfc-8093-a84e1f43af46" providerId="ADAL" clId="{572C4064-E4FF-314F-BA31-7B25043ACFE8}" dt="2024-08-21T23:50:01.101" v="6514" actId="478"/>
          <ac:spMkLst>
            <pc:docMk/>
            <pc:sldMk cId="3376659305" sldId="362"/>
            <ac:spMk id="52" creationId="{44BEAB44-F7BB-FB1E-68D9-E3829FB2262C}"/>
          </ac:spMkLst>
        </pc:spChg>
        <pc:spChg chg="del">
          <ac:chgData name="Henderson, Jack Dr (Maths &amp; Physics)" userId="a2cb016d-28d8-4dfc-8093-a84e1f43af46" providerId="ADAL" clId="{572C4064-E4FF-314F-BA31-7B25043ACFE8}" dt="2024-08-21T23:50:01.101" v="6514" actId="478"/>
          <ac:spMkLst>
            <pc:docMk/>
            <pc:sldMk cId="3376659305" sldId="362"/>
            <ac:spMk id="53" creationId="{52FAE50E-E889-97FA-F120-9FC64441F4F6}"/>
          </ac:spMkLst>
        </pc:spChg>
        <pc:spChg chg="del">
          <ac:chgData name="Henderson, Jack Dr (Maths &amp; Physics)" userId="a2cb016d-28d8-4dfc-8093-a84e1f43af46" providerId="ADAL" clId="{572C4064-E4FF-314F-BA31-7B25043ACFE8}" dt="2024-08-21T23:50:01.101" v="6514" actId="478"/>
          <ac:spMkLst>
            <pc:docMk/>
            <pc:sldMk cId="3376659305" sldId="362"/>
            <ac:spMk id="54" creationId="{6D1759E7-F20C-14A2-F2D3-1C0D918A79F7}"/>
          </ac:spMkLst>
        </pc:spChg>
        <pc:picChg chg="add mod">
          <ac:chgData name="Henderson, Jack Dr (Maths &amp; Physics)" userId="a2cb016d-28d8-4dfc-8093-a84e1f43af46" providerId="ADAL" clId="{572C4064-E4FF-314F-BA31-7B25043ACFE8}" dt="2024-08-21T23:50:22.889" v="6516"/>
          <ac:picMkLst>
            <pc:docMk/>
            <pc:sldMk cId="3376659305" sldId="362"/>
            <ac:picMk id="15" creationId="{56622096-CC0E-0087-9289-161B1C1F104B}"/>
          </ac:picMkLst>
        </pc:picChg>
        <pc:picChg chg="add mod">
          <ac:chgData name="Henderson, Jack Dr (Maths &amp; Physics)" userId="a2cb016d-28d8-4dfc-8093-a84e1f43af46" providerId="ADAL" clId="{572C4064-E4FF-314F-BA31-7B25043ACFE8}" dt="2024-08-21T23:50:22.889" v="6516"/>
          <ac:picMkLst>
            <pc:docMk/>
            <pc:sldMk cId="3376659305" sldId="362"/>
            <ac:picMk id="19" creationId="{651D867D-1667-8C50-9F38-6AB41A8FBD0A}"/>
          </ac:picMkLst>
        </pc:picChg>
        <pc:picChg chg="del">
          <ac:chgData name="Henderson, Jack Dr (Maths &amp; Physics)" userId="a2cb016d-28d8-4dfc-8093-a84e1f43af46" providerId="ADAL" clId="{572C4064-E4FF-314F-BA31-7B25043ACFE8}" dt="2024-08-21T23:49:57.725" v="6513" actId="478"/>
          <ac:picMkLst>
            <pc:docMk/>
            <pc:sldMk cId="3376659305" sldId="362"/>
            <ac:picMk id="50" creationId="{833463EE-7724-A367-9670-D2279174DC04}"/>
          </ac:picMkLst>
        </pc:picChg>
      </pc:sldChg>
      <pc:sldChg chg="addSp delSp modSp add mod">
        <pc:chgData name="Henderson, Jack Dr (Maths &amp; Physics)" userId="a2cb016d-28d8-4dfc-8093-a84e1f43af46" providerId="ADAL" clId="{572C4064-E4FF-314F-BA31-7B25043ACFE8}" dt="2024-08-22T00:03:35.951" v="6769" actId="478"/>
        <pc:sldMkLst>
          <pc:docMk/>
          <pc:sldMk cId="3195953556" sldId="363"/>
        </pc:sldMkLst>
        <pc:spChg chg="add del mod">
          <ac:chgData name="Henderson, Jack Dr (Maths &amp; Physics)" userId="a2cb016d-28d8-4dfc-8093-a84e1f43af46" providerId="ADAL" clId="{572C4064-E4FF-314F-BA31-7B25043ACFE8}" dt="2024-08-21T23:51:34.177" v="6528" actId="478"/>
          <ac:spMkLst>
            <pc:docMk/>
            <pc:sldMk cId="3195953556" sldId="363"/>
            <ac:spMk id="3" creationId="{0D3513C9-C586-7737-A950-39B3860411FF}"/>
          </ac:spMkLst>
        </pc:spChg>
        <pc:spChg chg="del">
          <ac:chgData name="Henderson, Jack Dr (Maths &amp; Physics)" userId="a2cb016d-28d8-4dfc-8093-a84e1f43af46" providerId="ADAL" clId="{572C4064-E4FF-314F-BA31-7B25043ACFE8}" dt="2024-08-21T23:51:31.959" v="6527" actId="478"/>
          <ac:spMkLst>
            <pc:docMk/>
            <pc:sldMk cId="3195953556" sldId="363"/>
            <ac:spMk id="8" creationId="{30C73161-D733-93FB-5120-E774907CA264}"/>
          </ac:spMkLst>
        </pc:spChg>
        <pc:spChg chg="del">
          <ac:chgData name="Henderson, Jack Dr (Maths &amp; Physics)" userId="a2cb016d-28d8-4dfc-8093-a84e1f43af46" providerId="ADAL" clId="{572C4064-E4FF-314F-BA31-7B25043ACFE8}" dt="2024-08-21T23:51:31.959" v="6527" actId="478"/>
          <ac:spMkLst>
            <pc:docMk/>
            <pc:sldMk cId="3195953556" sldId="363"/>
            <ac:spMk id="9" creationId="{2B2D5486-0EE7-0313-5451-EB39A5EFD47C}"/>
          </ac:spMkLst>
        </pc:spChg>
        <pc:spChg chg="del">
          <ac:chgData name="Henderson, Jack Dr (Maths &amp; Physics)" userId="a2cb016d-28d8-4dfc-8093-a84e1f43af46" providerId="ADAL" clId="{572C4064-E4FF-314F-BA31-7B25043ACFE8}" dt="2024-08-21T23:51:31.959" v="6527" actId="478"/>
          <ac:spMkLst>
            <pc:docMk/>
            <pc:sldMk cId="3195953556" sldId="363"/>
            <ac:spMk id="10" creationId="{2A438B9D-BC3B-F4A8-68AB-40CE06E09338}"/>
          </ac:spMkLst>
        </pc:spChg>
        <pc:spChg chg="del">
          <ac:chgData name="Henderson, Jack Dr (Maths &amp; Physics)" userId="a2cb016d-28d8-4dfc-8093-a84e1f43af46" providerId="ADAL" clId="{572C4064-E4FF-314F-BA31-7B25043ACFE8}" dt="2024-08-21T23:51:31.959" v="6527" actId="478"/>
          <ac:spMkLst>
            <pc:docMk/>
            <pc:sldMk cId="3195953556" sldId="363"/>
            <ac:spMk id="11" creationId="{2950BC2D-CDF8-1559-CDDA-C84B27DE7722}"/>
          </ac:spMkLst>
        </pc:spChg>
        <pc:spChg chg="del">
          <ac:chgData name="Henderson, Jack Dr (Maths &amp; Physics)" userId="a2cb016d-28d8-4dfc-8093-a84e1f43af46" providerId="ADAL" clId="{572C4064-E4FF-314F-BA31-7B25043ACFE8}" dt="2024-08-21T23:51:31.959" v="6527" actId="478"/>
          <ac:spMkLst>
            <pc:docMk/>
            <pc:sldMk cId="3195953556" sldId="363"/>
            <ac:spMk id="12" creationId="{D6C2DD95-33B0-0EE0-E0C4-90AC91161B72}"/>
          </ac:spMkLst>
        </pc:spChg>
        <pc:spChg chg="del">
          <ac:chgData name="Henderson, Jack Dr (Maths &amp; Physics)" userId="a2cb016d-28d8-4dfc-8093-a84e1f43af46" providerId="ADAL" clId="{572C4064-E4FF-314F-BA31-7B25043ACFE8}" dt="2024-08-21T23:51:31.959" v="6527" actId="478"/>
          <ac:spMkLst>
            <pc:docMk/>
            <pc:sldMk cId="3195953556" sldId="363"/>
            <ac:spMk id="13" creationId="{69C1F100-8224-DD22-68A3-EA6DC04FD995}"/>
          </ac:spMkLst>
        </pc:spChg>
        <pc:spChg chg="del">
          <ac:chgData name="Henderson, Jack Dr (Maths &amp; Physics)" userId="a2cb016d-28d8-4dfc-8093-a84e1f43af46" providerId="ADAL" clId="{572C4064-E4FF-314F-BA31-7B25043ACFE8}" dt="2024-08-21T23:51:31.959" v="6527" actId="478"/>
          <ac:spMkLst>
            <pc:docMk/>
            <pc:sldMk cId="3195953556" sldId="363"/>
            <ac:spMk id="14" creationId="{8C716824-BDAE-934A-5AE6-DF5964AE2E3C}"/>
          </ac:spMkLst>
        </pc:spChg>
        <pc:spChg chg="del">
          <ac:chgData name="Henderson, Jack Dr (Maths &amp; Physics)" userId="a2cb016d-28d8-4dfc-8093-a84e1f43af46" providerId="ADAL" clId="{572C4064-E4FF-314F-BA31-7B25043ACFE8}" dt="2024-08-21T23:51:31.959" v="6527" actId="478"/>
          <ac:spMkLst>
            <pc:docMk/>
            <pc:sldMk cId="3195953556" sldId="363"/>
            <ac:spMk id="16" creationId="{EFCB2C46-65C1-9B6E-468F-F7634EF6B592}"/>
          </ac:spMkLst>
        </pc:spChg>
        <pc:spChg chg="del">
          <ac:chgData name="Henderson, Jack Dr (Maths &amp; Physics)" userId="a2cb016d-28d8-4dfc-8093-a84e1f43af46" providerId="ADAL" clId="{572C4064-E4FF-314F-BA31-7B25043ACFE8}" dt="2024-08-21T23:51:29.730" v="6526" actId="478"/>
          <ac:spMkLst>
            <pc:docMk/>
            <pc:sldMk cId="3195953556" sldId="363"/>
            <ac:spMk id="17" creationId="{F1F7231E-921E-2D33-94A7-00013C28D22D}"/>
          </ac:spMkLst>
        </pc:spChg>
        <pc:spChg chg="del">
          <ac:chgData name="Henderson, Jack Dr (Maths &amp; Physics)" userId="a2cb016d-28d8-4dfc-8093-a84e1f43af46" providerId="ADAL" clId="{572C4064-E4FF-314F-BA31-7B25043ACFE8}" dt="2024-08-21T23:51:31.959" v="6527" actId="478"/>
          <ac:spMkLst>
            <pc:docMk/>
            <pc:sldMk cId="3195953556" sldId="363"/>
            <ac:spMk id="18" creationId="{1882E507-8857-1656-3904-F60B378C4B15}"/>
          </ac:spMkLst>
        </pc:spChg>
        <pc:spChg chg="add del">
          <ac:chgData name="Henderson, Jack Dr (Maths &amp; Physics)" userId="a2cb016d-28d8-4dfc-8093-a84e1f43af46" providerId="ADAL" clId="{572C4064-E4FF-314F-BA31-7B25043ACFE8}" dt="2024-08-22T00:03:35.951" v="6769" actId="478"/>
          <ac:spMkLst>
            <pc:docMk/>
            <pc:sldMk cId="3195953556" sldId="363"/>
            <ac:spMk id="20" creationId="{677214A4-7BD9-6185-8C7F-F735A717DBC3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1:39.065" v="6529"/>
          <ac:spMkLst>
            <pc:docMk/>
            <pc:sldMk cId="3195953556" sldId="363"/>
            <ac:spMk id="33" creationId="{25B1B4E7-6B36-B035-9462-CEF8388DC989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1:39.065" v="6529"/>
          <ac:spMkLst>
            <pc:docMk/>
            <pc:sldMk cId="3195953556" sldId="363"/>
            <ac:spMk id="39" creationId="{F6339D43-C04B-20C9-B866-DE206E156607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1:39.065" v="6529"/>
          <ac:spMkLst>
            <pc:docMk/>
            <pc:sldMk cId="3195953556" sldId="363"/>
            <ac:spMk id="40" creationId="{B3677D04-5C80-E3D9-CE2A-9A4D3F9A12D0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1:39.065" v="6529"/>
          <ac:spMkLst>
            <pc:docMk/>
            <pc:sldMk cId="3195953556" sldId="363"/>
            <ac:spMk id="41" creationId="{79E07811-7059-A045-A423-68C48458EDEB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1:39.065" v="6529"/>
          <ac:spMkLst>
            <pc:docMk/>
            <pc:sldMk cId="3195953556" sldId="363"/>
            <ac:spMk id="42" creationId="{8A167EDF-3251-DC10-3819-8CDE4ADFDA16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1:39.065" v="6529"/>
          <ac:spMkLst>
            <pc:docMk/>
            <pc:sldMk cId="3195953556" sldId="363"/>
            <ac:spMk id="43" creationId="{37491E7B-E977-6409-E67C-E61B7A575FE9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1:39.065" v="6529"/>
          <ac:spMkLst>
            <pc:docMk/>
            <pc:sldMk cId="3195953556" sldId="363"/>
            <ac:spMk id="44" creationId="{EF527370-055C-A4EE-1D18-8CBA5030EE3D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1:39.065" v="6529"/>
          <ac:spMkLst>
            <pc:docMk/>
            <pc:sldMk cId="3195953556" sldId="363"/>
            <ac:spMk id="45" creationId="{2CC255FB-710D-18FE-5C60-A126707AB341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1:39.065" v="6529"/>
          <ac:spMkLst>
            <pc:docMk/>
            <pc:sldMk cId="3195953556" sldId="363"/>
            <ac:spMk id="46" creationId="{794C8FE4-DD22-FD7C-40FB-C3971A70E4DA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1:39.065" v="6529"/>
          <ac:spMkLst>
            <pc:docMk/>
            <pc:sldMk cId="3195953556" sldId="363"/>
            <ac:spMk id="47" creationId="{8DA06C78-4242-41F8-1871-73AE583DF2B1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1:39.065" v="6529"/>
          <ac:spMkLst>
            <pc:docMk/>
            <pc:sldMk cId="3195953556" sldId="363"/>
            <ac:spMk id="48" creationId="{923FC6CD-3E3D-714A-C8D2-601AE4183341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1:54.916" v="6533" actId="1076"/>
          <ac:spMkLst>
            <pc:docMk/>
            <pc:sldMk cId="3195953556" sldId="363"/>
            <ac:spMk id="49" creationId="{2DCDB90B-7F0B-C77C-B666-FBD10BB519D8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1:58.743" v="6534" actId="207"/>
          <ac:spMkLst>
            <pc:docMk/>
            <pc:sldMk cId="3195953556" sldId="363"/>
            <ac:spMk id="50" creationId="{E74DDF55-431C-050D-848C-773F45A3110E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3:04.139" v="6540" actId="692"/>
          <ac:spMkLst>
            <pc:docMk/>
            <pc:sldMk cId="3195953556" sldId="363"/>
            <ac:spMk id="51" creationId="{02E92985-04EC-0BAE-EF9D-1586495B01A3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3:13.661" v="6542" actId="2711"/>
          <ac:spMkLst>
            <pc:docMk/>
            <pc:sldMk cId="3195953556" sldId="363"/>
            <ac:spMk id="52" creationId="{D84B999A-6D1A-6C1F-9FD7-438EF3D1AFAC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3:21.684" v="6544" actId="207"/>
          <ac:spMkLst>
            <pc:docMk/>
            <pc:sldMk cId="3195953556" sldId="363"/>
            <ac:spMk id="53" creationId="{BD26502E-D19A-D3BB-10B1-6C88D7FCE56C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2:09.003" v="6537" actId="207"/>
          <ac:spMkLst>
            <pc:docMk/>
            <pc:sldMk cId="3195953556" sldId="363"/>
            <ac:spMk id="56" creationId="{519FA6A3-0FF5-0D1A-17A6-5815B912E458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2:15.699" v="6539" actId="207"/>
          <ac:spMkLst>
            <pc:docMk/>
            <pc:sldMk cId="3195953556" sldId="363"/>
            <ac:spMk id="57" creationId="{AE325C38-F552-33D7-873B-A7864B067B46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1:39.065" v="6529"/>
          <ac:spMkLst>
            <pc:docMk/>
            <pc:sldMk cId="3195953556" sldId="363"/>
            <ac:spMk id="58" creationId="{C6048E31-07FB-D066-F94B-D786D510C064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1:39.065" v="6529"/>
          <ac:spMkLst>
            <pc:docMk/>
            <pc:sldMk cId="3195953556" sldId="363"/>
            <ac:spMk id="59" creationId="{8CD492A3-8CC1-B166-A5E6-531507B4DC3E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2:12.094" v="6538" actId="207"/>
          <ac:spMkLst>
            <pc:docMk/>
            <pc:sldMk cId="3195953556" sldId="363"/>
            <ac:spMk id="61" creationId="{A3F0D124-DF7C-E331-FEF8-117E4F38ACE1}"/>
          </ac:spMkLst>
        </pc:spChg>
        <pc:picChg chg="del">
          <ac:chgData name="Henderson, Jack Dr (Maths &amp; Physics)" userId="a2cb016d-28d8-4dfc-8093-a84e1f43af46" providerId="ADAL" clId="{572C4064-E4FF-314F-BA31-7B25043ACFE8}" dt="2024-08-21T23:51:31.959" v="6527" actId="478"/>
          <ac:picMkLst>
            <pc:docMk/>
            <pc:sldMk cId="3195953556" sldId="363"/>
            <ac:picMk id="15" creationId="{56622096-CC0E-0087-9289-161B1C1F104B}"/>
          </ac:picMkLst>
        </pc:picChg>
        <pc:picChg chg="del">
          <ac:chgData name="Henderson, Jack Dr (Maths &amp; Physics)" userId="a2cb016d-28d8-4dfc-8093-a84e1f43af46" providerId="ADAL" clId="{572C4064-E4FF-314F-BA31-7B25043ACFE8}" dt="2024-08-21T23:51:31.959" v="6527" actId="478"/>
          <ac:picMkLst>
            <pc:docMk/>
            <pc:sldMk cId="3195953556" sldId="363"/>
            <ac:picMk id="19" creationId="{651D867D-1667-8C50-9F38-6AB41A8FBD0A}"/>
          </ac:picMkLst>
        </pc:picChg>
        <pc:picChg chg="add mod">
          <ac:chgData name="Henderson, Jack Dr (Maths &amp; Physics)" userId="a2cb016d-28d8-4dfc-8093-a84e1f43af46" providerId="ADAL" clId="{572C4064-E4FF-314F-BA31-7B25043ACFE8}" dt="2024-08-21T23:51:39.065" v="6529"/>
          <ac:picMkLst>
            <pc:docMk/>
            <pc:sldMk cId="3195953556" sldId="363"/>
            <ac:picMk id="54" creationId="{EC4E134D-D2FE-AE72-A2EE-8A3DB08D0279}"/>
          </ac:picMkLst>
        </pc:picChg>
        <pc:picChg chg="add mod">
          <ac:chgData name="Henderson, Jack Dr (Maths &amp; Physics)" userId="a2cb016d-28d8-4dfc-8093-a84e1f43af46" providerId="ADAL" clId="{572C4064-E4FF-314F-BA31-7B25043ACFE8}" dt="2024-08-21T23:51:39.065" v="6529"/>
          <ac:picMkLst>
            <pc:docMk/>
            <pc:sldMk cId="3195953556" sldId="363"/>
            <ac:picMk id="55" creationId="{B1325294-C29A-189B-AC9E-21D6F449715E}"/>
          </ac:picMkLst>
        </pc:picChg>
        <pc:picChg chg="add mod">
          <ac:chgData name="Henderson, Jack Dr (Maths &amp; Physics)" userId="a2cb016d-28d8-4dfc-8093-a84e1f43af46" providerId="ADAL" clId="{572C4064-E4FF-314F-BA31-7B25043ACFE8}" dt="2024-08-21T23:51:39.065" v="6529"/>
          <ac:picMkLst>
            <pc:docMk/>
            <pc:sldMk cId="3195953556" sldId="363"/>
            <ac:picMk id="60" creationId="{8401C87A-6B51-F314-EFD3-1E98B27A1F7A}"/>
          </ac:picMkLst>
        </pc:picChg>
        <pc:cxnChg chg="add mod">
          <ac:chgData name="Henderson, Jack Dr (Maths &amp; Physics)" userId="a2cb016d-28d8-4dfc-8093-a84e1f43af46" providerId="ADAL" clId="{572C4064-E4FF-314F-BA31-7B25043ACFE8}" dt="2024-08-21T23:53:04.139" v="6540" actId="692"/>
          <ac:cxnSpMkLst>
            <pc:docMk/>
            <pc:sldMk cId="3195953556" sldId="363"/>
            <ac:cxnSpMk id="6" creationId="{1004AF6A-A7A4-290B-D86B-C2145ABF7421}"/>
          </ac:cxnSpMkLst>
        </pc:cxnChg>
        <pc:cxnChg chg="add mod">
          <ac:chgData name="Henderson, Jack Dr (Maths &amp; Physics)" userId="a2cb016d-28d8-4dfc-8093-a84e1f43af46" providerId="ADAL" clId="{572C4064-E4FF-314F-BA31-7B25043ACFE8}" dt="2024-08-21T23:53:04.139" v="6540" actId="692"/>
          <ac:cxnSpMkLst>
            <pc:docMk/>
            <pc:sldMk cId="3195953556" sldId="363"/>
            <ac:cxnSpMk id="7" creationId="{02F48FB9-B2B8-24F4-4AAD-8135D1F0ADBD}"/>
          </ac:cxnSpMkLst>
        </pc:cxnChg>
        <pc:cxnChg chg="add mod">
          <ac:chgData name="Henderson, Jack Dr (Maths &amp; Physics)" userId="a2cb016d-28d8-4dfc-8093-a84e1f43af46" providerId="ADAL" clId="{572C4064-E4FF-314F-BA31-7B25043ACFE8}" dt="2024-08-21T23:53:04.139" v="6540" actId="692"/>
          <ac:cxnSpMkLst>
            <pc:docMk/>
            <pc:sldMk cId="3195953556" sldId="363"/>
            <ac:cxnSpMk id="22" creationId="{8BB573FE-D76A-1587-474C-421EA0C2230F}"/>
          </ac:cxnSpMkLst>
        </pc:cxnChg>
        <pc:cxnChg chg="add mod">
          <ac:chgData name="Henderson, Jack Dr (Maths &amp; Physics)" userId="a2cb016d-28d8-4dfc-8093-a84e1f43af46" providerId="ADAL" clId="{572C4064-E4FF-314F-BA31-7B25043ACFE8}" dt="2024-08-21T23:53:04.139" v="6540" actId="692"/>
          <ac:cxnSpMkLst>
            <pc:docMk/>
            <pc:sldMk cId="3195953556" sldId="363"/>
            <ac:cxnSpMk id="23" creationId="{A6846034-1777-F78D-BFDD-AF7F20B1917A}"/>
          </ac:cxnSpMkLst>
        </pc:cxnChg>
        <pc:cxnChg chg="add mod">
          <ac:chgData name="Henderson, Jack Dr (Maths &amp; Physics)" userId="a2cb016d-28d8-4dfc-8093-a84e1f43af46" providerId="ADAL" clId="{572C4064-E4FF-314F-BA31-7B25043ACFE8}" dt="2024-08-21T23:53:04.139" v="6540" actId="692"/>
          <ac:cxnSpMkLst>
            <pc:docMk/>
            <pc:sldMk cId="3195953556" sldId="363"/>
            <ac:cxnSpMk id="24" creationId="{20E62C12-975B-412C-7092-847344FCA183}"/>
          </ac:cxnSpMkLst>
        </pc:cxnChg>
        <pc:cxnChg chg="add mod">
          <ac:chgData name="Henderson, Jack Dr (Maths &amp; Physics)" userId="a2cb016d-28d8-4dfc-8093-a84e1f43af46" providerId="ADAL" clId="{572C4064-E4FF-314F-BA31-7B25043ACFE8}" dt="2024-08-21T23:53:04.139" v="6540" actId="692"/>
          <ac:cxnSpMkLst>
            <pc:docMk/>
            <pc:sldMk cId="3195953556" sldId="363"/>
            <ac:cxnSpMk id="25" creationId="{3DE658EF-5DF0-DF65-020B-EB4580F05AA1}"/>
          </ac:cxnSpMkLst>
        </pc:cxnChg>
        <pc:cxnChg chg="add mod">
          <ac:chgData name="Henderson, Jack Dr (Maths &amp; Physics)" userId="a2cb016d-28d8-4dfc-8093-a84e1f43af46" providerId="ADAL" clId="{572C4064-E4FF-314F-BA31-7B25043ACFE8}" dt="2024-08-21T23:53:04.139" v="6540" actId="692"/>
          <ac:cxnSpMkLst>
            <pc:docMk/>
            <pc:sldMk cId="3195953556" sldId="363"/>
            <ac:cxnSpMk id="26" creationId="{45904534-736C-4BD1-BBB1-6AE4D707543D}"/>
          </ac:cxnSpMkLst>
        </pc:cxnChg>
        <pc:cxnChg chg="add mod">
          <ac:chgData name="Henderson, Jack Dr (Maths &amp; Physics)" userId="a2cb016d-28d8-4dfc-8093-a84e1f43af46" providerId="ADAL" clId="{572C4064-E4FF-314F-BA31-7B25043ACFE8}" dt="2024-08-21T23:53:04.139" v="6540" actId="692"/>
          <ac:cxnSpMkLst>
            <pc:docMk/>
            <pc:sldMk cId="3195953556" sldId="363"/>
            <ac:cxnSpMk id="27" creationId="{0C3EC8A1-DA7F-CF22-8C9C-94305495AFB9}"/>
          </ac:cxnSpMkLst>
        </pc:cxnChg>
        <pc:cxnChg chg="add mod">
          <ac:chgData name="Henderson, Jack Dr (Maths &amp; Physics)" userId="a2cb016d-28d8-4dfc-8093-a84e1f43af46" providerId="ADAL" clId="{572C4064-E4FF-314F-BA31-7B25043ACFE8}" dt="2024-08-21T23:53:04.139" v="6540" actId="692"/>
          <ac:cxnSpMkLst>
            <pc:docMk/>
            <pc:sldMk cId="3195953556" sldId="363"/>
            <ac:cxnSpMk id="28" creationId="{F0A4A0F6-7824-CB1A-67D6-95A040DDC816}"/>
          </ac:cxnSpMkLst>
        </pc:cxnChg>
        <pc:cxnChg chg="add mod">
          <ac:chgData name="Henderson, Jack Dr (Maths &amp; Physics)" userId="a2cb016d-28d8-4dfc-8093-a84e1f43af46" providerId="ADAL" clId="{572C4064-E4FF-314F-BA31-7B25043ACFE8}" dt="2024-08-21T23:53:04.139" v="6540" actId="692"/>
          <ac:cxnSpMkLst>
            <pc:docMk/>
            <pc:sldMk cId="3195953556" sldId="363"/>
            <ac:cxnSpMk id="29" creationId="{A7AF3B1D-A130-A53F-DFF7-CBA149FEE70D}"/>
          </ac:cxnSpMkLst>
        </pc:cxnChg>
        <pc:cxnChg chg="add mod">
          <ac:chgData name="Henderson, Jack Dr (Maths &amp; Physics)" userId="a2cb016d-28d8-4dfc-8093-a84e1f43af46" providerId="ADAL" clId="{572C4064-E4FF-314F-BA31-7B25043ACFE8}" dt="2024-08-21T23:53:04.139" v="6540" actId="692"/>
          <ac:cxnSpMkLst>
            <pc:docMk/>
            <pc:sldMk cId="3195953556" sldId="363"/>
            <ac:cxnSpMk id="30" creationId="{F67DE56D-1752-CA0B-8631-EAA407C25C03}"/>
          </ac:cxnSpMkLst>
        </pc:cxnChg>
        <pc:cxnChg chg="add mod">
          <ac:chgData name="Henderson, Jack Dr (Maths &amp; Physics)" userId="a2cb016d-28d8-4dfc-8093-a84e1f43af46" providerId="ADAL" clId="{572C4064-E4FF-314F-BA31-7B25043ACFE8}" dt="2024-08-21T23:53:04.139" v="6540" actId="692"/>
          <ac:cxnSpMkLst>
            <pc:docMk/>
            <pc:sldMk cId="3195953556" sldId="363"/>
            <ac:cxnSpMk id="31" creationId="{AADA07F0-ECEF-DE24-566C-A62059308B3E}"/>
          </ac:cxnSpMkLst>
        </pc:cxnChg>
        <pc:cxnChg chg="add mod">
          <ac:chgData name="Henderson, Jack Dr (Maths &amp; Physics)" userId="a2cb016d-28d8-4dfc-8093-a84e1f43af46" providerId="ADAL" clId="{572C4064-E4FF-314F-BA31-7B25043ACFE8}" dt="2024-08-21T23:53:04.139" v="6540" actId="692"/>
          <ac:cxnSpMkLst>
            <pc:docMk/>
            <pc:sldMk cId="3195953556" sldId="363"/>
            <ac:cxnSpMk id="32" creationId="{5A1A9B09-82A2-C16D-89DF-0D7FE6BA0FE8}"/>
          </ac:cxnSpMkLst>
        </pc:cxnChg>
        <pc:cxnChg chg="add mod">
          <ac:chgData name="Henderson, Jack Dr (Maths &amp; Physics)" userId="a2cb016d-28d8-4dfc-8093-a84e1f43af46" providerId="ADAL" clId="{572C4064-E4FF-314F-BA31-7B25043ACFE8}" dt="2024-08-21T23:53:04.139" v="6540" actId="692"/>
          <ac:cxnSpMkLst>
            <pc:docMk/>
            <pc:sldMk cId="3195953556" sldId="363"/>
            <ac:cxnSpMk id="34" creationId="{0FAD377E-7375-B991-8324-B2E54CBE3141}"/>
          </ac:cxnSpMkLst>
        </pc:cxnChg>
        <pc:cxnChg chg="add mod">
          <ac:chgData name="Henderson, Jack Dr (Maths &amp; Physics)" userId="a2cb016d-28d8-4dfc-8093-a84e1f43af46" providerId="ADAL" clId="{572C4064-E4FF-314F-BA31-7B25043ACFE8}" dt="2024-08-21T23:53:04.139" v="6540" actId="692"/>
          <ac:cxnSpMkLst>
            <pc:docMk/>
            <pc:sldMk cId="3195953556" sldId="363"/>
            <ac:cxnSpMk id="35" creationId="{79BF60EE-7096-D71F-DC3A-864CEB9873B0}"/>
          </ac:cxnSpMkLst>
        </pc:cxnChg>
        <pc:cxnChg chg="add mod">
          <ac:chgData name="Henderson, Jack Dr (Maths &amp; Physics)" userId="a2cb016d-28d8-4dfc-8093-a84e1f43af46" providerId="ADAL" clId="{572C4064-E4FF-314F-BA31-7B25043ACFE8}" dt="2024-08-21T23:53:04.139" v="6540" actId="692"/>
          <ac:cxnSpMkLst>
            <pc:docMk/>
            <pc:sldMk cId="3195953556" sldId="363"/>
            <ac:cxnSpMk id="36" creationId="{DCED497B-960A-4C66-4702-1EF31744DC19}"/>
          </ac:cxnSpMkLst>
        </pc:cxnChg>
        <pc:cxnChg chg="add mod">
          <ac:chgData name="Henderson, Jack Dr (Maths &amp; Physics)" userId="a2cb016d-28d8-4dfc-8093-a84e1f43af46" providerId="ADAL" clId="{572C4064-E4FF-314F-BA31-7B25043ACFE8}" dt="2024-08-21T23:53:04.139" v="6540" actId="692"/>
          <ac:cxnSpMkLst>
            <pc:docMk/>
            <pc:sldMk cId="3195953556" sldId="363"/>
            <ac:cxnSpMk id="37" creationId="{63A42F95-B407-E9E3-FBFE-7A07376754DB}"/>
          </ac:cxnSpMkLst>
        </pc:cxnChg>
        <pc:cxnChg chg="add mod">
          <ac:chgData name="Henderson, Jack Dr (Maths &amp; Physics)" userId="a2cb016d-28d8-4dfc-8093-a84e1f43af46" providerId="ADAL" clId="{572C4064-E4FF-314F-BA31-7B25043ACFE8}" dt="2024-08-21T23:53:04.139" v="6540" actId="692"/>
          <ac:cxnSpMkLst>
            <pc:docMk/>
            <pc:sldMk cId="3195953556" sldId="363"/>
            <ac:cxnSpMk id="38" creationId="{B2CE307B-6975-821B-2528-3AA3C5C29036}"/>
          </ac:cxnSpMkLst>
        </pc:cxnChg>
      </pc:sldChg>
      <pc:sldChg chg="add del">
        <pc:chgData name="Henderson, Jack Dr (Maths &amp; Physics)" userId="a2cb016d-28d8-4dfc-8093-a84e1f43af46" providerId="ADAL" clId="{572C4064-E4FF-314F-BA31-7B25043ACFE8}" dt="2024-08-21T23:53:34.961" v="6546" actId="2696"/>
        <pc:sldMkLst>
          <pc:docMk/>
          <pc:sldMk cId="3117494012" sldId="364"/>
        </pc:sldMkLst>
      </pc:sldChg>
      <pc:sldChg chg="addSp delSp modSp add mod">
        <pc:chgData name="Henderson, Jack Dr (Maths &amp; Physics)" userId="a2cb016d-28d8-4dfc-8093-a84e1f43af46" providerId="ADAL" clId="{572C4064-E4FF-314F-BA31-7B25043ACFE8}" dt="2024-08-22T00:03:06.413" v="6762" actId="478"/>
        <pc:sldMkLst>
          <pc:docMk/>
          <pc:sldMk cId="704956898" sldId="365"/>
        </pc:sldMkLst>
        <pc:spChg chg="add mod">
          <ac:chgData name="Henderson, Jack Dr (Maths &amp; Physics)" userId="a2cb016d-28d8-4dfc-8093-a84e1f43af46" providerId="ADAL" clId="{572C4064-E4FF-314F-BA31-7B25043ACFE8}" dt="2024-08-21T23:53:52.735" v="6547"/>
          <ac:spMkLst>
            <pc:docMk/>
            <pc:sldMk cId="704956898" sldId="365"/>
            <ac:spMk id="3" creationId="{350B6370-F7E1-8444-E7B0-E9A109C97AE2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4:01.187" v="6549" actId="207"/>
          <ac:spMkLst>
            <pc:docMk/>
            <pc:sldMk cId="704956898" sldId="365"/>
            <ac:spMk id="8" creationId="{CF9C7BF9-A22A-0D2B-C302-2318B96EB810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3:52.735" v="6547"/>
          <ac:spMkLst>
            <pc:docMk/>
            <pc:sldMk cId="704956898" sldId="365"/>
            <ac:spMk id="9" creationId="{49DAFF38-189C-4B32-0383-486F15293BA6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3:52.735" v="6547"/>
          <ac:spMkLst>
            <pc:docMk/>
            <pc:sldMk cId="704956898" sldId="365"/>
            <ac:spMk id="10" creationId="{67820635-68CF-3F46-8AF6-4DD1C4E9374C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3:52.735" v="6547"/>
          <ac:spMkLst>
            <pc:docMk/>
            <pc:sldMk cId="704956898" sldId="365"/>
            <ac:spMk id="11" creationId="{7784F6F6-6C94-92D8-C845-75930394A9C5}"/>
          </ac:spMkLst>
        </pc:spChg>
        <pc:spChg chg="del">
          <ac:chgData name="Henderson, Jack Dr (Maths &amp; Physics)" userId="a2cb016d-28d8-4dfc-8093-a84e1f43af46" providerId="ADAL" clId="{572C4064-E4FF-314F-BA31-7B25043ACFE8}" dt="2024-08-22T00:03:06.413" v="6762" actId="478"/>
          <ac:spMkLst>
            <pc:docMk/>
            <pc:sldMk cId="704956898" sldId="365"/>
            <ac:spMk id="20" creationId="{677214A4-7BD9-6185-8C7F-F735A717DBC3}"/>
          </ac:spMkLst>
        </pc:spChg>
      </pc:sldChg>
      <pc:sldChg chg="addSp delSp modSp add mod">
        <pc:chgData name="Henderson, Jack Dr (Maths &amp; Physics)" userId="a2cb016d-28d8-4dfc-8093-a84e1f43af46" providerId="ADAL" clId="{572C4064-E4FF-314F-BA31-7B25043ACFE8}" dt="2024-08-22T00:03:01.674" v="6761" actId="478"/>
        <pc:sldMkLst>
          <pc:docMk/>
          <pc:sldMk cId="4218556030" sldId="366"/>
        </pc:sldMkLst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3" creationId="{350B6370-F7E1-8444-E7B0-E9A109C97AE2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8" creationId="{CF9C7BF9-A22A-0D2B-C302-2318B96EB810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9" creationId="{49DAFF38-189C-4B32-0383-486F15293BA6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10" creationId="{67820635-68CF-3F46-8AF6-4DD1C4E9374C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11" creationId="{7784F6F6-6C94-92D8-C845-75930394A9C5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4:26.420" v="6553"/>
          <ac:spMkLst>
            <pc:docMk/>
            <pc:sldMk cId="4218556030" sldId="366"/>
            <ac:spMk id="13" creationId="{2F3CA8E7-488D-D4C3-2B7A-8A23D614A31E}"/>
          </ac:spMkLst>
        </pc:spChg>
        <pc:spChg chg="add mod">
          <ac:chgData name="Henderson, Jack Dr (Maths &amp; Physics)" userId="a2cb016d-28d8-4dfc-8093-a84e1f43af46" providerId="ADAL" clId="{572C4064-E4FF-314F-BA31-7B25043ACFE8}" dt="2024-08-21T23:54:38.544" v="6558" actId="20577"/>
          <ac:spMkLst>
            <pc:docMk/>
            <pc:sldMk cId="4218556030" sldId="366"/>
            <ac:spMk id="14" creationId="{158801A0-BF07-9AF2-1959-1DCAA0B2DD4B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54:50.673" v="6560"/>
          <ac:spMkLst>
            <pc:docMk/>
            <pc:sldMk cId="4218556030" sldId="366"/>
            <ac:spMk id="16" creationId="{D645DF65-A6C9-549F-1493-62640A5E3278}"/>
          </ac:spMkLst>
        </pc:spChg>
        <pc:spChg chg="add del mod">
          <ac:chgData name="Henderson, Jack Dr (Maths &amp; Physics)" userId="a2cb016d-28d8-4dfc-8093-a84e1f43af46" providerId="ADAL" clId="{572C4064-E4FF-314F-BA31-7B25043ACFE8}" dt="2024-08-21T23:54:50.673" v="6560"/>
          <ac:spMkLst>
            <pc:docMk/>
            <pc:sldMk cId="4218556030" sldId="366"/>
            <ac:spMk id="17" creationId="{3A93DBB0-09BC-DE24-8B5E-EC382A9F52B7}"/>
          </ac:spMkLst>
        </pc:spChg>
        <pc:spChg chg="del">
          <ac:chgData name="Henderson, Jack Dr (Maths &amp; Physics)" userId="a2cb016d-28d8-4dfc-8093-a84e1f43af46" providerId="ADAL" clId="{572C4064-E4FF-314F-BA31-7B25043ACFE8}" dt="2024-08-22T00:03:01.674" v="6761" actId="478"/>
          <ac:spMkLst>
            <pc:docMk/>
            <pc:sldMk cId="4218556030" sldId="366"/>
            <ac:spMk id="20" creationId="{677214A4-7BD9-6185-8C7F-F735A717DBC3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33" creationId="{25B1B4E7-6B36-B035-9462-CEF8388DC989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39" creationId="{F6339D43-C04B-20C9-B866-DE206E156607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40" creationId="{B3677D04-5C80-E3D9-CE2A-9A4D3F9A12D0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41" creationId="{79E07811-7059-A045-A423-68C48458EDEB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42" creationId="{8A167EDF-3251-DC10-3819-8CDE4ADFDA16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43" creationId="{37491E7B-E977-6409-E67C-E61B7A575FE9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44" creationId="{EF527370-055C-A4EE-1D18-8CBA5030EE3D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45" creationId="{2CC255FB-710D-18FE-5C60-A126707AB341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46" creationId="{794C8FE4-DD22-FD7C-40FB-C3971A70E4DA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47" creationId="{8DA06C78-4242-41F8-1871-73AE583DF2B1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48" creationId="{923FC6CD-3E3D-714A-C8D2-601AE4183341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49" creationId="{2DCDB90B-7F0B-C77C-B666-FBD10BB519D8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50" creationId="{E74DDF55-431C-050D-848C-773F45A3110E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51" creationId="{02E92985-04EC-0BAE-EF9D-1586495B01A3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52" creationId="{D84B999A-6D1A-6C1F-9FD7-438EF3D1AFAC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5.656" v="6552" actId="478"/>
          <ac:spMkLst>
            <pc:docMk/>
            <pc:sldMk cId="4218556030" sldId="366"/>
            <ac:spMk id="53" creationId="{BD26502E-D19A-D3BB-10B1-6C88D7FCE56C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56" creationId="{519FA6A3-0FF5-0D1A-17A6-5815B912E458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57" creationId="{AE325C38-F552-33D7-873B-A7864B067B46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58" creationId="{C6048E31-07FB-D066-F94B-D786D510C064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59" creationId="{8CD492A3-8CC1-B166-A5E6-531507B4DC3E}"/>
          </ac:spMkLst>
        </pc:spChg>
        <pc:spChg chg="del">
          <ac:chgData name="Henderson, Jack Dr (Maths &amp; Physics)" userId="a2cb016d-28d8-4dfc-8093-a84e1f43af46" providerId="ADAL" clId="{572C4064-E4FF-314F-BA31-7B25043ACFE8}" dt="2024-08-21T23:54:24.277" v="6551" actId="478"/>
          <ac:spMkLst>
            <pc:docMk/>
            <pc:sldMk cId="4218556030" sldId="366"/>
            <ac:spMk id="61" creationId="{A3F0D124-DF7C-E331-FEF8-117E4F38ACE1}"/>
          </ac:spMkLst>
        </pc:spChg>
        <pc:picChg chg="add mod">
          <ac:chgData name="Henderson, Jack Dr (Maths &amp; Physics)" userId="a2cb016d-28d8-4dfc-8093-a84e1f43af46" providerId="ADAL" clId="{572C4064-E4FF-314F-BA31-7B25043ACFE8}" dt="2024-08-21T23:54:26.420" v="6553"/>
          <ac:picMkLst>
            <pc:docMk/>
            <pc:sldMk cId="4218556030" sldId="366"/>
            <ac:picMk id="12" creationId="{8EDB2EFD-9A14-F336-0A46-D91B0CC69AA4}"/>
          </ac:picMkLst>
        </pc:picChg>
        <pc:picChg chg="add del mod">
          <ac:chgData name="Henderson, Jack Dr (Maths &amp; Physics)" userId="a2cb016d-28d8-4dfc-8093-a84e1f43af46" providerId="ADAL" clId="{572C4064-E4FF-314F-BA31-7B25043ACFE8}" dt="2024-08-21T23:54:50.673" v="6560"/>
          <ac:picMkLst>
            <pc:docMk/>
            <pc:sldMk cId="4218556030" sldId="366"/>
            <ac:picMk id="15" creationId="{6BEC18AC-E6D1-9BC9-9DC3-BAED7FD6FB43}"/>
          </ac:picMkLst>
        </pc:picChg>
        <pc:picChg chg="del">
          <ac:chgData name="Henderson, Jack Dr (Maths &amp; Physics)" userId="a2cb016d-28d8-4dfc-8093-a84e1f43af46" providerId="ADAL" clId="{572C4064-E4FF-314F-BA31-7B25043ACFE8}" dt="2024-08-21T23:54:24.277" v="6551" actId="478"/>
          <ac:picMkLst>
            <pc:docMk/>
            <pc:sldMk cId="4218556030" sldId="366"/>
            <ac:picMk id="54" creationId="{EC4E134D-D2FE-AE72-A2EE-8A3DB08D0279}"/>
          </ac:picMkLst>
        </pc:picChg>
        <pc:picChg chg="del">
          <ac:chgData name="Henderson, Jack Dr (Maths &amp; Physics)" userId="a2cb016d-28d8-4dfc-8093-a84e1f43af46" providerId="ADAL" clId="{572C4064-E4FF-314F-BA31-7B25043ACFE8}" dt="2024-08-21T23:54:24.277" v="6551" actId="478"/>
          <ac:picMkLst>
            <pc:docMk/>
            <pc:sldMk cId="4218556030" sldId="366"/>
            <ac:picMk id="55" creationId="{B1325294-C29A-189B-AC9E-21D6F449715E}"/>
          </ac:picMkLst>
        </pc:picChg>
        <pc:picChg chg="del">
          <ac:chgData name="Henderson, Jack Dr (Maths &amp; Physics)" userId="a2cb016d-28d8-4dfc-8093-a84e1f43af46" providerId="ADAL" clId="{572C4064-E4FF-314F-BA31-7B25043ACFE8}" dt="2024-08-21T23:54:24.277" v="6551" actId="478"/>
          <ac:picMkLst>
            <pc:docMk/>
            <pc:sldMk cId="4218556030" sldId="366"/>
            <ac:picMk id="60" creationId="{8401C87A-6B51-F314-EFD3-1E98B27A1F7A}"/>
          </ac:picMkLst>
        </pc:picChg>
        <pc:cxnChg chg="del">
          <ac:chgData name="Henderson, Jack Dr (Maths &amp; Physics)" userId="a2cb016d-28d8-4dfc-8093-a84e1f43af46" providerId="ADAL" clId="{572C4064-E4FF-314F-BA31-7B25043ACFE8}" dt="2024-08-21T23:54:24.277" v="6551" actId="478"/>
          <ac:cxnSpMkLst>
            <pc:docMk/>
            <pc:sldMk cId="4218556030" sldId="366"/>
            <ac:cxnSpMk id="6" creationId="{1004AF6A-A7A4-290B-D86B-C2145ABF7421}"/>
          </ac:cxnSpMkLst>
        </pc:cxnChg>
        <pc:cxnChg chg="del">
          <ac:chgData name="Henderson, Jack Dr (Maths &amp; Physics)" userId="a2cb016d-28d8-4dfc-8093-a84e1f43af46" providerId="ADAL" clId="{572C4064-E4FF-314F-BA31-7B25043ACFE8}" dt="2024-08-21T23:54:24.277" v="6551" actId="478"/>
          <ac:cxnSpMkLst>
            <pc:docMk/>
            <pc:sldMk cId="4218556030" sldId="366"/>
            <ac:cxnSpMk id="7" creationId="{02F48FB9-B2B8-24F4-4AAD-8135D1F0ADBD}"/>
          </ac:cxnSpMkLst>
        </pc:cxnChg>
        <pc:cxnChg chg="del">
          <ac:chgData name="Henderson, Jack Dr (Maths &amp; Physics)" userId="a2cb016d-28d8-4dfc-8093-a84e1f43af46" providerId="ADAL" clId="{572C4064-E4FF-314F-BA31-7B25043ACFE8}" dt="2024-08-21T23:54:24.277" v="6551" actId="478"/>
          <ac:cxnSpMkLst>
            <pc:docMk/>
            <pc:sldMk cId="4218556030" sldId="366"/>
            <ac:cxnSpMk id="22" creationId="{8BB573FE-D76A-1587-474C-421EA0C2230F}"/>
          </ac:cxnSpMkLst>
        </pc:cxnChg>
        <pc:cxnChg chg="del">
          <ac:chgData name="Henderson, Jack Dr (Maths &amp; Physics)" userId="a2cb016d-28d8-4dfc-8093-a84e1f43af46" providerId="ADAL" clId="{572C4064-E4FF-314F-BA31-7B25043ACFE8}" dt="2024-08-21T23:54:24.277" v="6551" actId="478"/>
          <ac:cxnSpMkLst>
            <pc:docMk/>
            <pc:sldMk cId="4218556030" sldId="366"/>
            <ac:cxnSpMk id="23" creationId="{A6846034-1777-F78D-BFDD-AF7F20B1917A}"/>
          </ac:cxnSpMkLst>
        </pc:cxnChg>
        <pc:cxnChg chg="del">
          <ac:chgData name="Henderson, Jack Dr (Maths &amp; Physics)" userId="a2cb016d-28d8-4dfc-8093-a84e1f43af46" providerId="ADAL" clId="{572C4064-E4FF-314F-BA31-7B25043ACFE8}" dt="2024-08-21T23:54:24.277" v="6551" actId="478"/>
          <ac:cxnSpMkLst>
            <pc:docMk/>
            <pc:sldMk cId="4218556030" sldId="366"/>
            <ac:cxnSpMk id="24" creationId="{20E62C12-975B-412C-7092-847344FCA183}"/>
          </ac:cxnSpMkLst>
        </pc:cxnChg>
        <pc:cxnChg chg="del">
          <ac:chgData name="Henderson, Jack Dr (Maths &amp; Physics)" userId="a2cb016d-28d8-4dfc-8093-a84e1f43af46" providerId="ADAL" clId="{572C4064-E4FF-314F-BA31-7B25043ACFE8}" dt="2024-08-21T23:54:24.277" v="6551" actId="478"/>
          <ac:cxnSpMkLst>
            <pc:docMk/>
            <pc:sldMk cId="4218556030" sldId="366"/>
            <ac:cxnSpMk id="25" creationId="{3DE658EF-5DF0-DF65-020B-EB4580F05AA1}"/>
          </ac:cxnSpMkLst>
        </pc:cxnChg>
        <pc:cxnChg chg="del">
          <ac:chgData name="Henderson, Jack Dr (Maths &amp; Physics)" userId="a2cb016d-28d8-4dfc-8093-a84e1f43af46" providerId="ADAL" clId="{572C4064-E4FF-314F-BA31-7B25043ACFE8}" dt="2024-08-21T23:54:24.277" v="6551" actId="478"/>
          <ac:cxnSpMkLst>
            <pc:docMk/>
            <pc:sldMk cId="4218556030" sldId="366"/>
            <ac:cxnSpMk id="26" creationId="{45904534-736C-4BD1-BBB1-6AE4D707543D}"/>
          </ac:cxnSpMkLst>
        </pc:cxnChg>
        <pc:cxnChg chg="del">
          <ac:chgData name="Henderson, Jack Dr (Maths &amp; Physics)" userId="a2cb016d-28d8-4dfc-8093-a84e1f43af46" providerId="ADAL" clId="{572C4064-E4FF-314F-BA31-7B25043ACFE8}" dt="2024-08-21T23:54:24.277" v="6551" actId="478"/>
          <ac:cxnSpMkLst>
            <pc:docMk/>
            <pc:sldMk cId="4218556030" sldId="366"/>
            <ac:cxnSpMk id="27" creationId="{0C3EC8A1-DA7F-CF22-8C9C-94305495AFB9}"/>
          </ac:cxnSpMkLst>
        </pc:cxnChg>
        <pc:cxnChg chg="del">
          <ac:chgData name="Henderson, Jack Dr (Maths &amp; Physics)" userId="a2cb016d-28d8-4dfc-8093-a84e1f43af46" providerId="ADAL" clId="{572C4064-E4FF-314F-BA31-7B25043ACFE8}" dt="2024-08-21T23:54:24.277" v="6551" actId="478"/>
          <ac:cxnSpMkLst>
            <pc:docMk/>
            <pc:sldMk cId="4218556030" sldId="366"/>
            <ac:cxnSpMk id="28" creationId="{F0A4A0F6-7824-CB1A-67D6-95A040DDC816}"/>
          </ac:cxnSpMkLst>
        </pc:cxnChg>
        <pc:cxnChg chg="del">
          <ac:chgData name="Henderson, Jack Dr (Maths &amp; Physics)" userId="a2cb016d-28d8-4dfc-8093-a84e1f43af46" providerId="ADAL" clId="{572C4064-E4FF-314F-BA31-7B25043ACFE8}" dt="2024-08-21T23:54:24.277" v="6551" actId="478"/>
          <ac:cxnSpMkLst>
            <pc:docMk/>
            <pc:sldMk cId="4218556030" sldId="366"/>
            <ac:cxnSpMk id="29" creationId="{A7AF3B1D-A130-A53F-DFF7-CBA149FEE70D}"/>
          </ac:cxnSpMkLst>
        </pc:cxnChg>
        <pc:cxnChg chg="del">
          <ac:chgData name="Henderson, Jack Dr (Maths &amp; Physics)" userId="a2cb016d-28d8-4dfc-8093-a84e1f43af46" providerId="ADAL" clId="{572C4064-E4FF-314F-BA31-7B25043ACFE8}" dt="2024-08-21T23:54:24.277" v="6551" actId="478"/>
          <ac:cxnSpMkLst>
            <pc:docMk/>
            <pc:sldMk cId="4218556030" sldId="366"/>
            <ac:cxnSpMk id="30" creationId="{F67DE56D-1752-CA0B-8631-EAA407C25C03}"/>
          </ac:cxnSpMkLst>
        </pc:cxnChg>
        <pc:cxnChg chg="del">
          <ac:chgData name="Henderson, Jack Dr (Maths &amp; Physics)" userId="a2cb016d-28d8-4dfc-8093-a84e1f43af46" providerId="ADAL" clId="{572C4064-E4FF-314F-BA31-7B25043ACFE8}" dt="2024-08-21T23:54:24.277" v="6551" actId="478"/>
          <ac:cxnSpMkLst>
            <pc:docMk/>
            <pc:sldMk cId="4218556030" sldId="366"/>
            <ac:cxnSpMk id="31" creationId="{AADA07F0-ECEF-DE24-566C-A62059308B3E}"/>
          </ac:cxnSpMkLst>
        </pc:cxnChg>
        <pc:cxnChg chg="del">
          <ac:chgData name="Henderson, Jack Dr (Maths &amp; Physics)" userId="a2cb016d-28d8-4dfc-8093-a84e1f43af46" providerId="ADAL" clId="{572C4064-E4FF-314F-BA31-7B25043ACFE8}" dt="2024-08-21T23:54:24.277" v="6551" actId="478"/>
          <ac:cxnSpMkLst>
            <pc:docMk/>
            <pc:sldMk cId="4218556030" sldId="366"/>
            <ac:cxnSpMk id="32" creationId="{5A1A9B09-82A2-C16D-89DF-0D7FE6BA0FE8}"/>
          </ac:cxnSpMkLst>
        </pc:cxnChg>
        <pc:cxnChg chg="del">
          <ac:chgData name="Henderson, Jack Dr (Maths &amp; Physics)" userId="a2cb016d-28d8-4dfc-8093-a84e1f43af46" providerId="ADAL" clId="{572C4064-E4FF-314F-BA31-7B25043ACFE8}" dt="2024-08-21T23:54:24.277" v="6551" actId="478"/>
          <ac:cxnSpMkLst>
            <pc:docMk/>
            <pc:sldMk cId="4218556030" sldId="366"/>
            <ac:cxnSpMk id="34" creationId="{0FAD377E-7375-B991-8324-B2E54CBE3141}"/>
          </ac:cxnSpMkLst>
        </pc:cxnChg>
        <pc:cxnChg chg="del">
          <ac:chgData name="Henderson, Jack Dr (Maths &amp; Physics)" userId="a2cb016d-28d8-4dfc-8093-a84e1f43af46" providerId="ADAL" clId="{572C4064-E4FF-314F-BA31-7B25043ACFE8}" dt="2024-08-21T23:54:24.277" v="6551" actId="478"/>
          <ac:cxnSpMkLst>
            <pc:docMk/>
            <pc:sldMk cId="4218556030" sldId="366"/>
            <ac:cxnSpMk id="35" creationId="{79BF60EE-7096-D71F-DC3A-864CEB9873B0}"/>
          </ac:cxnSpMkLst>
        </pc:cxnChg>
        <pc:cxnChg chg="del">
          <ac:chgData name="Henderson, Jack Dr (Maths &amp; Physics)" userId="a2cb016d-28d8-4dfc-8093-a84e1f43af46" providerId="ADAL" clId="{572C4064-E4FF-314F-BA31-7B25043ACFE8}" dt="2024-08-21T23:54:24.277" v="6551" actId="478"/>
          <ac:cxnSpMkLst>
            <pc:docMk/>
            <pc:sldMk cId="4218556030" sldId="366"/>
            <ac:cxnSpMk id="36" creationId="{DCED497B-960A-4C66-4702-1EF31744DC19}"/>
          </ac:cxnSpMkLst>
        </pc:cxnChg>
        <pc:cxnChg chg="del">
          <ac:chgData name="Henderson, Jack Dr (Maths &amp; Physics)" userId="a2cb016d-28d8-4dfc-8093-a84e1f43af46" providerId="ADAL" clId="{572C4064-E4FF-314F-BA31-7B25043ACFE8}" dt="2024-08-21T23:54:24.277" v="6551" actId="478"/>
          <ac:cxnSpMkLst>
            <pc:docMk/>
            <pc:sldMk cId="4218556030" sldId="366"/>
            <ac:cxnSpMk id="37" creationId="{63A42F95-B407-E9E3-FBFE-7A07376754DB}"/>
          </ac:cxnSpMkLst>
        </pc:cxnChg>
        <pc:cxnChg chg="del">
          <ac:chgData name="Henderson, Jack Dr (Maths &amp; Physics)" userId="a2cb016d-28d8-4dfc-8093-a84e1f43af46" providerId="ADAL" clId="{572C4064-E4FF-314F-BA31-7B25043ACFE8}" dt="2024-08-21T23:54:24.277" v="6551" actId="478"/>
          <ac:cxnSpMkLst>
            <pc:docMk/>
            <pc:sldMk cId="4218556030" sldId="366"/>
            <ac:cxnSpMk id="38" creationId="{B2CE307B-6975-821B-2528-3AA3C5C29036}"/>
          </ac:cxnSpMkLst>
        </pc:cxnChg>
      </pc:sldChg>
      <pc:sldChg chg="addSp delSp modSp add mod">
        <pc:chgData name="Henderson, Jack Dr (Maths &amp; Physics)" userId="a2cb016d-28d8-4dfc-8093-a84e1f43af46" providerId="ADAL" clId="{572C4064-E4FF-314F-BA31-7B25043ACFE8}" dt="2024-08-23T15:44:06.993" v="6839" actId="692"/>
        <pc:sldMkLst>
          <pc:docMk/>
          <pc:sldMk cId="2972427269" sldId="367"/>
        </pc:sldMkLst>
        <pc:spChg chg="mod">
          <ac:chgData name="Henderson, Jack Dr (Maths &amp; Physics)" userId="a2cb016d-28d8-4dfc-8093-a84e1f43af46" providerId="ADAL" clId="{572C4064-E4FF-314F-BA31-7B25043ACFE8}" dt="2024-08-21T23:57:21.125" v="6571" actId="20577"/>
          <ac:spMkLst>
            <pc:docMk/>
            <pc:sldMk cId="2972427269" sldId="367"/>
            <ac:spMk id="2" creationId="{EF26AEEA-D69F-5D8F-2085-226A8B298A23}"/>
          </ac:spMkLst>
        </pc:spChg>
        <pc:spChg chg="add mod">
          <ac:chgData name="Henderson, Jack Dr (Maths &amp; Physics)" userId="a2cb016d-28d8-4dfc-8093-a84e1f43af46" providerId="ADAL" clId="{572C4064-E4FF-314F-BA31-7B25043ACFE8}" dt="2024-08-22T00:02:48.646" v="6760" actId="1076"/>
          <ac:spMkLst>
            <pc:docMk/>
            <pc:sldMk cId="2972427269" sldId="367"/>
            <ac:spMk id="3" creationId="{167DFFAF-6FBE-6EF2-E1F3-07B6FAF0D858}"/>
          </ac:spMkLst>
        </pc:spChg>
        <pc:spChg chg="add del">
          <ac:chgData name="Henderson, Jack Dr (Maths &amp; Physics)" userId="a2cb016d-28d8-4dfc-8093-a84e1f43af46" providerId="ADAL" clId="{572C4064-E4FF-314F-BA31-7B25043ACFE8}" dt="2024-08-22T00:02:35.174" v="6754" actId="478"/>
          <ac:spMkLst>
            <pc:docMk/>
            <pc:sldMk cId="2972427269" sldId="367"/>
            <ac:spMk id="4" creationId="{19D3E747-6684-AE3C-2B7E-0FCB0F827587}"/>
          </ac:spMkLst>
        </pc:spChg>
        <pc:spChg chg="add del mod">
          <ac:chgData name="Henderson, Jack Dr (Maths &amp; Physics)" userId="a2cb016d-28d8-4dfc-8093-a84e1f43af46" providerId="ADAL" clId="{572C4064-E4FF-314F-BA31-7B25043ACFE8}" dt="2024-08-22T00:02:26.280" v="6750" actId="478"/>
          <ac:spMkLst>
            <pc:docMk/>
            <pc:sldMk cId="2972427269" sldId="367"/>
            <ac:spMk id="6" creationId="{D9DC031A-767F-115B-DB53-F64A57329DEF}"/>
          </ac:spMkLst>
        </pc:spChg>
        <pc:spChg chg="add del mod">
          <ac:chgData name="Henderson, Jack Dr (Maths &amp; Physics)" userId="a2cb016d-28d8-4dfc-8093-a84e1f43af46" providerId="ADAL" clId="{572C4064-E4FF-314F-BA31-7B25043ACFE8}" dt="2024-08-22T00:01:59.547" v="6735" actId="478"/>
          <ac:spMkLst>
            <pc:docMk/>
            <pc:sldMk cId="2972427269" sldId="367"/>
            <ac:spMk id="7" creationId="{213780C0-E243-547C-82DA-F965B7CA211C}"/>
          </ac:spMkLst>
        </pc:spChg>
        <pc:spChg chg="add mod">
          <ac:chgData name="Henderson, Jack Dr (Maths &amp; Physics)" userId="a2cb016d-28d8-4dfc-8093-a84e1f43af46" providerId="ADAL" clId="{572C4064-E4FF-314F-BA31-7B25043ACFE8}" dt="2024-08-22T00:02:42.109" v="6757" actId="1076"/>
          <ac:spMkLst>
            <pc:docMk/>
            <pc:sldMk cId="2972427269" sldId="367"/>
            <ac:spMk id="9" creationId="{F1B4BA10-ECA0-6A86-83B3-53B3A9F7A9EA}"/>
          </ac:spMkLst>
        </pc:spChg>
        <pc:spChg chg="del">
          <ac:chgData name="Henderson, Jack Dr (Maths &amp; Physics)" userId="a2cb016d-28d8-4dfc-8093-a84e1f43af46" providerId="ADAL" clId="{572C4064-E4FF-314F-BA31-7B25043ACFE8}" dt="2024-08-21T23:54:57.358" v="6564" actId="478"/>
          <ac:spMkLst>
            <pc:docMk/>
            <pc:sldMk cId="2972427269" sldId="367"/>
            <ac:spMk id="13" creationId="{2F3CA8E7-488D-D4C3-2B7A-8A23D614A31E}"/>
          </ac:spMkLst>
        </pc:spChg>
        <pc:spChg chg="del">
          <ac:chgData name="Henderson, Jack Dr (Maths &amp; Physics)" userId="a2cb016d-28d8-4dfc-8093-a84e1f43af46" providerId="ADAL" clId="{572C4064-E4FF-314F-BA31-7B25043ACFE8}" dt="2024-08-21T23:54:54.654" v="6562" actId="478"/>
          <ac:spMkLst>
            <pc:docMk/>
            <pc:sldMk cId="2972427269" sldId="367"/>
            <ac:spMk id="14" creationId="{158801A0-BF07-9AF2-1959-1DCAA0B2DD4B}"/>
          </ac:spMkLst>
        </pc:spChg>
        <pc:spChg chg="del">
          <ac:chgData name="Henderson, Jack Dr (Maths &amp; Physics)" userId="a2cb016d-28d8-4dfc-8093-a84e1f43af46" providerId="ADAL" clId="{572C4064-E4FF-314F-BA31-7B25043ACFE8}" dt="2024-08-22T00:02:36.738" v="6755" actId="478"/>
          <ac:spMkLst>
            <pc:docMk/>
            <pc:sldMk cId="2972427269" sldId="367"/>
            <ac:spMk id="20" creationId="{677214A4-7BD9-6185-8C7F-F735A717DBC3}"/>
          </ac:spMkLst>
        </pc:spChg>
        <pc:picChg chg="del">
          <ac:chgData name="Henderson, Jack Dr (Maths &amp; Physics)" userId="a2cb016d-28d8-4dfc-8093-a84e1f43af46" providerId="ADAL" clId="{572C4064-E4FF-314F-BA31-7B25043ACFE8}" dt="2024-08-21T23:54:55.832" v="6563" actId="478"/>
          <ac:picMkLst>
            <pc:docMk/>
            <pc:sldMk cId="2972427269" sldId="367"/>
            <ac:picMk id="12" creationId="{8EDB2EFD-9A14-F336-0A46-D91B0CC69AA4}"/>
          </ac:picMkLst>
        </pc:picChg>
        <pc:picChg chg="add mod">
          <ac:chgData name="Henderson, Jack Dr (Maths &amp; Physics)" userId="a2cb016d-28d8-4dfc-8093-a84e1f43af46" providerId="ADAL" clId="{572C4064-E4FF-314F-BA31-7B25043ACFE8}" dt="2024-08-23T15:44:06.993" v="6839" actId="692"/>
          <ac:picMkLst>
            <pc:docMk/>
            <pc:sldMk cId="2972427269" sldId="367"/>
            <ac:picMk id="2050" creationId="{653DACE4-C7CE-7EB4-AB23-E2255DC1BBAC}"/>
          </ac:picMkLst>
        </pc:picChg>
        <pc:picChg chg="add mod">
          <ac:chgData name="Henderson, Jack Dr (Maths &amp; Physics)" userId="a2cb016d-28d8-4dfc-8093-a84e1f43af46" providerId="ADAL" clId="{572C4064-E4FF-314F-BA31-7B25043ACFE8}" dt="2024-08-23T15:44:06.993" v="6839" actId="692"/>
          <ac:picMkLst>
            <pc:docMk/>
            <pc:sldMk cId="2972427269" sldId="367"/>
            <ac:picMk id="2052" creationId="{25023068-F47C-D75C-3AFA-46213ED4916C}"/>
          </ac:picMkLst>
        </pc:picChg>
        <pc:picChg chg="add mod">
          <ac:chgData name="Henderson, Jack Dr (Maths &amp; Physics)" userId="a2cb016d-28d8-4dfc-8093-a84e1f43af46" providerId="ADAL" clId="{572C4064-E4FF-314F-BA31-7B25043ACFE8}" dt="2024-08-23T15:44:06.993" v="6839" actId="692"/>
          <ac:picMkLst>
            <pc:docMk/>
            <pc:sldMk cId="2972427269" sldId="367"/>
            <ac:picMk id="2054" creationId="{CDCE4D74-A360-147A-155D-C2506FDA2115}"/>
          </ac:picMkLst>
        </pc:picChg>
      </pc:sldChg>
      <pc:sldChg chg="addSp delSp modSp new mod">
        <pc:chgData name="Henderson, Jack Dr (Maths &amp; Physics)" userId="a2cb016d-28d8-4dfc-8093-a84e1f43af46" providerId="ADAL" clId="{572C4064-E4FF-314F-BA31-7B25043ACFE8}" dt="2024-08-23T15:43:43.642" v="6835" actId="478"/>
        <pc:sldMkLst>
          <pc:docMk/>
          <pc:sldMk cId="80577943" sldId="368"/>
        </pc:sldMkLst>
        <pc:spChg chg="mod">
          <ac:chgData name="Henderson, Jack Dr (Maths &amp; Physics)" userId="a2cb016d-28d8-4dfc-8093-a84e1f43af46" providerId="ADAL" clId="{572C4064-E4FF-314F-BA31-7B25043ACFE8}" dt="2024-08-23T15:43:41.499" v="6834" actId="20577"/>
          <ac:spMkLst>
            <pc:docMk/>
            <pc:sldMk cId="80577943" sldId="368"/>
            <ac:spMk id="2" creationId="{90EFA96A-594A-4887-4B17-6A8C29699A50}"/>
          </ac:spMkLst>
        </pc:spChg>
        <pc:spChg chg="del">
          <ac:chgData name="Henderson, Jack Dr (Maths &amp; Physics)" userId="a2cb016d-28d8-4dfc-8093-a84e1f43af46" providerId="ADAL" clId="{572C4064-E4FF-314F-BA31-7B25043ACFE8}" dt="2024-08-23T15:43:12.580" v="6816" actId="478"/>
          <ac:spMkLst>
            <pc:docMk/>
            <pc:sldMk cId="80577943" sldId="368"/>
            <ac:spMk id="3" creationId="{9ADC9FF2-8A29-1651-8353-DCB9B2C56130}"/>
          </ac:spMkLst>
        </pc:spChg>
        <pc:spChg chg="del">
          <ac:chgData name="Henderson, Jack Dr (Maths &amp; Physics)" userId="a2cb016d-28d8-4dfc-8093-a84e1f43af46" providerId="ADAL" clId="{572C4064-E4FF-314F-BA31-7B25043ACFE8}" dt="2024-08-23T15:43:43.642" v="6835" actId="478"/>
          <ac:spMkLst>
            <pc:docMk/>
            <pc:sldMk cId="80577943" sldId="368"/>
            <ac:spMk id="6" creationId="{6360EBFC-16C5-3DB5-B06A-723882D80D65}"/>
          </ac:spMkLst>
        </pc:spChg>
        <pc:spChg chg="mod">
          <ac:chgData name="Henderson, Jack Dr (Maths &amp; Physics)" userId="a2cb016d-28d8-4dfc-8093-a84e1f43af46" providerId="ADAL" clId="{572C4064-E4FF-314F-BA31-7B25043ACFE8}" dt="2024-08-23T15:43:13.121" v="6817"/>
          <ac:spMkLst>
            <pc:docMk/>
            <pc:sldMk cId="80577943" sldId="368"/>
            <ac:spMk id="10" creationId="{9B663B4A-F643-94B7-8C35-ECC1D6121D86}"/>
          </ac:spMkLst>
        </pc:spChg>
        <pc:spChg chg="mod">
          <ac:chgData name="Henderson, Jack Dr (Maths &amp; Physics)" userId="a2cb016d-28d8-4dfc-8093-a84e1f43af46" providerId="ADAL" clId="{572C4064-E4FF-314F-BA31-7B25043ACFE8}" dt="2024-08-23T15:43:13.121" v="6817"/>
          <ac:spMkLst>
            <pc:docMk/>
            <pc:sldMk cId="80577943" sldId="368"/>
            <ac:spMk id="11" creationId="{565272B0-9DF1-AE56-3542-B41FF287C2EC}"/>
          </ac:spMkLst>
        </pc:spChg>
        <pc:spChg chg="mod">
          <ac:chgData name="Henderson, Jack Dr (Maths &amp; Physics)" userId="a2cb016d-28d8-4dfc-8093-a84e1f43af46" providerId="ADAL" clId="{572C4064-E4FF-314F-BA31-7B25043ACFE8}" dt="2024-08-23T15:43:13.121" v="6817"/>
          <ac:spMkLst>
            <pc:docMk/>
            <pc:sldMk cId="80577943" sldId="368"/>
            <ac:spMk id="12" creationId="{4746B75A-7FF0-B142-3286-A178271E25DF}"/>
          </ac:spMkLst>
        </pc:spChg>
        <pc:spChg chg="mod">
          <ac:chgData name="Henderson, Jack Dr (Maths &amp; Physics)" userId="a2cb016d-28d8-4dfc-8093-a84e1f43af46" providerId="ADAL" clId="{572C4064-E4FF-314F-BA31-7B25043ACFE8}" dt="2024-08-23T15:43:13.121" v="6817"/>
          <ac:spMkLst>
            <pc:docMk/>
            <pc:sldMk cId="80577943" sldId="368"/>
            <ac:spMk id="13" creationId="{F47E7F34-2D30-A443-3FE8-9A99DB27F9E8}"/>
          </ac:spMkLst>
        </pc:spChg>
        <pc:spChg chg="mod">
          <ac:chgData name="Henderson, Jack Dr (Maths &amp; Physics)" userId="a2cb016d-28d8-4dfc-8093-a84e1f43af46" providerId="ADAL" clId="{572C4064-E4FF-314F-BA31-7B25043ACFE8}" dt="2024-08-23T15:43:13.121" v="6817"/>
          <ac:spMkLst>
            <pc:docMk/>
            <pc:sldMk cId="80577943" sldId="368"/>
            <ac:spMk id="14" creationId="{A99AF6C0-C490-3A18-5837-FBFB270DC2E8}"/>
          </ac:spMkLst>
        </pc:spChg>
        <pc:spChg chg="mod">
          <ac:chgData name="Henderson, Jack Dr (Maths &amp; Physics)" userId="a2cb016d-28d8-4dfc-8093-a84e1f43af46" providerId="ADAL" clId="{572C4064-E4FF-314F-BA31-7B25043ACFE8}" dt="2024-08-23T15:43:13.121" v="6817"/>
          <ac:spMkLst>
            <pc:docMk/>
            <pc:sldMk cId="80577943" sldId="368"/>
            <ac:spMk id="15" creationId="{7790E871-7263-C79E-63AC-0C8FE8272AA6}"/>
          </ac:spMkLst>
        </pc:spChg>
        <pc:spChg chg="mod">
          <ac:chgData name="Henderson, Jack Dr (Maths &amp; Physics)" userId="a2cb016d-28d8-4dfc-8093-a84e1f43af46" providerId="ADAL" clId="{572C4064-E4FF-314F-BA31-7B25043ACFE8}" dt="2024-08-23T15:43:13.121" v="6817"/>
          <ac:spMkLst>
            <pc:docMk/>
            <pc:sldMk cId="80577943" sldId="368"/>
            <ac:spMk id="16" creationId="{F959793B-B5E2-5576-F3C8-DCB45E6C7D4C}"/>
          </ac:spMkLst>
        </pc:spChg>
        <pc:spChg chg="mod">
          <ac:chgData name="Henderson, Jack Dr (Maths &amp; Physics)" userId="a2cb016d-28d8-4dfc-8093-a84e1f43af46" providerId="ADAL" clId="{572C4064-E4FF-314F-BA31-7B25043ACFE8}" dt="2024-08-23T15:43:13.121" v="6817"/>
          <ac:spMkLst>
            <pc:docMk/>
            <pc:sldMk cId="80577943" sldId="368"/>
            <ac:spMk id="17" creationId="{803814B5-ADF1-E656-9CCD-469465712155}"/>
          </ac:spMkLst>
        </pc:spChg>
        <pc:spChg chg="mod">
          <ac:chgData name="Henderson, Jack Dr (Maths &amp; Physics)" userId="a2cb016d-28d8-4dfc-8093-a84e1f43af46" providerId="ADAL" clId="{572C4064-E4FF-314F-BA31-7B25043ACFE8}" dt="2024-08-23T15:43:13.121" v="6817"/>
          <ac:spMkLst>
            <pc:docMk/>
            <pc:sldMk cId="80577943" sldId="368"/>
            <ac:spMk id="18" creationId="{50F28A15-AE62-63E6-BFB4-5815781C93D8}"/>
          </ac:spMkLst>
        </pc:spChg>
        <pc:spChg chg="mod">
          <ac:chgData name="Henderson, Jack Dr (Maths &amp; Physics)" userId="a2cb016d-28d8-4dfc-8093-a84e1f43af46" providerId="ADAL" clId="{572C4064-E4FF-314F-BA31-7B25043ACFE8}" dt="2024-08-23T15:43:13.121" v="6817"/>
          <ac:spMkLst>
            <pc:docMk/>
            <pc:sldMk cId="80577943" sldId="368"/>
            <ac:spMk id="19" creationId="{1EE342F5-7340-21FA-2BF3-428EF5C5F112}"/>
          </ac:spMkLst>
        </pc:spChg>
        <pc:spChg chg="mod">
          <ac:chgData name="Henderson, Jack Dr (Maths &amp; Physics)" userId="a2cb016d-28d8-4dfc-8093-a84e1f43af46" providerId="ADAL" clId="{572C4064-E4FF-314F-BA31-7B25043ACFE8}" dt="2024-08-23T15:43:13.121" v="6817"/>
          <ac:spMkLst>
            <pc:docMk/>
            <pc:sldMk cId="80577943" sldId="368"/>
            <ac:spMk id="20" creationId="{22DE9470-5A11-CDF6-BB4E-79217A7E27E1}"/>
          </ac:spMkLst>
        </pc:spChg>
        <pc:spChg chg="add mod">
          <ac:chgData name="Henderson, Jack Dr (Maths &amp; Physics)" userId="a2cb016d-28d8-4dfc-8093-a84e1f43af46" providerId="ADAL" clId="{572C4064-E4FF-314F-BA31-7B25043ACFE8}" dt="2024-08-23T15:43:34.535" v="6820" actId="207"/>
          <ac:spMkLst>
            <pc:docMk/>
            <pc:sldMk cId="80577943" sldId="368"/>
            <ac:spMk id="21" creationId="{CEA143FA-1C2E-B493-5C7A-AFEA1F3C89AD}"/>
          </ac:spMkLst>
        </pc:spChg>
        <pc:spChg chg="add mod">
          <ac:chgData name="Henderson, Jack Dr (Maths &amp; Physics)" userId="a2cb016d-28d8-4dfc-8093-a84e1f43af46" providerId="ADAL" clId="{572C4064-E4FF-314F-BA31-7B25043ACFE8}" dt="2024-08-23T15:43:30.903" v="6819" actId="207"/>
          <ac:spMkLst>
            <pc:docMk/>
            <pc:sldMk cId="80577943" sldId="368"/>
            <ac:spMk id="22" creationId="{8AA8C40F-82E5-88C7-36AB-C7B7BCE4AC0D}"/>
          </ac:spMkLst>
        </pc:spChg>
        <pc:grpChg chg="add mod">
          <ac:chgData name="Henderson, Jack Dr (Maths &amp; Physics)" userId="a2cb016d-28d8-4dfc-8093-a84e1f43af46" providerId="ADAL" clId="{572C4064-E4FF-314F-BA31-7B25043ACFE8}" dt="2024-08-23T15:43:18.973" v="6818" actId="1076"/>
          <ac:grpSpMkLst>
            <pc:docMk/>
            <pc:sldMk cId="80577943" sldId="368"/>
            <ac:grpSpMk id="7" creationId="{12129FF9-F9DF-30B9-1173-686456A80619}"/>
          </ac:grpSpMkLst>
        </pc:grpChg>
        <pc:cxnChg chg="mod">
          <ac:chgData name="Henderson, Jack Dr (Maths &amp; Physics)" userId="a2cb016d-28d8-4dfc-8093-a84e1f43af46" providerId="ADAL" clId="{572C4064-E4FF-314F-BA31-7B25043ACFE8}" dt="2024-08-23T15:43:13.121" v="6817"/>
          <ac:cxnSpMkLst>
            <pc:docMk/>
            <pc:sldMk cId="80577943" sldId="368"/>
            <ac:cxnSpMk id="8" creationId="{9B495F69-B718-1DF4-F84F-85A34405707E}"/>
          </ac:cxnSpMkLst>
        </pc:cxnChg>
        <pc:cxnChg chg="mod">
          <ac:chgData name="Henderson, Jack Dr (Maths &amp; Physics)" userId="a2cb016d-28d8-4dfc-8093-a84e1f43af46" providerId="ADAL" clId="{572C4064-E4FF-314F-BA31-7B25043ACFE8}" dt="2024-08-23T15:43:13.121" v="6817"/>
          <ac:cxnSpMkLst>
            <pc:docMk/>
            <pc:sldMk cId="80577943" sldId="368"/>
            <ac:cxnSpMk id="9" creationId="{012790F3-B3BD-5B37-6891-83DD74633BD6}"/>
          </ac:cxnSpMkLst>
        </pc:cxnChg>
      </pc:sldChg>
      <pc:sldChg chg="addSp delSp modSp new mod">
        <pc:chgData name="Henderson, Jack Dr (Maths &amp; Physics)" userId="a2cb016d-28d8-4dfc-8093-a84e1f43af46" providerId="ADAL" clId="{572C4064-E4FF-314F-BA31-7B25043ACFE8}" dt="2024-08-23T17:10:58.163" v="6905" actId="478"/>
        <pc:sldMkLst>
          <pc:docMk/>
          <pc:sldMk cId="315727513" sldId="369"/>
        </pc:sldMkLst>
        <pc:spChg chg="mod">
          <ac:chgData name="Henderson, Jack Dr (Maths &amp; Physics)" userId="a2cb016d-28d8-4dfc-8093-a84e1f43af46" providerId="ADAL" clId="{572C4064-E4FF-314F-BA31-7B25043ACFE8}" dt="2024-08-23T17:08:43.960" v="6889" actId="20577"/>
          <ac:spMkLst>
            <pc:docMk/>
            <pc:sldMk cId="315727513" sldId="369"/>
            <ac:spMk id="2" creationId="{1663CCD5-8BC0-992C-F85C-D986ADACF382}"/>
          </ac:spMkLst>
        </pc:spChg>
        <pc:spChg chg="del">
          <ac:chgData name="Henderson, Jack Dr (Maths &amp; Physics)" userId="a2cb016d-28d8-4dfc-8093-a84e1f43af46" providerId="ADAL" clId="{572C4064-E4FF-314F-BA31-7B25043ACFE8}" dt="2024-08-23T17:08:48.816" v="6891" actId="478"/>
          <ac:spMkLst>
            <pc:docMk/>
            <pc:sldMk cId="315727513" sldId="369"/>
            <ac:spMk id="3" creationId="{2F85B9C0-924B-5092-D513-7D52BC429249}"/>
          </ac:spMkLst>
        </pc:spChg>
        <pc:spChg chg="del">
          <ac:chgData name="Henderson, Jack Dr (Maths &amp; Physics)" userId="a2cb016d-28d8-4dfc-8093-a84e1f43af46" providerId="ADAL" clId="{572C4064-E4FF-314F-BA31-7B25043ACFE8}" dt="2024-08-23T17:08:47.275" v="6890" actId="478"/>
          <ac:spMkLst>
            <pc:docMk/>
            <pc:sldMk cId="315727513" sldId="369"/>
            <ac:spMk id="6" creationId="{C487F69A-A26F-A5A2-F1A3-505257EC8E97}"/>
          </ac:spMkLst>
        </pc:spChg>
        <pc:picChg chg="add del mod">
          <ac:chgData name="Henderson, Jack Dr (Maths &amp; Physics)" userId="a2cb016d-28d8-4dfc-8093-a84e1f43af46" providerId="ADAL" clId="{572C4064-E4FF-314F-BA31-7B25043ACFE8}" dt="2024-08-23T17:10:58.163" v="6905" actId="478"/>
          <ac:picMkLst>
            <pc:docMk/>
            <pc:sldMk cId="315727513" sldId="369"/>
            <ac:picMk id="8" creationId="{F4E99DA5-1DBF-0188-35A6-2D62A5934FC7}"/>
          </ac:picMkLst>
        </pc:picChg>
        <pc:picChg chg="add del mod">
          <ac:chgData name="Henderson, Jack Dr (Maths &amp; Physics)" userId="a2cb016d-28d8-4dfc-8093-a84e1f43af46" providerId="ADAL" clId="{572C4064-E4FF-314F-BA31-7B25043ACFE8}" dt="2024-08-23T17:10:16.199" v="6894" actId="931"/>
          <ac:picMkLst>
            <pc:docMk/>
            <pc:sldMk cId="315727513" sldId="369"/>
            <ac:picMk id="10" creationId="{CCA69498-4BDC-FA9B-E2C1-170FD04A503A}"/>
          </ac:picMkLst>
        </pc:picChg>
        <pc:picChg chg="add del mod">
          <ac:chgData name="Henderson, Jack Dr (Maths &amp; Physics)" userId="a2cb016d-28d8-4dfc-8093-a84e1f43af46" providerId="ADAL" clId="{572C4064-E4FF-314F-BA31-7B25043ACFE8}" dt="2024-08-23T17:10:56.573" v="6904" actId="478"/>
          <ac:picMkLst>
            <pc:docMk/>
            <pc:sldMk cId="315727513" sldId="369"/>
            <ac:picMk id="12" creationId="{DABEF359-1F62-A3DD-B433-1410F93E7ACE}"/>
          </ac:picMkLst>
        </pc:picChg>
      </pc:sldChg>
      <pc:sldChg chg="addSp modSp add mod">
        <pc:chgData name="Henderson, Jack Dr (Maths &amp; Physics)" userId="a2cb016d-28d8-4dfc-8093-a84e1f43af46" providerId="ADAL" clId="{572C4064-E4FF-314F-BA31-7B25043ACFE8}" dt="2024-08-23T17:11:55.090" v="6959" actId="1076"/>
        <pc:sldMkLst>
          <pc:docMk/>
          <pc:sldMk cId="3236024041" sldId="370"/>
        </pc:sldMkLst>
        <pc:spChg chg="add mod">
          <ac:chgData name="Henderson, Jack Dr (Maths &amp; Physics)" userId="a2cb016d-28d8-4dfc-8093-a84e1f43af46" providerId="ADAL" clId="{572C4064-E4FF-314F-BA31-7B25043ACFE8}" dt="2024-08-23T17:11:55.090" v="6959" actId="1076"/>
          <ac:spMkLst>
            <pc:docMk/>
            <pc:sldMk cId="3236024041" sldId="370"/>
            <ac:spMk id="3" creationId="{FF25C1BC-68E5-1EBC-B6B6-861A6CA0D1B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354422-3444-B745-B222-105521D1BE4E}" type="datetimeFigureOut">
              <a:rPr lang="en-US" smtClean="0"/>
              <a:t>8/16/24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2D7082-86CB-5A4E-A9E3-4449E45917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40141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84DB-AA34-FD42-951C-33481C9C368F}" type="datetimeFigureOut">
              <a:rPr lang="en-US" smtClean="0"/>
              <a:t>8/16/24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7CAE16-870E-C348-AC05-C5671CA9D7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6015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7CAE16-870E-C348-AC05-C5671CA9D7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99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iversityofSurreyColourPowerpoint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16300"/>
            <a:ext cx="7700433" cy="958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85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Dark Green Cover">
    <p:bg>
      <p:bgPr>
        <a:solidFill>
          <a:srgbClr val="1865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20AFCEC9-B149-994A-917B-A2F047D08E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699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Cov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1300267"/>
            <a:ext cx="7700209" cy="1098697"/>
          </a:xfr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anchor="b">
            <a:noAutofit/>
          </a:bodyPr>
          <a:lstStyle>
            <a:lvl1pPr algn="ctr">
              <a:defRPr sz="2400" b="0" cap="none" spc="0" baseline="0">
                <a:ln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UniversityofSurreyColourBlue.gi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16" y="267251"/>
            <a:ext cx="1688837" cy="462600"/>
          </a:xfrm>
          <a:prstGeom prst="rect">
            <a:avLst/>
          </a:prstGeom>
        </p:spPr>
      </p:pic>
      <p:sp>
        <p:nvSpPr>
          <p:cNvPr id="8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2540374"/>
            <a:ext cx="7700433" cy="1119187"/>
          </a:xfrm>
        </p:spPr>
        <p:txBody>
          <a:bodyPr/>
          <a:lstStyle>
            <a:lvl1pPr algn="ctr">
              <a:defRPr>
                <a:solidFill>
                  <a:srgbClr val="203D75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3799167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Cover Blu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94850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UniversityofSurreyColourBlue.gif">
            <a:extLst>
              <a:ext uri="{FF2B5EF4-FFF2-40B4-BE49-F238E27FC236}">
                <a16:creationId xmlns:a16="http://schemas.microsoft.com/office/drawing/2014/main" id="{A5591EC6-E414-0B4C-B971-3F70A8FB16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16" y="267251"/>
            <a:ext cx="1688837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776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Photo Dark Blu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peningSlideBrandblurred.jp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5755" y="918300"/>
            <a:ext cx="12199684" cy="0"/>
          </a:xfrm>
          <a:prstGeom prst="line">
            <a:avLst/>
          </a:prstGeom>
          <a:ln w="1270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5851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pic>
        <p:nvPicPr>
          <p:cNvPr id="14" name="Picture 13" descr="UniversityofSurreyColourPowerpoint.jpg">
            <a:extLst>
              <a:ext uri="{FF2B5EF4-FFF2-40B4-BE49-F238E27FC236}">
                <a16:creationId xmlns:a16="http://schemas.microsoft.com/office/drawing/2014/main" id="{BAC12B33-D934-284B-BB9E-8B3D5C3973A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344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669400" y="1600200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826251" y="3277118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pic>
        <p:nvPicPr>
          <p:cNvPr id="16" name="Picture 15" descr="UniversityofSurreyColourPowerpoint.jpg">
            <a:extLst>
              <a:ext uri="{FF2B5EF4-FFF2-40B4-BE49-F238E27FC236}">
                <a16:creationId xmlns:a16="http://schemas.microsoft.com/office/drawing/2014/main" id="{AE8AB4F4-BCAE-074F-AC92-978540F6DF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707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38042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pic>
        <p:nvPicPr>
          <p:cNvPr id="14" name="Picture 13" descr="UniversityofSurreyColourPowerpoint.jpg">
            <a:extLst>
              <a:ext uri="{FF2B5EF4-FFF2-40B4-BE49-F238E27FC236}">
                <a16:creationId xmlns:a16="http://schemas.microsoft.com/office/drawing/2014/main" id="{DB2A11BB-F0E9-A447-AC5E-B32286B5A7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5879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55723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52749" y="1655722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3332640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pic>
        <p:nvPicPr>
          <p:cNvPr id="17" name="Picture 16" descr="UniversityofSurreyColourPowerpoint.jpg">
            <a:extLst>
              <a:ext uri="{FF2B5EF4-FFF2-40B4-BE49-F238E27FC236}">
                <a16:creationId xmlns:a16="http://schemas.microsoft.com/office/drawing/2014/main" id="{6CDCC5BB-814B-F74A-BCE5-2D3294781F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9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sp>
        <p:nvSpPr>
          <p:cNvPr id="14" name="Rectangle 13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1" name="Picture 10" descr="UniOfSurreyPowerPoint.gif">
            <a:extLst>
              <a:ext uri="{FF2B5EF4-FFF2-40B4-BE49-F238E27FC236}">
                <a16:creationId xmlns:a16="http://schemas.microsoft.com/office/drawing/2014/main" id="{9EE4C46A-EE15-6D46-9AEF-5D08CCF127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576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669400" y="1600200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826251" y="3277118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3" name="Picture 12" descr="UniOfSurreyPowerPoint.gif">
            <a:extLst>
              <a:ext uri="{FF2B5EF4-FFF2-40B4-BE49-F238E27FC236}">
                <a16:creationId xmlns:a16="http://schemas.microsoft.com/office/drawing/2014/main" id="{00EAF9E8-0D33-C040-BFC0-1BDF6357E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29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UniversityofSurreyColourPowerpoint.jpg">
            <a:extLst>
              <a:ext uri="{FF2B5EF4-FFF2-40B4-BE49-F238E27FC236}">
                <a16:creationId xmlns:a16="http://schemas.microsoft.com/office/drawing/2014/main" id="{781FDFE9-E7B0-1C41-9F3B-07EEECCE7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193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38042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1" name="Picture 10" descr="UniOfSurreyPowerPoint.gif">
            <a:extLst>
              <a:ext uri="{FF2B5EF4-FFF2-40B4-BE49-F238E27FC236}">
                <a16:creationId xmlns:a16="http://schemas.microsoft.com/office/drawing/2014/main" id="{992703A0-A7B1-C942-B497-EDAAFA6201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932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55723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52749" y="1655722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3332640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  <p:pic>
        <p:nvPicPr>
          <p:cNvPr id="13" name="Picture 12" descr="UniOfSurreyPowerPoint.gif">
            <a:extLst>
              <a:ext uri="{FF2B5EF4-FFF2-40B4-BE49-F238E27FC236}">
                <a16:creationId xmlns:a16="http://schemas.microsoft.com/office/drawing/2014/main" id="{3338110C-B57A-C64F-888C-783BF34E19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496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43165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6800851" y="1643063"/>
            <a:ext cx="4936067" cy="452596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Insert Chart</a:t>
            </a:r>
          </a:p>
        </p:txBody>
      </p:sp>
      <p:pic>
        <p:nvPicPr>
          <p:cNvPr id="14" name="Picture 13" descr="UniversityofSurreyColourPowerpoint.jpg">
            <a:extLst>
              <a:ext uri="{FF2B5EF4-FFF2-40B4-BE49-F238E27FC236}">
                <a16:creationId xmlns:a16="http://schemas.microsoft.com/office/drawing/2014/main" id="{E66265E7-BBB1-3042-AC1A-DA22F66F8F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6783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Photo Quote">
    <p:bg>
      <p:bgPr>
        <a:solidFill>
          <a:srgbClr val="1E47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622023" y="2665963"/>
            <a:ext cx="11127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‘This is a</a:t>
            </a:r>
            <a:r>
              <a:rPr lang="en-US" sz="3600" baseline="0" dirty="0">
                <a:solidFill>
                  <a:srgbClr val="FFFFFF"/>
                </a:solidFill>
                <a:latin typeface="Georgia"/>
                <a:cs typeface="Georgia"/>
              </a:rPr>
              <a:t> space for a large format quote</a:t>
            </a:r>
            <a:r>
              <a:rPr lang="en-US" sz="3600" dirty="0">
                <a:solidFill>
                  <a:srgbClr val="FFFFFF"/>
                </a:solidFill>
                <a:latin typeface="Georgia"/>
                <a:cs typeface="Georgia"/>
              </a:rPr>
              <a:t>’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-28949" y="3995248"/>
            <a:ext cx="12192000" cy="0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975832" y="4227169"/>
            <a:ext cx="8534400" cy="392746"/>
          </a:xfrm>
        </p:spPr>
        <p:txBody>
          <a:bodyPr>
            <a:normAutofit/>
          </a:bodyPr>
          <a:lstStyle>
            <a:lvl1pPr algn="ctr">
              <a:defRPr baseline="0"/>
            </a:lvl1pPr>
          </a:lstStyle>
          <a:p>
            <a:r>
              <a:rPr lang="en-US" sz="1500" dirty="0">
                <a:solidFill>
                  <a:srgbClr val="FFFFFF"/>
                </a:solidFill>
                <a:latin typeface="Georgia"/>
                <a:cs typeface="Georgia"/>
              </a:rPr>
              <a:t>Attribute the quote here. </a:t>
            </a:r>
          </a:p>
        </p:txBody>
      </p:sp>
    </p:spTree>
    <p:extLst>
      <p:ext uri="{BB962C8B-B14F-4D97-AF65-F5344CB8AC3E}">
        <p14:creationId xmlns:p14="http://schemas.microsoft.com/office/powerpoint/2010/main" val="370196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Standard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UniversityofSurreyColourPowerpoint.jpg">
            <a:extLst>
              <a:ext uri="{FF2B5EF4-FFF2-40B4-BE49-F238E27FC236}">
                <a16:creationId xmlns:a16="http://schemas.microsoft.com/office/drawing/2014/main" id="{37C94ED0-34A7-9B44-9200-80038E79C5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230941"/>
            <a:ext cx="1519312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717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UniOfSurrey - Clean Blue Cover">
    <p:bg>
      <p:bgPr>
        <a:solidFill>
          <a:srgbClr val="203D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UniOfSurreyPowerPoint.gi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</p:spTree>
    <p:extLst>
      <p:ext uri="{BB962C8B-B14F-4D97-AF65-F5344CB8AC3E}">
        <p14:creationId xmlns:p14="http://schemas.microsoft.com/office/powerpoint/2010/main" val="2740341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11" name="Picture 10" descr="UniOfSurreyPowerPoint.gif">
            <a:extLst>
              <a:ext uri="{FF2B5EF4-FFF2-40B4-BE49-F238E27FC236}">
                <a16:creationId xmlns:a16="http://schemas.microsoft.com/office/drawing/2014/main" id="{9A3A1E10-1E55-C749-81F6-848102E263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23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Blue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0"/>
            <a:ext cx="12192000" cy="873198"/>
          </a:xfrm>
          <a:prstGeom prst="rect">
            <a:avLst/>
          </a:prstGeom>
          <a:solidFill>
            <a:srgbClr val="203D75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>
              <a:ln>
                <a:noFill/>
              </a:ln>
              <a:effectLst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09601" y="423352"/>
            <a:ext cx="6010569" cy="41326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Headline title goes here</a:t>
            </a:r>
            <a:endParaRPr lang="en-US" dirty="0"/>
          </a:p>
        </p:txBody>
      </p:sp>
      <p:pic>
        <p:nvPicPr>
          <p:cNvPr id="9" name="Picture 8" descr="UniOfSurreyPowerPoint.gif">
            <a:extLst>
              <a:ext uri="{FF2B5EF4-FFF2-40B4-BE49-F238E27FC236}">
                <a16:creationId xmlns:a16="http://schemas.microsoft.com/office/drawing/2014/main" id="{79D0BF17-E348-7447-B2BE-1A458287E7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90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UniOfSurrey - Clean Turqoise Cover">
    <p:bg>
      <p:bgPr>
        <a:solidFill>
          <a:srgbClr val="328C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BE51C3F7-F166-3241-88F9-3CED245A0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86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niOfSurrey - Clean Turqoise Cover">
    <p:bg>
      <p:bgPr>
        <a:solidFill>
          <a:srgbClr val="6726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B4BC8CFD-8FA7-D24D-BBE4-418FFC6A5D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51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niOfSurrey - Clean Green Cover">
    <p:bg>
      <p:bgPr>
        <a:solidFill>
          <a:srgbClr val="9EAA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27413"/>
            <a:ext cx="7700433" cy="1119187"/>
          </a:xfrm>
        </p:spPr>
        <p:txBody>
          <a:bodyPr/>
          <a:lstStyle>
            <a:lvl1pPr algn="ctr">
              <a:defRPr>
                <a:solidFill>
                  <a:srgbClr val="FFFFFF"/>
                </a:solidFill>
              </a:defRPr>
            </a:lvl1pPr>
            <a:lvl2pPr algn="ctr">
              <a:defRPr>
                <a:solidFill>
                  <a:srgbClr val="FFFFFF"/>
                </a:solidFill>
              </a:defRPr>
            </a:lvl2pPr>
            <a:lvl3pPr algn="ctr">
              <a:defRPr>
                <a:solidFill>
                  <a:srgbClr val="FFFFFF"/>
                </a:solidFill>
              </a:defRPr>
            </a:lvl3pPr>
            <a:lvl4pPr algn="ctr">
              <a:defRPr>
                <a:solidFill>
                  <a:srgbClr val="FFFFFF"/>
                </a:solidFill>
              </a:defRPr>
            </a:lvl4pPr>
            <a:lvl5pPr algn="ct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 dirty="0"/>
              <a:t>Presentation subtitle / presenter here</a:t>
            </a:r>
          </a:p>
        </p:txBody>
      </p:sp>
      <p:pic>
        <p:nvPicPr>
          <p:cNvPr id="10" name="Picture 9" descr="UniOfSurreyPowerPoint.gif">
            <a:extLst>
              <a:ext uri="{FF2B5EF4-FFF2-40B4-BE49-F238E27FC236}">
                <a16:creationId xmlns:a16="http://schemas.microsoft.com/office/drawing/2014/main" id="{26C646A7-65CB-6C48-8B47-87751F51A6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7609" y="287411"/>
            <a:ext cx="1562568" cy="4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499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23352"/>
            <a:ext cx="10068376" cy="413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University of Surrey PowerPoint Template  4:3 format - v2.0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809" y="6575394"/>
            <a:ext cx="2709697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9217" y="6575393"/>
            <a:ext cx="2844800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fld id="{C8625EC3-6C33-CC45-91BB-212F920403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Do not touch this slide.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This is the slide master and will alter all other slides.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To create a new slide, select it from the new slide drop down button, top right of the ‘Home’ menu. </a:t>
            </a:r>
          </a:p>
        </p:txBody>
      </p:sp>
    </p:spTree>
    <p:extLst>
      <p:ext uri="{BB962C8B-B14F-4D97-AF65-F5344CB8AC3E}">
        <p14:creationId xmlns:p14="http://schemas.microsoft.com/office/powerpoint/2010/main" val="415320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0" r:id="rId2"/>
    <p:sldLayoutId id="2147483673" r:id="rId3"/>
    <p:sldLayoutId id="2147483656" r:id="rId4"/>
    <p:sldLayoutId id="2147483670" r:id="rId5"/>
    <p:sldLayoutId id="2147483674" r:id="rId6"/>
    <p:sldLayoutId id="2147483652" r:id="rId7"/>
    <p:sldLayoutId id="2147483654" r:id="rId8"/>
    <p:sldLayoutId id="2147483653" r:id="rId9"/>
    <p:sldLayoutId id="2147483655" r:id="rId10"/>
    <p:sldLayoutId id="2147483657" r:id="rId11"/>
    <p:sldLayoutId id="2147483658" r:id="rId12"/>
    <p:sldLayoutId id="2147483660" r:id="rId13"/>
    <p:sldLayoutId id="2147483662" r:id="rId14"/>
    <p:sldLayoutId id="2147483664" r:id="rId15"/>
    <p:sldLayoutId id="2147483663" r:id="rId16"/>
    <p:sldLayoutId id="2147483665" r:id="rId17"/>
    <p:sldLayoutId id="2147483667" r:id="rId18"/>
    <p:sldLayoutId id="2147483668" r:id="rId19"/>
    <p:sldLayoutId id="2147483669" r:id="rId20"/>
    <p:sldLayoutId id="2147483666" r:id="rId21"/>
    <p:sldLayoutId id="2147483671" r:id="rId22"/>
    <p:sldLayoutId id="2147483672" r:id="rId23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2000" b="0" kern="1200" cap="none" spc="0" baseline="0">
          <a:ln>
            <a:noFill/>
          </a:ln>
          <a:solidFill>
            <a:srgbClr val="203D75"/>
          </a:solidFill>
          <a:effectLst/>
          <a:latin typeface="Georgia"/>
          <a:ea typeface="+mj-ea"/>
          <a:cs typeface="Georgi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b="0" kern="1200" baseline="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henderson88/GOSIAFitter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50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2F4F158-902A-5145-9471-C3DD80F001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2054" y="1430215"/>
            <a:ext cx="7700209" cy="1724749"/>
          </a:xfrm>
        </p:spPr>
        <p:txBody>
          <a:bodyPr/>
          <a:lstStyle/>
          <a:p>
            <a:r>
              <a:rPr lang="en-US" sz="3200" dirty="0"/>
              <a:t>Coulomb Excitation with Stable and Radioactive Beams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75DA593-BA49-6B45-AB95-8971A8BAE6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2200" dirty="0"/>
              <a:t>Jack Henderson</a:t>
            </a:r>
          </a:p>
          <a:p>
            <a:r>
              <a:rPr lang="en-US" sz="2200" dirty="0"/>
              <a:t>Nucleus-Nucleus Collisions 2024</a:t>
            </a:r>
          </a:p>
        </p:txBody>
      </p:sp>
    </p:spTree>
    <p:extLst>
      <p:ext uri="{BB962C8B-B14F-4D97-AF65-F5344CB8AC3E}">
        <p14:creationId xmlns:p14="http://schemas.microsoft.com/office/powerpoint/2010/main" val="39746539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AEEA-D69F-5D8F-2085-226A8B29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Coulomb excitation of </a:t>
            </a:r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E00A23-94E8-4349-1AB0-80F4E5167481}"/>
              </a:ext>
            </a:extLst>
          </p:cNvPr>
          <p:cNvSpPr txBox="1"/>
          <p:nvPr/>
        </p:nvSpPr>
        <p:spPr>
          <a:xfrm>
            <a:off x="702366" y="1417983"/>
            <a:ext cx="50225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A quintessential doubly-magic system</a:t>
            </a: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Spherical* ground state</a:t>
            </a:r>
          </a:p>
          <a:p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Poves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 </a:t>
            </a:r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 PRC 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101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054307 (2020)</a:t>
            </a: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First excited 3- state, an octupole vibration</a:t>
            </a: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D. Goutte </a:t>
            </a:r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 PRL 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45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1618 (1980)</a:t>
            </a: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A key benchmark for models and our understanding of </a:t>
            </a:r>
            <a:r>
              <a:rPr lang="en-US" dirty="0" err="1">
                <a:solidFill>
                  <a:srgbClr val="556169"/>
                </a:solidFill>
                <a:latin typeface="Georgia"/>
                <a:cs typeface="Georgia"/>
              </a:rPr>
              <a:t>EoS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 through neutron-skin</a:t>
            </a: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B. Hu </a:t>
            </a:r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 Nature Physics 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18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1196 (2022)</a:t>
            </a:r>
          </a:p>
          <a:p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D. Adhikari </a:t>
            </a:r>
            <a:r>
              <a:rPr lang="en-US" i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et al.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PRL 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126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172502 (2021)</a:t>
            </a: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DFE996-0C0C-E559-95DC-D25D263F2C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62" t="11489" r="18457" b="28191"/>
          <a:stretch/>
        </p:blipFill>
        <p:spPr>
          <a:xfrm>
            <a:off x="5502443" y="1135556"/>
            <a:ext cx="6104620" cy="4062940"/>
          </a:xfrm>
          <a:prstGeom prst="rect">
            <a:avLst/>
          </a:prstGeom>
          <a:effectLst>
            <a:reflection blurRad="6350" stA="29000" endPos="35000" dir="5400000" sy="-100000" algn="bl" rotWithShape="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CF7422B-0AF4-BABF-A435-09C730C29728}"/>
              </a:ext>
            </a:extLst>
          </p:cNvPr>
          <p:cNvSpPr/>
          <p:nvPr/>
        </p:nvSpPr>
        <p:spPr>
          <a:xfrm>
            <a:off x="9497746" y="3003502"/>
            <a:ext cx="320373" cy="327049"/>
          </a:xfrm>
          <a:prstGeom prst="rect">
            <a:avLst/>
          </a:prstGeom>
          <a:noFill/>
          <a:ln w="31750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095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AEEA-D69F-5D8F-2085-226A8B29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Coulomb excitation of </a:t>
            </a:r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41CA2B-2256-7376-0DF6-88B7BDECA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8" y="1420006"/>
            <a:ext cx="5486400" cy="45720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B4756A-B7E7-40CD-9247-58055E015283}"/>
                  </a:ext>
                </a:extLst>
              </p:cNvPr>
              <p:cNvSpPr txBox="1"/>
              <p:nvPr/>
            </p:nvSpPr>
            <p:spPr>
              <a:xfrm>
                <a:off x="6400800" y="1380667"/>
                <a:ext cx="5486400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Lead-208 targets often used in Coulomb excitation – clean spectra!</a:t>
                </a: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Combine data from four separate Coulomb-excitation measurements: </a:t>
                </a:r>
                <a:r>
                  <a:rPr lang="en-US" baseline="30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166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Er, </a:t>
                </a:r>
                <a:r>
                  <a:rPr lang="en-US" baseline="30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150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Nd, </a:t>
                </a:r>
                <a:r>
                  <a:rPr lang="en-US" baseline="30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130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Te and </a:t>
                </a:r>
                <a:r>
                  <a:rPr lang="en-US" baseline="30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70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Ge</a:t>
                </a: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See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3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−</m:t>
                        </m:r>
                      </m:sup>
                    </m:sSubSup>
                    <m:r>
                      <a:rPr lang="en-GB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→</m:t>
                    </m:r>
                    <m:sSubSup>
                      <m:sSubSupPr>
                        <m:ctrlP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0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2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+</m:t>
                        </m:r>
                      </m:sup>
                    </m:sSubSup>
                    <m:r>
                      <a:rPr lang="en-GB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→</m:t>
                    </m:r>
                    <m:sSubSup>
                      <m:sSubSupPr>
                        <m:ctrlP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0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transitions</a:t>
                </a: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All data taken with CHICO2 and GRETINA in 2022</a:t>
                </a: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Data </a:t>
                </a:r>
                <a:r>
                  <a:rPr lang="en-US" dirty="0" err="1">
                    <a:solidFill>
                      <a:srgbClr val="556169"/>
                    </a:solidFill>
                    <a:latin typeface="Georgia"/>
                    <a:cs typeface="Georgia"/>
                  </a:rPr>
                  <a:t>analysed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and matrix elements simultaneously </a:t>
                </a:r>
                <a:r>
                  <a:rPr lang="en-US" dirty="0" err="1">
                    <a:solidFill>
                      <a:srgbClr val="556169"/>
                    </a:solidFill>
                    <a:latin typeface="Georgia"/>
                    <a:cs typeface="Georgia"/>
                  </a:rPr>
                  <a:t>minimised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using GOSIA </a:t>
                </a:r>
              </a:p>
              <a:p>
                <a:r>
                  <a:rPr lang="en-US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Georgia"/>
                    <a:cs typeface="Georgia"/>
                    <a:hlinkClick r:id="rId3">
                      <a:extLst>
                        <a:ext uri="{A12FA001-AC4F-418D-AE19-62706E023703}">
                          <ahyp:hlinkClr xmlns:ahyp="http://schemas.microsoft.com/office/drawing/2018/hyperlinkcolor" val="tx"/>
                        </a:ext>
                      </a:extLst>
                    </a:hlinkClick>
                  </a:rPr>
                  <a:t>https://github.com/jhenderson88/GOSIAFitter</a:t>
                </a:r>
                <a:r>
                  <a:rPr lang="en-US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Georgia"/>
                    <a:cs typeface="Georgia"/>
                  </a:rPr>
                  <a:t> 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CB4756A-B7E7-40CD-9247-58055E0152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0800" y="1380667"/>
                <a:ext cx="5486400" cy="4524315"/>
              </a:xfrm>
              <a:prstGeom prst="rect">
                <a:avLst/>
              </a:prstGeom>
              <a:blipFill>
                <a:blip r:embed="rId4"/>
                <a:stretch>
                  <a:fillRect l="-924" t="-559" b="-8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9807AF21-E4C1-9A50-9685-0D830609DB71}"/>
              </a:ext>
            </a:extLst>
          </p:cNvPr>
          <p:cNvSpPr txBox="1"/>
          <p:nvPr/>
        </p:nvSpPr>
        <p:spPr>
          <a:xfrm>
            <a:off x="4634702" y="6197488"/>
            <a:ext cx="292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JH 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 submitted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41027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AEEA-D69F-5D8F-2085-226A8B29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Coulomb excitation of </a:t>
            </a:r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C47389-6F19-1D9B-BD82-17A481469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585" y="948248"/>
            <a:ext cx="5486400" cy="54864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EB52F7-FAD8-5E01-BCCA-22D06FDBBFE6}"/>
                  </a:ext>
                </a:extLst>
              </p:cNvPr>
              <p:cNvSpPr txBox="1"/>
              <p:nvPr/>
            </p:nvSpPr>
            <p:spPr>
              <a:xfrm>
                <a:off x="6307017" y="1152291"/>
                <a:ext cx="4893548" cy="48013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Extract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e>
                        <m:sSubSup>
                          <m:sSubSupPr>
                            <m:ctrlP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  <m:e>
                        <m:r>
                          <a:rPr lang="en-GB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e>
                        <m:sSubSup>
                          <m:sSubSupPr>
                            <m:ctrlP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  <m:e>
                        <m:r>
                          <a:rPr lang="en-GB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e>
                        <m:sSubSup>
                          <m:sSubSupPr>
                            <m:ctrlP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e>
                      <m:e>
                        <m:r>
                          <a:rPr lang="en-GB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e>
                        <m:sSubSup>
                          <m:sSubSupPr>
                            <m:ctrlP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matrix elements and their </a:t>
                </a:r>
                <a:r>
                  <a:rPr lang="en-US" i="1" dirty="0">
                    <a:solidFill>
                      <a:srgbClr val="556169"/>
                    </a:solidFill>
                    <a:latin typeface="Georgia"/>
                    <a:cs typeface="Georgia"/>
                  </a:rPr>
                  <a:t>correlations</a:t>
                </a:r>
              </a:p>
              <a:p>
                <a:endParaRPr lang="en-US" i="1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i="1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Constrain the data by including literature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e>
                        <m:sSubSup>
                          <m:sSubSupPr>
                            <m:ctrlP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[</a:t>
                </a:r>
                <a14:m>
                  <m:oMath xmlns:m="http://schemas.openxmlformats.org/officeDocument/2006/math">
                    <m:r>
                      <a:rPr lang="en-GB" b="0" i="1" dirty="0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𝐵</m:t>
                    </m:r>
                    <m:r>
                      <a:rPr lang="en-GB" b="0" i="1" dirty="0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(</m:t>
                    </m:r>
                    <m:r>
                      <a:rPr lang="en-GB" b="0" i="1" dirty="0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𝐸</m:t>
                    </m:r>
                    <m:r>
                      <a:rPr lang="en-GB" b="0" i="1" dirty="0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2;</m:t>
                    </m:r>
                    <m:sSubSup>
                      <m:sSubSupPr>
                        <m:ctrlP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SupPr>
                      <m:e>
                        <m: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0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1</m:t>
                        </m:r>
                      </m:sub>
                      <m:sup>
                        <m: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+</m:t>
                        </m:r>
                      </m:sup>
                    </m:sSubSup>
                    <m:r>
                      <a:rPr lang="en-GB" b="0" i="1" dirty="0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→</m:t>
                    </m:r>
                    <m:sSubSup>
                      <m:sSubSupPr>
                        <m:ctrlP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SupPr>
                      <m:e>
                        <m: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2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1</m:t>
                        </m:r>
                      </m:sub>
                      <m:sup>
                        <m: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+</m:t>
                        </m:r>
                      </m:sup>
                    </m:sSubSup>
                    <m:r>
                      <a:rPr lang="en-GB" b="0" i="1" dirty="0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] 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  <m:e>
                        <m:r>
                          <a:rPr lang="en-GB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e>
                        <m:sSubSup>
                          <m:sSubSupPr>
                            <m:ctrlP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[</a:t>
                </a:r>
                <a14:m>
                  <m:oMath xmlns:m="http://schemas.openxmlformats.org/officeDocument/2006/math">
                    <m:r>
                      <a:rPr lang="en-GB" i="1" dirty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𝐵</m:t>
                    </m:r>
                    <m:r>
                      <a:rPr lang="en-GB" i="1" dirty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(</m:t>
                    </m:r>
                    <m:r>
                      <a:rPr lang="en-GB" i="1" dirty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𝐸</m:t>
                    </m:r>
                    <m:r>
                      <a:rPr lang="en-GB" b="0" i="1" dirty="0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3</m:t>
                    </m:r>
                    <m:r>
                      <a:rPr lang="en-GB" i="1" dirty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;</m:t>
                    </m:r>
                    <m:sSubSup>
                      <m:sSubSupPr>
                        <m:ctrlPr>
                          <a:rPr lang="en-GB" i="1" dirty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SupPr>
                      <m:e>
                        <m:r>
                          <a:rPr lang="en-GB" i="1" dirty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0</m:t>
                        </m:r>
                      </m:e>
                      <m:sub>
                        <m:r>
                          <a:rPr lang="en-GB" i="1" dirty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1</m:t>
                        </m:r>
                      </m:sub>
                      <m:sup>
                        <m:r>
                          <a:rPr lang="en-GB" i="1" dirty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+</m:t>
                        </m:r>
                      </m:sup>
                    </m:sSubSup>
                    <m:r>
                      <a:rPr lang="en-GB" i="1" dirty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→</m:t>
                    </m:r>
                    <m:sSubSup>
                      <m:sSubSupPr>
                        <m:ctrlPr>
                          <a:rPr lang="en-GB" i="1" dirty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SupPr>
                      <m:e>
                        <m: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3</m:t>
                        </m:r>
                      </m:e>
                      <m:sub>
                        <m:r>
                          <a:rPr lang="en-GB" i="1" dirty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1</m:t>
                        </m:r>
                      </m:sub>
                      <m:sup>
                        <m: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−</m:t>
                        </m:r>
                      </m:sup>
                    </m:sSubSup>
                    <m:r>
                      <a:rPr lang="en-GB" i="1" dirty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] </a:t>
                </a: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Able to tightly constrain both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  <m:e>
                        <m:r>
                          <a:rPr lang="en-GB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e>
                        <m:sSubSup>
                          <m:sSubSupPr>
                            <m:ctrlP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Pr>
                      <m:e>
                        <m: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𝑄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𝑠</m:t>
                        </m:r>
                      </m:sub>
                    </m:sSub>
                    <m:r>
                      <a:rPr lang="en-GB" b="0" i="1" dirty="0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(</m:t>
                    </m:r>
                    <m:sSubSup>
                      <m:sSubSupPr>
                        <m:ctrlP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SupPr>
                      <m:e>
                        <m: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2</m:t>
                        </m:r>
                      </m:e>
                      <m:sub>
                        <m: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1</m:t>
                        </m:r>
                      </m:sub>
                      <m:sup>
                        <m: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+</m:t>
                        </m:r>
                      </m:sup>
                    </m:sSubSup>
                    <m:r>
                      <a:rPr lang="en-GB" b="0" i="1" dirty="0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] 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e>
                      <m:e>
                        <m:r>
                          <a:rPr lang="en-GB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i="1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e>
                        <m:sSubSup>
                          <m:sSubSupPr>
                            <m:ctrlP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 dirty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Pr>
                      <m:e>
                        <m:r>
                          <a:rPr lang="en-GB" i="1" dirty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𝑄</m:t>
                        </m:r>
                      </m:e>
                      <m:sub>
                        <m:r>
                          <a:rPr lang="en-GB" i="1" dirty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𝑠</m:t>
                        </m:r>
                      </m:sub>
                    </m:sSub>
                    <m:r>
                      <a:rPr lang="en-GB" i="1" dirty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(</m:t>
                    </m:r>
                    <m:sSubSup>
                      <m:sSubSupPr>
                        <m:ctrlPr>
                          <a:rPr lang="en-GB" i="1" dirty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SupPr>
                      <m:e>
                        <m: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3</m:t>
                        </m:r>
                      </m:e>
                      <m:sub>
                        <m:r>
                          <a:rPr lang="en-GB" i="1" dirty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1</m:t>
                        </m:r>
                      </m:sub>
                      <m:sup>
                        <m:r>
                          <a:rPr lang="en-GB" b="0" i="1" dirty="0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−</m:t>
                        </m:r>
                      </m:sup>
                    </m:sSubSup>
                    <m:r>
                      <a:rPr lang="en-GB" i="1" dirty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] </a:t>
                </a: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Consistent with </a:t>
                </a:r>
                <a:r>
                  <a:rPr lang="en-US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Georgia"/>
                    <a:cs typeface="Georgia"/>
                  </a:rPr>
                  <a:t>Vermeer </a:t>
                </a:r>
                <a:r>
                  <a:rPr lang="en-US" i="1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Georgia"/>
                    <a:cs typeface="Georgia"/>
                  </a:rPr>
                  <a:t>et al. </a:t>
                </a:r>
                <a:r>
                  <a:rPr lang="en-US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Georgia"/>
                    <a:cs typeface="Georgia"/>
                  </a:rPr>
                  <a:t>Australian Journal of Physics </a:t>
                </a:r>
                <a:r>
                  <a:rPr lang="en-US" b="1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Georgia"/>
                    <a:cs typeface="Georgia"/>
                  </a:rPr>
                  <a:t>37 </a:t>
                </a:r>
                <a:r>
                  <a:rPr lang="en-US" dirty="0">
                    <a:solidFill>
                      <a:schemeClr val="bg2">
                        <a:lumMod val="60000"/>
                        <a:lumOff val="40000"/>
                      </a:schemeClr>
                    </a:solidFill>
                    <a:latin typeface="Georgia"/>
                    <a:cs typeface="Georgia"/>
                  </a:rPr>
                  <a:t>123 (1984) 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but improved uncertainty</a:t>
                </a:r>
                <a:endParaRPr lang="en-US" dirty="0">
                  <a:solidFill>
                    <a:schemeClr val="bg2">
                      <a:lumMod val="60000"/>
                      <a:lumOff val="40000"/>
                    </a:schemeClr>
                  </a:solidFill>
                  <a:latin typeface="Georgia"/>
                  <a:cs typeface="Georgia"/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FEB52F7-FAD8-5E01-BCCA-22D06FDBBF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7017" y="1152291"/>
                <a:ext cx="4893548" cy="4801314"/>
              </a:xfrm>
              <a:prstGeom prst="rect">
                <a:avLst/>
              </a:prstGeom>
              <a:blipFill>
                <a:blip r:embed="rId3"/>
                <a:stretch>
                  <a:fillRect l="-1036" t="-528" b="-10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9F0E68E-9D6C-F791-D77B-75CFC581B4BF}"/>
              </a:ext>
            </a:extLst>
          </p:cNvPr>
          <p:cNvSpPr txBox="1"/>
          <p:nvPr/>
        </p:nvSpPr>
        <p:spPr>
          <a:xfrm>
            <a:off x="4634702" y="6197488"/>
            <a:ext cx="292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JH 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 submitted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452857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8677C14-2CD8-73E4-C2C2-248C8D461115}"/>
              </a:ext>
            </a:extLst>
          </p:cNvPr>
          <p:cNvSpPr txBox="1"/>
          <p:nvPr/>
        </p:nvSpPr>
        <p:spPr>
          <a:xfrm>
            <a:off x="4634702" y="6197488"/>
            <a:ext cx="292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JH 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 submitted for publication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6AEEA-D69F-5D8F-2085-226A8B29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Coulomb excitation of </a:t>
            </a:r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5FEE3B-8373-1A0A-46C8-16D0E09B6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415" y="1156966"/>
            <a:ext cx="4225270" cy="287101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9CF026-2D52-CFFF-D5E5-5AB0C1688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369" y="3215473"/>
            <a:ext cx="3954350" cy="32191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BEF7BBE-08E6-59E6-D6A3-73849B303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" y="1215551"/>
            <a:ext cx="3820744" cy="498091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36BC397-2557-4DE9-92DC-37FA693FA6EC}"/>
              </a:ext>
            </a:extLst>
          </p:cNvPr>
          <p:cNvSpPr txBox="1"/>
          <p:nvPr/>
        </p:nvSpPr>
        <p:spPr>
          <a:xfrm>
            <a:off x="3498575" y="5092769"/>
            <a:ext cx="2254143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56169"/>
                </a:solidFill>
                <a:latin typeface="Georgia"/>
                <a:cs typeface="Georgia"/>
              </a:rPr>
              <a:t>Shell model, B. A. Brown: </a:t>
            </a:r>
          </a:p>
          <a:p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PRL </a:t>
            </a:r>
            <a:r>
              <a:rPr lang="en-US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85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5300 (2020)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C0B388-1296-1C4D-EC54-16E2F9CAF6C5}"/>
              </a:ext>
            </a:extLst>
          </p:cNvPr>
          <p:cNvSpPr txBox="1"/>
          <p:nvPr/>
        </p:nvSpPr>
        <p:spPr>
          <a:xfrm>
            <a:off x="7784488" y="1061235"/>
            <a:ext cx="3169457" cy="738664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56169"/>
                </a:solidFill>
                <a:latin typeface="Georgia"/>
                <a:cs typeface="Georgia"/>
              </a:rPr>
              <a:t>P. D. Stevenson, Abhishek, E. </a:t>
            </a:r>
            <a:r>
              <a:rPr lang="en-US" sz="1400" dirty="0" err="1">
                <a:solidFill>
                  <a:srgbClr val="556169"/>
                </a:solidFill>
                <a:latin typeface="Georgia"/>
                <a:cs typeface="Georgia"/>
              </a:rPr>
              <a:t>Yuksel</a:t>
            </a:r>
            <a:r>
              <a:rPr lang="en-US" sz="1400" dirty="0">
                <a:solidFill>
                  <a:srgbClr val="556169"/>
                </a:solidFill>
                <a:latin typeface="Georgia"/>
                <a:cs typeface="Georgia"/>
              </a:rPr>
              <a:t>:</a:t>
            </a:r>
          </a:p>
          <a:p>
            <a:r>
              <a:rPr lang="en-US" sz="1400" dirty="0" err="1">
                <a:solidFill>
                  <a:srgbClr val="556169"/>
                </a:solidFill>
                <a:latin typeface="Georgia"/>
                <a:cs typeface="Georgia"/>
              </a:rPr>
              <a:t>Skyrme</a:t>
            </a:r>
            <a:r>
              <a:rPr lang="en-US" sz="1400" dirty="0">
                <a:solidFill>
                  <a:srgbClr val="556169"/>
                </a:solidFill>
                <a:latin typeface="Georgia"/>
                <a:cs typeface="Georgia"/>
              </a:rPr>
              <a:t> + QRPA and </a:t>
            </a:r>
            <a:r>
              <a:rPr lang="en-US" sz="1400" dirty="0" err="1">
                <a:solidFill>
                  <a:srgbClr val="556169"/>
                </a:solidFill>
                <a:latin typeface="Georgia"/>
                <a:cs typeface="Georgia"/>
              </a:rPr>
              <a:t>Skyrme</a:t>
            </a:r>
            <a:r>
              <a:rPr lang="en-US" sz="1400" dirty="0">
                <a:solidFill>
                  <a:srgbClr val="556169"/>
                </a:solidFill>
                <a:latin typeface="Georgia"/>
                <a:cs typeface="Georgia"/>
              </a:rPr>
              <a:t> + TDHF</a:t>
            </a:r>
          </a:p>
          <a:p>
            <a:r>
              <a:rPr lang="en-US" sz="1400" dirty="0">
                <a:solidFill>
                  <a:srgbClr val="556169"/>
                </a:solidFill>
                <a:latin typeface="Georgia"/>
                <a:cs typeface="Georgia"/>
              </a:rPr>
              <a:t>Energies and B(E2)/B(E3) </a:t>
            </a:r>
            <a:r>
              <a:rPr lang="en-US" sz="1400" b="1" dirty="0">
                <a:solidFill>
                  <a:srgbClr val="556169"/>
                </a:solidFill>
                <a:latin typeface="Georgia"/>
                <a:cs typeface="Georgia"/>
              </a:rPr>
              <a:t>only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938FB2-D84A-C43A-D1FA-66DDDC06B623}"/>
              </a:ext>
            </a:extLst>
          </p:cNvPr>
          <p:cNvSpPr txBox="1"/>
          <p:nvPr/>
        </p:nvSpPr>
        <p:spPr>
          <a:xfrm>
            <a:off x="5643788" y="5899792"/>
            <a:ext cx="2719014" cy="523220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56169"/>
                </a:solidFill>
                <a:latin typeface="Georgia"/>
                <a:cs typeface="Georgia"/>
              </a:rPr>
              <a:t>T. R. Rodriguez and L. Robledo:</a:t>
            </a:r>
          </a:p>
          <a:p>
            <a:r>
              <a:rPr lang="en-US" sz="1400" dirty="0">
                <a:solidFill>
                  <a:srgbClr val="556169"/>
                </a:solidFill>
                <a:latin typeface="Georgia"/>
                <a:cs typeface="Georgia"/>
              </a:rPr>
              <a:t>SCCM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F0BA4D-31EE-02B9-E6AD-9788AD33F39D}"/>
              </a:ext>
            </a:extLst>
          </p:cNvPr>
          <p:cNvSpPr txBox="1"/>
          <p:nvPr/>
        </p:nvSpPr>
        <p:spPr>
          <a:xfrm>
            <a:off x="4705815" y="4348329"/>
            <a:ext cx="2730235" cy="461665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556169"/>
                </a:solidFill>
                <a:latin typeface="Georgia"/>
                <a:cs typeface="Georgia"/>
              </a:rPr>
              <a:t>Model comparison</a:t>
            </a:r>
          </a:p>
        </p:txBody>
      </p:sp>
    </p:spTree>
    <p:extLst>
      <p:ext uri="{BB962C8B-B14F-4D97-AF65-F5344CB8AC3E}">
        <p14:creationId xmlns:p14="http://schemas.microsoft.com/office/powerpoint/2010/main" val="2314412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AEEA-D69F-5D8F-2085-226A8B29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Coulomb excitation of </a:t>
            </a:r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FB72FF-AA47-9810-82D8-CBF20FA0F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467" y="1075450"/>
            <a:ext cx="4856412" cy="5261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30723E-A081-30EB-5761-5B2D22D27C80}"/>
              </a:ext>
            </a:extLst>
          </p:cNvPr>
          <p:cNvSpPr txBox="1"/>
          <p:nvPr/>
        </p:nvSpPr>
        <p:spPr>
          <a:xfrm>
            <a:off x="609600" y="1305349"/>
            <a:ext cx="55924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556169"/>
                </a:solidFill>
                <a:latin typeface="Georgia"/>
                <a:cs typeface="Georgia"/>
              </a:rPr>
              <a:t>Skyrme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 models best reproduce B(EL) and energies but </a:t>
            </a:r>
            <a:r>
              <a:rPr lang="en-US" b="1" dirty="0">
                <a:solidFill>
                  <a:srgbClr val="556169"/>
                </a:solidFill>
                <a:latin typeface="Georgia"/>
                <a:cs typeface="Georgia"/>
              </a:rPr>
              <a:t>no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 Q</a:t>
            </a:r>
            <a:r>
              <a:rPr lang="en-US" baseline="-25000" dirty="0">
                <a:solidFill>
                  <a:srgbClr val="556169"/>
                </a:solidFill>
                <a:latin typeface="Georgia"/>
                <a:cs typeface="Georgia"/>
              </a:rPr>
              <a:t>s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 values and </a:t>
            </a:r>
            <a:r>
              <a:rPr lang="en-US" b="1" dirty="0">
                <a:solidFill>
                  <a:srgbClr val="556169"/>
                </a:solidFill>
                <a:latin typeface="Georgia"/>
                <a:cs typeface="Georgia"/>
              </a:rPr>
              <a:t>no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 indication of preference for prolate deformation</a:t>
            </a: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SCCM calculations </a:t>
            </a:r>
            <a:r>
              <a:rPr lang="en-US" i="1" dirty="0">
                <a:solidFill>
                  <a:srgbClr val="556169"/>
                </a:solidFill>
                <a:latin typeface="Georgia"/>
                <a:cs typeface="Georgia"/>
              </a:rPr>
              <a:t>over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predict excitation energies and B(EL) values but </a:t>
            </a:r>
            <a:r>
              <a:rPr lang="en-US" b="1" dirty="0">
                <a:solidFill>
                  <a:srgbClr val="556169"/>
                </a:solidFill>
                <a:latin typeface="Georgia"/>
                <a:cs typeface="Georgia"/>
              </a:rPr>
              <a:t>do 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reproduce signs and similarity of Q</a:t>
            </a:r>
            <a:r>
              <a:rPr lang="en-US" baseline="-25000" dirty="0">
                <a:solidFill>
                  <a:srgbClr val="556169"/>
                </a:solidFill>
                <a:latin typeface="Georgia"/>
                <a:cs typeface="Georgia"/>
              </a:rPr>
              <a:t>s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(2</a:t>
            </a:r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+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) and Q</a:t>
            </a:r>
            <a:r>
              <a:rPr lang="en-US" baseline="-25000" dirty="0">
                <a:solidFill>
                  <a:srgbClr val="556169"/>
                </a:solidFill>
                <a:latin typeface="Georgia"/>
                <a:cs typeface="Georgia"/>
              </a:rPr>
              <a:t>s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(3</a:t>
            </a:r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-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)</a:t>
            </a: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SM fails to reproduce the signs and magnitudes of the Q</a:t>
            </a:r>
            <a:r>
              <a:rPr lang="en-US" baseline="-25000" dirty="0">
                <a:solidFill>
                  <a:srgbClr val="556169"/>
                </a:solidFill>
                <a:latin typeface="Georgia"/>
                <a:cs typeface="Georgia"/>
              </a:rPr>
              <a:t>s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 values but does reproduce energies  and B(E3)</a:t>
            </a: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b="1" i="1" dirty="0">
                <a:solidFill>
                  <a:srgbClr val="556169"/>
                </a:solidFill>
                <a:latin typeface="Georgia"/>
                <a:cs typeface="Georgia"/>
              </a:rPr>
              <a:t>No model able to reproduce the electromagnetic observables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703A7C-FB56-2154-1626-E6DBFC7BC032}"/>
              </a:ext>
            </a:extLst>
          </p:cNvPr>
          <p:cNvSpPr txBox="1"/>
          <p:nvPr/>
        </p:nvSpPr>
        <p:spPr>
          <a:xfrm>
            <a:off x="4634702" y="6197488"/>
            <a:ext cx="292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JH 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 submitted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1094985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AEEA-D69F-5D8F-2085-226A8B29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Coulomb excitation of </a:t>
            </a:r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FB72FF-AA47-9810-82D8-CBF20FA0F7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467" y="1075450"/>
            <a:ext cx="4856412" cy="5261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30723E-A081-30EB-5761-5B2D22D27C80}"/>
              </a:ext>
            </a:extLst>
          </p:cNvPr>
          <p:cNvSpPr txBox="1"/>
          <p:nvPr/>
        </p:nvSpPr>
        <p:spPr>
          <a:xfrm>
            <a:off x="609600" y="1305349"/>
            <a:ext cx="559241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556169"/>
                </a:solidFill>
                <a:latin typeface="Georgia"/>
                <a:cs typeface="Georgia"/>
              </a:rPr>
              <a:t>Skyrme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 models best reproduce B(EL) and energies but </a:t>
            </a:r>
            <a:r>
              <a:rPr lang="en-US" b="1" dirty="0">
                <a:solidFill>
                  <a:srgbClr val="556169"/>
                </a:solidFill>
                <a:latin typeface="Georgia"/>
                <a:cs typeface="Georgia"/>
              </a:rPr>
              <a:t>no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 Q</a:t>
            </a:r>
            <a:r>
              <a:rPr lang="en-US" baseline="-25000" dirty="0">
                <a:solidFill>
                  <a:srgbClr val="556169"/>
                </a:solidFill>
                <a:latin typeface="Georgia"/>
                <a:cs typeface="Georgia"/>
              </a:rPr>
              <a:t>s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 values and </a:t>
            </a:r>
            <a:r>
              <a:rPr lang="en-US" b="1" dirty="0">
                <a:solidFill>
                  <a:srgbClr val="556169"/>
                </a:solidFill>
                <a:latin typeface="Georgia"/>
                <a:cs typeface="Georgia"/>
              </a:rPr>
              <a:t>no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 indication of preference for prolate deformation</a:t>
            </a: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SCCM calculations </a:t>
            </a:r>
            <a:r>
              <a:rPr lang="en-US" i="1" dirty="0">
                <a:solidFill>
                  <a:srgbClr val="556169"/>
                </a:solidFill>
                <a:latin typeface="Georgia"/>
                <a:cs typeface="Georgia"/>
              </a:rPr>
              <a:t>over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predict excitation energies and B(EL) values but </a:t>
            </a:r>
            <a:r>
              <a:rPr lang="en-US" b="1" dirty="0">
                <a:solidFill>
                  <a:srgbClr val="556169"/>
                </a:solidFill>
                <a:latin typeface="Georgia"/>
                <a:cs typeface="Georgia"/>
              </a:rPr>
              <a:t>do 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reproduce signs and similarity of Q</a:t>
            </a:r>
            <a:r>
              <a:rPr lang="en-US" baseline="-25000" dirty="0">
                <a:solidFill>
                  <a:srgbClr val="556169"/>
                </a:solidFill>
                <a:latin typeface="Georgia"/>
                <a:cs typeface="Georgia"/>
              </a:rPr>
              <a:t>s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(2</a:t>
            </a:r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+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) and Q</a:t>
            </a:r>
            <a:r>
              <a:rPr lang="en-US" baseline="-25000" dirty="0">
                <a:solidFill>
                  <a:srgbClr val="556169"/>
                </a:solidFill>
                <a:latin typeface="Georgia"/>
                <a:cs typeface="Georgia"/>
              </a:rPr>
              <a:t>s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(3</a:t>
            </a:r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-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)</a:t>
            </a: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SM fails to reproduce the signs and magnitudes of the Q</a:t>
            </a:r>
            <a:r>
              <a:rPr lang="en-US" baseline="-25000" dirty="0">
                <a:solidFill>
                  <a:srgbClr val="556169"/>
                </a:solidFill>
                <a:latin typeface="Georgia"/>
                <a:cs typeface="Georgia"/>
              </a:rPr>
              <a:t>s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 values but does reproduce energies  and B(E3)</a:t>
            </a: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b="1" i="1" dirty="0">
                <a:solidFill>
                  <a:srgbClr val="556169"/>
                </a:solidFill>
                <a:latin typeface="Georgia"/>
                <a:cs typeface="Georgia"/>
              </a:rPr>
              <a:t>No model able to reproduce the electromagnetic observables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703A7C-FB56-2154-1626-E6DBFC7BC032}"/>
              </a:ext>
            </a:extLst>
          </p:cNvPr>
          <p:cNvSpPr txBox="1"/>
          <p:nvPr/>
        </p:nvSpPr>
        <p:spPr>
          <a:xfrm>
            <a:off x="4634702" y="6197488"/>
            <a:ext cx="29225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JH 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 submitted for publication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2C301C5-5CE6-B5B5-DD05-AB8AA5D2404F}"/>
              </a:ext>
            </a:extLst>
          </p:cNvPr>
          <p:cNvSpPr/>
          <p:nvPr/>
        </p:nvSpPr>
        <p:spPr>
          <a:xfrm>
            <a:off x="125809" y="1028336"/>
            <a:ext cx="11953896" cy="547692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09A98F-3CC1-DCEF-9C9B-0A9A7F8DBF34}"/>
              </a:ext>
            </a:extLst>
          </p:cNvPr>
          <p:cNvSpPr txBox="1"/>
          <p:nvPr/>
        </p:nvSpPr>
        <p:spPr>
          <a:xfrm>
            <a:off x="3299790" y="2690343"/>
            <a:ext cx="5592417" cy="1754326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Implications for splitting of octupole two-phonon states due to coupling of octupole and quadrupole modes</a:t>
            </a:r>
          </a:p>
          <a:p>
            <a:pPr algn="ct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ctr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A. Bohr and B. R. Mottelson, Nuclear Structure, vol.2</a:t>
            </a:r>
          </a:p>
          <a:p>
            <a:pPr algn="ctr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(Benjamin, New York, 1975) p. 569.</a:t>
            </a:r>
          </a:p>
        </p:txBody>
      </p:sp>
    </p:spTree>
    <p:extLst>
      <p:ext uri="{BB962C8B-B14F-4D97-AF65-F5344CB8AC3E}">
        <p14:creationId xmlns:p14="http://schemas.microsoft.com/office/powerpoint/2010/main" val="4097919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AEEA-D69F-5D8F-2085-226A8B29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Coulomb excitation of </a:t>
            </a:r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16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481AF-EB25-C4BD-C8D9-FC947C9D18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03" y="2153774"/>
            <a:ext cx="11523993" cy="30737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A677EC-66E3-3B9C-615E-33F4DEB0140D}"/>
              </a:ext>
            </a:extLst>
          </p:cNvPr>
          <p:cNvSpPr txBox="1"/>
          <p:nvPr/>
        </p:nvSpPr>
        <p:spPr>
          <a:xfrm>
            <a:off x="5210179" y="1513926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With thanks to:</a:t>
            </a:r>
          </a:p>
        </p:txBody>
      </p:sp>
    </p:spTree>
    <p:extLst>
      <p:ext uri="{BB962C8B-B14F-4D97-AF65-F5344CB8AC3E}">
        <p14:creationId xmlns:p14="http://schemas.microsoft.com/office/powerpoint/2010/main" val="313873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DF2D5-BCE5-5E17-18B9-BE6F6A47C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Strontium-80 Coulomb excitation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DFC58-06B3-D8A1-3086-3161F71A7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79877-073E-F321-5545-8E80534F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C088E1-B695-7449-C4C3-1851352B5329}"/>
                  </a:ext>
                </a:extLst>
              </p:cNvPr>
              <p:cNvSpPr txBox="1"/>
              <p:nvPr/>
            </p:nvSpPr>
            <p:spPr>
              <a:xfrm>
                <a:off x="609601" y="1379621"/>
                <a:ext cx="5727032" cy="3995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Region around N=Z=40 (</a:t>
                </a:r>
                <a:r>
                  <a:rPr lang="en-US" baseline="30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80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Zr) associated with strong deformation</a:t>
                </a: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Driven by quasi-SU3 symmetry - strong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interaction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9/2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𝑑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5/2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orbitals</a:t>
                </a: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Completely erases the influence of the HO shell closure (i.e. </a:t>
                </a:r>
                <a:r>
                  <a:rPr lang="en-US" baseline="30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90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Zr)</a:t>
                </a: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Predictions from PMMU interaction of a region of </a:t>
                </a:r>
                <a:r>
                  <a:rPr lang="en-US" i="1" dirty="0">
                    <a:solidFill>
                      <a:srgbClr val="556169"/>
                    </a:solidFill>
                    <a:latin typeface="Georgia"/>
                    <a:cs typeface="Georgia"/>
                  </a:rPr>
                  <a:t>prolate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deformation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C088E1-B695-7449-C4C3-1851352B5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1379621"/>
                <a:ext cx="5727032" cy="3995196"/>
              </a:xfrm>
              <a:prstGeom prst="rect">
                <a:avLst/>
              </a:prstGeom>
              <a:blipFill>
                <a:blip r:embed="rId2"/>
                <a:stretch>
                  <a:fillRect l="-887" t="-633"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CF8E7BC7-931A-4ABE-C1B2-42B7436C3192}"/>
              </a:ext>
            </a:extLst>
          </p:cNvPr>
          <p:cNvGrpSpPr>
            <a:grpSpLocks noChangeAspect="1"/>
          </p:cNvGrpSpPr>
          <p:nvPr/>
        </p:nvGrpSpPr>
        <p:grpSpPr>
          <a:xfrm>
            <a:off x="6750326" y="4019107"/>
            <a:ext cx="4153189" cy="2386844"/>
            <a:chOff x="5532998" y="2028679"/>
            <a:chExt cx="6907267" cy="39696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241781-DF59-2162-2B86-805865153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6023"/>
            <a:stretch/>
          </p:blipFill>
          <p:spPr>
            <a:xfrm>
              <a:off x="5532998" y="2028679"/>
              <a:ext cx="6902245" cy="301591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468DE6-F959-5EA4-0CC0-FD12DDADB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407"/>
            <a:stretch/>
          </p:blipFill>
          <p:spPr>
            <a:xfrm>
              <a:off x="5538020" y="5066074"/>
              <a:ext cx="6902245" cy="93222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3068E8-BAEB-C6FB-E759-533020380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354" y="974540"/>
            <a:ext cx="3824188" cy="28236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416C02-40E6-E425-4210-38C15BAA3A26}"/>
              </a:ext>
            </a:extLst>
          </p:cNvPr>
          <p:cNvSpPr txBox="1"/>
          <p:nvPr/>
        </p:nvSpPr>
        <p:spPr>
          <a:xfrm rot="5400000">
            <a:off x="10228563" y="2070291"/>
            <a:ext cx="2090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R. Llewellyn 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 </a:t>
            </a:r>
          </a:p>
          <a:p>
            <a:pPr algn="ctr"/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PRL </a:t>
            </a:r>
            <a:r>
              <a:rPr lang="en-US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124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152501 (2020)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A032C6-ABF9-C2DE-078D-BB2F53D52F3B}"/>
              </a:ext>
            </a:extLst>
          </p:cNvPr>
          <p:cNvSpPr txBox="1"/>
          <p:nvPr/>
        </p:nvSpPr>
        <p:spPr>
          <a:xfrm rot="5400000">
            <a:off x="9972723" y="4664199"/>
            <a:ext cx="2602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K. Kaneko 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 </a:t>
            </a:r>
          </a:p>
          <a:p>
            <a:pPr algn="ctr"/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PLB </a:t>
            </a:r>
            <a:r>
              <a:rPr lang="en-US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817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136286 (2021)</a:t>
            </a:r>
          </a:p>
        </p:txBody>
      </p:sp>
    </p:spTree>
    <p:extLst>
      <p:ext uri="{BB962C8B-B14F-4D97-AF65-F5344CB8AC3E}">
        <p14:creationId xmlns:p14="http://schemas.microsoft.com/office/powerpoint/2010/main" val="3310932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DF2D5-BCE5-5E17-18B9-BE6F6A47C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Strontium-80 Coulomb excitation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7DFC58-06B3-D8A1-3086-3161F71A7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779877-073E-F321-5545-8E80534FB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18</a:t>
            </a:fld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C088E1-B695-7449-C4C3-1851352B5329}"/>
                  </a:ext>
                </a:extLst>
              </p:cNvPr>
              <p:cNvSpPr txBox="1"/>
              <p:nvPr/>
            </p:nvSpPr>
            <p:spPr>
              <a:xfrm>
                <a:off x="609601" y="1379621"/>
                <a:ext cx="5727032" cy="39951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Region around N=Z=40 (</a:t>
                </a:r>
                <a:r>
                  <a:rPr lang="en-US" baseline="30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80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Zr) associated with strong deformation</a:t>
                </a: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Driven by quasi-SU3 symmetry - strong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</m:d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interaction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𝑔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9/2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𝑑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5/2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orbitals</a:t>
                </a: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Completely erases the influence of the HO shell closure (i.e. </a:t>
                </a:r>
                <a:r>
                  <a:rPr lang="en-US" baseline="30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90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Zr)</a:t>
                </a: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Predictions from PMMU interaction of a region of </a:t>
                </a:r>
                <a:r>
                  <a:rPr lang="en-US" i="1" dirty="0">
                    <a:solidFill>
                      <a:srgbClr val="556169"/>
                    </a:solidFill>
                    <a:latin typeface="Georgia"/>
                    <a:cs typeface="Georgia"/>
                  </a:rPr>
                  <a:t>prolate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deformation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1C088E1-B695-7449-C4C3-1851352B53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1" y="1379621"/>
                <a:ext cx="5727032" cy="3995196"/>
              </a:xfrm>
              <a:prstGeom prst="rect">
                <a:avLst/>
              </a:prstGeom>
              <a:blipFill>
                <a:blip r:embed="rId2"/>
                <a:stretch>
                  <a:fillRect l="-887" t="-633" b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CF8E7BC7-931A-4ABE-C1B2-42B7436C3192}"/>
              </a:ext>
            </a:extLst>
          </p:cNvPr>
          <p:cNvGrpSpPr>
            <a:grpSpLocks noChangeAspect="1"/>
          </p:cNvGrpSpPr>
          <p:nvPr/>
        </p:nvGrpSpPr>
        <p:grpSpPr>
          <a:xfrm>
            <a:off x="6750326" y="4019107"/>
            <a:ext cx="4153189" cy="2386844"/>
            <a:chOff x="5532998" y="2028679"/>
            <a:chExt cx="6907267" cy="39696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241781-DF59-2162-2B86-805865153E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56023"/>
            <a:stretch/>
          </p:blipFill>
          <p:spPr>
            <a:xfrm>
              <a:off x="5532998" y="2028679"/>
              <a:ext cx="6902245" cy="301591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6468DE6-F959-5EA4-0CC0-FD12DDADB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6407"/>
            <a:stretch/>
          </p:blipFill>
          <p:spPr>
            <a:xfrm>
              <a:off x="5538020" y="5066074"/>
              <a:ext cx="6902245" cy="932222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BE3068E8-BAEB-C6FB-E759-533020380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354" y="974540"/>
            <a:ext cx="3824188" cy="28236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E416C02-40E6-E425-4210-38C15BAA3A26}"/>
              </a:ext>
            </a:extLst>
          </p:cNvPr>
          <p:cNvSpPr txBox="1"/>
          <p:nvPr/>
        </p:nvSpPr>
        <p:spPr>
          <a:xfrm rot="5400000">
            <a:off x="10228563" y="2070291"/>
            <a:ext cx="2090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R. Llewellyn 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 </a:t>
            </a:r>
          </a:p>
          <a:p>
            <a:pPr algn="ctr"/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PRL </a:t>
            </a:r>
            <a:r>
              <a:rPr lang="en-US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124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152501 (2020)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A032C6-ABF9-C2DE-078D-BB2F53D52F3B}"/>
              </a:ext>
            </a:extLst>
          </p:cNvPr>
          <p:cNvSpPr txBox="1"/>
          <p:nvPr/>
        </p:nvSpPr>
        <p:spPr>
          <a:xfrm rot="5400000">
            <a:off x="9972723" y="4664199"/>
            <a:ext cx="26023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K. Kaneko </a:t>
            </a:r>
            <a:r>
              <a:rPr lang="en-US" sz="1400" i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 </a:t>
            </a:r>
          </a:p>
          <a:p>
            <a:pPr algn="ctr"/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PLB </a:t>
            </a:r>
            <a:r>
              <a:rPr lang="en-US" sz="14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817 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136286 (2021)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A1A71D-2CE4-7265-8AE6-3B7DF9293044}"/>
              </a:ext>
            </a:extLst>
          </p:cNvPr>
          <p:cNvSpPr/>
          <p:nvPr/>
        </p:nvSpPr>
        <p:spPr>
          <a:xfrm>
            <a:off x="125809" y="963907"/>
            <a:ext cx="11953896" cy="553072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3F8401-4E82-752C-CC31-8A192B4DBABD}"/>
              </a:ext>
            </a:extLst>
          </p:cNvPr>
          <p:cNvSpPr txBox="1"/>
          <p:nvPr/>
        </p:nvSpPr>
        <p:spPr>
          <a:xfrm>
            <a:off x="3299791" y="2690336"/>
            <a:ext cx="5592417" cy="1477328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Motivated Coulomb excitation measurements at TRIUMF</a:t>
            </a:r>
          </a:p>
          <a:p>
            <a:pPr algn="ct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ct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Goals were </a:t>
            </a:r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78,80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Sr - beam difficulties prevented any attempt at </a:t>
            </a:r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78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Sr (JANUS @ ReA6, FRIB PAC3 🤞🏻)</a:t>
            </a:r>
            <a:endParaRPr lang="en-US" dirty="0">
              <a:solidFill>
                <a:schemeClr val="bg2">
                  <a:lumMod val="60000"/>
                  <a:lumOff val="40000"/>
                </a:schemeClr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1136737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0349643-D4AE-3E76-E614-5F5B60182030}"/>
              </a:ext>
            </a:extLst>
          </p:cNvPr>
          <p:cNvSpPr txBox="1"/>
          <p:nvPr/>
        </p:nvSpPr>
        <p:spPr>
          <a:xfrm>
            <a:off x="4358986" y="6126871"/>
            <a:ext cx="3474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R. Russell 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 submitted for publication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D55181-ED6E-ECB2-A5D3-C2BC3600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Strontium-80 Coulomb excitation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CBB8A-8ABC-73D3-C320-7C2513325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CA489-E33F-EBC3-B62A-C9594582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19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D0C011-86D8-51A0-1E02-A99D450B87F7}"/>
              </a:ext>
            </a:extLst>
          </p:cNvPr>
          <p:cNvGrpSpPr/>
          <p:nvPr/>
        </p:nvGrpSpPr>
        <p:grpSpPr>
          <a:xfrm>
            <a:off x="5787241" y="3008555"/>
            <a:ext cx="2743201" cy="3455495"/>
            <a:chOff x="1329777" y="1225976"/>
            <a:chExt cx="5067948" cy="5040000"/>
          </a:xfrm>
          <a:scene3d>
            <a:camera prst="perspectiveContrastingRightFacing">
              <a:rot lat="623785" lon="18000000" rev="213211"/>
            </a:camera>
            <a:lightRig rig="threePt" dir="t"/>
          </a:scene3d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54FAB76-8515-DB61-0E0E-696537CBDC24}"/>
                </a:ext>
              </a:extLst>
            </p:cNvPr>
            <p:cNvGrpSpPr/>
            <p:nvPr/>
          </p:nvGrpSpPr>
          <p:grpSpPr>
            <a:xfrm>
              <a:off x="1329777" y="1225976"/>
              <a:ext cx="5067948" cy="5040000"/>
              <a:chOff x="1329777" y="1225976"/>
              <a:chExt cx="5067948" cy="50400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D26A230-6554-0552-C662-649205431B2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9777" y="1225976"/>
                <a:ext cx="5067948" cy="504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E240FC4-B14F-9ABE-4545-BD283DA7C80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02175" y="1297976"/>
                <a:ext cx="4923152" cy="489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C01747A-2BAD-DFC1-24AB-2FC8EB10EF6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74574" y="1369976"/>
                <a:ext cx="4778353" cy="475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39401ED-667F-7C0D-21B7-C3A4DCB8CE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46973" y="1441976"/>
                <a:ext cx="4633554" cy="460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39FDE9C-0254-1E0F-35AD-2432E1B1EE4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19372" y="1513976"/>
                <a:ext cx="4488755" cy="446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B9D4CA3-1BA3-CE6B-5D7B-F9765B6801C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91771" y="1585976"/>
                <a:ext cx="4343956" cy="432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19C3E03-7AEA-F7C3-5F3D-9F83F1F3181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64170" y="1657976"/>
                <a:ext cx="4199157" cy="417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B17749F-725D-2386-8499-EAF1CE7692A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6569" y="1729976"/>
                <a:ext cx="4054357" cy="4031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6CD8ECD-479A-E753-3E2B-B2065A1D33E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08967" y="1801976"/>
                <a:ext cx="3909560" cy="388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B35BE06-7A06-6366-F21F-21FCD279850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81366" y="1873976"/>
                <a:ext cx="3764761" cy="374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9D50DB4-79BA-B5B4-74EC-6DD9D7FED06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53764" y="1945976"/>
                <a:ext cx="3619963" cy="360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AE9AC42-6AEF-651A-9E7B-28CBDB3B6EC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26163" y="2017975"/>
                <a:ext cx="3475164" cy="345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EB9C7FE-A316-5561-C3D9-0FBAA9DADA2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98563" y="2090907"/>
                <a:ext cx="3330364" cy="3311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47CD7D1-1AF4-DBA1-C19D-2D0C29A165B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70961" y="2161976"/>
                <a:ext cx="3185567" cy="3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F18249F-D205-2B26-09A2-F9D07C7308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43954" y="2236429"/>
                <a:ext cx="3040769" cy="302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3E347E5-8016-B024-732F-26052833E7E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18360" y="2305976"/>
                <a:ext cx="2895970" cy="288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805A896-5CC3-5891-F2F1-3DD92E20D61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158" y="2377976"/>
                <a:ext cx="2751172" cy="273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B2507BB-C627-D33B-EB4A-4992095FF7F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67288" y="2444900"/>
                <a:ext cx="2606373" cy="259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EF5CAED-5246-ED4D-17F2-32B79ED7A35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39686" y="2516900"/>
                <a:ext cx="2461575" cy="244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6F74353-2D89-D53C-0C29-38C497BABD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05356" y="2588900"/>
                <a:ext cx="2316776" cy="230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12658E1-C652-ED08-7F00-EE0D5B64252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77755" y="2660606"/>
                <a:ext cx="2171978" cy="216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0BF0479-97BB-EE53-9BFD-03CE8063F53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50155" y="2737976"/>
                <a:ext cx="2027178" cy="2015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3F574A8-C028-3DD1-C059-5C97850A2AE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22553" y="2804606"/>
                <a:ext cx="1882381" cy="187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97C57B8-39A8-290F-261E-43A39AC0956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94952" y="2876606"/>
                <a:ext cx="1737582" cy="172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2D828FC-B376-CA26-B785-1D8F5542EB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74081" y="2948606"/>
                <a:ext cx="1592784" cy="158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A2BE59-B998-F06B-B94C-8BD28FE449C2}"/>
                </a:ext>
              </a:extLst>
            </p:cNvPr>
            <p:cNvCxnSpPr>
              <a:stCxn id="53" idx="0"/>
              <a:endCxn id="29" idx="0"/>
            </p:cNvCxnSpPr>
            <p:nvPr/>
          </p:nvCxnSpPr>
          <p:spPr>
            <a:xfrm flipH="1" flipV="1">
              <a:off x="3863751" y="1225976"/>
              <a:ext cx="6722" cy="172263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99D2C87-9313-7A40-4498-377A07103629}"/>
                </a:ext>
              </a:extLst>
            </p:cNvPr>
            <p:cNvCxnSpPr>
              <a:cxnSpLocks/>
              <a:stCxn id="53" idx="7"/>
              <a:endCxn id="29" idx="7"/>
            </p:cNvCxnSpPr>
            <p:nvPr/>
          </p:nvCxnSpPr>
          <p:spPr>
            <a:xfrm flipV="1">
              <a:off x="4433607" y="1964067"/>
              <a:ext cx="1221934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B9E60F7-06BC-CA9A-71C3-C74B33106B84}"/>
                </a:ext>
              </a:extLst>
            </p:cNvPr>
            <p:cNvCxnSpPr>
              <a:cxnSpLocks/>
              <a:stCxn id="53" idx="6"/>
              <a:endCxn id="29" idx="6"/>
            </p:cNvCxnSpPr>
            <p:nvPr/>
          </p:nvCxnSpPr>
          <p:spPr>
            <a:xfrm>
              <a:off x="4666865" y="3740606"/>
              <a:ext cx="1730860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350619-B526-2E81-AEDB-28B907B723BC}"/>
                </a:ext>
              </a:extLst>
            </p:cNvPr>
            <p:cNvCxnSpPr>
              <a:cxnSpLocks/>
              <a:stCxn id="53" idx="5"/>
              <a:endCxn id="29" idx="5"/>
            </p:cNvCxnSpPr>
            <p:nvPr/>
          </p:nvCxnSpPr>
          <p:spPr>
            <a:xfrm>
              <a:off x="4433607" y="4300635"/>
              <a:ext cx="1221934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CC4E70D-5407-EAE4-F102-B638D5B7589A}"/>
                </a:ext>
              </a:extLst>
            </p:cNvPr>
            <p:cNvCxnSpPr>
              <a:cxnSpLocks/>
              <a:stCxn id="53" idx="4"/>
              <a:endCxn id="29" idx="4"/>
            </p:cNvCxnSpPr>
            <p:nvPr/>
          </p:nvCxnSpPr>
          <p:spPr>
            <a:xfrm flipH="1">
              <a:off x="3863751" y="4532606"/>
              <a:ext cx="6722" cy="1733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F929E90-6BEA-472D-72C0-350125651AA9}"/>
                </a:ext>
              </a:extLst>
            </p:cNvPr>
            <p:cNvCxnSpPr>
              <a:cxnSpLocks/>
              <a:stCxn id="53" idx="3"/>
              <a:endCxn id="29" idx="3"/>
            </p:cNvCxnSpPr>
            <p:nvPr/>
          </p:nvCxnSpPr>
          <p:spPr>
            <a:xfrm flipH="1">
              <a:off x="2071961" y="4300635"/>
              <a:ext cx="1235378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04CF14B-3D81-DC50-616D-BE42C1BF6572}"/>
                </a:ext>
              </a:extLst>
            </p:cNvPr>
            <p:cNvCxnSpPr>
              <a:cxnSpLocks/>
              <a:stCxn id="53" idx="2"/>
              <a:endCxn id="29" idx="2"/>
            </p:cNvCxnSpPr>
            <p:nvPr/>
          </p:nvCxnSpPr>
          <p:spPr>
            <a:xfrm flipH="1">
              <a:off x="1329777" y="3740606"/>
              <a:ext cx="1744304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5295DDB-40BE-DD3A-6BDB-CD2EE705ECF6}"/>
                </a:ext>
              </a:extLst>
            </p:cNvPr>
            <p:cNvCxnSpPr>
              <a:cxnSpLocks/>
              <a:stCxn id="53" idx="1"/>
              <a:endCxn id="29" idx="1"/>
            </p:cNvCxnSpPr>
            <p:nvPr/>
          </p:nvCxnSpPr>
          <p:spPr>
            <a:xfrm flipH="1" flipV="1">
              <a:off x="2071961" y="1964067"/>
              <a:ext cx="1235378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0A2DB2-C075-71B6-7EED-3F0D1004EE7B}"/>
                </a:ext>
              </a:extLst>
            </p:cNvPr>
            <p:cNvCxnSpPr>
              <a:cxnSpLocks/>
            </p:cNvCxnSpPr>
            <p:nvPr/>
          </p:nvCxnSpPr>
          <p:spPr>
            <a:xfrm rot="1320000" flipH="1" flipV="1">
              <a:off x="2621306" y="1605350"/>
              <a:ext cx="1235378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AD7563-B942-7FA6-C760-784825919CE2}"/>
                </a:ext>
              </a:extLst>
            </p:cNvPr>
            <p:cNvCxnSpPr>
              <a:cxnSpLocks/>
            </p:cNvCxnSpPr>
            <p:nvPr/>
          </p:nvCxnSpPr>
          <p:spPr>
            <a:xfrm rot="1320000" flipH="1" flipV="1">
              <a:off x="4491342" y="1347790"/>
              <a:ext cx="6722" cy="172263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2276671-E0DB-4634-68A6-0B5D0A3A0E1A}"/>
                </a:ext>
              </a:extLst>
            </p:cNvPr>
            <p:cNvCxnSpPr>
              <a:cxnSpLocks/>
            </p:cNvCxnSpPr>
            <p:nvPr/>
          </p:nvCxnSpPr>
          <p:spPr>
            <a:xfrm rot="1320000" flipV="1">
              <a:off x="4802332" y="2505792"/>
              <a:ext cx="1221934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7FAA9A7-6792-21CC-492F-84A19EA01F3D}"/>
                </a:ext>
              </a:extLst>
            </p:cNvPr>
            <p:cNvCxnSpPr>
              <a:cxnSpLocks/>
            </p:cNvCxnSpPr>
            <p:nvPr/>
          </p:nvCxnSpPr>
          <p:spPr>
            <a:xfrm rot="1320000">
              <a:off x="4554541" y="4358374"/>
              <a:ext cx="1730860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F630CA-0E16-1311-6B31-F29757A6FAEB}"/>
                </a:ext>
              </a:extLst>
            </p:cNvPr>
            <p:cNvCxnSpPr>
              <a:cxnSpLocks/>
            </p:cNvCxnSpPr>
            <p:nvPr/>
          </p:nvCxnSpPr>
          <p:spPr>
            <a:xfrm rot="1320000">
              <a:off x="3904400" y="4655997"/>
              <a:ext cx="1221934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45714F-D19F-0578-B46B-F69F0E40B3EC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3242025" y="4406942"/>
              <a:ext cx="6722" cy="1733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5E11A63-B662-7513-3FD4-548EF32A7B74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1700720" y="3745307"/>
              <a:ext cx="1235378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80BEC71-8FFF-C7D6-14F4-C125C47675BE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1475562" y="3077903"/>
              <a:ext cx="1744304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9FBE5EF-707A-8F9C-2DA9-E3AD876B165A}"/>
              </a:ext>
            </a:extLst>
          </p:cNvPr>
          <p:cNvGrpSpPr/>
          <p:nvPr/>
        </p:nvGrpSpPr>
        <p:grpSpPr>
          <a:xfrm>
            <a:off x="8201305" y="2971861"/>
            <a:ext cx="2743201" cy="3455495"/>
            <a:chOff x="1329777" y="1225976"/>
            <a:chExt cx="5067948" cy="5040000"/>
          </a:xfrm>
          <a:scene3d>
            <a:camera prst="perspectiveContrastingRightFacing">
              <a:rot lat="623785" lon="18000000" rev="213211"/>
            </a:camera>
            <a:lightRig rig="threePt" dir="t"/>
          </a:scene3d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5E40E22-3233-8450-E125-ED784AFDA396}"/>
                </a:ext>
              </a:extLst>
            </p:cNvPr>
            <p:cNvGrpSpPr/>
            <p:nvPr/>
          </p:nvGrpSpPr>
          <p:grpSpPr>
            <a:xfrm>
              <a:off x="1329777" y="1225976"/>
              <a:ext cx="5067948" cy="5040000"/>
              <a:chOff x="1329777" y="1225976"/>
              <a:chExt cx="5067948" cy="50400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6B39DF70-536C-7615-D904-CC6F5C69563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9777" y="1225976"/>
                <a:ext cx="5067948" cy="504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9224F51-D08D-1746-749C-3B883E39795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02175" y="1297976"/>
                <a:ext cx="4923152" cy="489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605AC4F1-C043-36E4-0491-9967FAAAA7F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74574" y="1369976"/>
                <a:ext cx="4778353" cy="475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3E595C4-56A4-3B9C-5B7F-4C32AEFEF94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46973" y="1441976"/>
                <a:ext cx="4633554" cy="460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3B5B48FC-2C85-F319-EEC6-A19337FEA21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19372" y="1513976"/>
                <a:ext cx="4488755" cy="446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708796C8-9ED0-F96C-6090-1C1031800BA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91771" y="1585976"/>
                <a:ext cx="4343956" cy="432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7FBAAA79-8B84-C471-BAC4-9C0C2C64AFF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64170" y="1657976"/>
                <a:ext cx="4199157" cy="417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BCE0004B-E85F-CAD6-6FF2-E1727666A4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6569" y="1729976"/>
                <a:ext cx="4054357" cy="4031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B511C96-F580-5A17-30CA-DA1681E50E7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08967" y="1801976"/>
                <a:ext cx="3909560" cy="388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B34DB01-D02A-27DB-310A-2EDEF05815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81366" y="1873976"/>
                <a:ext cx="3764761" cy="374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5C6C0B7-F5E4-6F7C-9861-C1DCE52007C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53764" y="1945976"/>
                <a:ext cx="3619963" cy="360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07F46F6-93D3-F38E-4CAE-15A00586A87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26163" y="2017975"/>
                <a:ext cx="3475164" cy="345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21B65258-15FA-4B8F-B12D-1ABA482D4D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98563" y="2090907"/>
                <a:ext cx="3330364" cy="3311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087BC825-92C8-2D89-DFC6-FE9AA3FE838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70961" y="2161976"/>
                <a:ext cx="3185567" cy="3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2901E8F-6A65-9C98-6C3D-E0D9D3620D2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43954" y="2236429"/>
                <a:ext cx="3040769" cy="302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8CC18505-E568-B152-D5F2-C1432787C39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18360" y="2305976"/>
                <a:ext cx="2895970" cy="288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6F0F4D93-F2D0-6AAD-B6C9-471EFC5945C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158" y="2377976"/>
                <a:ext cx="2751172" cy="273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85905CDE-CBA0-B615-29F5-133918BFCA1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67288" y="2444900"/>
                <a:ext cx="2606373" cy="259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1277623-96E9-757E-CD90-CD034F45983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39686" y="2516900"/>
                <a:ext cx="2461575" cy="244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02A5F66-BF54-341E-2365-DA5D2716BD7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05356" y="2588900"/>
                <a:ext cx="2316776" cy="230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FE7DEC50-36B8-5260-9982-F73863F8AE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77755" y="2660606"/>
                <a:ext cx="2171978" cy="216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B6D3ED5-27C9-1AA3-FDCB-B6972BDE9A8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50155" y="2737976"/>
                <a:ext cx="2027178" cy="2015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B96FBE94-A402-3E84-233A-7E3D0D13864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22553" y="2804606"/>
                <a:ext cx="1882381" cy="187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2F81B3FF-2CF0-C3C7-A829-42F1BB481ED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94952" y="2876606"/>
                <a:ext cx="1737582" cy="172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8F64317-056E-EC63-ABF4-E382B374D44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74081" y="2948606"/>
                <a:ext cx="1592784" cy="158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8383E2B-3BD5-0B22-40C6-D5E1340FE091}"/>
                </a:ext>
              </a:extLst>
            </p:cNvPr>
            <p:cNvCxnSpPr>
              <a:stCxn id="96" idx="0"/>
              <a:endCxn id="72" idx="0"/>
            </p:cNvCxnSpPr>
            <p:nvPr/>
          </p:nvCxnSpPr>
          <p:spPr>
            <a:xfrm flipH="1" flipV="1">
              <a:off x="3863751" y="1225976"/>
              <a:ext cx="6722" cy="172263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818A080-B47B-DAAE-F473-9ECCCCF7ED8C}"/>
                </a:ext>
              </a:extLst>
            </p:cNvPr>
            <p:cNvCxnSpPr>
              <a:cxnSpLocks/>
              <a:stCxn id="96" idx="7"/>
              <a:endCxn id="72" idx="7"/>
            </p:cNvCxnSpPr>
            <p:nvPr/>
          </p:nvCxnSpPr>
          <p:spPr>
            <a:xfrm flipV="1">
              <a:off x="4433607" y="1964067"/>
              <a:ext cx="1221934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33BE858-9BD7-DFFD-42D3-1389B1F1F3B5}"/>
                </a:ext>
              </a:extLst>
            </p:cNvPr>
            <p:cNvCxnSpPr>
              <a:cxnSpLocks/>
              <a:stCxn id="96" idx="6"/>
              <a:endCxn id="72" idx="6"/>
            </p:cNvCxnSpPr>
            <p:nvPr/>
          </p:nvCxnSpPr>
          <p:spPr>
            <a:xfrm>
              <a:off x="4666865" y="3740606"/>
              <a:ext cx="1730860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755D401-2B7C-ACDB-752D-01234ADE355D}"/>
                </a:ext>
              </a:extLst>
            </p:cNvPr>
            <p:cNvCxnSpPr>
              <a:cxnSpLocks/>
              <a:stCxn id="96" idx="5"/>
              <a:endCxn id="72" idx="5"/>
            </p:cNvCxnSpPr>
            <p:nvPr/>
          </p:nvCxnSpPr>
          <p:spPr>
            <a:xfrm>
              <a:off x="4433607" y="4300635"/>
              <a:ext cx="1221934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6B0F5B4-88DE-BAC1-E90B-8D07F4DFBF85}"/>
                </a:ext>
              </a:extLst>
            </p:cNvPr>
            <p:cNvCxnSpPr>
              <a:cxnSpLocks/>
              <a:stCxn id="96" idx="4"/>
              <a:endCxn id="72" idx="4"/>
            </p:cNvCxnSpPr>
            <p:nvPr/>
          </p:nvCxnSpPr>
          <p:spPr>
            <a:xfrm flipH="1">
              <a:off x="3863751" y="4532606"/>
              <a:ext cx="6722" cy="1733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0F1E370-3903-6D50-8550-EC4652D0B463}"/>
                </a:ext>
              </a:extLst>
            </p:cNvPr>
            <p:cNvCxnSpPr>
              <a:cxnSpLocks/>
              <a:stCxn id="96" idx="3"/>
              <a:endCxn id="72" idx="3"/>
            </p:cNvCxnSpPr>
            <p:nvPr/>
          </p:nvCxnSpPr>
          <p:spPr>
            <a:xfrm flipH="1">
              <a:off x="2071961" y="4300635"/>
              <a:ext cx="1235378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2A951-007E-5DB8-3D2A-10D168D3F3B2}"/>
                </a:ext>
              </a:extLst>
            </p:cNvPr>
            <p:cNvCxnSpPr>
              <a:cxnSpLocks/>
              <a:stCxn id="96" idx="2"/>
              <a:endCxn id="72" idx="2"/>
            </p:cNvCxnSpPr>
            <p:nvPr/>
          </p:nvCxnSpPr>
          <p:spPr>
            <a:xfrm flipH="1">
              <a:off x="1329777" y="3740606"/>
              <a:ext cx="1744304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DED077-6E44-59D0-B981-09B2F516DB9C}"/>
                </a:ext>
              </a:extLst>
            </p:cNvPr>
            <p:cNvCxnSpPr>
              <a:cxnSpLocks/>
              <a:stCxn id="96" idx="1"/>
              <a:endCxn id="72" idx="1"/>
            </p:cNvCxnSpPr>
            <p:nvPr/>
          </p:nvCxnSpPr>
          <p:spPr>
            <a:xfrm flipH="1" flipV="1">
              <a:off x="2071961" y="1964067"/>
              <a:ext cx="1235378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6EEC1A6-5C9A-2DEB-3060-C47213C7DA5B}"/>
                </a:ext>
              </a:extLst>
            </p:cNvPr>
            <p:cNvCxnSpPr>
              <a:cxnSpLocks/>
            </p:cNvCxnSpPr>
            <p:nvPr/>
          </p:nvCxnSpPr>
          <p:spPr>
            <a:xfrm rot="1320000" flipH="1" flipV="1">
              <a:off x="2621306" y="1605350"/>
              <a:ext cx="1235378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A3E0463-E1CB-E8FF-46D0-DC2240C8ABDE}"/>
                </a:ext>
              </a:extLst>
            </p:cNvPr>
            <p:cNvCxnSpPr>
              <a:cxnSpLocks/>
            </p:cNvCxnSpPr>
            <p:nvPr/>
          </p:nvCxnSpPr>
          <p:spPr>
            <a:xfrm rot="1320000" flipH="1" flipV="1">
              <a:off x="4491342" y="1347790"/>
              <a:ext cx="6722" cy="172263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D69E97A-0C93-1E82-6077-FFE28971DB8C}"/>
                </a:ext>
              </a:extLst>
            </p:cNvPr>
            <p:cNvCxnSpPr>
              <a:cxnSpLocks/>
            </p:cNvCxnSpPr>
            <p:nvPr/>
          </p:nvCxnSpPr>
          <p:spPr>
            <a:xfrm rot="1320000" flipV="1">
              <a:off x="4802332" y="2505792"/>
              <a:ext cx="1221934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073550F-71FA-202C-9BF0-4B5E01516289}"/>
                </a:ext>
              </a:extLst>
            </p:cNvPr>
            <p:cNvCxnSpPr>
              <a:cxnSpLocks/>
            </p:cNvCxnSpPr>
            <p:nvPr/>
          </p:nvCxnSpPr>
          <p:spPr>
            <a:xfrm rot="1320000">
              <a:off x="4554541" y="4358374"/>
              <a:ext cx="1730860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721955A-2ABA-EC3F-CBB4-3C9DC00EA465}"/>
                </a:ext>
              </a:extLst>
            </p:cNvPr>
            <p:cNvCxnSpPr>
              <a:cxnSpLocks/>
            </p:cNvCxnSpPr>
            <p:nvPr/>
          </p:nvCxnSpPr>
          <p:spPr>
            <a:xfrm rot="1320000">
              <a:off x="3904400" y="4655997"/>
              <a:ext cx="1221934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74BDDD5-6571-340F-D9A0-C55B7E2922BA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3242025" y="4406942"/>
              <a:ext cx="6722" cy="1733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E89FEB7-1F8E-C2E8-41F9-C69ABA85CB31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1700720" y="3745307"/>
              <a:ext cx="1235378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1B8A0A7-49CE-CB7F-4142-BBC4404FB6FC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1475562" y="3077903"/>
              <a:ext cx="1744304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Left Arrow 97">
            <a:extLst>
              <a:ext uri="{FF2B5EF4-FFF2-40B4-BE49-F238E27FC236}">
                <a16:creationId xmlns:a16="http://schemas.microsoft.com/office/drawing/2014/main" id="{70531CF4-9ECA-D3DC-2DA7-330F5235FFAF}"/>
              </a:ext>
            </a:extLst>
          </p:cNvPr>
          <p:cNvSpPr/>
          <p:nvPr/>
        </p:nvSpPr>
        <p:spPr>
          <a:xfrm>
            <a:off x="8373073" y="4676610"/>
            <a:ext cx="431869" cy="8364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2CF19C3-B068-3F93-91A9-199A3CCD820B}"/>
              </a:ext>
            </a:extLst>
          </p:cNvPr>
          <p:cNvSpPr/>
          <p:nvPr/>
        </p:nvSpPr>
        <p:spPr>
          <a:xfrm>
            <a:off x="9354987" y="4701943"/>
            <a:ext cx="1658611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B98AE8F-D7E9-3324-FDAD-F7DEBFAF2060}"/>
              </a:ext>
            </a:extLst>
          </p:cNvPr>
          <p:cNvSpPr txBox="1"/>
          <p:nvPr/>
        </p:nvSpPr>
        <p:spPr>
          <a:xfrm>
            <a:off x="7943991" y="4035906"/>
            <a:ext cx="66075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0627E85-80CA-8A82-AF14-F8462D55A062}"/>
              </a:ext>
            </a:extLst>
          </p:cNvPr>
          <p:cNvSpPr txBox="1"/>
          <p:nvPr/>
        </p:nvSpPr>
        <p:spPr>
          <a:xfrm>
            <a:off x="10337663" y="4256495"/>
            <a:ext cx="118237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aseline="30000" dirty="0"/>
              <a:t>80</a:t>
            </a:r>
            <a:r>
              <a:rPr lang="en-US" dirty="0"/>
              <a:t>Sr,Se,(Kr)</a:t>
            </a:r>
          </a:p>
        </p:txBody>
      </p:sp>
      <p:sp>
        <p:nvSpPr>
          <p:cNvPr id="102" name="Left Arrow 101">
            <a:extLst>
              <a:ext uri="{FF2B5EF4-FFF2-40B4-BE49-F238E27FC236}">
                <a16:creationId xmlns:a16="http://schemas.microsoft.com/office/drawing/2014/main" id="{DE383743-CC94-5DEE-65FA-844855460F5E}"/>
              </a:ext>
            </a:extLst>
          </p:cNvPr>
          <p:cNvSpPr/>
          <p:nvPr/>
        </p:nvSpPr>
        <p:spPr>
          <a:xfrm rot="18377190">
            <a:off x="7091017" y="5248214"/>
            <a:ext cx="1440000" cy="83647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Left Arrow 102">
            <a:extLst>
              <a:ext uri="{FF2B5EF4-FFF2-40B4-BE49-F238E27FC236}">
                <a16:creationId xmlns:a16="http://schemas.microsoft.com/office/drawing/2014/main" id="{D60E72DF-7BF6-D8B2-7051-056929391869}"/>
              </a:ext>
            </a:extLst>
          </p:cNvPr>
          <p:cNvSpPr/>
          <p:nvPr/>
        </p:nvSpPr>
        <p:spPr>
          <a:xfrm rot="1990574">
            <a:off x="7238355" y="4391351"/>
            <a:ext cx="1080000" cy="8364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rapezium 96">
            <a:extLst>
              <a:ext uri="{FF2B5EF4-FFF2-40B4-BE49-F238E27FC236}">
                <a16:creationId xmlns:a16="http://schemas.microsoft.com/office/drawing/2014/main" id="{93AB1C4D-9FBE-9C78-5F89-E98024C987AC}"/>
              </a:ext>
            </a:extLst>
          </p:cNvPr>
          <p:cNvSpPr/>
          <p:nvPr/>
        </p:nvSpPr>
        <p:spPr>
          <a:xfrm rot="5400000">
            <a:off x="8006211" y="4621696"/>
            <a:ext cx="522658" cy="182575"/>
          </a:xfrm>
          <a:prstGeom prst="trapezoid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7C7925AF-9A7D-F9BA-5852-CCB4C40116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607" y="1807623"/>
            <a:ext cx="5111301" cy="4037927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C573A4AB-FD10-BE68-7FBB-EC68C2F8F5BA}"/>
              </a:ext>
            </a:extLst>
          </p:cNvPr>
          <p:cNvSpPr txBox="1"/>
          <p:nvPr/>
        </p:nvSpPr>
        <p:spPr>
          <a:xfrm>
            <a:off x="5349402" y="1518963"/>
            <a:ext cx="5328703" cy="1631216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556169"/>
                </a:solidFill>
                <a:latin typeface="Georgia"/>
                <a:cs typeface="Georgia"/>
              </a:rPr>
              <a:t>A=80 (Sr, Se, Kr) impinged upon </a:t>
            </a:r>
            <a:r>
              <a:rPr lang="en-US" sz="2000" baseline="30000" dirty="0">
                <a:solidFill>
                  <a:srgbClr val="556169"/>
                </a:solidFill>
                <a:latin typeface="Georgia"/>
                <a:cs typeface="Georgia"/>
              </a:rPr>
              <a:t>208</a:t>
            </a:r>
            <a:r>
              <a:rPr lang="en-US" sz="2000" dirty="0">
                <a:solidFill>
                  <a:srgbClr val="556169"/>
                </a:solidFill>
                <a:latin typeface="Georgia"/>
                <a:cs typeface="Georgia"/>
              </a:rPr>
              <a:t>Pb target</a:t>
            </a:r>
          </a:p>
          <a:p>
            <a:endParaRPr lang="en-US" sz="20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20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20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2000" dirty="0">
              <a:solidFill>
                <a:srgbClr val="556169"/>
              </a:solidFill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117936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AEEA-D69F-5D8F-2085-226A8B29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3029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90514BE-FF94-3F55-DC40-C7096F8BC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21" y="947962"/>
            <a:ext cx="4412870" cy="55160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A5732F-8543-F17B-4D00-3C6551636FA9}"/>
              </a:ext>
            </a:extLst>
          </p:cNvPr>
          <p:cNvSpPr txBox="1"/>
          <p:nvPr/>
        </p:nvSpPr>
        <p:spPr>
          <a:xfrm>
            <a:off x="4358986" y="6126871"/>
            <a:ext cx="3474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R. Russell 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 submitted for publication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D55181-ED6E-ECB2-A5D3-C2BC3600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Strontium-80 Coulomb excitation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CBB8A-8ABC-73D3-C320-7C2513325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CA489-E33F-EBC3-B62A-C9594582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20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D0C011-86D8-51A0-1E02-A99D450B87F7}"/>
              </a:ext>
            </a:extLst>
          </p:cNvPr>
          <p:cNvGrpSpPr/>
          <p:nvPr/>
        </p:nvGrpSpPr>
        <p:grpSpPr>
          <a:xfrm>
            <a:off x="5787241" y="3008555"/>
            <a:ext cx="2743201" cy="3455495"/>
            <a:chOff x="1329777" y="1225976"/>
            <a:chExt cx="5067948" cy="5040000"/>
          </a:xfrm>
          <a:scene3d>
            <a:camera prst="perspectiveContrastingRightFacing">
              <a:rot lat="623785" lon="18000000" rev="213211"/>
            </a:camera>
            <a:lightRig rig="threePt" dir="t"/>
          </a:scene3d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54FAB76-8515-DB61-0E0E-696537CBDC24}"/>
                </a:ext>
              </a:extLst>
            </p:cNvPr>
            <p:cNvGrpSpPr/>
            <p:nvPr/>
          </p:nvGrpSpPr>
          <p:grpSpPr>
            <a:xfrm>
              <a:off x="1329777" y="1225976"/>
              <a:ext cx="5067948" cy="5040000"/>
              <a:chOff x="1329777" y="1225976"/>
              <a:chExt cx="5067948" cy="50400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D26A230-6554-0552-C662-649205431B2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9777" y="1225976"/>
                <a:ext cx="5067948" cy="504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E240FC4-B14F-9ABE-4545-BD283DA7C80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02175" y="1297976"/>
                <a:ext cx="4923152" cy="489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C01747A-2BAD-DFC1-24AB-2FC8EB10EF6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74574" y="1369976"/>
                <a:ext cx="4778353" cy="475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39401ED-667F-7C0D-21B7-C3A4DCB8CE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46973" y="1441976"/>
                <a:ext cx="4633554" cy="460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39FDE9C-0254-1E0F-35AD-2432E1B1EE4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19372" y="1513976"/>
                <a:ext cx="4488755" cy="446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B9D4CA3-1BA3-CE6B-5D7B-F9765B6801C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91771" y="1585976"/>
                <a:ext cx="4343956" cy="432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19C3E03-7AEA-F7C3-5F3D-9F83F1F3181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64170" y="1657976"/>
                <a:ext cx="4199157" cy="417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B17749F-725D-2386-8499-EAF1CE7692A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6569" y="1729976"/>
                <a:ext cx="4054357" cy="4031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6CD8ECD-479A-E753-3E2B-B2065A1D33E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08967" y="1801976"/>
                <a:ext cx="3909560" cy="388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B35BE06-7A06-6366-F21F-21FCD279850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81366" y="1873976"/>
                <a:ext cx="3764761" cy="374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9D50DB4-79BA-B5B4-74EC-6DD9D7FED06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53764" y="1945976"/>
                <a:ext cx="3619963" cy="360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AE9AC42-6AEF-651A-9E7B-28CBDB3B6EC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26163" y="2017975"/>
                <a:ext cx="3475164" cy="345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EB9C7FE-A316-5561-C3D9-0FBAA9DADA2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98563" y="2090907"/>
                <a:ext cx="3330364" cy="3311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47CD7D1-1AF4-DBA1-C19D-2D0C29A165B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70961" y="2161976"/>
                <a:ext cx="3185567" cy="3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F18249F-D205-2B26-09A2-F9D07C7308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43954" y="2236429"/>
                <a:ext cx="3040769" cy="302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3E347E5-8016-B024-732F-26052833E7E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18360" y="2305976"/>
                <a:ext cx="2895970" cy="288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805A896-5CC3-5891-F2F1-3DD92E20D61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158" y="2377976"/>
                <a:ext cx="2751172" cy="273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B2507BB-C627-D33B-EB4A-4992095FF7F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67288" y="2444900"/>
                <a:ext cx="2606373" cy="259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EF5CAED-5246-ED4D-17F2-32B79ED7A35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39686" y="2516900"/>
                <a:ext cx="2461575" cy="244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6F74353-2D89-D53C-0C29-38C497BABD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05356" y="2588900"/>
                <a:ext cx="2316776" cy="230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12658E1-C652-ED08-7F00-EE0D5B64252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77755" y="2660606"/>
                <a:ext cx="2171978" cy="216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0BF0479-97BB-EE53-9BFD-03CE8063F53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50155" y="2737976"/>
                <a:ext cx="2027178" cy="2015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3F574A8-C028-3DD1-C059-5C97850A2AE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22553" y="2804606"/>
                <a:ext cx="1882381" cy="187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97C57B8-39A8-290F-261E-43A39AC0956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94952" y="2876606"/>
                <a:ext cx="1737582" cy="172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2D828FC-B376-CA26-B785-1D8F5542EB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74081" y="2948606"/>
                <a:ext cx="1592784" cy="158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A2BE59-B998-F06B-B94C-8BD28FE449C2}"/>
                </a:ext>
              </a:extLst>
            </p:cNvPr>
            <p:cNvCxnSpPr>
              <a:stCxn id="53" idx="0"/>
              <a:endCxn id="29" idx="0"/>
            </p:cNvCxnSpPr>
            <p:nvPr/>
          </p:nvCxnSpPr>
          <p:spPr>
            <a:xfrm flipH="1" flipV="1">
              <a:off x="3863751" y="1225976"/>
              <a:ext cx="6722" cy="172263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99D2C87-9313-7A40-4498-377A07103629}"/>
                </a:ext>
              </a:extLst>
            </p:cNvPr>
            <p:cNvCxnSpPr>
              <a:cxnSpLocks/>
              <a:stCxn id="53" idx="7"/>
              <a:endCxn id="29" idx="7"/>
            </p:cNvCxnSpPr>
            <p:nvPr/>
          </p:nvCxnSpPr>
          <p:spPr>
            <a:xfrm flipV="1">
              <a:off x="4433607" y="1964067"/>
              <a:ext cx="1221934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B9E60F7-06BC-CA9A-71C3-C74B33106B84}"/>
                </a:ext>
              </a:extLst>
            </p:cNvPr>
            <p:cNvCxnSpPr>
              <a:cxnSpLocks/>
              <a:stCxn id="53" idx="6"/>
              <a:endCxn id="29" idx="6"/>
            </p:cNvCxnSpPr>
            <p:nvPr/>
          </p:nvCxnSpPr>
          <p:spPr>
            <a:xfrm>
              <a:off x="4666865" y="3740606"/>
              <a:ext cx="1730860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350619-B526-2E81-AEDB-28B907B723BC}"/>
                </a:ext>
              </a:extLst>
            </p:cNvPr>
            <p:cNvCxnSpPr>
              <a:cxnSpLocks/>
              <a:stCxn id="53" idx="5"/>
              <a:endCxn id="29" idx="5"/>
            </p:cNvCxnSpPr>
            <p:nvPr/>
          </p:nvCxnSpPr>
          <p:spPr>
            <a:xfrm>
              <a:off x="4433607" y="4300635"/>
              <a:ext cx="1221934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CC4E70D-5407-EAE4-F102-B638D5B7589A}"/>
                </a:ext>
              </a:extLst>
            </p:cNvPr>
            <p:cNvCxnSpPr>
              <a:cxnSpLocks/>
              <a:stCxn id="53" idx="4"/>
              <a:endCxn id="29" idx="4"/>
            </p:cNvCxnSpPr>
            <p:nvPr/>
          </p:nvCxnSpPr>
          <p:spPr>
            <a:xfrm flipH="1">
              <a:off x="3863751" y="4532606"/>
              <a:ext cx="6722" cy="1733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F929E90-6BEA-472D-72C0-350125651AA9}"/>
                </a:ext>
              </a:extLst>
            </p:cNvPr>
            <p:cNvCxnSpPr>
              <a:cxnSpLocks/>
              <a:stCxn id="53" idx="3"/>
              <a:endCxn id="29" idx="3"/>
            </p:cNvCxnSpPr>
            <p:nvPr/>
          </p:nvCxnSpPr>
          <p:spPr>
            <a:xfrm flipH="1">
              <a:off x="2071961" y="4300635"/>
              <a:ext cx="1235378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04CF14B-3D81-DC50-616D-BE42C1BF6572}"/>
                </a:ext>
              </a:extLst>
            </p:cNvPr>
            <p:cNvCxnSpPr>
              <a:cxnSpLocks/>
              <a:stCxn id="53" idx="2"/>
              <a:endCxn id="29" idx="2"/>
            </p:cNvCxnSpPr>
            <p:nvPr/>
          </p:nvCxnSpPr>
          <p:spPr>
            <a:xfrm flipH="1">
              <a:off x="1329777" y="3740606"/>
              <a:ext cx="1744304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5295DDB-40BE-DD3A-6BDB-CD2EE705ECF6}"/>
                </a:ext>
              </a:extLst>
            </p:cNvPr>
            <p:cNvCxnSpPr>
              <a:cxnSpLocks/>
              <a:stCxn id="53" idx="1"/>
              <a:endCxn id="29" idx="1"/>
            </p:cNvCxnSpPr>
            <p:nvPr/>
          </p:nvCxnSpPr>
          <p:spPr>
            <a:xfrm flipH="1" flipV="1">
              <a:off x="2071961" y="1964067"/>
              <a:ext cx="1235378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0A2DB2-C075-71B6-7EED-3F0D1004EE7B}"/>
                </a:ext>
              </a:extLst>
            </p:cNvPr>
            <p:cNvCxnSpPr>
              <a:cxnSpLocks/>
            </p:cNvCxnSpPr>
            <p:nvPr/>
          </p:nvCxnSpPr>
          <p:spPr>
            <a:xfrm rot="1320000" flipH="1" flipV="1">
              <a:off x="2621306" y="1605350"/>
              <a:ext cx="1235378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AD7563-B942-7FA6-C760-784825919CE2}"/>
                </a:ext>
              </a:extLst>
            </p:cNvPr>
            <p:cNvCxnSpPr>
              <a:cxnSpLocks/>
            </p:cNvCxnSpPr>
            <p:nvPr/>
          </p:nvCxnSpPr>
          <p:spPr>
            <a:xfrm rot="1320000" flipH="1" flipV="1">
              <a:off x="4491342" y="1347790"/>
              <a:ext cx="6722" cy="172263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2276671-E0DB-4634-68A6-0B5D0A3A0E1A}"/>
                </a:ext>
              </a:extLst>
            </p:cNvPr>
            <p:cNvCxnSpPr>
              <a:cxnSpLocks/>
            </p:cNvCxnSpPr>
            <p:nvPr/>
          </p:nvCxnSpPr>
          <p:spPr>
            <a:xfrm rot="1320000" flipV="1">
              <a:off x="4802332" y="2505792"/>
              <a:ext cx="1221934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7FAA9A7-6792-21CC-492F-84A19EA01F3D}"/>
                </a:ext>
              </a:extLst>
            </p:cNvPr>
            <p:cNvCxnSpPr>
              <a:cxnSpLocks/>
            </p:cNvCxnSpPr>
            <p:nvPr/>
          </p:nvCxnSpPr>
          <p:spPr>
            <a:xfrm rot="1320000">
              <a:off x="4554541" y="4358374"/>
              <a:ext cx="1730860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F630CA-0E16-1311-6B31-F29757A6FAEB}"/>
                </a:ext>
              </a:extLst>
            </p:cNvPr>
            <p:cNvCxnSpPr>
              <a:cxnSpLocks/>
            </p:cNvCxnSpPr>
            <p:nvPr/>
          </p:nvCxnSpPr>
          <p:spPr>
            <a:xfrm rot="1320000">
              <a:off x="3904400" y="4655997"/>
              <a:ext cx="1221934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45714F-D19F-0578-B46B-F69F0E40B3EC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3242025" y="4406942"/>
              <a:ext cx="6722" cy="1733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5E11A63-B662-7513-3FD4-548EF32A7B74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1700720" y="3745307"/>
              <a:ext cx="1235378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80BEC71-8FFF-C7D6-14F4-C125C47675BE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1475562" y="3077903"/>
              <a:ext cx="1744304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9FBE5EF-707A-8F9C-2DA9-E3AD876B165A}"/>
              </a:ext>
            </a:extLst>
          </p:cNvPr>
          <p:cNvGrpSpPr/>
          <p:nvPr/>
        </p:nvGrpSpPr>
        <p:grpSpPr>
          <a:xfrm>
            <a:off x="8201305" y="2971861"/>
            <a:ext cx="2743201" cy="3455495"/>
            <a:chOff x="1329777" y="1225976"/>
            <a:chExt cx="5067948" cy="5040000"/>
          </a:xfrm>
          <a:scene3d>
            <a:camera prst="perspectiveContrastingRightFacing">
              <a:rot lat="623785" lon="18000000" rev="213211"/>
            </a:camera>
            <a:lightRig rig="threePt" dir="t"/>
          </a:scene3d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5E40E22-3233-8450-E125-ED784AFDA396}"/>
                </a:ext>
              </a:extLst>
            </p:cNvPr>
            <p:cNvGrpSpPr/>
            <p:nvPr/>
          </p:nvGrpSpPr>
          <p:grpSpPr>
            <a:xfrm>
              <a:off x="1329777" y="1225976"/>
              <a:ext cx="5067948" cy="5040000"/>
              <a:chOff x="1329777" y="1225976"/>
              <a:chExt cx="5067948" cy="50400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6B39DF70-536C-7615-D904-CC6F5C69563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9777" y="1225976"/>
                <a:ext cx="5067948" cy="504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9224F51-D08D-1746-749C-3B883E39795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02175" y="1297976"/>
                <a:ext cx="4923152" cy="489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605AC4F1-C043-36E4-0491-9967FAAAA7F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74574" y="1369976"/>
                <a:ext cx="4778353" cy="475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3E595C4-56A4-3B9C-5B7F-4C32AEFEF94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46973" y="1441976"/>
                <a:ext cx="4633554" cy="460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3B5B48FC-2C85-F319-EEC6-A19337FEA21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19372" y="1513976"/>
                <a:ext cx="4488755" cy="446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708796C8-9ED0-F96C-6090-1C1031800BA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91771" y="1585976"/>
                <a:ext cx="4343956" cy="432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7FBAAA79-8B84-C471-BAC4-9C0C2C64AFF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64170" y="1657976"/>
                <a:ext cx="4199157" cy="417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BCE0004B-E85F-CAD6-6FF2-E1727666A4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6569" y="1729976"/>
                <a:ext cx="4054357" cy="4031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B511C96-F580-5A17-30CA-DA1681E50E7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08967" y="1801976"/>
                <a:ext cx="3909560" cy="388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B34DB01-D02A-27DB-310A-2EDEF05815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81366" y="1873976"/>
                <a:ext cx="3764761" cy="374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5C6C0B7-F5E4-6F7C-9861-C1DCE52007C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53764" y="1945976"/>
                <a:ext cx="3619963" cy="360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07F46F6-93D3-F38E-4CAE-15A00586A87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26163" y="2017975"/>
                <a:ext cx="3475164" cy="345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21B65258-15FA-4B8F-B12D-1ABA482D4D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98563" y="2090907"/>
                <a:ext cx="3330364" cy="3311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087BC825-92C8-2D89-DFC6-FE9AA3FE838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70961" y="2161976"/>
                <a:ext cx="3185567" cy="3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2901E8F-6A65-9C98-6C3D-E0D9D3620D2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43954" y="2236429"/>
                <a:ext cx="3040769" cy="302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8CC18505-E568-B152-D5F2-C1432787C39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18360" y="2305976"/>
                <a:ext cx="2895970" cy="288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6F0F4D93-F2D0-6AAD-B6C9-471EFC5945C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158" y="2377976"/>
                <a:ext cx="2751172" cy="273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85905CDE-CBA0-B615-29F5-133918BFCA1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67288" y="2444900"/>
                <a:ext cx="2606373" cy="259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1277623-96E9-757E-CD90-CD034F45983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39686" y="2516900"/>
                <a:ext cx="2461575" cy="244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02A5F66-BF54-341E-2365-DA5D2716BD7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05356" y="2588900"/>
                <a:ext cx="2316776" cy="230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FE7DEC50-36B8-5260-9982-F73863F8AE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77755" y="2660606"/>
                <a:ext cx="2171978" cy="216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B6D3ED5-27C9-1AA3-FDCB-B6972BDE9A8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50155" y="2737976"/>
                <a:ext cx="2027178" cy="2015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B96FBE94-A402-3E84-233A-7E3D0D13864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22553" y="2804606"/>
                <a:ext cx="1882381" cy="187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2F81B3FF-2CF0-C3C7-A829-42F1BB481ED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94952" y="2876606"/>
                <a:ext cx="1737582" cy="172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8F64317-056E-EC63-ABF4-E382B374D44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74081" y="2948606"/>
                <a:ext cx="1592784" cy="158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8383E2B-3BD5-0B22-40C6-D5E1340FE091}"/>
                </a:ext>
              </a:extLst>
            </p:cNvPr>
            <p:cNvCxnSpPr>
              <a:stCxn id="96" idx="0"/>
              <a:endCxn id="72" idx="0"/>
            </p:cNvCxnSpPr>
            <p:nvPr/>
          </p:nvCxnSpPr>
          <p:spPr>
            <a:xfrm flipH="1" flipV="1">
              <a:off x="3863751" y="1225976"/>
              <a:ext cx="6722" cy="172263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818A080-B47B-DAAE-F473-9ECCCCF7ED8C}"/>
                </a:ext>
              </a:extLst>
            </p:cNvPr>
            <p:cNvCxnSpPr>
              <a:cxnSpLocks/>
              <a:stCxn id="96" idx="7"/>
              <a:endCxn id="72" idx="7"/>
            </p:cNvCxnSpPr>
            <p:nvPr/>
          </p:nvCxnSpPr>
          <p:spPr>
            <a:xfrm flipV="1">
              <a:off x="4433607" y="1964067"/>
              <a:ext cx="1221934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33BE858-9BD7-DFFD-42D3-1389B1F1F3B5}"/>
                </a:ext>
              </a:extLst>
            </p:cNvPr>
            <p:cNvCxnSpPr>
              <a:cxnSpLocks/>
              <a:stCxn id="96" idx="6"/>
              <a:endCxn id="72" idx="6"/>
            </p:cNvCxnSpPr>
            <p:nvPr/>
          </p:nvCxnSpPr>
          <p:spPr>
            <a:xfrm>
              <a:off x="4666865" y="3740606"/>
              <a:ext cx="1730860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755D401-2B7C-ACDB-752D-01234ADE355D}"/>
                </a:ext>
              </a:extLst>
            </p:cNvPr>
            <p:cNvCxnSpPr>
              <a:cxnSpLocks/>
              <a:stCxn id="96" idx="5"/>
              <a:endCxn id="72" idx="5"/>
            </p:cNvCxnSpPr>
            <p:nvPr/>
          </p:nvCxnSpPr>
          <p:spPr>
            <a:xfrm>
              <a:off x="4433607" y="4300635"/>
              <a:ext cx="1221934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6B0F5B4-88DE-BAC1-E90B-8D07F4DFBF85}"/>
                </a:ext>
              </a:extLst>
            </p:cNvPr>
            <p:cNvCxnSpPr>
              <a:cxnSpLocks/>
              <a:stCxn id="96" idx="4"/>
              <a:endCxn id="72" idx="4"/>
            </p:cNvCxnSpPr>
            <p:nvPr/>
          </p:nvCxnSpPr>
          <p:spPr>
            <a:xfrm flipH="1">
              <a:off x="3863751" y="4532606"/>
              <a:ext cx="6722" cy="1733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0F1E370-3903-6D50-8550-EC4652D0B463}"/>
                </a:ext>
              </a:extLst>
            </p:cNvPr>
            <p:cNvCxnSpPr>
              <a:cxnSpLocks/>
              <a:stCxn id="96" idx="3"/>
              <a:endCxn id="72" idx="3"/>
            </p:cNvCxnSpPr>
            <p:nvPr/>
          </p:nvCxnSpPr>
          <p:spPr>
            <a:xfrm flipH="1">
              <a:off x="2071961" y="4300635"/>
              <a:ext cx="1235378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2A951-007E-5DB8-3D2A-10D168D3F3B2}"/>
                </a:ext>
              </a:extLst>
            </p:cNvPr>
            <p:cNvCxnSpPr>
              <a:cxnSpLocks/>
              <a:stCxn id="96" idx="2"/>
              <a:endCxn id="72" idx="2"/>
            </p:cNvCxnSpPr>
            <p:nvPr/>
          </p:nvCxnSpPr>
          <p:spPr>
            <a:xfrm flipH="1">
              <a:off x="1329777" y="3740606"/>
              <a:ext cx="1744304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DED077-6E44-59D0-B981-09B2F516DB9C}"/>
                </a:ext>
              </a:extLst>
            </p:cNvPr>
            <p:cNvCxnSpPr>
              <a:cxnSpLocks/>
              <a:stCxn id="96" idx="1"/>
              <a:endCxn id="72" idx="1"/>
            </p:cNvCxnSpPr>
            <p:nvPr/>
          </p:nvCxnSpPr>
          <p:spPr>
            <a:xfrm flipH="1" flipV="1">
              <a:off x="2071961" y="1964067"/>
              <a:ext cx="1235378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6EEC1A6-5C9A-2DEB-3060-C47213C7DA5B}"/>
                </a:ext>
              </a:extLst>
            </p:cNvPr>
            <p:cNvCxnSpPr>
              <a:cxnSpLocks/>
            </p:cNvCxnSpPr>
            <p:nvPr/>
          </p:nvCxnSpPr>
          <p:spPr>
            <a:xfrm rot="1320000" flipH="1" flipV="1">
              <a:off x="2621306" y="1605350"/>
              <a:ext cx="1235378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A3E0463-E1CB-E8FF-46D0-DC2240C8ABDE}"/>
                </a:ext>
              </a:extLst>
            </p:cNvPr>
            <p:cNvCxnSpPr>
              <a:cxnSpLocks/>
            </p:cNvCxnSpPr>
            <p:nvPr/>
          </p:nvCxnSpPr>
          <p:spPr>
            <a:xfrm rot="1320000" flipH="1" flipV="1">
              <a:off x="4491342" y="1347790"/>
              <a:ext cx="6722" cy="172263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D69E97A-0C93-1E82-6077-FFE28971DB8C}"/>
                </a:ext>
              </a:extLst>
            </p:cNvPr>
            <p:cNvCxnSpPr>
              <a:cxnSpLocks/>
            </p:cNvCxnSpPr>
            <p:nvPr/>
          </p:nvCxnSpPr>
          <p:spPr>
            <a:xfrm rot="1320000" flipV="1">
              <a:off x="4802332" y="2505792"/>
              <a:ext cx="1221934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073550F-71FA-202C-9BF0-4B5E01516289}"/>
                </a:ext>
              </a:extLst>
            </p:cNvPr>
            <p:cNvCxnSpPr>
              <a:cxnSpLocks/>
            </p:cNvCxnSpPr>
            <p:nvPr/>
          </p:nvCxnSpPr>
          <p:spPr>
            <a:xfrm rot="1320000">
              <a:off x="4554541" y="4358374"/>
              <a:ext cx="1730860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721955A-2ABA-EC3F-CBB4-3C9DC00EA465}"/>
                </a:ext>
              </a:extLst>
            </p:cNvPr>
            <p:cNvCxnSpPr>
              <a:cxnSpLocks/>
            </p:cNvCxnSpPr>
            <p:nvPr/>
          </p:nvCxnSpPr>
          <p:spPr>
            <a:xfrm rot="1320000">
              <a:off x="3904400" y="4655997"/>
              <a:ext cx="1221934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74BDDD5-6571-340F-D9A0-C55B7E2922BA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3242025" y="4406942"/>
              <a:ext cx="6722" cy="1733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E89FEB7-1F8E-C2E8-41F9-C69ABA85CB31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1700720" y="3745307"/>
              <a:ext cx="1235378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1B8A0A7-49CE-CB7F-4142-BBC4404FB6FC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1475562" y="3077903"/>
              <a:ext cx="1744304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Left Arrow 97">
            <a:extLst>
              <a:ext uri="{FF2B5EF4-FFF2-40B4-BE49-F238E27FC236}">
                <a16:creationId xmlns:a16="http://schemas.microsoft.com/office/drawing/2014/main" id="{70531CF4-9ECA-D3DC-2DA7-330F5235FFAF}"/>
              </a:ext>
            </a:extLst>
          </p:cNvPr>
          <p:cNvSpPr/>
          <p:nvPr/>
        </p:nvSpPr>
        <p:spPr>
          <a:xfrm>
            <a:off x="8373073" y="4676610"/>
            <a:ext cx="431869" cy="8364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2CF19C3-B068-3F93-91A9-199A3CCD820B}"/>
              </a:ext>
            </a:extLst>
          </p:cNvPr>
          <p:cNvSpPr/>
          <p:nvPr/>
        </p:nvSpPr>
        <p:spPr>
          <a:xfrm>
            <a:off x="9354987" y="4701943"/>
            <a:ext cx="1658611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B98AE8F-D7E9-3324-FDAD-F7DEBFAF2060}"/>
              </a:ext>
            </a:extLst>
          </p:cNvPr>
          <p:cNvSpPr txBox="1"/>
          <p:nvPr/>
        </p:nvSpPr>
        <p:spPr>
          <a:xfrm>
            <a:off x="7943991" y="4035906"/>
            <a:ext cx="66075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0627E85-80CA-8A82-AF14-F8462D55A062}"/>
              </a:ext>
            </a:extLst>
          </p:cNvPr>
          <p:cNvSpPr txBox="1"/>
          <p:nvPr/>
        </p:nvSpPr>
        <p:spPr>
          <a:xfrm>
            <a:off x="10337663" y="4256495"/>
            <a:ext cx="118237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aseline="30000" dirty="0"/>
              <a:t>80</a:t>
            </a:r>
            <a:r>
              <a:rPr lang="en-US" dirty="0"/>
              <a:t>Sr,Se,(Kr)</a:t>
            </a:r>
          </a:p>
        </p:txBody>
      </p:sp>
      <p:sp>
        <p:nvSpPr>
          <p:cNvPr id="102" name="Left Arrow 101">
            <a:extLst>
              <a:ext uri="{FF2B5EF4-FFF2-40B4-BE49-F238E27FC236}">
                <a16:creationId xmlns:a16="http://schemas.microsoft.com/office/drawing/2014/main" id="{DE383743-CC94-5DEE-65FA-844855460F5E}"/>
              </a:ext>
            </a:extLst>
          </p:cNvPr>
          <p:cNvSpPr/>
          <p:nvPr/>
        </p:nvSpPr>
        <p:spPr>
          <a:xfrm rot="18377190">
            <a:off x="7091017" y="5248214"/>
            <a:ext cx="1440000" cy="83647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Left Arrow 102">
            <a:extLst>
              <a:ext uri="{FF2B5EF4-FFF2-40B4-BE49-F238E27FC236}">
                <a16:creationId xmlns:a16="http://schemas.microsoft.com/office/drawing/2014/main" id="{D60E72DF-7BF6-D8B2-7051-056929391869}"/>
              </a:ext>
            </a:extLst>
          </p:cNvPr>
          <p:cNvSpPr/>
          <p:nvPr/>
        </p:nvSpPr>
        <p:spPr>
          <a:xfrm rot="1990574">
            <a:off x="7238355" y="4391351"/>
            <a:ext cx="1080000" cy="8364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rapezium 96">
            <a:extLst>
              <a:ext uri="{FF2B5EF4-FFF2-40B4-BE49-F238E27FC236}">
                <a16:creationId xmlns:a16="http://schemas.microsoft.com/office/drawing/2014/main" id="{93AB1C4D-9FBE-9C78-5F89-E98024C987AC}"/>
              </a:ext>
            </a:extLst>
          </p:cNvPr>
          <p:cNvSpPr/>
          <p:nvPr/>
        </p:nvSpPr>
        <p:spPr>
          <a:xfrm rot="5400000">
            <a:off x="8006211" y="4621696"/>
            <a:ext cx="522658" cy="182575"/>
          </a:xfrm>
          <a:prstGeom prst="trapezoid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573A4AB-FD10-BE68-7FBB-EC68C2F8F5BA}"/>
              </a:ext>
            </a:extLst>
          </p:cNvPr>
          <p:cNvSpPr txBox="1"/>
          <p:nvPr/>
        </p:nvSpPr>
        <p:spPr>
          <a:xfrm>
            <a:off x="5349402" y="1518963"/>
            <a:ext cx="5474576" cy="1631216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556169"/>
                </a:solidFill>
                <a:latin typeface="Georgia"/>
                <a:cs typeface="Georgia"/>
              </a:rPr>
              <a:t>A=80 (Sr, Se, Kr) impinged upon </a:t>
            </a:r>
            <a:r>
              <a:rPr lang="en-US" sz="2000" baseline="30000" dirty="0">
                <a:solidFill>
                  <a:srgbClr val="556169"/>
                </a:solidFill>
                <a:latin typeface="Georgia"/>
                <a:cs typeface="Georgia"/>
              </a:rPr>
              <a:t>208</a:t>
            </a:r>
            <a:r>
              <a:rPr lang="en-US" sz="2000" dirty="0">
                <a:solidFill>
                  <a:srgbClr val="556169"/>
                </a:solidFill>
                <a:latin typeface="Georgia"/>
                <a:cs typeface="Georgia"/>
              </a:rPr>
              <a:t>Pb target</a:t>
            </a:r>
          </a:p>
          <a:p>
            <a:endParaRPr lang="en-US" sz="2000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sz="2000" dirty="0">
                <a:solidFill>
                  <a:srgbClr val="556169"/>
                </a:solidFill>
                <a:latin typeface="Georgia"/>
                <a:cs typeface="Georgia"/>
              </a:rPr>
              <a:t>Spectra dominated by </a:t>
            </a:r>
            <a:r>
              <a:rPr lang="en-US" sz="2000" baseline="30000" dirty="0">
                <a:solidFill>
                  <a:srgbClr val="556169"/>
                </a:solidFill>
                <a:latin typeface="Georgia"/>
                <a:cs typeface="Georgia"/>
              </a:rPr>
              <a:t>80</a:t>
            </a:r>
            <a:r>
              <a:rPr lang="en-US" sz="2000" dirty="0">
                <a:solidFill>
                  <a:srgbClr val="556169"/>
                </a:solidFill>
                <a:latin typeface="Georgia"/>
                <a:cs typeface="Georgia"/>
              </a:rPr>
              <a:t>Se Coulomb excitation</a:t>
            </a:r>
          </a:p>
          <a:p>
            <a:endParaRPr lang="en-US" sz="2000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sz="2000" dirty="0">
              <a:solidFill>
                <a:srgbClr val="556169"/>
              </a:solidFill>
              <a:latin typeface="Georgia"/>
              <a:cs typeface="Georgi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D736AB-8C6D-76B1-644C-7F3E230D6DDF}"/>
              </a:ext>
            </a:extLst>
          </p:cNvPr>
          <p:cNvSpPr/>
          <p:nvPr/>
        </p:nvSpPr>
        <p:spPr>
          <a:xfrm>
            <a:off x="2507674" y="1066800"/>
            <a:ext cx="1953492" cy="12884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65F4CD-F1B9-5EED-A67C-AADAD669F360}"/>
              </a:ext>
            </a:extLst>
          </p:cNvPr>
          <p:cNvSpPr/>
          <p:nvPr/>
        </p:nvSpPr>
        <p:spPr>
          <a:xfrm>
            <a:off x="2491044" y="3516373"/>
            <a:ext cx="1976236" cy="11094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208232-2058-517A-C0F1-8E1427B6DF4F}"/>
              </a:ext>
            </a:extLst>
          </p:cNvPr>
          <p:cNvSpPr/>
          <p:nvPr/>
        </p:nvSpPr>
        <p:spPr>
          <a:xfrm>
            <a:off x="3298360" y="4625827"/>
            <a:ext cx="1162805" cy="1736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BB959A-588D-5D86-1603-D7B2B0AFEA36}"/>
              </a:ext>
            </a:extLst>
          </p:cNvPr>
          <p:cNvSpPr/>
          <p:nvPr/>
        </p:nvSpPr>
        <p:spPr>
          <a:xfrm>
            <a:off x="2767591" y="4603205"/>
            <a:ext cx="379820" cy="1736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37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90514BE-FF94-3F55-DC40-C7096F8BC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21" y="947962"/>
            <a:ext cx="4412870" cy="55160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A76FF1-9D0F-1091-1217-7ECCDC621DB6}"/>
              </a:ext>
            </a:extLst>
          </p:cNvPr>
          <p:cNvSpPr txBox="1"/>
          <p:nvPr/>
        </p:nvSpPr>
        <p:spPr>
          <a:xfrm>
            <a:off x="4358986" y="6126871"/>
            <a:ext cx="3474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R. Russell 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 submitted for publication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D55181-ED6E-ECB2-A5D3-C2BC3600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Strontium-80 Coulomb excitation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CBB8A-8ABC-73D3-C320-7C2513325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CA489-E33F-EBC3-B62A-C9594582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21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ED0C011-86D8-51A0-1E02-A99D450B87F7}"/>
              </a:ext>
            </a:extLst>
          </p:cNvPr>
          <p:cNvGrpSpPr/>
          <p:nvPr/>
        </p:nvGrpSpPr>
        <p:grpSpPr>
          <a:xfrm>
            <a:off x="5787241" y="3008555"/>
            <a:ext cx="2743201" cy="3455495"/>
            <a:chOff x="1329777" y="1225976"/>
            <a:chExt cx="5067948" cy="5040000"/>
          </a:xfrm>
          <a:scene3d>
            <a:camera prst="perspectiveContrastingRightFacing">
              <a:rot lat="623785" lon="18000000" rev="213211"/>
            </a:camera>
            <a:lightRig rig="threePt" dir="t"/>
          </a:scene3d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54FAB76-8515-DB61-0E0E-696537CBDC24}"/>
                </a:ext>
              </a:extLst>
            </p:cNvPr>
            <p:cNvGrpSpPr/>
            <p:nvPr/>
          </p:nvGrpSpPr>
          <p:grpSpPr>
            <a:xfrm>
              <a:off x="1329777" y="1225976"/>
              <a:ext cx="5067948" cy="5040000"/>
              <a:chOff x="1329777" y="1225976"/>
              <a:chExt cx="5067948" cy="5040000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D26A230-6554-0552-C662-649205431B2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9777" y="1225976"/>
                <a:ext cx="5067948" cy="504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E240FC4-B14F-9ABE-4545-BD283DA7C80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02175" y="1297976"/>
                <a:ext cx="4923152" cy="489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8C01747A-2BAD-DFC1-24AB-2FC8EB10EF6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74574" y="1369976"/>
                <a:ext cx="4778353" cy="475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39401ED-667F-7C0D-21B7-C3A4DCB8CE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46973" y="1441976"/>
                <a:ext cx="4633554" cy="460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139FDE9C-0254-1E0F-35AD-2432E1B1EE4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19372" y="1513976"/>
                <a:ext cx="4488755" cy="446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B9D4CA3-1BA3-CE6B-5D7B-F9765B6801C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91771" y="1585976"/>
                <a:ext cx="4343956" cy="432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E19C3E03-7AEA-F7C3-5F3D-9F83F1F3181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64170" y="1657976"/>
                <a:ext cx="4199157" cy="417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8B17749F-725D-2386-8499-EAF1CE7692A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6569" y="1729976"/>
                <a:ext cx="4054357" cy="4031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56CD8ECD-479A-E753-3E2B-B2065A1D33E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08967" y="1801976"/>
                <a:ext cx="3909560" cy="388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EB35BE06-7A06-6366-F21F-21FCD279850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81366" y="1873976"/>
                <a:ext cx="3764761" cy="374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A9D50DB4-79BA-B5B4-74EC-6DD9D7FED06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53764" y="1945976"/>
                <a:ext cx="3619963" cy="360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AE9AC42-6AEF-651A-9E7B-28CBDB3B6EC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26163" y="2017975"/>
                <a:ext cx="3475164" cy="345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5EB9C7FE-A316-5561-C3D9-0FBAA9DADA2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98563" y="2090907"/>
                <a:ext cx="3330364" cy="3311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F47CD7D1-1AF4-DBA1-C19D-2D0C29A165B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70961" y="2161976"/>
                <a:ext cx="3185567" cy="3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Oval 42">
                <a:extLst>
                  <a:ext uri="{FF2B5EF4-FFF2-40B4-BE49-F238E27FC236}">
                    <a16:creationId xmlns:a16="http://schemas.microsoft.com/office/drawing/2014/main" id="{8F18249F-D205-2B26-09A2-F9D07C7308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43954" y="2236429"/>
                <a:ext cx="3040769" cy="302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B3E347E5-8016-B024-732F-26052833E7E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18360" y="2305976"/>
                <a:ext cx="2895970" cy="288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805A896-5CC3-5891-F2F1-3DD92E20D61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158" y="2377976"/>
                <a:ext cx="2751172" cy="273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7B2507BB-C627-D33B-EB4A-4992095FF7F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67288" y="2444900"/>
                <a:ext cx="2606373" cy="259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DEF5CAED-5246-ED4D-17F2-32B79ED7A35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39686" y="2516900"/>
                <a:ext cx="2461575" cy="244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56F74353-2D89-D53C-0C29-38C497BABD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05356" y="2588900"/>
                <a:ext cx="2316776" cy="230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F12658E1-C652-ED08-7F00-EE0D5B64252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77755" y="2660606"/>
                <a:ext cx="2171978" cy="216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00BF0479-97BB-EE53-9BFD-03CE8063F53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50155" y="2737976"/>
                <a:ext cx="2027178" cy="2015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B3F574A8-C028-3DD1-C059-5C97850A2AE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22553" y="2804606"/>
                <a:ext cx="1882381" cy="187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F97C57B8-39A8-290F-261E-43A39AC0956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94952" y="2876606"/>
                <a:ext cx="1737582" cy="172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2D828FC-B376-CA26-B785-1D8F5542EB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74081" y="2948606"/>
                <a:ext cx="1592784" cy="158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3A2BE59-B998-F06B-B94C-8BD28FE449C2}"/>
                </a:ext>
              </a:extLst>
            </p:cNvPr>
            <p:cNvCxnSpPr>
              <a:stCxn id="53" idx="0"/>
              <a:endCxn id="29" idx="0"/>
            </p:cNvCxnSpPr>
            <p:nvPr/>
          </p:nvCxnSpPr>
          <p:spPr>
            <a:xfrm flipH="1" flipV="1">
              <a:off x="3863751" y="1225976"/>
              <a:ext cx="6722" cy="172263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599D2C87-9313-7A40-4498-377A07103629}"/>
                </a:ext>
              </a:extLst>
            </p:cNvPr>
            <p:cNvCxnSpPr>
              <a:cxnSpLocks/>
              <a:stCxn id="53" idx="7"/>
              <a:endCxn id="29" idx="7"/>
            </p:cNvCxnSpPr>
            <p:nvPr/>
          </p:nvCxnSpPr>
          <p:spPr>
            <a:xfrm flipV="1">
              <a:off x="4433607" y="1964067"/>
              <a:ext cx="1221934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B9E60F7-06BC-CA9A-71C3-C74B33106B84}"/>
                </a:ext>
              </a:extLst>
            </p:cNvPr>
            <p:cNvCxnSpPr>
              <a:cxnSpLocks/>
              <a:stCxn id="53" idx="6"/>
              <a:endCxn id="29" idx="6"/>
            </p:cNvCxnSpPr>
            <p:nvPr/>
          </p:nvCxnSpPr>
          <p:spPr>
            <a:xfrm>
              <a:off x="4666865" y="3740606"/>
              <a:ext cx="1730860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3350619-B526-2E81-AEDB-28B907B723BC}"/>
                </a:ext>
              </a:extLst>
            </p:cNvPr>
            <p:cNvCxnSpPr>
              <a:cxnSpLocks/>
              <a:stCxn id="53" idx="5"/>
              <a:endCxn id="29" idx="5"/>
            </p:cNvCxnSpPr>
            <p:nvPr/>
          </p:nvCxnSpPr>
          <p:spPr>
            <a:xfrm>
              <a:off x="4433607" y="4300635"/>
              <a:ext cx="1221934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CC4E70D-5407-EAE4-F102-B638D5B7589A}"/>
                </a:ext>
              </a:extLst>
            </p:cNvPr>
            <p:cNvCxnSpPr>
              <a:cxnSpLocks/>
              <a:stCxn id="53" idx="4"/>
              <a:endCxn id="29" idx="4"/>
            </p:cNvCxnSpPr>
            <p:nvPr/>
          </p:nvCxnSpPr>
          <p:spPr>
            <a:xfrm flipH="1">
              <a:off x="3863751" y="4532606"/>
              <a:ext cx="6722" cy="1733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FF929E90-6BEA-472D-72C0-350125651AA9}"/>
                </a:ext>
              </a:extLst>
            </p:cNvPr>
            <p:cNvCxnSpPr>
              <a:cxnSpLocks/>
              <a:stCxn id="53" idx="3"/>
              <a:endCxn id="29" idx="3"/>
            </p:cNvCxnSpPr>
            <p:nvPr/>
          </p:nvCxnSpPr>
          <p:spPr>
            <a:xfrm flipH="1">
              <a:off x="2071961" y="4300635"/>
              <a:ext cx="1235378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04CF14B-3D81-DC50-616D-BE42C1BF6572}"/>
                </a:ext>
              </a:extLst>
            </p:cNvPr>
            <p:cNvCxnSpPr>
              <a:cxnSpLocks/>
              <a:stCxn id="53" idx="2"/>
              <a:endCxn id="29" idx="2"/>
            </p:cNvCxnSpPr>
            <p:nvPr/>
          </p:nvCxnSpPr>
          <p:spPr>
            <a:xfrm flipH="1">
              <a:off x="1329777" y="3740606"/>
              <a:ext cx="1744304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5295DDB-40BE-DD3A-6BDB-CD2EE705ECF6}"/>
                </a:ext>
              </a:extLst>
            </p:cNvPr>
            <p:cNvCxnSpPr>
              <a:cxnSpLocks/>
              <a:stCxn id="53" idx="1"/>
              <a:endCxn id="29" idx="1"/>
            </p:cNvCxnSpPr>
            <p:nvPr/>
          </p:nvCxnSpPr>
          <p:spPr>
            <a:xfrm flipH="1" flipV="1">
              <a:off x="2071961" y="1964067"/>
              <a:ext cx="1235378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20A2DB2-C075-71B6-7EED-3F0D1004EE7B}"/>
                </a:ext>
              </a:extLst>
            </p:cNvPr>
            <p:cNvCxnSpPr>
              <a:cxnSpLocks/>
            </p:cNvCxnSpPr>
            <p:nvPr/>
          </p:nvCxnSpPr>
          <p:spPr>
            <a:xfrm rot="1320000" flipH="1" flipV="1">
              <a:off x="2621306" y="1605350"/>
              <a:ext cx="1235378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EAD7563-B942-7FA6-C760-784825919CE2}"/>
                </a:ext>
              </a:extLst>
            </p:cNvPr>
            <p:cNvCxnSpPr>
              <a:cxnSpLocks/>
            </p:cNvCxnSpPr>
            <p:nvPr/>
          </p:nvCxnSpPr>
          <p:spPr>
            <a:xfrm rot="1320000" flipH="1" flipV="1">
              <a:off x="4491342" y="1347790"/>
              <a:ext cx="6722" cy="172263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2276671-E0DB-4634-68A6-0B5D0A3A0E1A}"/>
                </a:ext>
              </a:extLst>
            </p:cNvPr>
            <p:cNvCxnSpPr>
              <a:cxnSpLocks/>
            </p:cNvCxnSpPr>
            <p:nvPr/>
          </p:nvCxnSpPr>
          <p:spPr>
            <a:xfrm rot="1320000" flipV="1">
              <a:off x="4802332" y="2505792"/>
              <a:ext cx="1221934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7FAA9A7-6792-21CC-492F-84A19EA01F3D}"/>
                </a:ext>
              </a:extLst>
            </p:cNvPr>
            <p:cNvCxnSpPr>
              <a:cxnSpLocks/>
            </p:cNvCxnSpPr>
            <p:nvPr/>
          </p:nvCxnSpPr>
          <p:spPr>
            <a:xfrm rot="1320000">
              <a:off x="4554541" y="4358374"/>
              <a:ext cx="1730860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F630CA-0E16-1311-6B31-F29757A6FAEB}"/>
                </a:ext>
              </a:extLst>
            </p:cNvPr>
            <p:cNvCxnSpPr>
              <a:cxnSpLocks/>
            </p:cNvCxnSpPr>
            <p:nvPr/>
          </p:nvCxnSpPr>
          <p:spPr>
            <a:xfrm rot="1320000">
              <a:off x="3904400" y="4655997"/>
              <a:ext cx="1221934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45714F-D19F-0578-B46B-F69F0E40B3EC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3242025" y="4406942"/>
              <a:ext cx="6722" cy="1733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5E11A63-B662-7513-3FD4-548EF32A7B74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1700720" y="3745307"/>
              <a:ext cx="1235378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80BEC71-8FFF-C7D6-14F4-C125C47675BE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1475562" y="3077903"/>
              <a:ext cx="1744304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9FBE5EF-707A-8F9C-2DA9-E3AD876B165A}"/>
              </a:ext>
            </a:extLst>
          </p:cNvPr>
          <p:cNvGrpSpPr/>
          <p:nvPr/>
        </p:nvGrpSpPr>
        <p:grpSpPr>
          <a:xfrm>
            <a:off x="8201305" y="2971861"/>
            <a:ext cx="2743201" cy="3455495"/>
            <a:chOff x="1329777" y="1225976"/>
            <a:chExt cx="5067948" cy="5040000"/>
          </a:xfrm>
          <a:scene3d>
            <a:camera prst="perspectiveContrastingRightFacing">
              <a:rot lat="623785" lon="18000000" rev="213211"/>
            </a:camera>
            <a:lightRig rig="threePt" dir="t"/>
          </a:scene3d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5E40E22-3233-8450-E125-ED784AFDA396}"/>
                </a:ext>
              </a:extLst>
            </p:cNvPr>
            <p:cNvGrpSpPr/>
            <p:nvPr/>
          </p:nvGrpSpPr>
          <p:grpSpPr>
            <a:xfrm>
              <a:off x="1329777" y="1225976"/>
              <a:ext cx="5067948" cy="5040000"/>
              <a:chOff x="1329777" y="1225976"/>
              <a:chExt cx="5067948" cy="504000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6B39DF70-536C-7615-D904-CC6F5C69563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329777" y="1225976"/>
                <a:ext cx="5067948" cy="504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3" name="Oval 72">
                <a:extLst>
                  <a:ext uri="{FF2B5EF4-FFF2-40B4-BE49-F238E27FC236}">
                    <a16:creationId xmlns:a16="http://schemas.microsoft.com/office/drawing/2014/main" id="{49224F51-D08D-1746-749C-3B883E39795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02175" y="1297976"/>
                <a:ext cx="4923152" cy="489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4" name="Oval 73">
                <a:extLst>
                  <a:ext uri="{FF2B5EF4-FFF2-40B4-BE49-F238E27FC236}">
                    <a16:creationId xmlns:a16="http://schemas.microsoft.com/office/drawing/2014/main" id="{605AC4F1-C043-36E4-0491-9967FAAAA7F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474574" y="1369976"/>
                <a:ext cx="4778353" cy="475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83E595C4-56A4-3B9C-5B7F-4C32AEFEF94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546973" y="1441976"/>
                <a:ext cx="4633554" cy="460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3B5B48FC-2C85-F319-EEC6-A19337FEA21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19372" y="1513976"/>
                <a:ext cx="4488755" cy="446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708796C8-9ED0-F96C-6090-1C1031800BA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691771" y="1585976"/>
                <a:ext cx="4343956" cy="432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7FBAAA79-8B84-C471-BAC4-9C0C2C64AFF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764170" y="1657976"/>
                <a:ext cx="4199157" cy="417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BCE0004B-E85F-CAD6-6FF2-E1727666A4A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836569" y="1729976"/>
                <a:ext cx="4054357" cy="4031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CB511C96-F580-5A17-30CA-DA1681E50E7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08967" y="1801976"/>
                <a:ext cx="3909560" cy="388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BB34DB01-D02A-27DB-310A-2EDEF05815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981366" y="1873976"/>
                <a:ext cx="3764761" cy="374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5C6C0B7-F5E4-6F7C-9861-C1DCE52007C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053764" y="1945976"/>
                <a:ext cx="3619963" cy="360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A07F46F6-93D3-F38E-4CAE-15A00586A87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26163" y="2017975"/>
                <a:ext cx="3475164" cy="345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21B65258-15FA-4B8F-B12D-1ABA482D4DC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98563" y="2090907"/>
                <a:ext cx="3330364" cy="3311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087BC825-92C8-2D89-DFC6-FE9AA3FE838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70961" y="2161976"/>
                <a:ext cx="3185567" cy="316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22901E8F-6A65-9C98-6C3D-E0D9D3620D2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43954" y="2236429"/>
                <a:ext cx="3040769" cy="302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Oval 86">
                <a:extLst>
                  <a:ext uri="{FF2B5EF4-FFF2-40B4-BE49-F238E27FC236}">
                    <a16:creationId xmlns:a16="http://schemas.microsoft.com/office/drawing/2014/main" id="{8CC18505-E568-B152-D5F2-C1432787C39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18360" y="2305976"/>
                <a:ext cx="2895970" cy="288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6F0F4D93-F2D0-6AAD-B6C9-471EFC5945C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88158" y="2377976"/>
                <a:ext cx="2751172" cy="2736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85905CDE-CBA0-B615-29F5-133918BFCA1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67288" y="2444900"/>
                <a:ext cx="2606373" cy="259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Oval 89">
                <a:extLst>
                  <a:ext uri="{FF2B5EF4-FFF2-40B4-BE49-F238E27FC236}">
                    <a16:creationId xmlns:a16="http://schemas.microsoft.com/office/drawing/2014/main" id="{81277623-96E9-757E-CD90-CD034F45983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39686" y="2516900"/>
                <a:ext cx="2461575" cy="244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02A5F66-BF54-341E-2365-DA5D2716BD7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05356" y="2588900"/>
                <a:ext cx="2316776" cy="2304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Oval 91">
                <a:extLst>
                  <a:ext uri="{FF2B5EF4-FFF2-40B4-BE49-F238E27FC236}">
                    <a16:creationId xmlns:a16="http://schemas.microsoft.com/office/drawing/2014/main" id="{FE7DEC50-36B8-5260-9982-F73863F8AE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77755" y="2660606"/>
                <a:ext cx="2171978" cy="2160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7B6D3ED5-27C9-1AA3-FDCB-B6972BDE9A8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50155" y="2737976"/>
                <a:ext cx="2027178" cy="201599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Oval 93">
                <a:extLst>
                  <a:ext uri="{FF2B5EF4-FFF2-40B4-BE49-F238E27FC236}">
                    <a16:creationId xmlns:a16="http://schemas.microsoft.com/office/drawing/2014/main" id="{B96FBE94-A402-3E84-233A-7E3D0D13864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22553" y="2804606"/>
                <a:ext cx="1882381" cy="1872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2F81B3FF-2CF0-C3C7-A829-42F1BB481ED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94952" y="2876606"/>
                <a:ext cx="1737582" cy="172800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A8F64317-056E-EC63-ABF4-E382B374D44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74081" y="2948606"/>
                <a:ext cx="1592784" cy="1584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  <a:headEnd/>
                <a:tailEnd/>
              </a:ln>
              <a:effectLst/>
              <a:sp3d prstMaterial="powder">
                <a:bevelB prst="convex"/>
              </a:sp3d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b">
                <a:prstTxWarp prst="textNoShape">
                  <a:avLst/>
                </a:prstTxWarp>
              </a:bodyPr>
              <a:lstStyle/>
              <a:p>
                <a:pPr algn="ctr">
                  <a:spcBef>
                    <a:spcPct val="0"/>
                  </a:spcBef>
                </a:pPr>
                <a:endParaRPr lang="en-US" sz="1600" dirty="0">
                  <a:solidFill>
                    <a:srgbClr val="000000"/>
                  </a:solidFill>
                </a:endParaRP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18383E2B-3BD5-0B22-40C6-D5E1340FE091}"/>
                </a:ext>
              </a:extLst>
            </p:cNvPr>
            <p:cNvCxnSpPr>
              <a:stCxn id="96" idx="0"/>
              <a:endCxn id="72" idx="0"/>
            </p:cNvCxnSpPr>
            <p:nvPr/>
          </p:nvCxnSpPr>
          <p:spPr>
            <a:xfrm flipH="1" flipV="1">
              <a:off x="3863751" y="1225976"/>
              <a:ext cx="6722" cy="172263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0818A080-B47B-DAAE-F473-9ECCCCF7ED8C}"/>
                </a:ext>
              </a:extLst>
            </p:cNvPr>
            <p:cNvCxnSpPr>
              <a:cxnSpLocks/>
              <a:stCxn id="96" idx="7"/>
              <a:endCxn id="72" idx="7"/>
            </p:cNvCxnSpPr>
            <p:nvPr/>
          </p:nvCxnSpPr>
          <p:spPr>
            <a:xfrm flipV="1">
              <a:off x="4433607" y="1964067"/>
              <a:ext cx="1221934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633BE858-9BD7-DFFD-42D3-1389B1F1F3B5}"/>
                </a:ext>
              </a:extLst>
            </p:cNvPr>
            <p:cNvCxnSpPr>
              <a:cxnSpLocks/>
              <a:stCxn id="96" idx="6"/>
              <a:endCxn id="72" idx="6"/>
            </p:cNvCxnSpPr>
            <p:nvPr/>
          </p:nvCxnSpPr>
          <p:spPr>
            <a:xfrm>
              <a:off x="4666865" y="3740606"/>
              <a:ext cx="1730860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8755D401-2B7C-ACDB-752D-01234ADE355D}"/>
                </a:ext>
              </a:extLst>
            </p:cNvPr>
            <p:cNvCxnSpPr>
              <a:cxnSpLocks/>
              <a:stCxn id="96" idx="5"/>
              <a:endCxn id="72" idx="5"/>
            </p:cNvCxnSpPr>
            <p:nvPr/>
          </p:nvCxnSpPr>
          <p:spPr>
            <a:xfrm>
              <a:off x="4433607" y="4300635"/>
              <a:ext cx="1221934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06B0F5B4-88DE-BAC1-E90B-8D07F4DFBF85}"/>
                </a:ext>
              </a:extLst>
            </p:cNvPr>
            <p:cNvCxnSpPr>
              <a:cxnSpLocks/>
              <a:stCxn id="96" idx="4"/>
              <a:endCxn id="72" idx="4"/>
            </p:cNvCxnSpPr>
            <p:nvPr/>
          </p:nvCxnSpPr>
          <p:spPr>
            <a:xfrm flipH="1">
              <a:off x="3863751" y="4532606"/>
              <a:ext cx="6722" cy="1733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A0F1E370-3903-6D50-8550-EC4652D0B463}"/>
                </a:ext>
              </a:extLst>
            </p:cNvPr>
            <p:cNvCxnSpPr>
              <a:cxnSpLocks/>
              <a:stCxn id="96" idx="3"/>
              <a:endCxn id="72" idx="3"/>
            </p:cNvCxnSpPr>
            <p:nvPr/>
          </p:nvCxnSpPr>
          <p:spPr>
            <a:xfrm flipH="1">
              <a:off x="2071961" y="4300635"/>
              <a:ext cx="1235378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2A951-007E-5DB8-3D2A-10D168D3F3B2}"/>
                </a:ext>
              </a:extLst>
            </p:cNvPr>
            <p:cNvCxnSpPr>
              <a:cxnSpLocks/>
              <a:stCxn id="96" idx="2"/>
              <a:endCxn id="72" idx="2"/>
            </p:cNvCxnSpPr>
            <p:nvPr/>
          </p:nvCxnSpPr>
          <p:spPr>
            <a:xfrm flipH="1">
              <a:off x="1329777" y="3740606"/>
              <a:ext cx="1744304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6DED077-6E44-59D0-B981-09B2F516DB9C}"/>
                </a:ext>
              </a:extLst>
            </p:cNvPr>
            <p:cNvCxnSpPr>
              <a:cxnSpLocks/>
              <a:stCxn id="96" idx="1"/>
              <a:endCxn id="72" idx="1"/>
            </p:cNvCxnSpPr>
            <p:nvPr/>
          </p:nvCxnSpPr>
          <p:spPr>
            <a:xfrm flipH="1" flipV="1">
              <a:off x="2071961" y="1964067"/>
              <a:ext cx="1235378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16EEC1A6-5C9A-2DEB-3060-C47213C7DA5B}"/>
                </a:ext>
              </a:extLst>
            </p:cNvPr>
            <p:cNvCxnSpPr>
              <a:cxnSpLocks/>
            </p:cNvCxnSpPr>
            <p:nvPr/>
          </p:nvCxnSpPr>
          <p:spPr>
            <a:xfrm rot="1320000" flipH="1" flipV="1">
              <a:off x="2621306" y="1605350"/>
              <a:ext cx="1235378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4A3E0463-E1CB-E8FF-46D0-DC2240C8ABDE}"/>
                </a:ext>
              </a:extLst>
            </p:cNvPr>
            <p:cNvCxnSpPr>
              <a:cxnSpLocks/>
            </p:cNvCxnSpPr>
            <p:nvPr/>
          </p:nvCxnSpPr>
          <p:spPr>
            <a:xfrm rot="1320000" flipH="1" flipV="1">
              <a:off x="4491342" y="1347790"/>
              <a:ext cx="6722" cy="172263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CD69E97A-0C93-1E82-6077-FFE28971DB8C}"/>
                </a:ext>
              </a:extLst>
            </p:cNvPr>
            <p:cNvCxnSpPr>
              <a:cxnSpLocks/>
            </p:cNvCxnSpPr>
            <p:nvPr/>
          </p:nvCxnSpPr>
          <p:spPr>
            <a:xfrm rot="1320000" flipV="1">
              <a:off x="4802332" y="2505792"/>
              <a:ext cx="1221934" cy="121651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073550F-71FA-202C-9BF0-4B5E01516289}"/>
                </a:ext>
              </a:extLst>
            </p:cNvPr>
            <p:cNvCxnSpPr>
              <a:cxnSpLocks/>
            </p:cNvCxnSpPr>
            <p:nvPr/>
          </p:nvCxnSpPr>
          <p:spPr>
            <a:xfrm rot="1320000">
              <a:off x="4554541" y="4358374"/>
              <a:ext cx="1730860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6721955A-2ABA-EC3F-CBB4-3C9DC00EA465}"/>
                </a:ext>
              </a:extLst>
            </p:cNvPr>
            <p:cNvCxnSpPr>
              <a:cxnSpLocks/>
            </p:cNvCxnSpPr>
            <p:nvPr/>
          </p:nvCxnSpPr>
          <p:spPr>
            <a:xfrm rot="1320000">
              <a:off x="3904400" y="4655997"/>
              <a:ext cx="1221934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174BDDD5-6571-340F-D9A0-C55B7E2922BA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3242025" y="4406942"/>
              <a:ext cx="6722" cy="1733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3E89FEB7-1F8E-C2E8-41F9-C69ABA85CB31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1700720" y="3745307"/>
              <a:ext cx="1235378" cy="122725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1B8A0A7-49CE-CB7F-4142-BBC4404FB6FC}"/>
                </a:ext>
              </a:extLst>
            </p:cNvPr>
            <p:cNvCxnSpPr>
              <a:cxnSpLocks/>
            </p:cNvCxnSpPr>
            <p:nvPr/>
          </p:nvCxnSpPr>
          <p:spPr>
            <a:xfrm rot="1320000" flipH="1">
              <a:off x="1475562" y="3077903"/>
              <a:ext cx="1744304" cy="5370"/>
            </a:xfrm>
            <a:prstGeom prst="line">
              <a:avLst/>
            </a:prstGeom>
            <a:ln w="1270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  <a:sp3d prstMaterial="powder">
              <a:bevelB prst="convex"/>
            </a:sp3d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Left Arrow 97">
            <a:extLst>
              <a:ext uri="{FF2B5EF4-FFF2-40B4-BE49-F238E27FC236}">
                <a16:creationId xmlns:a16="http://schemas.microsoft.com/office/drawing/2014/main" id="{70531CF4-9ECA-D3DC-2DA7-330F5235FFAF}"/>
              </a:ext>
            </a:extLst>
          </p:cNvPr>
          <p:cNvSpPr/>
          <p:nvPr/>
        </p:nvSpPr>
        <p:spPr>
          <a:xfrm>
            <a:off x="8373073" y="4676610"/>
            <a:ext cx="431869" cy="8364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2CF19C3-B068-3F93-91A9-199A3CCD820B}"/>
              </a:ext>
            </a:extLst>
          </p:cNvPr>
          <p:cNvSpPr/>
          <p:nvPr/>
        </p:nvSpPr>
        <p:spPr>
          <a:xfrm>
            <a:off x="9354987" y="4701943"/>
            <a:ext cx="1658611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9B98AE8F-D7E9-3324-FDAD-F7DEBFAF2060}"/>
              </a:ext>
            </a:extLst>
          </p:cNvPr>
          <p:cNvSpPr txBox="1"/>
          <p:nvPr/>
        </p:nvSpPr>
        <p:spPr>
          <a:xfrm>
            <a:off x="7943991" y="4035906"/>
            <a:ext cx="66075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aseline="30000" dirty="0"/>
              <a:t>208</a:t>
            </a:r>
            <a:r>
              <a:rPr lang="en-US" dirty="0"/>
              <a:t>Pb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30627E85-80CA-8A82-AF14-F8462D55A062}"/>
              </a:ext>
            </a:extLst>
          </p:cNvPr>
          <p:cNvSpPr txBox="1"/>
          <p:nvPr/>
        </p:nvSpPr>
        <p:spPr>
          <a:xfrm>
            <a:off x="10337663" y="4256495"/>
            <a:ext cx="1182375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aseline="30000" dirty="0"/>
              <a:t>80</a:t>
            </a:r>
            <a:r>
              <a:rPr lang="en-US" dirty="0"/>
              <a:t>Sr,Se,(Kr)</a:t>
            </a:r>
          </a:p>
        </p:txBody>
      </p:sp>
      <p:sp>
        <p:nvSpPr>
          <p:cNvPr id="102" name="Left Arrow 101">
            <a:extLst>
              <a:ext uri="{FF2B5EF4-FFF2-40B4-BE49-F238E27FC236}">
                <a16:creationId xmlns:a16="http://schemas.microsoft.com/office/drawing/2014/main" id="{DE383743-CC94-5DEE-65FA-844855460F5E}"/>
              </a:ext>
            </a:extLst>
          </p:cNvPr>
          <p:cNvSpPr/>
          <p:nvPr/>
        </p:nvSpPr>
        <p:spPr>
          <a:xfrm rot="18377190">
            <a:off x="7091017" y="5248214"/>
            <a:ext cx="1440000" cy="83647"/>
          </a:xfrm>
          <a:prstGeom prst="lef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Left Arrow 102">
            <a:extLst>
              <a:ext uri="{FF2B5EF4-FFF2-40B4-BE49-F238E27FC236}">
                <a16:creationId xmlns:a16="http://schemas.microsoft.com/office/drawing/2014/main" id="{D60E72DF-7BF6-D8B2-7051-056929391869}"/>
              </a:ext>
            </a:extLst>
          </p:cNvPr>
          <p:cNvSpPr/>
          <p:nvPr/>
        </p:nvSpPr>
        <p:spPr>
          <a:xfrm rot="1990574">
            <a:off x="7238355" y="4391351"/>
            <a:ext cx="1080000" cy="83647"/>
          </a:xfrm>
          <a:prstGeom prst="lef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Trapezium 96">
            <a:extLst>
              <a:ext uri="{FF2B5EF4-FFF2-40B4-BE49-F238E27FC236}">
                <a16:creationId xmlns:a16="http://schemas.microsoft.com/office/drawing/2014/main" id="{93AB1C4D-9FBE-9C78-5F89-E98024C987AC}"/>
              </a:ext>
            </a:extLst>
          </p:cNvPr>
          <p:cNvSpPr/>
          <p:nvPr/>
        </p:nvSpPr>
        <p:spPr>
          <a:xfrm rot="5400000">
            <a:off x="8006211" y="4621696"/>
            <a:ext cx="522658" cy="182575"/>
          </a:xfrm>
          <a:prstGeom prst="trapezoid">
            <a:avLst/>
          </a:prstGeom>
          <a:solidFill>
            <a:schemeClr val="tx1">
              <a:lumMod val="50000"/>
              <a:lumOff val="50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C573A4AB-FD10-BE68-7FBB-EC68C2F8F5BA}"/>
                  </a:ext>
                </a:extLst>
              </p:cNvPr>
              <p:cNvSpPr txBox="1"/>
              <p:nvPr/>
            </p:nvSpPr>
            <p:spPr>
              <a:xfrm>
                <a:off x="5349402" y="1518963"/>
                <a:ext cx="5849935" cy="163121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000000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A=80 (Sr, Se, Kr) impinged upon </a:t>
                </a:r>
                <a:r>
                  <a:rPr lang="en-US" sz="2000" baseline="30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208</a:t>
                </a:r>
                <a:r>
                  <a:rPr lang="en-US" sz="2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Pb target</a:t>
                </a:r>
              </a:p>
              <a:p>
                <a:endParaRPr lang="en-US" sz="2000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sz="2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Spectra dominated by </a:t>
                </a:r>
                <a:r>
                  <a:rPr lang="en-US" sz="2000" baseline="30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80</a:t>
                </a:r>
                <a:r>
                  <a:rPr lang="en-US" sz="2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Se Coulomb excitation</a:t>
                </a:r>
              </a:p>
              <a:p>
                <a:endParaRPr lang="en-US" sz="2000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sz="2000" baseline="30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80</a:t>
                </a:r>
                <a:r>
                  <a:rPr lang="en-US" sz="2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Sr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2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1</m:t>
                        </m:r>
                      </m:sub>
                      <m:sup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+</m:t>
                        </m:r>
                      </m:sup>
                    </m:sSubSup>
                    <m:r>
                      <a:rPr lang="en-GB" sz="2000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→</m:t>
                    </m:r>
                    <m:sSubSup>
                      <m:sSubSupPr>
                        <m:ctrlP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0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1</m:t>
                        </m:r>
                      </m:sub>
                      <m:sup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 visible on </a:t>
                </a:r>
                <a:r>
                  <a:rPr lang="en-US" sz="2000" baseline="30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80</a:t>
                </a:r>
                <a:r>
                  <a:rPr lang="en-US" sz="2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Se Compton background</a:t>
                </a:r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C573A4AB-FD10-BE68-7FBB-EC68C2F8F5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9402" y="1518963"/>
                <a:ext cx="5849935" cy="1631216"/>
              </a:xfrm>
              <a:prstGeom prst="rect">
                <a:avLst/>
              </a:prstGeom>
              <a:blipFill>
                <a:blip r:embed="rId3"/>
                <a:stretch>
                  <a:fillRect l="-864" t="-1538" b="-5385"/>
                </a:stretch>
              </a:blipFill>
              <a:ln w="12700">
                <a:solidFill>
                  <a:srgbClr val="0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93314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5181-ED6E-ECB2-A5D3-C2BC3600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Strontium-80 Coulomb excitation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CBB8A-8ABC-73D3-C320-7C2513325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CA489-E33F-EBC3-B62A-C9594582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DD09BC-FE67-45CD-FCA0-D40CA0657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590" y="1030310"/>
            <a:ext cx="4053254" cy="540433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91E1ED-1FE9-F4FD-4007-21EE1FE86724}"/>
                  </a:ext>
                </a:extLst>
              </p:cNvPr>
              <p:cNvSpPr txBox="1"/>
              <p:nvPr/>
            </p:nvSpPr>
            <p:spPr>
              <a:xfrm>
                <a:off x="609600" y="1742611"/>
                <a:ext cx="6424246" cy="4247317"/>
              </a:xfrm>
              <a:prstGeom prst="rect">
                <a:avLst/>
              </a:prstGeom>
              <a:solidFill>
                <a:schemeClr val="bg1"/>
              </a:solidFill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556169"/>
                    </a:solidFill>
                    <a:latin typeface="Georgia"/>
                    <a:cs typeface="Georgia"/>
                  </a:rPr>
                  <a:t>Strontium-80 quadrupole moment extracted from angular distribution</a:t>
                </a:r>
              </a:p>
              <a:p>
                <a:endParaRPr lang="en-GB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GB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GB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GB" dirty="0">
                    <a:solidFill>
                      <a:srgbClr val="556169"/>
                    </a:solidFill>
                    <a:latin typeface="Georgia"/>
                    <a:cs typeface="Georgia"/>
                  </a:rPr>
                  <a:t>Verified consistency with both literature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2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state lifetime</a:t>
                </a: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Limited correlation between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e>
                        <m:sSubSup>
                          <m:sSubSupPr>
                            <m:ctrlP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e>
                        <m:sSubSup>
                          <m:sSubSupPr>
                            <m:ctrlP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en-GB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e>
                    </m:d>
                  </m:oMath>
                </a14:m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Large uncertainty dominated by background from </a:t>
                </a:r>
                <a:r>
                  <a:rPr lang="en-US" baseline="30000" dirty="0">
                    <a:solidFill>
                      <a:srgbClr val="556169"/>
                    </a:solidFill>
                    <a:latin typeface="Georgia"/>
                    <a:cs typeface="Georgia"/>
                  </a:rPr>
                  <a:t>80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Se Coulomb excitation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191E1ED-1FE9-F4FD-4007-21EE1FE867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742611"/>
                <a:ext cx="6424246" cy="4247317"/>
              </a:xfrm>
              <a:prstGeom prst="rect">
                <a:avLst/>
              </a:prstGeom>
              <a:blipFill>
                <a:blip r:embed="rId3"/>
                <a:stretch>
                  <a:fillRect l="-791" t="-896" b="-1493"/>
                </a:stretch>
              </a:blipFill>
              <a:ln w="1270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6C6CA5D6-96EB-8CD9-76AB-9CFE941C334C}"/>
              </a:ext>
            </a:extLst>
          </p:cNvPr>
          <p:cNvSpPr txBox="1"/>
          <p:nvPr/>
        </p:nvSpPr>
        <p:spPr>
          <a:xfrm>
            <a:off x="4358986" y="6126871"/>
            <a:ext cx="3474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R. Russell 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 submitted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17967763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5181-ED6E-ECB2-A5D3-C2BC3600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Strontium-80 Coulomb excitation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CBB8A-8ABC-73D3-C320-7C2513325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CA489-E33F-EBC3-B62A-C9594582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C6E0C2-A8A0-916A-6EAA-88A343751C9E}"/>
                  </a:ext>
                </a:extLst>
              </p:cNvPr>
              <p:cNvSpPr txBox="1"/>
              <p:nvPr/>
            </p:nvSpPr>
            <p:spPr>
              <a:xfrm>
                <a:off x="6664242" y="1615106"/>
                <a:ext cx="4731423" cy="1091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cs typeface="Georgia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cs typeface="Georgia"/>
                            </a:rPr>
                            <m:t>𝑄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cs typeface="Georgia"/>
                            </a:rPr>
                            <m:t>𝑟𝑜𝑡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rgbClr val="556169"/>
                          </a:solidFill>
                          <a:latin typeface="Cambria Math" panose="02040503050406030204" pitchFamily="18" charset="0"/>
                          <a:cs typeface="Georgia"/>
                        </a:rPr>
                        <m:t>(</m:t>
                      </m:r>
                      <m:sSubSup>
                        <m:sSubSupPr>
                          <m:ctrlP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cs typeface="Georgia"/>
                            </a:rPr>
                          </m:ctrlPr>
                        </m:sSubSupPr>
                        <m:e>
                          <m: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cs typeface="Georgia"/>
                            </a:rPr>
                            <m:t>2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cs typeface="Georgia"/>
                            </a:rPr>
                            <m:t>1</m:t>
                          </m:r>
                        </m:sub>
                        <m:sup>
                          <m: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cs typeface="Georgia"/>
                            </a:rPr>
                            <m:t>+</m:t>
                          </m:r>
                        </m:sup>
                      </m:sSubSup>
                      <m:r>
                        <a:rPr lang="en-GB" sz="2400" b="0" i="1" smtClean="0">
                          <a:solidFill>
                            <a:srgbClr val="556169"/>
                          </a:solidFill>
                          <a:latin typeface="Cambria Math" panose="02040503050406030204" pitchFamily="18" charset="0"/>
                          <a:cs typeface="Georgia"/>
                        </a:rPr>
                        <m:t>)−</m:t>
                      </m:r>
                      <m:f>
                        <m:fPr>
                          <m:ctrlP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cs typeface="Georgia"/>
                            </a:rPr>
                          </m:ctrlPr>
                        </m:fPr>
                        <m:num>
                          <m: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cs typeface="Georgia"/>
                            </a:rPr>
                            <m:t>2</m:t>
                          </m:r>
                        </m:num>
                        <m:den>
                          <m: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cs typeface="Georgia"/>
                            </a:rPr>
                            <m:t>7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16</m:t>
                              </m:r>
                              <m: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den>
                          </m:f>
                          <m: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2;</m:t>
                          </m:r>
                          <m:sSubSup>
                            <m:sSubSupPr>
                              <m:ctrlP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→</m:t>
                          </m:r>
                          <m:sSubSup>
                            <m:sSubSupPr>
                              <m:ctrlP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rad>
                    </m:oMath>
                  </m:oMathPara>
                </a14:m>
                <a:endParaRPr lang="en-US" sz="2400" dirty="0" err="1">
                  <a:solidFill>
                    <a:srgbClr val="556169"/>
                  </a:solidFill>
                  <a:latin typeface="Georgia"/>
                  <a:cs typeface="Georgia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BC6E0C2-A8A0-916A-6EAA-88A343751C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4242" y="1615106"/>
                <a:ext cx="4731423" cy="1091196"/>
              </a:xfrm>
              <a:prstGeom prst="rect">
                <a:avLst/>
              </a:prstGeom>
              <a:blipFill>
                <a:blip r:embed="rId2"/>
                <a:stretch>
                  <a:fillRect l="-1337" r="-1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9B6C48-3458-C108-309B-1182321B9C79}"/>
                  </a:ext>
                </a:extLst>
              </p:cNvPr>
              <p:cNvSpPr txBox="1"/>
              <p:nvPr/>
            </p:nvSpPr>
            <p:spPr>
              <a:xfrm>
                <a:off x="7606105" y="3167852"/>
                <a:ext cx="3789560" cy="81516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cs typeface="Georgia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400" b="0" i="0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cs typeface="Georgia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cs typeface="Georgia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cs typeface="Georgia"/>
                                </a:rPr>
                                <m:t>3</m:t>
                              </m:r>
                              <m: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cs typeface="Georgia"/>
                                </a:rPr>
                                <m:t>𝛾</m:t>
                              </m:r>
                            </m:e>
                          </m:d>
                        </m:e>
                      </m:func>
                      <m:r>
                        <a:rPr lang="en-GB" sz="2400" i="1">
                          <a:solidFill>
                            <a:srgbClr val="55616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eorgia"/>
                        </a:rPr>
                        <m:t>≈</m:t>
                      </m:r>
                      <m:r>
                        <a:rPr lang="en-GB" sz="2400" b="0" i="1" smtClean="0">
                          <a:solidFill>
                            <a:srgbClr val="55616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Georgia"/>
                        </a:rPr>
                        <m:t>−</m:t>
                      </m:r>
                      <m:f>
                        <m:fPr>
                          <m:ctrlPr>
                            <a:rPr lang="en-GB" sz="240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sz="2400" b="0" i="1" smtClean="0">
                                      <a:solidFill>
                                        <a:srgbClr val="55616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b="0" i="1" smtClean="0">
                                      <a:solidFill>
                                        <a:srgbClr val="55616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solidFill>
                                        <a:srgbClr val="55616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GB" sz="2400" b="0" i="1" smtClean="0">
                                      <a:solidFill>
                                        <a:srgbClr val="55616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𝑟𝑜𝑡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GB" sz="2400" b="0" i="1" smtClean="0">
                                      <a:solidFill>
                                        <a:srgbClr val="55616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b="0" i="1" smtClean="0">
                                      <a:solidFill>
                                        <a:srgbClr val="55616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solidFill>
                                        <a:srgbClr val="55616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en-GB" sz="2400" b="0" i="1" smtClean="0">
                                      <a:solidFill>
                                        <a:srgbClr val="55616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e>
                          </m:d>
                        </m:den>
                      </m:f>
                      <m:r>
                        <a:rPr lang="en-GB" sz="2400" b="0" i="1" smtClean="0">
                          <a:solidFill>
                            <a:srgbClr val="55616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</m:oMath>
                  </m:oMathPara>
                </a14:m>
                <a:endParaRPr lang="en-US" sz="2400" dirty="0" err="1">
                  <a:solidFill>
                    <a:srgbClr val="556169"/>
                  </a:solidFill>
                  <a:latin typeface="Georgia"/>
                  <a:cs typeface="Georgia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69B6C48-3458-C108-309B-1182321B9C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6105" y="3167852"/>
                <a:ext cx="3789560" cy="815160"/>
              </a:xfrm>
              <a:prstGeom prst="rect">
                <a:avLst/>
              </a:prstGeom>
              <a:blipFill>
                <a:blip r:embed="rId3"/>
                <a:stretch>
                  <a:fillRect b="-1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C6F9F69-953B-59CA-AB4B-13581ACEDDBA}"/>
              </a:ext>
            </a:extLst>
          </p:cNvPr>
          <p:cNvSpPr txBox="1"/>
          <p:nvPr/>
        </p:nvSpPr>
        <p:spPr>
          <a:xfrm>
            <a:off x="7904004" y="4518548"/>
            <a:ext cx="3491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JH, PRC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 102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054306 (2020)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7419584-00F7-D434-6D43-FF9654850D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962" y="2751624"/>
            <a:ext cx="7200000" cy="360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2F9042-B89A-550A-526A-A6F300983F5C}"/>
                  </a:ext>
                </a:extLst>
              </p:cNvPr>
              <p:cNvSpPr txBox="1"/>
              <p:nvPr/>
            </p:nvSpPr>
            <p:spPr>
              <a:xfrm rot="5400000">
                <a:off x="6700671" y="4046942"/>
                <a:ext cx="1127125" cy="4998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sz="12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GB" sz="12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𝑟𝑜𝑡</m:t>
                              </m:r>
                            </m:sub>
                          </m:sSub>
                          <m:r>
                            <a:rPr lang="en-GB" sz="12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GB" sz="12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42F9042-B89A-550A-526A-A6F300983F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6700671" y="4046942"/>
                <a:ext cx="1127125" cy="499880"/>
              </a:xfrm>
              <a:prstGeom prst="rect">
                <a:avLst/>
              </a:prstGeom>
              <a:blipFill>
                <a:blip r:embed="rId5"/>
                <a:stretch>
                  <a:fillRect l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B1861A-ECA0-768F-2293-C72BBE5BBFE3}"/>
                  </a:ext>
                </a:extLst>
              </p:cNvPr>
              <p:cNvSpPr txBox="1"/>
              <p:nvPr/>
            </p:nvSpPr>
            <p:spPr>
              <a:xfrm rot="16200000">
                <a:off x="-313621" y="4046942"/>
                <a:ext cx="1127125" cy="4998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120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sz="12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GB" sz="12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𝑟𝑜𝑡</m:t>
                              </m:r>
                            </m:sub>
                          </m:sSub>
                          <m:r>
                            <a:rPr lang="en-GB" sz="12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e>
                            <m:sub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sz="12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GB" sz="12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FB1861A-ECA0-768F-2293-C72BBE5BBF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313621" y="4046942"/>
                <a:ext cx="1127125" cy="499880"/>
              </a:xfrm>
              <a:prstGeom prst="rect">
                <a:avLst/>
              </a:prstGeom>
              <a:blipFill>
                <a:blip r:embed="rId6"/>
                <a:stretch>
                  <a:fillRect r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0B68E4FF-CACA-0FEF-1519-A18A500975D5}"/>
              </a:ext>
            </a:extLst>
          </p:cNvPr>
          <p:cNvSpPr txBox="1"/>
          <p:nvPr/>
        </p:nvSpPr>
        <p:spPr>
          <a:xfrm>
            <a:off x="609600" y="1540207"/>
            <a:ext cx="5211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556169"/>
                </a:solidFill>
                <a:latin typeface="Georgia"/>
                <a:cs typeface="Georgia"/>
              </a:rPr>
              <a:t>Use a simple metric for the form of the nuclear deformation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3C8214-CFD7-DA3D-9144-DE0A2CEAAADA}"/>
              </a:ext>
            </a:extLst>
          </p:cNvPr>
          <p:cNvSpPr txBox="1"/>
          <p:nvPr/>
        </p:nvSpPr>
        <p:spPr>
          <a:xfrm>
            <a:off x="7354173" y="5242894"/>
            <a:ext cx="45913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Rhodes </a:t>
            </a:r>
            <a:r>
              <a:rPr lang="en-US" sz="2000" i="1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 PRC </a:t>
            </a:r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103 </a:t>
            </a:r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L051301 (2021)</a:t>
            </a:r>
          </a:p>
        </p:txBody>
      </p:sp>
    </p:spTree>
    <p:extLst>
      <p:ext uri="{BB962C8B-B14F-4D97-AF65-F5344CB8AC3E}">
        <p14:creationId xmlns:p14="http://schemas.microsoft.com/office/powerpoint/2010/main" val="36957673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5181-ED6E-ECB2-A5D3-C2BC3600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Strontium-80 Coulomb excitation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CBB8A-8ABC-73D3-C320-7C2513325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CA489-E33F-EBC3-B62A-C9594582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315E99-A70F-4519-A16F-AA32173FF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816" y="974530"/>
            <a:ext cx="4035669" cy="53808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B216CAE-DC8A-5D32-E6B4-3DBC0C823625}"/>
              </a:ext>
            </a:extLst>
          </p:cNvPr>
          <p:cNvSpPr txBox="1"/>
          <p:nvPr/>
        </p:nvSpPr>
        <p:spPr>
          <a:xfrm rot="16200000">
            <a:off x="-1212382" y="3511087"/>
            <a:ext cx="31486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Kaneko 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 PLB </a:t>
            </a:r>
            <a:r>
              <a:rPr lang="en-US" sz="1400" b="1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817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 136286 (2021)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523DF0-93A4-A9F7-F90B-1933A56FE954}"/>
                  </a:ext>
                </a:extLst>
              </p:cNvPr>
              <p:cNvSpPr txBox="1"/>
              <p:nvPr/>
            </p:nvSpPr>
            <p:spPr>
              <a:xfrm>
                <a:off x="5016500" y="1320800"/>
                <a:ext cx="5892800" cy="4314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Comparison with PMMU calculations</a:t>
                </a: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Predict near-axial, prolate systems around N=Z=40</a:t>
                </a: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GB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GB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GB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𝑟𝑜𝑡</m:t>
                              </m:r>
                            </m:sub>
                          </m:sSub>
                          <m:r>
                            <a:rPr lang="en-GB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en-GB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GB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GB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i="1" smtClean="0">
                          <a:solidFill>
                            <a:srgbClr val="55616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GB" b="0" i="1" smtClean="0">
                          <a:solidFill>
                            <a:srgbClr val="55616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−1</m:t>
                      </m:r>
                    </m:oMath>
                  </m:oMathPara>
                </a14:m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Even with large uncertainty, experimental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𝑄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𝑠</m:t>
                        </m:r>
                      </m:sub>
                    </m:sSub>
                    <m:r>
                      <a:rPr lang="en-GB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(</m:t>
                    </m:r>
                    <m:sSubSup>
                      <m:sSubSupPr>
                        <m:ctrlP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</m:ctrlPr>
                      </m:sSubSup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2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1</m:t>
                        </m:r>
                      </m:sub>
                      <m:sup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cs typeface="Georgia"/>
                          </a:rPr>
                          <m:t>+</m:t>
                        </m:r>
                      </m:sup>
                    </m:sSubSup>
                    <m:r>
                      <a:rPr lang="en-GB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cs typeface="Georgia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is </a:t>
                </a:r>
                <a:r>
                  <a:rPr lang="en-US" b="1" dirty="0">
                    <a:solidFill>
                      <a:srgbClr val="556169"/>
                    </a:solidFill>
                    <a:latin typeface="Georgia"/>
                    <a:cs typeface="Georgia"/>
                  </a:rPr>
                  <a:t>inconsistent 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with this prediction</a:t>
                </a:r>
              </a:p>
              <a:p>
                <a:endParaRPr lang="en-US" b="1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endParaRPr lang="en-US" b="1" dirty="0">
                  <a:solidFill>
                    <a:srgbClr val="556169"/>
                  </a:solidFill>
                  <a:latin typeface="Georgia"/>
                  <a:cs typeface="Georgia"/>
                </a:endParaRPr>
              </a:p>
              <a:p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More consistent with </a:t>
                </a:r>
                <a:r>
                  <a:rPr lang="en-US" i="1" dirty="0">
                    <a:solidFill>
                      <a:srgbClr val="556169"/>
                    </a:solidFill>
                    <a:latin typeface="Georgia"/>
                    <a:cs typeface="Georgia"/>
                  </a:rPr>
                  <a:t>triaxial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or </a:t>
                </a:r>
                <a:r>
                  <a:rPr lang="en-US" i="1" dirty="0">
                    <a:solidFill>
                      <a:srgbClr val="556169"/>
                    </a:solidFill>
                    <a:latin typeface="Georgia"/>
                    <a:cs typeface="Georgia"/>
                  </a:rPr>
                  <a:t>oblate</a:t>
                </a:r>
                <a:r>
                  <a:rPr lang="en-US" dirty="0">
                    <a:solidFill>
                      <a:srgbClr val="556169"/>
                    </a:solidFill>
                    <a:latin typeface="Georgia"/>
                    <a:cs typeface="Georgia"/>
                  </a:rPr>
                  <a:t> deformations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A523DF0-93A4-A9F7-F90B-1933A56FE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500" y="1320800"/>
                <a:ext cx="5892800" cy="4314899"/>
              </a:xfrm>
              <a:prstGeom prst="rect">
                <a:avLst/>
              </a:prstGeom>
              <a:blipFill>
                <a:blip r:embed="rId3"/>
                <a:stretch>
                  <a:fillRect l="-860" t="-882" b="-1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C7A9C1F-9CAB-AEF3-D55D-54C2FA48FC7A}"/>
              </a:ext>
            </a:extLst>
          </p:cNvPr>
          <p:cNvSpPr txBox="1"/>
          <p:nvPr/>
        </p:nvSpPr>
        <p:spPr>
          <a:xfrm>
            <a:off x="4358986" y="6126871"/>
            <a:ext cx="3474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R. Russell </a:t>
            </a:r>
            <a:r>
              <a:rPr lang="en-US" sz="1400" i="1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et al.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Georgia"/>
                <a:cs typeface="Georgia"/>
              </a:rPr>
              <a:t> submitted for publication</a:t>
            </a:r>
          </a:p>
        </p:txBody>
      </p:sp>
    </p:spTree>
    <p:extLst>
      <p:ext uri="{BB962C8B-B14F-4D97-AF65-F5344CB8AC3E}">
        <p14:creationId xmlns:p14="http://schemas.microsoft.com/office/powerpoint/2010/main" val="2453275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5181-ED6E-ECB2-A5D3-C2BC3600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Strontium-80 Coulomb excitation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CBB8A-8ABC-73D3-C320-7C2513325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CA489-E33F-EBC3-B62A-C9594582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AB9857-7BCC-CE71-FD6E-517C40BEC297}"/>
              </a:ext>
            </a:extLst>
          </p:cNvPr>
          <p:cNvSpPr txBox="1"/>
          <p:nvPr/>
        </p:nvSpPr>
        <p:spPr>
          <a:xfrm>
            <a:off x="609600" y="1333500"/>
            <a:ext cx="106500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Contrary to PMMU calculation predictions, </a:t>
            </a:r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80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Sr appears to be </a:t>
            </a:r>
            <a:r>
              <a:rPr lang="en-US" i="1" dirty="0">
                <a:solidFill>
                  <a:srgbClr val="556169"/>
                </a:solidFill>
                <a:latin typeface="Georgia"/>
                <a:cs typeface="Georgia"/>
              </a:rPr>
              <a:t>triaxial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 or </a:t>
            </a:r>
            <a:r>
              <a:rPr lang="en-US" i="1" dirty="0">
                <a:solidFill>
                  <a:srgbClr val="556169"/>
                </a:solidFill>
                <a:latin typeface="Georgia"/>
                <a:cs typeface="Georgia"/>
              </a:rPr>
              <a:t>oblate</a:t>
            </a:r>
          </a:p>
          <a:p>
            <a:endParaRPr lang="en-US" i="1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Any island of strong, prolate, axial deformation around N=Z=40 is confined to </a:t>
            </a:r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76,78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Sr and </a:t>
            </a:r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78,80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Zr</a:t>
            </a: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Recently presented SM results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(S. </a:t>
            </a:r>
            <a:r>
              <a:rPr lang="en-US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Lenzi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, Monday and J. Ha, Tuesday) 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imply a different mechanism – more varied shapes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D03E797-8B75-B193-ED8A-AC3495BC9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264" y="3381762"/>
            <a:ext cx="4125353" cy="2899695"/>
          </a:xfrm>
          <a:prstGeom prst="rect">
            <a:avLst/>
          </a:prstGeom>
          <a:noFill/>
          <a:ln w="1905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980E8AF-1C31-ED80-5634-A38733B55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56" y="3583688"/>
            <a:ext cx="5745256" cy="1480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8992D1-7E14-06E9-BEA7-6C3661884729}"/>
              </a:ext>
            </a:extLst>
          </p:cNvPr>
          <p:cNvSpPr txBox="1"/>
          <p:nvPr/>
        </p:nvSpPr>
        <p:spPr>
          <a:xfrm>
            <a:off x="609600" y="5496875"/>
            <a:ext cx="5745257" cy="64633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Neutron-deficient Sr (should be) accessible at FRIB-ReA6: a priority to perform safe Coulomb excitation</a:t>
            </a:r>
          </a:p>
        </p:txBody>
      </p:sp>
    </p:spTree>
    <p:extLst>
      <p:ext uri="{BB962C8B-B14F-4D97-AF65-F5344CB8AC3E}">
        <p14:creationId xmlns:p14="http://schemas.microsoft.com/office/powerpoint/2010/main" val="592603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5181-ED6E-ECB2-A5D3-C2BC3600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Strontium-80 Coulomb excitation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CBB8A-8ABC-73D3-C320-7C2513325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CA489-E33F-EBC3-B62A-C9594582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DDC638-9E0B-7870-D318-A6B7720D6347}"/>
              </a:ext>
            </a:extLst>
          </p:cNvPr>
          <p:cNvSpPr txBox="1"/>
          <p:nvPr/>
        </p:nvSpPr>
        <p:spPr>
          <a:xfrm>
            <a:off x="5210180" y="1543864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With thanks to: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F452A8-2C73-654E-05B0-C21A22424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299" y="2287874"/>
            <a:ext cx="10725402" cy="129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8452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5181-ED6E-ECB2-A5D3-C2BC3600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Molybdenum-92 Coulomb excitation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CBB8A-8ABC-73D3-C320-7C2513325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CA489-E33F-EBC3-B62A-C9594582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DBEF94-255D-F276-B0A9-0F373681A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8209" y="2913527"/>
            <a:ext cx="3886488" cy="29097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E39588-7CC4-5FF3-2BF9-6CEE349C5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809" y="2651955"/>
            <a:ext cx="7772400" cy="34328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BECB38-EA56-77C8-E229-17C89E36BBF0}"/>
              </a:ext>
            </a:extLst>
          </p:cNvPr>
          <p:cNvSpPr txBox="1"/>
          <p:nvPr/>
        </p:nvSpPr>
        <p:spPr>
          <a:xfrm>
            <a:off x="4843894" y="6084808"/>
            <a:ext cx="2504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J. </a:t>
            </a:r>
            <a:r>
              <a:rPr lang="en-US" sz="14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Heery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 et al., in preparation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86249-6B77-19E1-DC80-9307655D45A1}"/>
              </a:ext>
            </a:extLst>
          </p:cNvPr>
          <p:cNvSpPr txBox="1"/>
          <p:nvPr/>
        </p:nvSpPr>
        <p:spPr>
          <a:xfrm>
            <a:off x="609600" y="1136409"/>
            <a:ext cx="673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Molybdenum-92 Coulomb excited on a </a:t>
            </a:r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166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Er target - same campaign as </a:t>
            </a:r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208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Pb</a:t>
            </a: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Multiple low-spin states observed – some previously unassigned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C2D1FE3-F1E4-1EE2-78D2-2871AE65C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1109" y="1098192"/>
            <a:ext cx="3360688" cy="1590496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B93FD91-AC5C-6832-9D4E-F6E32536B53C}"/>
              </a:ext>
            </a:extLst>
          </p:cNvPr>
          <p:cNvCxnSpPr/>
          <p:nvPr/>
        </p:nvCxnSpPr>
        <p:spPr>
          <a:xfrm flipV="1">
            <a:off x="8103810" y="1233714"/>
            <a:ext cx="0" cy="135466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FF07C0C-D912-0DA5-9916-473DD03489DC}"/>
              </a:ext>
            </a:extLst>
          </p:cNvPr>
          <p:cNvSpPr txBox="1"/>
          <p:nvPr/>
        </p:nvSpPr>
        <p:spPr>
          <a:xfrm rot="16200000">
            <a:off x="7570055" y="1108395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556169"/>
                </a:solidFill>
                <a:latin typeface="Georgia"/>
                <a:cs typeface="Georgia"/>
              </a:rPr>
              <a:t>4 MeV</a:t>
            </a:r>
          </a:p>
        </p:txBody>
      </p:sp>
    </p:spTree>
    <p:extLst>
      <p:ext uri="{BB962C8B-B14F-4D97-AF65-F5344CB8AC3E}">
        <p14:creationId xmlns:p14="http://schemas.microsoft.com/office/powerpoint/2010/main" val="1449269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5181-ED6E-ECB2-A5D3-C2BC3600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Molybdenum-92 Coulomb excitation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267A50-85D4-1C35-284E-AF6C574AA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38" y="3208556"/>
            <a:ext cx="4660038" cy="3051531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CBB8A-8ABC-73D3-C320-7C2513325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CA489-E33F-EBC3-B62A-C9594582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BECB38-EA56-77C8-E229-17C89E36BBF0}"/>
              </a:ext>
            </a:extLst>
          </p:cNvPr>
          <p:cNvSpPr txBox="1"/>
          <p:nvPr/>
        </p:nvSpPr>
        <p:spPr>
          <a:xfrm>
            <a:off x="4843894" y="6084808"/>
            <a:ext cx="2504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J. </a:t>
            </a:r>
            <a:r>
              <a:rPr lang="en-US" sz="14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Heery</a:t>
            </a:r>
            <a:r>
              <a:rPr lang="en-US" sz="1400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 et al., in preparation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F08654-02A9-810A-33D2-8C2989D6A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3675" y="1469292"/>
            <a:ext cx="5974265" cy="39828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D7FD2E-E8E9-405F-5ED2-792C57BC5B47}"/>
              </a:ext>
            </a:extLst>
          </p:cNvPr>
          <p:cNvSpPr txBox="1"/>
          <p:nvPr/>
        </p:nvSpPr>
        <p:spPr>
          <a:xfrm>
            <a:off x="157389" y="1044733"/>
            <a:ext cx="54863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Oblate deformation [+</a:t>
            </a:r>
            <a:r>
              <a:rPr lang="en-US" dirty="0" err="1">
                <a:solidFill>
                  <a:srgbClr val="556169"/>
                </a:solidFill>
                <a:latin typeface="Georgia"/>
                <a:cs typeface="Georgia"/>
              </a:rPr>
              <a:t>ve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 Q</a:t>
            </a:r>
            <a:r>
              <a:rPr lang="en-US" baseline="-25000" dirty="0">
                <a:solidFill>
                  <a:srgbClr val="556169"/>
                </a:solidFill>
                <a:latin typeface="Georgia"/>
                <a:cs typeface="Georgia"/>
              </a:rPr>
              <a:t>s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(2</a:t>
            </a:r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+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)] with indications of triaxiality, consistent with SM predictions</a:t>
            </a: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Smaller B(E3) than observed in Sr and Zr isotones – well reproduced by </a:t>
            </a:r>
            <a:r>
              <a:rPr lang="en-US" dirty="0" err="1">
                <a:solidFill>
                  <a:srgbClr val="556169"/>
                </a:solidFill>
                <a:latin typeface="Georgia"/>
                <a:cs typeface="Georgia"/>
              </a:rPr>
              <a:t>Skyrme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 (SKX) + QRPA</a:t>
            </a:r>
          </a:p>
        </p:txBody>
      </p:sp>
    </p:spTree>
    <p:extLst>
      <p:ext uri="{BB962C8B-B14F-4D97-AF65-F5344CB8AC3E}">
        <p14:creationId xmlns:p14="http://schemas.microsoft.com/office/powerpoint/2010/main" val="39270136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55181-ED6E-ECB2-A5D3-C2BC36003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Molybdenum-92 Coulomb excitation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CBB8A-8ABC-73D3-C320-7C2513325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CA489-E33F-EBC3-B62A-C9594582A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81E83F-2011-CC36-0C29-BBB90618B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78" y="2776081"/>
            <a:ext cx="10368644" cy="13058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E2B6DB-7FBF-59A9-4BC1-AB297877DF25}"/>
              </a:ext>
            </a:extLst>
          </p:cNvPr>
          <p:cNvSpPr txBox="1"/>
          <p:nvPr/>
        </p:nvSpPr>
        <p:spPr>
          <a:xfrm>
            <a:off x="5210180" y="1543864"/>
            <a:ext cx="1771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With thanks to:</a:t>
            </a:r>
          </a:p>
        </p:txBody>
      </p:sp>
    </p:spTree>
    <p:extLst>
      <p:ext uri="{BB962C8B-B14F-4D97-AF65-F5344CB8AC3E}">
        <p14:creationId xmlns:p14="http://schemas.microsoft.com/office/powerpoint/2010/main" val="1433046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AEEA-D69F-5D8F-2085-226A8B29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1FEC7-3DCD-D661-B97C-9A032B7F672B}"/>
              </a:ext>
            </a:extLst>
          </p:cNvPr>
          <p:cNvSpPr txBox="1"/>
          <p:nvPr/>
        </p:nvSpPr>
        <p:spPr>
          <a:xfrm>
            <a:off x="3896923" y="1290124"/>
            <a:ext cx="741010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556169"/>
                </a:solidFill>
                <a:latin typeface="Georgia"/>
                <a:cs typeface="Georgia"/>
              </a:rPr>
              <a:t>Why Coulomb excitation?</a:t>
            </a:r>
          </a:p>
          <a:p>
            <a:pPr algn="r"/>
            <a:endParaRPr lang="en-US" b="1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Electromagnetic (“model independent”) probe of the nucleus</a:t>
            </a:r>
          </a:p>
          <a:p>
            <a:pPr algn="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Sensitive to magnitudes and (relative) signs of electric multipole matrix elements including spectroscopic quadrupole moments</a:t>
            </a:r>
          </a:p>
          <a:p>
            <a:pPr algn="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Large cross sections – well-suited to RIB</a:t>
            </a:r>
          </a:p>
          <a:p>
            <a:pPr algn="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endParaRPr lang="en-US" dirty="0">
              <a:solidFill>
                <a:srgbClr val="556169"/>
              </a:solidFill>
              <a:latin typeface="Georgia"/>
              <a:cs typeface="Georgia"/>
            </a:endParaRPr>
          </a:p>
          <a:p>
            <a:pPr algn="r"/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Exceptional probe of nuclear deformation through sum rules</a:t>
            </a:r>
          </a:p>
          <a:p>
            <a:pPr algn="r"/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Kumar PRL </a:t>
            </a: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28 </a:t>
            </a:r>
            <a:r>
              <a:rPr lang="en-US" dirty="0">
                <a:solidFill>
                  <a:schemeClr val="bg2">
                    <a:lumMod val="60000"/>
                    <a:lumOff val="40000"/>
                  </a:schemeClr>
                </a:solidFill>
                <a:latin typeface="Georgia"/>
                <a:cs typeface="Georgia"/>
              </a:rPr>
              <a:t>249 (1972)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83C2A425-3393-D698-EB2D-6DFF326F9EC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FFFFFF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625EC3-6C33-CC45-91BB-212F920403D2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F42C58F-77FA-A60B-6266-370E52D692C0}"/>
              </a:ext>
            </a:extLst>
          </p:cNvPr>
          <p:cNvSpPr/>
          <p:nvPr/>
        </p:nvSpPr>
        <p:spPr>
          <a:xfrm>
            <a:off x="97200" y="3072984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2DD024DD-8BC0-F70B-6F22-F90E247F4F70}"/>
              </a:ext>
            </a:extLst>
          </p:cNvPr>
          <p:cNvSpPr/>
          <p:nvPr/>
        </p:nvSpPr>
        <p:spPr>
          <a:xfrm>
            <a:off x="2163782" y="774248"/>
            <a:ext cx="2290971" cy="2951922"/>
          </a:xfrm>
          <a:custGeom>
            <a:avLst/>
            <a:gdLst>
              <a:gd name="connsiteX0" fmla="*/ 4863131 w 4863131"/>
              <a:gd name="connsiteY0" fmla="*/ 2951922 h 2951922"/>
              <a:gd name="connsiteX1" fmla="*/ 579366 w 4863131"/>
              <a:gd name="connsiteY1" fmla="*/ 2683565 h 2951922"/>
              <a:gd name="connsiteX2" fmla="*/ 330888 w 4863131"/>
              <a:gd name="connsiteY2" fmla="*/ 1977887 h 2951922"/>
              <a:gd name="connsiteX3" fmla="*/ 3282810 w 4863131"/>
              <a:gd name="connsiteY3" fmla="*/ 0 h 2951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63131" h="2951922">
                <a:moveTo>
                  <a:pt x="4863131" y="2951922"/>
                </a:moveTo>
                <a:cubicBezTo>
                  <a:pt x="3098935" y="2898913"/>
                  <a:pt x="1334740" y="2845904"/>
                  <a:pt x="579366" y="2683565"/>
                </a:cubicBezTo>
                <a:cubicBezTo>
                  <a:pt x="-176008" y="2521226"/>
                  <a:pt x="-119686" y="2425148"/>
                  <a:pt x="330888" y="1977887"/>
                </a:cubicBezTo>
                <a:cubicBezTo>
                  <a:pt x="781462" y="1530626"/>
                  <a:pt x="2681493" y="387626"/>
                  <a:pt x="3282810" y="0"/>
                </a:cubicBezTo>
              </a:path>
            </a:pathLst>
          </a:custGeom>
          <a:noFill/>
          <a:ln w="25400">
            <a:solidFill>
              <a:srgbClr val="000000"/>
            </a:solidFill>
            <a:headEnd type="none"/>
            <a:tailEnd type="stealth" w="lg" len="lg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A867BE0-3627-5A76-5AD6-6B653687FC95}"/>
              </a:ext>
            </a:extLst>
          </p:cNvPr>
          <p:cNvSpPr/>
          <p:nvPr/>
        </p:nvSpPr>
        <p:spPr>
          <a:xfrm>
            <a:off x="439379" y="3196745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94D65D7-A49B-CCB9-55BF-9526B12781B9}"/>
              </a:ext>
            </a:extLst>
          </p:cNvPr>
          <p:cNvSpPr/>
          <p:nvPr/>
        </p:nvSpPr>
        <p:spPr>
          <a:xfrm>
            <a:off x="-87650" y="3454069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1D1D1E6-A01A-CC93-ED7A-B832A64B3D6F}"/>
              </a:ext>
            </a:extLst>
          </p:cNvPr>
          <p:cNvSpPr/>
          <p:nvPr/>
        </p:nvSpPr>
        <p:spPr>
          <a:xfrm>
            <a:off x="-311804" y="3523816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2F348BF-FDF4-CA2E-5DDF-F5AF4331D585}"/>
              </a:ext>
            </a:extLst>
          </p:cNvPr>
          <p:cNvSpPr/>
          <p:nvPr/>
        </p:nvSpPr>
        <p:spPr>
          <a:xfrm>
            <a:off x="-225844" y="3124509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1762466-6A4E-23AC-405C-722AF822C0B8}"/>
              </a:ext>
            </a:extLst>
          </p:cNvPr>
          <p:cNvSpPr/>
          <p:nvPr/>
        </p:nvSpPr>
        <p:spPr>
          <a:xfrm>
            <a:off x="-108701" y="3800127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CE7AA1F-8DB3-4F74-7619-4606D6B4FE54}"/>
              </a:ext>
            </a:extLst>
          </p:cNvPr>
          <p:cNvSpPr/>
          <p:nvPr/>
        </p:nvSpPr>
        <p:spPr>
          <a:xfrm>
            <a:off x="629852" y="3744444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B9A79E3-AC91-5CF1-99F2-ED4CED0C2E1D}"/>
              </a:ext>
            </a:extLst>
          </p:cNvPr>
          <p:cNvSpPr/>
          <p:nvPr/>
        </p:nvSpPr>
        <p:spPr>
          <a:xfrm>
            <a:off x="276357" y="3829568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AA6A228-678F-1895-898B-4BE25A15BD24}"/>
              </a:ext>
            </a:extLst>
          </p:cNvPr>
          <p:cNvSpPr/>
          <p:nvPr/>
        </p:nvSpPr>
        <p:spPr>
          <a:xfrm>
            <a:off x="674156" y="3461617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69CC73B-6D3F-574A-BD0F-4BD126D212DA}"/>
              </a:ext>
            </a:extLst>
          </p:cNvPr>
          <p:cNvSpPr/>
          <p:nvPr/>
        </p:nvSpPr>
        <p:spPr>
          <a:xfrm>
            <a:off x="676654" y="4049552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8FF1C68-20D5-8EE8-1085-E3B2B94C5BDA}"/>
              </a:ext>
            </a:extLst>
          </p:cNvPr>
          <p:cNvSpPr/>
          <p:nvPr/>
        </p:nvSpPr>
        <p:spPr>
          <a:xfrm>
            <a:off x="314156" y="3563888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CA1D2F0-71B0-CD51-B29C-9C8E24971CC1}"/>
              </a:ext>
            </a:extLst>
          </p:cNvPr>
          <p:cNvSpPr/>
          <p:nvPr/>
        </p:nvSpPr>
        <p:spPr>
          <a:xfrm>
            <a:off x="-207452" y="4160093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6D50DD9-0A7C-8BC8-B912-68E23C57FF14}"/>
              </a:ext>
            </a:extLst>
          </p:cNvPr>
          <p:cNvSpPr/>
          <p:nvPr/>
        </p:nvSpPr>
        <p:spPr>
          <a:xfrm>
            <a:off x="740713" y="458338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160353E-F0EF-2F91-FFE3-9779E658D14A}"/>
              </a:ext>
            </a:extLst>
          </p:cNvPr>
          <p:cNvSpPr/>
          <p:nvPr/>
        </p:nvSpPr>
        <p:spPr>
          <a:xfrm>
            <a:off x="570639" y="4390699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1E07B1C4-063F-4625-C0F2-4EE4FFAE3D80}"/>
              </a:ext>
            </a:extLst>
          </p:cNvPr>
          <p:cNvSpPr/>
          <p:nvPr/>
        </p:nvSpPr>
        <p:spPr>
          <a:xfrm>
            <a:off x="864734" y="3816408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56EE4A0-5EA5-452F-2AB1-DFD7822FCA1D}"/>
              </a:ext>
            </a:extLst>
          </p:cNvPr>
          <p:cNvSpPr/>
          <p:nvPr/>
        </p:nvSpPr>
        <p:spPr>
          <a:xfrm>
            <a:off x="815945" y="4223380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538BA1D-9F57-0DF4-A3D7-467A49EA5FF7}"/>
              </a:ext>
            </a:extLst>
          </p:cNvPr>
          <p:cNvSpPr/>
          <p:nvPr/>
        </p:nvSpPr>
        <p:spPr>
          <a:xfrm>
            <a:off x="-430" y="4471587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583B284-FAA3-21BB-A41B-1F8C887B3440}"/>
              </a:ext>
            </a:extLst>
          </p:cNvPr>
          <p:cNvSpPr/>
          <p:nvPr/>
        </p:nvSpPr>
        <p:spPr>
          <a:xfrm>
            <a:off x="238561" y="4610959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6017E5C2-9856-9B37-863A-570BFF510302}"/>
              </a:ext>
            </a:extLst>
          </p:cNvPr>
          <p:cNvSpPr/>
          <p:nvPr/>
        </p:nvSpPr>
        <p:spPr>
          <a:xfrm>
            <a:off x="252787" y="4174069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F7CE7468-0B3A-CADE-F721-4AAD52F861B2}"/>
              </a:ext>
            </a:extLst>
          </p:cNvPr>
          <p:cNvSpPr/>
          <p:nvPr/>
        </p:nvSpPr>
        <p:spPr>
          <a:xfrm>
            <a:off x="-265064" y="4573376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4266E171-7C15-13C8-ED76-6928B9DD0E3E}"/>
              </a:ext>
            </a:extLst>
          </p:cNvPr>
          <p:cNvSpPr/>
          <p:nvPr/>
        </p:nvSpPr>
        <p:spPr>
          <a:xfrm>
            <a:off x="-99181" y="4860829"/>
            <a:ext cx="720000" cy="720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EA8C717-2249-F79B-09BA-1E689C6F2F07}"/>
              </a:ext>
            </a:extLst>
          </p:cNvPr>
          <p:cNvSpPr/>
          <p:nvPr/>
        </p:nvSpPr>
        <p:spPr>
          <a:xfrm>
            <a:off x="400110" y="4858838"/>
            <a:ext cx="720000" cy="720000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889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1B03E3A9-670F-C1A2-A8E7-3A1FEBA36469}"/>
              </a:ext>
            </a:extLst>
          </p:cNvPr>
          <p:cNvSpPr/>
          <p:nvPr/>
        </p:nvSpPr>
        <p:spPr>
          <a:xfrm rot="19946345">
            <a:off x="740332" y="3455904"/>
            <a:ext cx="1053548" cy="378230"/>
          </a:xfrm>
          <a:custGeom>
            <a:avLst/>
            <a:gdLst>
              <a:gd name="connsiteX0" fmla="*/ 0 w 1053548"/>
              <a:gd name="connsiteY0" fmla="*/ 192066 h 378230"/>
              <a:gd name="connsiteX1" fmla="*/ 139148 w 1053548"/>
              <a:gd name="connsiteY1" fmla="*/ 3222 h 378230"/>
              <a:gd name="connsiteX2" fmla="*/ 308113 w 1053548"/>
              <a:gd name="connsiteY2" fmla="*/ 331214 h 378230"/>
              <a:gd name="connsiteX3" fmla="*/ 477078 w 1053548"/>
              <a:gd name="connsiteY3" fmla="*/ 33040 h 378230"/>
              <a:gd name="connsiteX4" fmla="*/ 636104 w 1053548"/>
              <a:gd name="connsiteY4" fmla="*/ 341153 h 378230"/>
              <a:gd name="connsiteX5" fmla="*/ 805069 w 1053548"/>
              <a:gd name="connsiteY5" fmla="*/ 33040 h 378230"/>
              <a:gd name="connsiteX6" fmla="*/ 944217 w 1053548"/>
              <a:gd name="connsiteY6" fmla="*/ 370970 h 378230"/>
              <a:gd name="connsiteX7" fmla="*/ 1053548 w 1053548"/>
              <a:gd name="connsiteY7" fmla="*/ 231822 h 378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53548" h="378230" extrusionOk="0">
                <a:moveTo>
                  <a:pt x="0" y="192066"/>
                </a:moveTo>
                <a:cubicBezTo>
                  <a:pt x="38102" y="82473"/>
                  <a:pt x="83692" y="-18429"/>
                  <a:pt x="139148" y="3222"/>
                </a:cubicBezTo>
                <a:cubicBezTo>
                  <a:pt x="192756" y="26888"/>
                  <a:pt x="239725" y="326628"/>
                  <a:pt x="308113" y="331214"/>
                </a:cubicBezTo>
                <a:cubicBezTo>
                  <a:pt x="357824" y="342640"/>
                  <a:pt x="421338" y="37325"/>
                  <a:pt x="477078" y="33040"/>
                </a:cubicBezTo>
                <a:cubicBezTo>
                  <a:pt x="518254" y="27316"/>
                  <a:pt x="590008" y="345247"/>
                  <a:pt x="636104" y="341153"/>
                </a:cubicBezTo>
                <a:cubicBezTo>
                  <a:pt x="702067" y="342493"/>
                  <a:pt x="760420" y="14276"/>
                  <a:pt x="805069" y="33040"/>
                </a:cubicBezTo>
                <a:cubicBezTo>
                  <a:pt x="845783" y="36380"/>
                  <a:pt x="893432" y="346663"/>
                  <a:pt x="944217" y="370970"/>
                </a:cubicBezTo>
                <a:cubicBezTo>
                  <a:pt x="984360" y="391993"/>
                  <a:pt x="1013294" y="326709"/>
                  <a:pt x="1053548" y="231822"/>
                </a:cubicBezTo>
              </a:path>
            </a:pathLst>
          </a:custGeom>
          <a:noFill/>
          <a:ln w="25400">
            <a:solidFill>
              <a:schemeClr val="bg1"/>
            </a:solidFill>
            <a:tailEnd type="triangle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3548"/>
                      <a:gd name="connsiteY0" fmla="*/ 192066 h 378230"/>
                      <a:gd name="connsiteX1" fmla="*/ 139148 w 1053548"/>
                      <a:gd name="connsiteY1" fmla="*/ 3222 h 378230"/>
                      <a:gd name="connsiteX2" fmla="*/ 308113 w 1053548"/>
                      <a:gd name="connsiteY2" fmla="*/ 331214 h 378230"/>
                      <a:gd name="connsiteX3" fmla="*/ 477078 w 1053548"/>
                      <a:gd name="connsiteY3" fmla="*/ 33040 h 378230"/>
                      <a:gd name="connsiteX4" fmla="*/ 636104 w 1053548"/>
                      <a:gd name="connsiteY4" fmla="*/ 341153 h 378230"/>
                      <a:gd name="connsiteX5" fmla="*/ 805069 w 1053548"/>
                      <a:gd name="connsiteY5" fmla="*/ 33040 h 378230"/>
                      <a:gd name="connsiteX6" fmla="*/ 944217 w 1053548"/>
                      <a:gd name="connsiteY6" fmla="*/ 370970 h 378230"/>
                      <a:gd name="connsiteX7" fmla="*/ 1053548 w 1053548"/>
                      <a:gd name="connsiteY7" fmla="*/ 231822 h 3782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53548" h="378230">
                        <a:moveTo>
                          <a:pt x="0" y="192066"/>
                        </a:moveTo>
                        <a:cubicBezTo>
                          <a:pt x="43898" y="86048"/>
                          <a:pt x="87796" y="-19969"/>
                          <a:pt x="139148" y="3222"/>
                        </a:cubicBezTo>
                        <a:cubicBezTo>
                          <a:pt x="190500" y="26413"/>
                          <a:pt x="251791" y="326244"/>
                          <a:pt x="308113" y="331214"/>
                        </a:cubicBezTo>
                        <a:cubicBezTo>
                          <a:pt x="364435" y="336184"/>
                          <a:pt x="422413" y="31384"/>
                          <a:pt x="477078" y="33040"/>
                        </a:cubicBezTo>
                        <a:cubicBezTo>
                          <a:pt x="531743" y="34696"/>
                          <a:pt x="581439" y="341153"/>
                          <a:pt x="636104" y="341153"/>
                        </a:cubicBezTo>
                        <a:cubicBezTo>
                          <a:pt x="690769" y="341153"/>
                          <a:pt x="753717" y="28070"/>
                          <a:pt x="805069" y="33040"/>
                        </a:cubicBezTo>
                        <a:cubicBezTo>
                          <a:pt x="856421" y="38009"/>
                          <a:pt x="902804" y="337840"/>
                          <a:pt x="944217" y="370970"/>
                        </a:cubicBezTo>
                        <a:cubicBezTo>
                          <a:pt x="985630" y="404100"/>
                          <a:pt x="1019589" y="317961"/>
                          <a:pt x="1053548" y="231822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>
            <a:glow rad="101600">
              <a:srgbClr val="000000">
                <a:alpha val="40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Content Placeholder 7">
            <a:extLst>
              <a:ext uri="{FF2B5EF4-FFF2-40B4-BE49-F238E27FC236}">
                <a16:creationId xmlns:a16="http://schemas.microsoft.com/office/drawing/2014/main" id="{833463EE-7724-A367-9670-D2279174DC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4329109">
            <a:off x="1262559" y="2486576"/>
            <a:ext cx="1549895" cy="1549895"/>
          </a:xfrm>
        </p:spPr>
      </p:pic>
      <p:sp>
        <p:nvSpPr>
          <p:cNvPr id="51" name="Oval 50">
            <a:extLst>
              <a:ext uri="{FF2B5EF4-FFF2-40B4-BE49-F238E27FC236}">
                <a16:creationId xmlns:a16="http://schemas.microsoft.com/office/drawing/2014/main" id="{28041EBE-4D0E-03AD-D560-BA87266638BF}"/>
              </a:ext>
            </a:extLst>
          </p:cNvPr>
          <p:cNvSpPr/>
          <p:nvPr/>
        </p:nvSpPr>
        <p:spPr>
          <a:xfrm>
            <a:off x="-1080430" y="2887632"/>
            <a:ext cx="2880000" cy="2880000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44BEAB44-F7BB-FB1E-68D9-E3829FB2262C}"/>
              </a:ext>
            </a:extLst>
          </p:cNvPr>
          <p:cNvSpPr/>
          <p:nvPr/>
        </p:nvSpPr>
        <p:spPr>
          <a:xfrm>
            <a:off x="-1440430" y="2527632"/>
            <a:ext cx="3600000" cy="3600000"/>
          </a:xfrm>
          <a:prstGeom prst="ellipse">
            <a:avLst/>
          </a:prstGeom>
          <a:noFill/>
          <a:ln>
            <a:solidFill>
              <a:schemeClr val="tx1">
                <a:alpha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2FAE50E-E889-97FA-F120-9FC64441F4F6}"/>
              </a:ext>
            </a:extLst>
          </p:cNvPr>
          <p:cNvSpPr/>
          <p:nvPr/>
        </p:nvSpPr>
        <p:spPr>
          <a:xfrm>
            <a:off x="-1260430" y="2709172"/>
            <a:ext cx="3240000" cy="3240000"/>
          </a:xfrm>
          <a:prstGeom prst="ellipse">
            <a:avLst/>
          </a:prstGeom>
          <a:noFill/>
          <a:ln>
            <a:solidFill>
              <a:schemeClr val="tx1">
                <a:alpha val="7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D1759E7-F20C-14A2-F2D3-1C0D918A79F7}"/>
              </a:ext>
            </a:extLst>
          </p:cNvPr>
          <p:cNvSpPr/>
          <p:nvPr/>
        </p:nvSpPr>
        <p:spPr>
          <a:xfrm>
            <a:off x="-1592846" y="2329291"/>
            <a:ext cx="3960000" cy="3960000"/>
          </a:xfrm>
          <a:prstGeom prst="ellipse">
            <a:avLst/>
          </a:prstGeom>
          <a:noFill/>
          <a:ln>
            <a:solidFill>
              <a:schemeClr val="tx1">
                <a:alpha val="1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147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3CCD5-8BC0-992C-F85C-D986ADACF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Coulomb excitation as a tool for nuclear medicine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F7265-C749-7D66-52EA-0F57A32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6FA55-A501-604B-D970-505E45E66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27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3CCD5-8BC0-992C-F85C-D986ADACF3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Coulomb excitation as a tool for nuclear medicine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F7265-C749-7D66-52EA-0F57A32B5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6FA55-A501-604B-D970-505E45E66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31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4E99DA5-1DBF-0188-35A6-2D62A5934F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242091"/>
            <a:ext cx="7772400" cy="31327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BEF359-1F62-A3DD-B433-1410F93E7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259" y="1102306"/>
            <a:ext cx="9347482" cy="21397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F25C1BC-68E5-1EBC-B6B6-861A6CA0D1B6}"/>
              </a:ext>
            </a:extLst>
          </p:cNvPr>
          <p:cNvSpPr txBox="1"/>
          <p:nvPr/>
        </p:nvSpPr>
        <p:spPr>
          <a:xfrm>
            <a:off x="356335" y="2918925"/>
            <a:ext cx="2919389" cy="64633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ANL ATLAS proposal 2123</a:t>
            </a:r>
          </a:p>
          <a:p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PI: Jacob </a:t>
            </a:r>
            <a:r>
              <a:rPr lang="en-US" dirty="0" err="1">
                <a:solidFill>
                  <a:srgbClr val="556169"/>
                </a:solidFill>
                <a:latin typeface="Georgia"/>
                <a:cs typeface="Georgia"/>
              </a:rPr>
              <a:t>Heery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 (Surrey)</a:t>
            </a:r>
          </a:p>
        </p:txBody>
      </p:sp>
    </p:spTree>
    <p:extLst>
      <p:ext uri="{BB962C8B-B14F-4D97-AF65-F5344CB8AC3E}">
        <p14:creationId xmlns:p14="http://schemas.microsoft.com/office/powerpoint/2010/main" val="32360240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512BD3-EB0D-62A3-CBA6-6928BD3E0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25EA20-2FE9-4DC9-B8DF-9AE35684B9A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411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2B2D5486-0EE7-0313-5451-EB39A5EFD47C}"/>
              </a:ext>
            </a:extLst>
          </p:cNvPr>
          <p:cNvSpPr/>
          <p:nvPr/>
        </p:nvSpPr>
        <p:spPr bwMode="auto">
          <a:xfrm>
            <a:off x="-47500" y="4207231"/>
            <a:ext cx="5011701" cy="2439416"/>
          </a:xfrm>
          <a:custGeom>
            <a:avLst/>
            <a:gdLst>
              <a:gd name="connsiteX0" fmla="*/ 2278875 w 4557751"/>
              <a:gd name="connsiteY0" fmla="*/ 0 h 2144905"/>
              <a:gd name="connsiteX1" fmla="*/ 4553073 w 4557751"/>
              <a:gd name="connsiteY1" fmla="*/ 2052270 h 2144905"/>
              <a:gd name="connsiteX2" fmla="*/ 4557751 w 4557751"/>
              <a:gd name="connsiteY2" fmla="*/ 2144905 h 2144905"/>
              <a:gd name="connsiteX3" fmla="*/ 0 w 4557751"/>
              <a:gd name="connsiteY3" fmla="*/ 2144905 h 2144905"/>
              <a:gd name="connsiteX4" fmla="*/ 4678 w 4557751"/>
              <a:gd name="connsiteY4" fmla="*/ 2052270 h 2144905"/>
              <a:gd name="connsiteX5" fmla="*/ 2278875 w 4557751"/>
              <a:gd name="connsiteY5" fmla="*/ 0 h 2144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57751" h="2144905">
                <a:moveTo>
                  <a:pt x="2278875" y="0"/>
                </a:moveTo>
                <a:cubicBezTo>
                  <a:pt x="3462491" y="0"/>
                  <a:pt x="4436007" y="899541"/>
                  <a:pt x="4553073" y="2052270"/>
                </a:cubicBezTo>
                <a:lnTo>
                  <a:pt x="4557751" y="2144905"/>
                </a:lnTo>
                <a:lnTo>
                  <a:pt x="0" y="2144905"/>
                </a:lnTo>
                <a:lnTo>
                  <a:pt x="4678" y="2052270"/>
                </a:lnTo>
                <a:cubicBezTo>
                  <a:pt x="121744" y="899541"/>
                  <a:pt x="1095260" y="0"/>
                  <a:pt x="2278875" y="0"/>
                </a:cubicBez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0">
                <a:schemeClr val="tx2">
                  <a:lumMod val="20000"/>
                  <a:lumOff val="80000"/>
                </a:schemeClr>
              </a:gs>
              <a:gs pos="80000">
                <a:schemeClr val="tx2"/>
              </a:gs>
              <a:gs pos="100000">
                <a:schemeClr val="accent1"/>
              </a:gs>
            </a:gsLst>
            <a:lin ang="8100000" scaled="1"/>
            <a:tileRect/>
          </a:gradFill>
          <a:ln>
            <a:solidFill>
              <a:schemeClr val="accent1">
                <a:lumMod val="75000"/>
              </a:schemeClr>
            </a:solidFill>
            <a:headEnd/>
            <a:tailEnd/>
          </a:ln>
          <a:effectLst>
            <a:outerShdw blurRad="45000" dist="25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6AEEA-D69F-5D8F-2085-226A8B29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4</a:t>
            </a:fld>
            <a:endParaRPr lang="en-US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83C2A425-3393-D698-EB2D-6DFF326F9EC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FFFFFF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625EC3-6C33-CC45-91BB-212F920403D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30C73161-D733-93FB-5120-E774907CA264}"/>
              </a:ext>
            </a:extLst>
          </p:cNvPr>
          <p:cNvSpPr/>
          <p:nvPr/>
        </p:nvSpPr>
        <p:spPr bwMode="auto">
          <a:xfrm>
            <a:off x="-1052974" y="3083457"/>
            <a:ext cx="7022649" cy="3479370"/>
          </a:xfrm>
          <a:custGeom>
            <a:avLst/>
            <a:gdLst>
              <a:gd name="connsiteX0" fmla="*/ 3193275 w 6386551"/>
              <a:gd name="connsiteY0" fmla="*/ 0 h 3059305"/>
              <a:gd name="connsiteX1" fmla="*/ 6377152 w 6386551"/>
              <a:gd name="connsiteY1" fmla="*/ 2873178 h 3059305"/>
              <a:gd name="connsiteX2" fmla="*/ 6386551 w 6386551"/>
              <a:gd name="connsiteY2" fmla="*/ 3059305 h 3059305"/>
              <a:gd name="connsiteX3" fmla="*/ 0 w 6386551"/>
              <a:gd name="connsiteY3" fmla="*/ 3059305 h 3059305"/>
              <a:gd name="connsiteX4" fmla="*/ 9399 w 6386551"/>
              <a:gd name="connsiteY4" fmla="*/ 2873178 h 3059305"/>
              <a:gd name="connsiteX5" fmla="*/ 3193275 w 6386551"/>
              <a:gd name="connsiteY5" fmla="*/ 0 h 3059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386551" h="3059305">
                <a:moveTo>
                  <a:pt x="3193275" y="0"/>
                </a:moveTo>
                <a:cubicBezTo>
                  <a:pt x="4850336" y="0"/>
                  <a:pt x="6213260" y="1259357"/>
                  <a:pt x="6377152" y="2873178"/>
                </a:cubicBezTo>
                <a:lnTo>
                  <a:pt x="6386551" y="3059305"/>
                </a:lnTo>
                <a:lnTo>
                  <a:pt x="0" y="3059305"/>
                </a:lnTo>
                <a:lnTo>
                  <a:pt x="9399" y="2873178"/>
                </a:lnTo>
                <a:cubicBezTo>
                  <a:pt x="173291" y="1259357"/>
                  <a:pt x="1536214" y="0"/>
                  <a:pt x="3193275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75000"/>
                <a:alpha val="2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2A438B9D-BC3B-F4A8-68AB-40CE06E09338}"/>
              </a:ext>
            </a:extLst>
          </p:cNvPr>
          <p:cNvSpPr/>
          <p:nvPr/>
        </p:nvSpPr>
        <p:spPr bwMode="auto">
          <a:xfrm>
            <a:off x="-298869" y="3863422"/>
            <a:ext cx="5514438" cy="2699405"/>
          </a:xfrm>
          <a:custGeom>
            <a:avLst/>
            <a:gdLst>
              <a:gd name="connsiteX0" fmla="*/ 2507475 w 5014951"/>
              <a:gd name="connsiteY0" fmla="*/ 0 h 2373505"/>
              <a:gd name="connsiteX1" fmla="*/ 5009093 w 5014951"/>
              <a:gd name="connsiteY1" fmla="*/ 2257497 h 2373505"/>
              <a:gd name="connsiteX2" fmla="*/ 5014951 w 5014951"/>
              <a:gd name="connsiteY2" fmla="*/ 2373505 h 2373505"/>
              <a:gd name="connsiteX3" fmla="*/ 0 w 5014951"/>
              <a:gd name="connsiteY3" fmla="*/ 2373505 h 2373505"/>
              <a:gd name="connsiteX4" fmla="*/ 5858 w 5014951"/>
              <a:gd name="connsiteY4" fmla="*/ 2257497 h 2373505"/>
              <a:gd name="connsiteX5" fmla="*/ 2507475 w 5014951"/>
              <a:gd name="connsiteY5" fmla="*/ 0 h 2373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14951" h="2373505">
                <a:moveTo>
                  <a:pt x="2507475" y="0"/>
                </a:moveTo>
                <a:cubicBezTo>
                  <a:pt x="3809452" y="0"/>
                  <a:pt x="4880320" y="989495"/>
                  <a:pt x="5009093" y="2257497"/>
                </a:cubicBezTo>
                <a:lnTo>
                  <a:pt x="5014951" y="2373505"/>
                </a:lnTo>
                <a:lnTo>
                  <a:pt x="0" y="2373505"/>
                </a:lnTo>
                <a:lnTo>
                  <a:pt x="5858" y="2257497"/>
                </a:lnTo>
                <a:cubicBezTo>
                  <a:pt x="134630" y="989495"/>
                  <a:pt x="1205499" y="0"/>
                  <a:pt x="2507475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75000"/>
                <a:alpha val="8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2950BC2D-CDF8-1559-CDDA-C84B27DE7722}"/>
              </a:ext>
            </a:extLst>
          </p:cNvPr>
          <p:cNvSpPr/>
          <p:nvPr/>
        </p:nvSpPr>
        <p:spPr bwMode="auto">
          <a:xfrm>
            <a:off x="-550237" y="3603434"/>
            <a:ext cx="6017175" cy="2959393"/>
          </a:xfrm>
          <a:custGeom>
            <a:avLst/>
            <a:gdLst>
              <a:gd name="connsiteX0" fmla="*/ 2736075 w 5472151"/>
              <a:gd name="connsiteY0" fmla="*/ 0 h 2602105"/>
              <a:gd name="connsiteX1" fmla="*/ 5465112 w 5472151"/>
              <a:gd name="connsiteY1" fmla="*/ 2462724 h 2602105"/>
              <a:gd name="connsiteX2" fmla="*/ 5472151 w 5472151"/>
              <a:gd name="connsiteY2" fmla="*/ 2602105 h 2602105"/>
              <a:gd name="connsiteX3" fmla="*/ 0 w 5472151"/>
              <a:gd name="connsiteY3" fmla="*/ 2602105 h 2602105"/>
              <a:gd name="connsiteX4" fmla="*/ 7038 w 5472151"/>
              <a:gd name="connsiteY4" fmla="*/ 2462724 h 2602105"/>
              <a:gd name="connsiteX5" fmla="*/ 2736075 w 5472151"/>
              <a:gd name="connsiteY5" fmla="*/ 0 h 2602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72151" h="2602105">
                <a:moveTo>
                  <a:pt x="2736075" y="0"/>
                </a:moveTo>
                <a:cubicBezTo>
                  <a:pt x="4156414" y="0"/>
                  <a:pt x="5324633" y="1079448"/>
                  <a:pt x="5465112" y="2462724"/>
                </a:cubicBezTo>
                <a:lnTo>
                  <a:pt x="5472151" y="2602105"/>
                </a:lnTo>
                <a:lnTo>
                  <a:pt x="0" y="2602105"/>
                </a:lnTo>
                <a:lnTo>
                  <a:pt x="7038" y="2462724"/>
                </a:lnTo>
                <a:cubicBezTo>
                  <a:pt x="147517" y="1079448"/>
                  <a:pt x="1315737" y="0"/>
                  <a:pt x="2736075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75000"/>
                <a:alpha val="6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D6C2DD95-33B0-0EE0-E0C4-90AC91161B72}"/>
              </a:ext>
            </a:extLst>
          </p:cNvPr>
          <p:cNvSpPr/>
          <p:nvPr/>
        </p:nvSpPr>
        <p:spPr bwMode="auto">
          <a:xfrm>
            <a:off x="-801606" y="3343444"/>
            <a:ext cx="6519912" cy="3219380"/>
          </a:xfrm>
          <a:custGeom>
            <a:avLst/>
            <a:gdLst>
              <a:gd name="connsiteX0" fmla="*/ 2964675 w 5929351"/>
              <a:gd name="connsiteY0" fmla="*/ 0 h 2830704"/>
              <a:gd name="connsiteX1" fmla="*/ 5921132 w 5929351"/>
              <a:gd name="connsiteY1" fmla="*/ 2667951 h 2830704"/>
              <a:gd name="connsiteX2" fmla="*/ 5929351 w 5929351"/>
              <a:gd name="connsiteY2" fmla="*/ 2830704 h 2830704"/>
              <a:gd name="connsiteX3" fmla="*/ 0 w 5929351"/>
              <a:gd name="connsiteY3" fmla="*/ 2830704 h 2830704"/>
              <a:gd name="connsiteX4" fmla="*/ 8218 w 5929351"/>
              <a:gd name="connsiteY4" fmla="*/ 2667951 h 2830704"/>
              <a:gd name="connsiteX5" fmla="*/ 2964675 w 5929351"/>
              <a:gd name="connsiteY5" fmla="*/ 0 h 283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29351" h="2830704">
                <a:moveTo>
                  <a:pt x="2964675" y="0"/>
                </a:moveTo>
                <a:cubicBezTo>
                  <a:pt x="4503375" y="0"/>
                  <a:pt x="5768946" y="1169403"/>
                  <a:pt x="5921132" y="2667951"/>
                </a:cubicBezTo>
                <a:lnTo>
                  <a:pt x="5929351" y="2830704"/>
                </a:lnTo>
                <a:lnTo>
                  <a:pt x="0" y="2830704"/>
                </a:lnTo>
                <a:lnTo>
                  <a:pt x="8218" y="2667951"/>
                </a:lnTo>
                <a:cubicBezTo>
                  <a:pt x="160404" y="1169403"/>
                  <a:pt x="1425975" y="0"/>
                  <a:pt x="2964675" y="0"/>
                </a:cubicBezTo>
                <a:close/>
              </a:path>
            </a:pathLst>
          </a:custGeom>
          <a:noFill/>
          <a:ln>
            <a:solidFill>
              <a:schemeClr val="accent1">
                <a:lumMod val="75000"/>
                <a:alpha val="40000"/>
              </a:schemeClr>
            </a:solidFill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b">
            <a:prstTxWarp prst="textNoShape">
              <a:avLst/>
            </a:prstTxWarp>
          </a:bodyPr>
          <a:lstStyle/>
          <a:p>
            <a:pPr algn="ctr">
              <a:spcBef>
                <a:spcPct val="0"/>
              </a:spcBef>
            </a:pP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C1F100-8224-DD22-68A3-EA6DC04FD995}"/>
              </a:ext>
            </a:extLst>
          </p:cNvPr>
          <p:cNvSpPr txBox="1"/>
          <p:nvPr/>
        </p:nvSpPr>
        <p:spPr>
          <a:xfrm>
            <a:off x="5059715" y="2974381"/>
            <a:ext cx="476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Typical </a:t>
            </a:r>
            <a:r>
              <a:rPr lang="en-US" dirty="0" err="1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CoulEx</a:t>
            </a:r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reaction: </a:t>
            </a:r>
            <a:r>
              <a:rPr lang="en-US" dirty="0" err="1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dV</a:t>
            </a:r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/</a:t>
            </a:r>
            <a:r>
              <a:rPr lang="en-US" dirty="0" err="1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dr</a:t>
            </a:r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≈ 10</a:t>
            </a:r>
            <a:r>
              <a:rPr lang="en-US" baseline="30000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30</a:t>
            </a:r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 V/cm</a:t>
            </a:r>
            <a:r>
              <a:rPr lang="en-US" baseline="30000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716824-BDAE-934A-5AE6-DF5964AE2E3C}"/>
              </a:ext>
            </a:extLst>
          </p:cNvPr>
          <p:cNvSpPr txBox="1"/>
          <p:nvPr/>
        </p:nvSpPr>
        <p:spPr>
          <a:xfrm>
            <a:off x="7745345" y="3681116"/>
            <a:ext cx="4283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Nucleus aligns relative to symmetry axis</a:t>
            </a:r>
          </a:p>
        </p:txBody>
      </p:sp>
      <p:pic>
        <p:nvPicPr>
          <p:cNvPr id="15" name="Picture 2" descr="File:Vector model of orbital angular momentum.svg">
            <a:extLst>
              <a:ext uri="{FF2B5EF4-FFF2-40B4-BE49-F238E27FC236}">
                <a16:creationId xmlns:a16="http://schemas.microsoft.com/office/drawing/2014/main" id="{56622096-CC0E-0087-9289-161B1C1F1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2802" y="4044855"/>
            <a:ext cx="2197532" cy="2504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FCB2C46-65C1-9B6E-468F-F7634EF6B592}"/>
              </a:ext>
            </a:extLst>
          </p:cNvPr>
          <p:cNvSpPr txBox="1"/>
          <p:nvPr/>
        </p:nvSpPr>
        <p:spPr>
          <a:xfrm>
            <a:off x="6157228" y="5036954"/>
            <a:ext cx="29258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Breaks m-state degeneracy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F7231E-921E-2D33-94A7-00013C28D22D}"/>
              </a:ext>
            </a:extLst>
          </p:cNvPr>
          <p:cNvSpPr txBox="1"/>
          <p:nvPr/>
        </p:nvSpPr>
        <p:spPr>
          <a:xfrm>
            <a:off x="421967" y="1387901"/>
            <a:ext cx="5044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How do we access quadrupole moments?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882E507-8857-1656-3904-F60B378C4B15}"/>
              </a:ext>
            </a:extLst>
          </p:cNvPr>
          <p:cNvSpPr txBox="1"/>
          <p:nvPr/>
        </p:nvSpPr>
        <p:spPr>
          <a:xfrm>
            <a:off x="1939519" y="2179712"/>
            <a:ext cx="8800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  <a:cs typeface="Calibri" panose="020F0502020204030204" pitchFamily="34" charset="0"/>
              </a:rPr>
              <a:t>Qualitative picture: Nuclei reorient in electric field gradient to minimize their energy</a:t>
            </a:r>
          </a:p>
        </p:txBody>
      </p:sp>
      <p:pic>
        <p:nvPicPr>
          <p:cNvPr id="19" name="Content Placeholder 7">
            <a:extLst>
              <a:ext uri="{FF2B5EF4-FFF2-40B4-BE49-F238E27FC236}">
                <a16:creationId xmlns:a16="http://schemas.microsoft.com/office/drawing/2014/main" id="{651D867D-1667-8C50-9F38-6AB41A8FBD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1674" y="2390045"/>
            <a:ext cx="2013350" cy="2013350"/>
          </a:xfrm>
        </p:spPr>
      </p:pic>
    </p:spTree>
    <p:extLst>
      <p:ext uri="{BB962C8B-B14F-4D97-AF65-F5344CB8AC3E}">
        <p14:creationId xmlns:p14="http://schemas.microsoft.com/office/powerpoint/2010/main" val="3376659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AEEA-D69F-5D8F-2085-226A8B29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5</a:t>
            </a:fld>
            <a:endParaRPr lang="en-US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83C2A425-3393-D698-EB2D-6DFF326F9EC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FFFFFF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625EC3-6C33-CC45-91BB-212F920403D2}" type="slidenum">
              <a:rPr lang="en-US" smtClean="0"/>
              <a:pPr/>
              <a:t>5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04AF6A-A7A4-290B-D86B-C2145ABF7421}"/>
              </a:ext>
            </a:extLst>
          </p:cNvPr>
          <p:cNvCxnSpPr/>
          <p:nvPr/>
        </p:nvCxnSpPr>
        <p:spPr>
          <a:xfrm>
            <a:off x="5688570" y="3470224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F48FB9-B2B8-24F4-4AAD-8135D1F0ADBD}"/>
              </a:ext>
            </a:extLst>
          </p:cNvPr>
          <p:cNvCxnSpPr/>
          <p:nvPr/>
        </p:nvCxnSpPr>
        <p:spPr>
          <a:xfrm>
            <a:off x="8590108" y="2952218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B573FE-D76A-1587-474C-421EA0C2230F}"/>
              </a:ext>
            </a:extLst>
          </p:cNvPr>
          <p:cNvCxnSpPr/>
          <p:nvPr/>
        </p:nvCxnSpPr>
        <p:spPr>
          <a:xfrm>
            <a:off x="8590108" y="3265554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846034-1777-F78D-BFDD-AF7F20B1917A}"/>
              </a:ext>
            </a:extLst>
          </p:cNvPr>
          <p:cNvCxnSpPr/>
          <p:nvPr/>
        </p:nvCxnSpPr>
        <p:spPr>
          <a:xfrm>
            <a:off x="8590108" y="3911583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E62C12-975B-412C-7092-847344FCA183}"/>
              </a:ext>
            </a:extLst>
          </p:cNvPr>
          <p:cNvCxnSpPr/>
          <p:nvPr/>
        </p:nvCxnSpPr>
        <p:spPr>
          <a:xfrm>
            <a:off x="2781093" y="2953649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E658EF-5DF0-DF65-020B-EB4580F05AA1}"/>
              </a:ext>
            </a:extLst>
          </p:cNvPr>
          <p:cNvCxnSpPr/>
          <p:nvPr/>
        </p:nvCxnSpPr>
        <p:spPr>
          <a:xfrm>
            <a:off x="2781093" y="3625589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904534-736C-4BD1-BBB1-6AE4D707543D}"/>
              </a:ext>
            </a:extLst>
          </p:cNvPr>
          <p:cNvCxnSpPr/>
          <p:nvPr/>
        </p:nvCxnSpPr>
        <p:spPr>
          <a:xfrm>
            <a:off x="2781093" y="3910935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C3EC8A1-DA7F-CF22-8C9C-94305495AFB9}"/>
              </a:ext>
            </a:extLst>
          </p:cNvPr>
          <p:cNvCxnSpPr/>
          <p:nvPr/>
        </p:nvCxnSpPr>
        <p:spPr>
          <a:xfrm flipH="1" flipV="1">
            <a:off x="3742995" y="2951671"/>
            <a:ext cx="1945576" cy="530426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A4A0F6-7824-CB1A-67D6-95A040DDC816}"/>
              </a:ext>
            </a:extLst>
          </p:cNvPr>
          <p:cNvCxnSpPr/>
          <p:nvPr/>
        </p:nvCxnSpPr>
        <p:spPr>
          <a:xfrm flipH="1">
            <a:off x="3742995" y="3481107"/>
            <a:ext cx="1945576" cy="144482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AF3B1D-A130-A53F-DFF7-CBA149FEE70D}"/>
              </a:ext>
            </a:extLst>
          </p:cNvPr>
          <p:cNvCxnSpPr/>
          <p:nvPr/>
        </p:nvCxnSpPr>
        <p:spPr>
          <a:xfrm flipH="1">
            <a:off x="3742995" y="3481106"/>
            <a:ext cx="1945575" cy="429829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67DE56D-1752-CA0B-8631-EAA407C25C03}"/>
              </a:ext>
            </a:extLst>
          </p:cNvPr>
          <p:cNvCxnSpPr/>
          <p:nvPr/>
        </p:nvCxnSpPr>
        <p:spPr>
          <a:xfrm flipH="1" flipV="1">
            <a:off x="6650474" y="3470222"/>
            <a:ext cx="1874949" cy="447378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DA07F0-ECEF-DE24-566C-A62059308B3E}"/>
              </a:ext>
            </a:extLst>
          </p:cNvPr>
          <p:cNvCxnSpPr/>
          <p:nvPr/>
        </p:nvCxnSpPr>
        <p:spPr>
          <a:xfrm flipH="1">
            <a:off x="6650474" y="3263576"/>
            <a:ext cx="1854238" cy="206644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1A9B09-82A2-C16D-89DF-0D7FE6BA0FE8}"/>
              </a:ext>
            </a:extLst>
          </p:cNvPr>
          <p:cNvCxnSpPr/>
          <p:nvPr/>
        </p:nvCxnSpPr>
        <p:spPr>
          <a:xfrm flipH="1">
            <a:off x="6692039" y="2970110"/>
            <a:ext cx="1812673" cy="485764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5B1B4E7-6B36-B035-9462-CEF8388DC989}"/>
              </a:ext>
            </a:extLst>
          </p:cNvPr>
          <p:cNvSpPr txBox="1"/>
          <p:nvPr/>
        </p:nvSpPr>
        <p:spPr>
          <a:xfrm>
            <a:off x="6007731" y="2510082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  <a:r>
              <a:rPr lang="en-US" baseline="30000" dirty="0"/>
              <a:t>𝜋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FAD377E-7375-B991-8324-B2E54CBE3141}"/>
              </a:ext>
            </a:extLst>
          </p:cNvPr>
          <p:cNvCxnSpPr/>
          <p:nvPr/>
        </p:nvCxnSpPr>
        <p:spPr>
          <a:xfrm>
            <a:off x="5688570" y="4988283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BF60EE-7096-D71F-DC3A-864CEB9873B0}"/>
              </a:ext>
            </a:extLst>
          </p:cNvPr>
          <p:cNvCxnSpPr/>
          <p:nvPr/>
        </p:nvCxnSpPr>
        <p:spPr>
          <a:xfrm>
            <a:off x="8588433" y="5002136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CED497B-960A-4C66-4702-1EF31744DC19}"/>
              </a:ext>
            </a:extLst>
          </p:cNvPr>
          <p:cNvCxnSpPr/>
          <p:nvPr/>
        </p:nvCxnSpPr>
        <p:spPr>
          <a:xfrm>
            <a:off x="2781993" y="5000159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3A42F95-B407-E9E3-FBFE-7A07376754DB}"/>
              </a:ext>
            </a:extLst>
          </p:cNvPr>
          <p:cNvCxnSpPr/>
          <p:nvPr/>
        </p:nvCxnSpPr>
        <p:spPr>
          <a:xfrm flipH="1">
            <a:off x="3742995" y="4988284"/>
            <a:ext cx="1945574" cy="11874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2CE307B-6975-821B-2528-3AA3C5C29036}"/>
              </a:ext>
            </a:extLst>
          </p:cNvPr>
          <p:cNvCxnSpPr/>
          <p:nvPr/>
        </p:nvCxnSpPr>
        <p:spPr>
          <a:xfrm flipH="1" flipV="1">
            <a:off x="6658390" y="4988284"/>
            <a:ext cx="1882034" cy="11874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6339D43-C04B-20C9-B866-DE206E156607}"/>
              </a:ext>
            </a:extLst>
          </p:cNvPr>
          <p:cNvSpPr txBox="1"/>
          <p:nvPr/>
        </p:nvSpPr>
        <p:spPr>
          <a:xfrm>
            <a:off x="6011419" y="304641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677D04-5C80-E3D9-CE2A-9A4D3F9A12D0}"/>
              </a:ext>
            </a:extLst>
          </p:cNvPr>
          <p:cNvSpPr txBox="1"/>
          <p:nvPr/>
        </p:nvSpPr>
        <p:spPr>
          <a:xfrm>
            <a:off x="6011419" y="457929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9E07811-7059-A045-A423-68C48458EDEB}"/>
              </a:ext>
            </a:extLst>
          </p:cNvPr>
          <p:cNvSpPr txBox="1"/>
          <p:nvPr/>
        </p:nvSpPr>
        <p:spPr>
          <a:xfrm>
            <a:off x="2347254" y="250674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167EDF-3251-DC10-3819-8CDE4ADFDA16}"/>
              </a:ext>
            </a:extLst>
          </p:cNvPr>
          <p:cNvSpPr txBox="1"/>
          <p:nvPr/>
        </p:nvSpPr>
        <p:spPr>
          <a:xfrm>
            <a:off x="9621281" y="250674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491E7B-E977-6409-E67C-E61B7A575FE9}"/>
              </a:ext>
            </a:extLst>
          </p:cNvPr>
          <p:cNvSpPr txBox="1"/>
          <p:nvPr/>
        </p:nvSpPr>
        <p:spPr>
          <a:xfrm>
            <a:off x="2284736" y="2780305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±2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527370-055C-A4EE-1D18-8CBA5030EE3D}"/>
              </a:ext>
            </a:extLst>
          </p:cNvPr>
          <p:cNvSpPr txBox="1"/>
          <p:nvPr/>
        </p:nvSpPr>
        <p:spPr>
          <a:xfrm>
            <a:off x="2284736" y="3440898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±1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C255FB-710D-18FE-5C60-A126707AB341}"/>
              </a:ext>
            </a:extLst>
          </p:cNvPr>
          <p:cNvSpPr txBox="1"/>
          <p:nvPr/>
        </p:nvSpPr>
        <p:spPr>
          <a:xfrm>
            <a:off x="2415523" y="3732934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4C8FE4-DD22-FD7C-40FB-C3971A70E4DA}"/>
              </a:ext>
            </a:extLst>
          </p:cNvPr>
          <p:cNvSpPr txBox="1"/>
          <p:nvPr/>
        </p:nvSpPr>
        <p:spPr>
          <a:xfrm>
            <a:off x="9682637" y="27630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A06C78-4242-41F8-1871-73AE583DF2B1}"/>
              </a:ext>
            </a:extLst>
          </p:cNvPr>
          <p:cNvSpPr txBox="1"/>
          <p:nvPr/>
        </p:nvSpPr>
        <p:spPr>
          <a:xfrm>
            <a:off x="9558763" y="3061956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±1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3FC6CD-3E3D-714A-C8D2-601AE4183341}"/>
              </a:ext>
            </a:extLst>
          </p:cNvPr>
          <p:cNvSpPr txBox="1"/>
          <p:nvPr/>
        </p:nvSpPr>
        <p:spPr>
          <a:xfrm>
            <a:off x="9550729" y="3726595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±2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CDB90B-7F0B-C77C-B666-FBD10BB519D8}"/>
              </a:ext>
            </a:extLst>
          </p:cNvPr>
          <p:cNvSpPr txBox="1"/>
          <p:nvPr/>
        </p:nvSpPr>
        <p:spPr>
          <a:xfrm>
            <a:off x="4286851" y="1432566"/>
            <a:ext cx="3618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556169"/>
                </a:solidFill>
                <a:latin typeface="Georgia" panose="02040502050405020303" pitchFamily="18" charset="0"/>
              </a:rPr>
              <a:t>Splitting </a:t>
            </a:r>
            <a:r>
              <a:rPr lang="en-US" sz="2000" b="1" dirty="0">
                <a:solidFill>
                  <a:srgbClr val="556169"/>
                </a:solidFill>
                <a:latin typeface="Georgia" panose="02040502050405020303" pitchFamily="18" charset="0"/>
              </a:rPr>
              <a:t>∝ </a:t>
            </a:r>
            <a:r>
              <a:rPr lang="en-US" sz="2000" dirty="0" err="1">
                <a:solidFill>
                  <a:srgbClr val="556169"/>
                </a:solidFill>
                <a:latin typeface="Georgia" panose="02040502050405020303" pitchFamily="18" charset="0"/>
              </a:rPr>
              <a:t>dV</a:t>
            </a:r>
            <a:r>
              <a:rPr lang="en-US" sz="2000" dirty="0">
                <a:solidFill>
                  <a:srgbClr val="556169"/>
                </a:solidFill>
                <a:latin typeface="Georgia" panose="02040502050405020303" pitchFamily="18" charset="0"/>
              </a:rPr>
              <a:t>/</a:t>
            </a:r>
            <a:r>
              <a:rPr lang="en-US" sz="2000" dirty="0" err="1">
                <a:solidFill>
                  <a:srgbClr val="556169"/>
                </a:solidFill>
                <a:latin typeface="Georgia" panose="02040502050405020303" pitchFamily="18" charset="0"/>
              </a:rPr>
              <a:t>dr</a:t>
            </a:r>
            <a:r>
              <a:rPr lang="en-US" sz="2000" dirty="0">
                <a:solidFill>
                  <a:srgbClr val="556169"/>
                </a:solidFill>
                <a:latin typeface="Georgia" panose="02040502050405020303" pitchFamily="18" charset="0"/>
              </a:rPr>
              <a:t> ~ 10</a:t>
            </a:r>
            <a:r>
              <a:rPr lang="en-US" sz="2000" baseline="30000" dirty="0">
                <a:solidFill>
                  <a:srgbClr val="556169"/>
                </a:solidFill>
                <a:latin typeface="Georgia" panose="02040502050405020303" pitchFamily="18" charset="0"/>
              </a:rPr>
              <a:t>30</a:t>
            </a:r>
            <a:r>
              <a:rPr lang="en-US" sz="2000" dirty="0">
                <a:solidFill>
                  <a:srgbClr val="556169"/>
                </a:solidFill>
                <a:latin typeface="Georgia" panose="02040502050405020303" pitchFamily="18" charset="0"/>
              </a:rPr>
              <a:t> V/cm</a:t>
            </a:r>
            <a:endParaRPr lang="en-US" sz="2000" baseline="30000" dirty="0">
              <a:solidFill>
                <a:srgbClr val="556169"/>
              </a:solidFill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74DDF55-431C-050D-848C-773F45A3110E}"/>
                  </a:ext>
                </a:extLst>
              </p:cNvPr>
              <p:cNvSpPr txBox="1"/>
              <p:nvPr/>
            </p:nvSpPr>
            <p:spPr>
              <a:xfrm>
                <a:off x="5412141" y="2091952"/>
                <a:ext cx="19307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𝑍</m:t>
                      </m:r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556169"/>
                  </a:solidFill>
                </a:endParaRP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74DDF55-431C-050D-848C-773F45A31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141" y="2091952"/>
                <a:ext cx="1930721" cy="276999"/>
              </a:xfrm>
              <a:prstGeom prst="rect">
                <a:avLst/>
              </a:prstGeom>
              <a:blipFill>
                <a:blip r:embed="rId2"/>
                <a:stretch>
                  <a:fillRect l="-1961" t="-4348" r="-326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Double Bracket 50">
            <a:extLst>
              <a:ext uri="{FF2B5EF4-FFF2-40B4-BE49-F238E27FC236}">
                <a16:creationId xmlns:a16="http://schemas.microsoft.com/office/drawing/2014/main" id="{02E92985-04EC-0BAE-EF9D-1586495B01A3}"/>
              </a:ext>
            </a:extLst>
          </p:cNvPr>
          <p:cNvSpPr/>
          <p:nvPr/>
        </p:nvSpPr>
        <p:spPr>
          <a:xfrm>
            <a:off x="2151413" y="2940575"/>
            <a:ext cx="8003969" cy="988900"/>
          </a:xfrm>
          <a:prstGeom prst="bracketPair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84B999A-6D1A-6C1F-9FD7-438EF3D1AFAC}"/>
              </a:ext>
            </a:extLst>
          </p:cNvPr>
          <p:cNvSpPr txBox="1"/>
          <p:nvPr/>
        </p:nvSpPr>
        <p:spPr>
          <a:xfrm rot="16200000">
            <a:off x="1297471" y="3246622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~100 </a:t>
            </a:r>
            <a:r>
              <a:rPr lang="en-US" dirty="0" err="1">
                <a:solidFill>
                  <a:srgbClr val="556169"/>
                </a:solidFill>
                <a:latin typeface="Georgia" panose="02040502050405020303" pitchFamily="18" charset="0"/>
              </a:rPr>
              <a:t>keV</a:t>
            </a:r>
            <a:endParaRPr lang="en-US" dirty="0">
              <a:solidFill>
                <a:srgbClr val="556169"/>
              </a:solidFill>
              <a:latin typeface="Georgia" panose="02040502050405020303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D26502E-D19A-D3BB-10B1-6C88D7FCE56C}"/>
              </a:ext>
            </a:extLst>
          </p:cNvPr>
          <p:cNvSpPr txBox="1"/>
          <p:nvPr/>
        </p:nvSpPr>
        <p:spPr>
          <a:xfrm rot="5400000">
            <a:off x="9868174" y="3244713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~100 </a:t>
            </a:r>
            <a:r>
              <a:rPr lang="en-US" dirty="0" err="1">
                <a:solidFill>
                  <a:srgbClr val="556169"/>
                </a:solidFill>
                <a:latin typeface="Georgia" panose="02040502050405020303" pitchFamily="18" charset="0"/>
              </a:rPr>
              <a:t>keV</a:t>
            </a:r>
            <a:endParaRPr lang="en-US" dirty="0">
              <a:solidFill>
                <a:srgbClr val="556169"/>
              </a:solidFill>
              <a:latin typeface="Georgia" panose="02040502050405020303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C4E134D-D2FE-AE72-A2EE-8A3DB08D02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502" y="5064125"/>
            <a:ext cx="917744" cy="78302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1325294-C29A-189B-AC9E-21D6F44971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424" y="5047716"/>
            <a:ext cx="992563" cy="81584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19FA6A3-0FF5-0D1A-17A6-5815B912E458}"/>
              </a:ext>
            </a:extLst>
          </p:cNvPr>
          <p:cNvSpPr txBox="1"/>
          <p:nvPr/>
        </p:nvSpPr>
        <p:spPr>
          <a:xfrm>
            <a:off x="5560140" y="5885186"/>
            <a:ext cx="1041952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</a:rPr>
              <a:t>Spherical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E325C38-F552-33D7-873B-A7864B067B46}"/>
              </a:ext>
            </a:extLst>
          </p:cNvPr>
          <p:cNvSpPr txBox="1"/>
          <p:nvPr/>
        </p:nvSpPr>
        <p:spPr>
          <a:xfrm>
            <a:off x="8155694" y="5863562"/>
            <a:ext cx="16574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556169"/>
                </a:solidFill>
              </a:rPr>
              <a:t>Prolate</a:t>
            </a:r>
            <a:r>
              <a:rPr lang="en-US" dirty="0">
                <a:solidFill>
                  <a:srgbClr val="556169"/>
                </a:solidFill>
              </a:rPr>
              <a:t> splitting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6048E31-07FB-D066-F94B-D786D510C064}"/>
              </a:ext>
            </a:extLst>
          </p:cNvPr>
          <p:cNvSpPr txBox="1"/>
          <p:nvPr/>
        </p:nvSpPr>
        <p:spPr>
          <a:xfrm>
            <a:off x="2414748" y="479764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CD492A3-8CC1-B166-A5E6-531507B4DC3E}"/>
              </a:ext>
            </a:extLst>
          </p:cNvPr>
          <p:cNvSpPr txBox="1"/>
          <p:nvPr/>
        </p:nvSpPr>
        <p:spPr>
          <a:xfrm>
            <a:off x="9653341" y="4790900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</a:t>
            </a:r>
            <a:endParaRPr lang="en-US" dirty="0"/>
          </a:p>
        </p:txBody>
      </p:sp>
      <p:pic>
        <p:nvPicPr>
          <p:cNvPr id="60" name="Picture 4" descr="Image result for red m&amp;m">
            <a:extLst>
              <a:ext uri="{FF2B5EF4-FFF2-40B4-BE49-F238E27FC236}">
                <a16:creationId xmlns:a16="http://schemas.microsoft.com/office/drawing/2014/main" id="{8401C87A-6B51-F314-EFD3-1E98B27A1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150" y="5064125"/>
            <a:ext cx="999787" cy="12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3F0D124-DF7C-E331-FEF8-117E4F38ACE1}"/>
              </a:ext>
            </a:extLst>
          </p:cNvPr>
          <p:cNvSpPr txBox="1"/>
          <p:nvPr/>
        </p:nvSpPr>
        <p:spPr>
          <a:xfrm>
            <a:off x="2400329" y="5885186"/>
            <a:ext cx="16146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</a:rPr>
              <a:t>Oblate splitting</a:t>
            </a:r>
          </a:p>
        </p:txBody>
      </p:sp>
    </p:spTree>
    <p:extLst>
      <p:ext uri="{BB962C8B-B14F-4D97-AF65-F5344CB8AC3E}">
        <p14:creationId xmlns:p14="http://schemas.microsoft.com/office/powerpoint/2010/main" val="3195953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AEEA-D69F-5D8F-2085-226A8B29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6</a:t>
            </a:fld>
            <a:endParaRPr lang="en-US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83C2A425-3393-D698-EB2D-6DFF326F9EC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FFFFFF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625EC3-6C33-CC45-91BB-212F920403D2}" type="slidenum">
              <a:rPr lang="en-US" smtClean="0"/>
              <a:pPr/>
              <a:t>6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004AF6A-A7A4-290B-D86B-C2145ABF7421}"/>
              </a:ext>
            </a:extLst>
          </p:cNvPr>
          <p:cNvCxnSpPr/>
          <p:nvPr/>
        </p:nvCxnSpPr>
        <p:spPr>
          <a:xfrm>
            <a:off x="5688570" y="3470224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F48FB9-B2B8-24F4-4AAD-8135D1F0ADBD}"/>
              </a:ext>
            </a:extLst>
          </p:cNvPr>
          <p:cNvCxnSpPr/>
          <p:nvPr/>
        </p:nvCxnSpPr>
        <p:spPr>
          <a:xfrm>
            <a:off x="8590108" y="2952218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BB573FE-D76A-1587-474C-421EA0C2230F}"/>
              </a:ext>
            </a:extLst>
          </p:cNvPr>
          <p:cNvCxnSpPr/>
          <p:nvPr/>
        </p:nvCxnSpPr>
        <p:spPr>
          <a:xfrm>
            <a:off x="8590108" y="3265554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6846034-1777-F78D-BFDD-AF7F20B1917A}"/>
              </a:ext>
            </a:extLst>
          </p:cNvPr>
          <p:cNvCxnSpPr/>
          <p:nvPr/>
        </p:nvCxnSpPr>
        <p:spPr>
          <a:xfrm>
            <a:off x="8590108" y="3911583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0E62C12-975B-412C-7092-847344FCA183}"/>
              </a:ext>
            </a:extLst>
          </p:cNvPr>
          <p:cNvCxnSpPr/>
          <p:nvPr/>
        </p:nvCxnSpPr>
        <p:spPr>
          <a:xfrm>
            <a:off x="2781093" y="2953649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DE658EF-5DF0-DF65-020B-EB4580F05AA1}"/>
              </a:ext>
            </a:extLst>
          </p:cNvPr>
          <p:cNvCxnSpPr/>
          <p:nvPr/>
        </p:nvCxnSpPr>
        <p:spPr>
          <a:xfrm>
            <a:off x="2781093" y="3625589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5904534-736C-4BD1-BBB1-6AE4D707543D}"/>
              </a:ext>
            </a:extLst>
          </p:cNvPr>
          <p:cNvCxnSpPr/>
          <p:nvPr/>
        </p:nvCxnSpPr>
        <p:spPr>
          <a:xfrm>
            <a:off x="2781093" y="3910935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C3EC8A1-DA7F-CF22-8C9C-94305495AFB9}"/>
              </a:ext>
            </a:extLst>
          </p:cNvPr>
          <p:cNvCxnSpPr/>
          <p:nvPr/>
        </p:nvCxnSpPr>
        <p:spPr>
          <a:xfrm flipH="1" flipV="1">
            <a:off x="3742995" y="2951671"/>
            <a:ext cx="1945576" cy="530426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0A4A0F6-7824-CB1A-67D6-95A040DDC816}"/>
              </a:ext>
            </a:extLst>
          </p:cNvPr>
          <p:cNvCxnSpPr/>
          <p:nvPr/>
        </p:nvCxnSpPr>
        <p:spPr>
          <a:xfrm flipH="1">
            <a:off x="3742995" y="3481107"/>
            <a:ext cx="1945576" cy="144482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7AF3B1D-A130-A53F-DFF7-CBA149FEE70D}"/>
              </a:ext>
            </a:extLst>
          </p:cNvPr>
          <p:cNvCxnSpPr/>
          <p:nvPr/>
        </p:nvCxnSpPr>
        <p:spPr>
          <a:xfrm flipH="1">
            <a:off x="3742995" y="3481106"/>
            <a:ext cx="1945575" cy="429829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67DE56D-1752-CA0B-8631-EAA407C25C03}"/>
              </a:ext>
            </a:extLst>
          </p:cNvPr>
          <p:cNvCxnSpPr/>
          <p:nvPr/>
        </p:nvCxnSpPr>
        <p:spPr>
          <a:xfrm flipH="1" flipV="1">
            <a:off x="6650474" y="3470222"/>
            <a:ext cx="1874949" cy="447378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ADA07F0-ECEF-DE24-566C-A62059308B3E}"/>
              </a:ext>
            </a:extLst>
          </p:cNvPr>
          <p:cNvCxnSpPr/>
          <p:nvPr/>
        </p:nvCxnSpPr>
        <p:spPr>
          <a:xfrm flipH="1">
            <a:off x="6650474" y="3263576"/>
            <a:ext cx="1854238" cy="206644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A1A9B09-82A2-C16D-89DF-0D7FE6BA0FE8}"/>
              </a:ext>
            </a:extLst>
          </p:cNvPr>
          <p:cNvCxnSpPr/>
          <p:nvPr/>
        </p:nvCxnSpPr>
        <p:spPr>
          <a:xfrm flipH="1">
            <a:off x="6692039" y="2970110"/>
            <a:ext cx="1812673" cy="485764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5B1B4E7-6B36-B035-9462-CEF8388DC989}"/>
              </a:ext>
            </a:extLst>
          </p:cNvPr>
          <p:cNvSpPr txBox="1"/>
          <p:nvPr/>
        </p:nvSpPr>
        <p:spPr>
          <a:xfrm>
            <a:off x="6007731" y="2510082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</a:t>
            </a:r>
            <a:r>
              <a:rPr lang="en-US" baseline="30000" dirty="0"/>
              <a:t>𝜋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FAD377E-7375-B991-8324-B2E54CBE3141}"/>
              </a:ext>
            </a:extLst>
          </p:cNvPr>
          <p:cNvCxnSpPr/>
          <p:nvPr/>
        </p:nvCxnSpPr>
        <p:spPr>
          <a:xfrm>
            <a:off x="5688570" y="4988283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9BF60EE-7096-D71F-DC3A-864CEB9873B0}"/>
              </a:ext>
            </a:extLst>
          </p:cNvPr>
          <p:cNvCxnSpPr/>
          <p:nvPr/>
        </p:nvCxnSpPr>
        <p:spPr>
          <a:xfrm>
            <a:off x="8588433" y="5002136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CED497B-960A-4C66-4702-1EF31744DC19}"/>
              </a:ext>
            </a:extLst>
          </p:cNvPr>
          <p:cNvCxnSpPr/>
          <p:nvPr/>
        </p:nvCxnSpPr>
        <p:spPr>
          <a:xfrm>
            <a:off x="2781993" y="5000159"/>
            <a:ext cx="961902" cy="0"/>
          </a:xfrm>
          <a:prstGeom prst="line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3A42F95-B407-E9E3-FBFE-7A07376754DB}"/>
              </a:ext>
            </a:extLst>
          </p:cNvPr>
          <p:cNvCxnSpPr/>
          <p:nvPr/>
        </p:nvCxnSpPr>
        <p:spPr>
          <a:xfrm flipH="1">
            <a:off x="3742995" y="4988284"/>
            <a:ext cx="1945574" cy="11874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2CE307B-6975-821B-2528-3AA3C5C29036}"/>
              </a:ext>
            </a:extLst>
          </p:cNvPr>
          <p:cNvCxnSpPr/>
          <p:nvPr/>
        </p:nvCxnSpPr>
        <p:spPr>
          <a:xfrm flipH="1" flipV="1">
            <a:off x="6658390" y="4988284"/>
            <a:ext cx="1882034" cy="11874"/>
          </a:xfrm>
          <a:prstGeom prst="line">
            <a:avLst/>
          </a:prstGeom>
          <a:ln w="28575" cmpd="sng">
            <a:solidFill>
              <a:srgbClr val="000000"/>
            </a:solidFill>
            <a:prstDash val="dash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F6339D43-C04B-20C9-B866-DE206E156607}"/>
              </a:ext>
            </a:extLst>
          </p:cNvPr>
          <p:cNvSpPr txBox="1"/>
          <p:nvPr/>
        </p:nvSpPr>
        <p:spPr>
          <a:xfrm>
            <a:off x="6011419" y="3046412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r>
              <a:rPr lang="en-US" baseline="30000" dirty="0"/>
              <a:t>+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3677D04-5C80-E3D9-CE2A-9A4D3F9A12D0}"/>
              </a:ext>
            </a:extLst>
          </p:cNvPr>
          <p:cNvSpPr txBox="1"/>
          <p:nvPr/>
        </p:nvSpPr>
        <p:spPr>
          <a:xfrm>
            <a:off x="6011419" y="457929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  <a:r>
              <a:rPr lang="en-US" baseline="30000" dirty="0"/>
              <a:t>+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9E07811-7059-A045-A423-68C48458EDEB}"/>
              </a:ext>
            </a:extLst>
          </p:cNvPr>
          <p:cNvSpPr txBox="1"/>
          <p:nvPr/>
        </p:nvSpPr>
        <p:spPr>
          <a:xfrm>
            <a:off x="2347254" y="250674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A167EDF-3251-DC10-3819-8CDE4ADFDA16}"/>
              </a:ext>
            </a:extLst>
          </p:cNvPr>
          <p:cNvSpPr txBox="1"/>
          <p:nvPr/>
        </p:nvSpPr>
        <p:spPr>
          <a:xfrm>
            <a:off x="9621281" y="2506740"/>
            <a:ext cx="377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7491E7B-E977-6409-E67C-E61B7A575FE9}"/>
              </a:ext>
            </a:extLst>
          </p:cNvPr>
          <p:cNvSpPr txBox="1"/>
          <p:nvPr/>
        </p:nvSpPr>
        <p:spPr>
          <a:xfrm>
            <a:off x="2284736" y="2780305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±2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527370-055C-A4EE-1D18-8CBA5030EE3D}"/>
              </a:ext>
            </a:extLst>
          </p:cNvPr>
          <p:cNvSpPr txBox="1"/>
          <p:nvPr/>
        </p:nvSpPr>
        <p:spPr>
          <a:xfrm>
            <a:off x="2284736" y="3440898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±1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CC255FB-710D-18FE-5C60-A126707AB341}"/>
              </a:ext>
            </a:extLst>
          </p:cNvPr>
          <p:cNvSpPr txBox="1"/>
          <p:nvPr/>
        </p:nvSpPr>
        <p:spPr>
          <a:xfrm>
            <a:off x="2415523" y="3732934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94C8FE4-DD22-FD7C-40FB-C3971A70E4DA}"/>
              </a:ext>
            </a:extLst>
          </p:cNvPr>
          <p:cNvSpPr txBox="1"/>
          <p:nvPr/>
        </p:nvSpPr>
        <p:spPr>
          <a:xfrm>
            <a:off x="9682637" y="27630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DA06C78-4242-41F8-1871-73AE583DF2B1}"/>
              </a:ext>
            </a:extLst>
          </p:cNvPr>
          <p:cNvSpPr txBox="1"/>
          <p:nvPr/>
        </p:nvSpPr>
        <p:spPr>
          <a:xfrm>
            <a:off x="9558763" y="3061956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±1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23FC6CD-3E3D-714A-C8D2-601AE4183341}"/>
              </a:ext>
            </a:extLst>
          </p:cNvPr>
          <p:cNvSpPr txBox="1"/>
          <p:nvPr/>
        </p:nvSpPr>
        <p:spPr>
          <a:xfrm>
            <a:off x="9550729" y="3726595"/>
            <a:ext cx="439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±2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DCDB90B-7F0B-C77C-B666-FBD10BB519D8}"/>
              </a:ext>
            </a:extLst>
          </p:cNvPr>
          <p:cNvSpPr txBox="1"/>
          <p:nvPr/>
        </p:nvSpPr>
        <p:spPr>
          <a:xfrm>
            <a:off x="4286851" y="1432566"/>
            <a:ext cx="36182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556169"/>
                </a:solidFill>
                <a:latin typeface="Georgia" panose="02040502050405020303" pitchFamily="18" charset="0"/>
              </a:rPr>
              <a:t>Splitting </a:t>
            </a:r>
            <a:r>
              <a:rPr lang="en-US" sz="2000" b="1" dirty="0">
                <a:solidFill>
                  <a:srgbClr val="556169"/>
                </a:solidFill>
                <a:latin typeface="Georgia" panose="02040502050405020303" pitchFamily="18" charset="0"/>
              </a:rPr>
              <a:t>∝ </a:t>
            </a:r>
            <a:r>
              <a:rPr lang="en-US" sz="2000" dirty="0" err="1">
                <a:solidFill>
                  <a:srgbClr val="556169"/>
                </a:solidFill>
                <a:latin typeface="Georgia" panose="02040502050405020303" pitchFamily="18" charset="0"/>
              </a:rPr>
              <a:t>dV</a:t>
            </a:r>
            <a:r>
              <a:rPr lang="en-US" sz="2000" dirty="0">
                <a:solidFill>
                  <a:srgbClr val="556169"/>
                </a:solidFill>
                <a:latin typeface="Georgia" panose="02040502050405020303" pitchFamily="18" charset="0"/>
              </a:rPr>
              <a:t>/</a:t>
            </a:r>
            <a:r>
              <a:rPr lang="en-US" sz="2000" dirty="0" err="1">
                <a:solidFill>
                  <a:srgbClr val="556169"/>
                </a:solidFill>
                <a:latin typeface="Georgia" panose="02040502050405020303" pitchFamily="18" charset="0"/>
              </a:rPr>
              <a:t>dr</a:t>
            </a:r>
            <a:r>
              <a:rPr lang="en-US" sz="2000" dirty="0">
                <a:solidFill>
                  <a:srgbClr val="556169"/>
                </a:solidFill>
                <a:latin typeface="Georgia" panose="02040502050405020303" pitchFamily="18" charset="0"/>
              </a:rPr>
              <a:t> ~ 10</a:t>
            </a:r>
            <a:r>
              <a:rPr lang="en-US" sz="2000" baseline="30000" dirty="0">
                <a:solidFill>
                  <a:srgbClr val="556169"/>
                </a:solidFill>
                <a:latin typeface="Georgia" panose="02040502050405020303" pitchFamily="18" charset="0"/>
              </a:rPr>
              <a:t>30</a:t>
            </a:r>
            <a:r>
              <a:rPr lang="en-US" sz="2000" dirty="0">
                <a:solidFill>
                  <a:srgbClr val="556169"/>
                </a:solidFill>
                <a:latin typeface="Georgia" panose="02040502050405020303" pitchFamily="18" charset="0"/>
              </a:rPr>
              <a:t> V/cm</a:t>
            </a:r>
            <a:endParaRPr lang="en-US" sz="2000" baseline="30000" dirty="0">
              <a:solidFill>
                <a:srgbClr val="556169"/>
              </a:solidFill>
              <a:latin typeface="Georgia" panose="02040502050405020303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74DDF55-431C-050D-848C-773F45A3110E}"/>
                  </a:ext>
                </a:extLst>
              </p:cNvPr>
              <p:cNvSpPr txBox="1"/>
              <p:nvPr/>
            </p:nvSpPr>
            <p:spPr>
              <a:xfrm>
                <a:off x="5412141" y="2091952"/>
                <a:ext cx="193072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∝</m:t>
                      </m:r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𝑄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𝑠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𝑍</m:t>
                      </m:r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/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𝑟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556169"/>
                              </a:solidFill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3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𝑡</m:t>
                      </m:r>
                      <m:r>
                        <a:rPr lang="en-US" b="0" i="1" smtClean="0">
                          <a:solidFill>
                            <a:srgbClr val="556169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)</m:t>
                      </m:r>
                    </m:oMath>
                  </m:oMathPara>
                </a14:m>
                <a:endParaRPr lang="en-US" dirty="0">
                  <a:solidFill>
                    <a:srgbClr val="556169"/>
                  </a:solidFill>
                </a:endParaRPr>
              </a:p>
            </p:txBody>
          </p:sp>
        </mc:Choice>
        <mc:Fallback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74DDF55-431C-050D-848C-773F45A311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141" y="2091952"/>
                <a:ext cx="1930721" cy="276999"/>
              </a:xfrm>
              <a:prstGeom prst="rect">
                <a:avLst/>
              </a:prstGeom>
              <a:blipFill>
                <a:blip r:embed="rId2"/>
                <a:stretch>
                  <a:fillRect l="-1961" t="-4348" r="-3268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Double Bracket 50">
            <a:extLst>
              <a:ext uri="{FF2B5EF4-FFF2-40B4-BE49-F238E27FC236}">
                <a16:creationId xmlns:a16="http://schemas.microsoft.com/office/drawing/2014/main" id="{02E92985-04EC-0BAE-EF9D-1586495B01A3}"/>
              </a:ext>
            </a:extLst>
          </p:cNvPr>
          <p:cNvSpPr/>
          <p:nvPr/>
        </p:nvSpPr>
        <p:spPr>
          <a:xfrm>
            <a:off x="2151413" y="2940575"/>
            <a:ext cx="8003969" cy="988900"/>
          </a:xfrm>
          <a:prstGeom prst="bracketPair">
            <a:avLst/>
          </a:prstGeom>
          <a:ln w="2857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84B999A-6D1A-6C1F-9FD7-438EF3D1AFAC}"/>
              </a:ext>
            </a:extLst>
          </p:cNvPr>
          <p:cNvSpPr txBox="1"/>
          <p:nvPr/>
        </p:nvSpPr>
        <p:spPr>
          <a:xfrm rot="16200000">
            <a:off x="1297471" y="3246622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~100 </a:t>
            </a:r>
            <a:r>
              <a:rPr lang="en-US" dirty="0" err="1">
                <a:solidFill>
                  <a:srgbClr val="556169"/>
                </a:solidFill>
                <a:latin typeface="Georgia" panose="02040502050405020303" pitchFamily="18" charset="0"/>
              </a:rPr>
              <a:t>keV</a:t>
            </a:r>
            <a:endParaRPr lang="en-US" dirty="0">
              <a:solidFill>
                <a:srgbClr val="556169"/>
              </a:solidFill>
              <a:latin typeface="Georgia" panose="02040502050405020303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D26502E-D19A-D3BB-10B1-6C88D7FCE56C}"/>
              </a:ext>
            </a:extLst>
          </p:cNvPr>
          <p:cNvSpPr txBox="1"/>
          <p:nvPr/>
        </p:nvSpPr>
        <p:spPr>
          <a:xfrm rot="5400000">
            <a:off x="9868174" y="3244713"/>
            <a:ext cx="1165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~100 </a:t>
            </a:r>
            <a:r>
              <a:rPr lang="en-US" dirty="0" err="1">
                <a:solidFill>
                  <a:srgbClr val="556169"/>
                </a:solidFill>
                <a:latin typeface="Georgia" panose="02040502050405020303" pitchFamily="18" charset="0"/>
              </a:rPr>
              <a:t>keV</a:t>
            </a:r>
            <a:endParaRPr lang="en-US" dirty="0">
              <a:solidFill>
                <a:srgbClr val="556169"/>
              </a:solidFill>
              <a:latin typeface="Georgia" panose="02040502050405020303" pitchFamily="18" charset="0"/>
            </a:endParaRP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EC4E134D-D2FE-AE72-A2EE-8A3DB08D02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4502" y="5064125"/>
            <a:ext cx="917744" cy="783029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1325294-C29A-189B-AC9E-21D6F449715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424" y="5047716"/>
            <a:ext cx="992563" cy="81584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519FA6A3-0FF5-0D1A-17A6-5815B912E458}"/>
              </a:ext>
            </a:extLst>
          </p:cNvPr>
          <p:cNvSpPr txBox="1"/>
          <p:nvPr/>
        </p:nvSpPr>
        <p:spPr>
          <a:xfrm>
            <a:off x="5560140" y="5885186"/>
            <a:ext cx="1041952" cy="3693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</a:rPr>
              <a:t>Spherical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E325C38-F552-33D7-873B-A7864B067B46}"/>
              </a:ext>
            </a:extLst>
          </p:cNvPr>
          <p:cNvSpPr txBox="1"/>
          <p:nvPr/>
        </p:nvSpPr>
        <p:spPr>
          <a:xfrm>
            <a:off x="8155694" y="5863562"/>
            <a:ext cx="165744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556169"/>
                </a:solidFill>
              </a:rPr>
              <a:t>Prolate</a:t>
            </a:r>
            <a:r>
              <a:rPr lang="en-US" dirty="0">
                <a:solidFill>
                  <a:srgbClr val="556169"/>
                </a:solidFill>
              </a:rPr>
              <a:t> splitting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C6048E31-07FB-D066-F94B-D786D510C064}"/>
              </a:ext>
            </a:extLst>
          </p:cNvPr>
          <p:cNvSpPr txBox="1"/>
          <p:nvPr/>
        </p:nvSpPr>
        <p:spPr>
          <a:xfrm>
            <a:off x="2414748" y="479764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0</a:t>
            </a:r>
            <a:endParaRPr lang="en-US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CD492A3-8CC1-B166-A5E6-531507B4DC3E}"/>
              </a:ext>
            </a:extLst>
          </p:cNvPr>
          <p:cNvSpPr txBox="1"/>
          <p:nvPr/>
        </p:nvSpPr>
        <p:spPr>
          <a:xfrm>
            <a:off x="9653341" y="4790900"/>
            <a:ext cx="312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0</a:t>
            </a:r>
            <a:endParaRPr lang="en-US" dirty="0"/>
          </a:p>
        </p:txBody>
      </p:sp>
      <p:pic>
        <p:nvPicPr>
          <p:cNvPr id="60" name="Picture 4" descr="Image result for red m&amp;m">
            <a:extLst>
              <a:ext uri="{FF2B5EF4-FFF2-40B4-BE49-F238E27FC236}">
                <a16:creationId xmlns:a16="http://schemas.microsoft.com/office/drawing/2014/main" id="{8401C87A-6B51-F314-EFD3-1E98B27A1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62150" y="5064125"/>
            <a:ext cx="999787" cy="129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A3F0D124-DF7C-E331-FEF8-117E4F38ACE1}"/>
              </a:ext>
            </a:extLst>
          </p:cNvPr>
          <p:cNvSpPr txBox="1"/>
          <p:nvPr/>
        </p:nvSpPr>
        <p:spPr>
          <a:xfrm>
            <a:off x="2400329" y="5885186"/>
            <a:ext cx="161467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</a:rPr>
              <a:t>Oblate splitting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0B6370-F7E1-8444-E7B0-E9A109C97AE2}"/>
              </a:ext>
            </a:extLst>
          </p:cNvPr>
          <p:cNvSpPr txBox="1"/>
          <p:nvPr/>
        </p:nvSpPr>
        <p:spPr>
          <a:xfrm>
            <a:off x="9682637" y="276309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9C7BF9-A22A-0D2B-C302-2318B96EB810}"/>
                  </a:ext>
                </a:extLst>
              </p:cNvPr>
              <p:cNvSpPr txBox="1"/>
              <p:nvPr/>
            </p:nvSpPr>
            <p:spPr>
              <a:xfrm>
                <a:off x="3557034" y="3564191"/>
                <a:ext cx="5077929" cy="923330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a:rPr lang="en-GB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</a:rPr>
                      <m:t>𝑀</m:t>
                    </m:r>
                    <m:r>
                      <a:rPr lang="en-GB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 excitations are </a:t>
                </a:r>
                <a:r>
                  <a:rPr lang="en-US" b="1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preferred</a:t>
                </a:r>
              </a:p>
              <a:p>
                <a:pPr algn="ctr"/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Excitation probability depends on energy</a:t>
                </a:r>
              </a:p>
              <a:p>
                <a:pPr algn="ctr"/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Introduces 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556169"/>
                    </a:solidFill>
                    <a:latin typeface="Georgia" panose="02040502050405020303" pitchFamily="18" charset="0"/>
                  </a:rPr>
                  <a:t> dependence to the cross-section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F9C7BF9-A22A-0D2B-C302-2318B96EB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7034" y="3564191"/>
                <a:ext cx="5077929" cy="923330"/>
              </a:xfrm>
              <a:prstGeom prst="rect">
                <a:avLst/>
              </a:prstGeom>
              <a:blipFill>
                <a:blip r:embed="rId6"/>
                <a:stretch>
                  <a:fillRect l="-498" t="-2667" r="-498" b="-8000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>
            <a:extLst>
              <a:ext uri="{FF2B5EF4-FFF2-40B4-BE49-F238E27FC236}">
                <a16:creationId xmlns:a16="http://schemas.microsoft.com/office/drawing/2014/main" id="{49DAFF38-189C-4B32-0383-486F15293BA6}"/>
              </a:ext>
            </a:extLst>
          </p:cNvPr>
          <p:cNvSpPr/>
          <p:nvPr/>
        </p:nvSpPr>
        <p:spPr>
          <a:xfrm>
            <a:off x="2411374" y="3757001"/>
            <a:ext cx="312906" cy="31889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7820635-68CF-3F46-8AF6-4DD1C4E9374C}"/>
              </a:ext>
            </a:extLst>
          </p:cNvPr>
          <p:cNvSpPr/>
          <p:nvPr/>
        </p:nvSpPr>
        <p:spPr>
          <a:xfrm>
            <a:off x="2411374" y="4811234"/>
            <a:ext cx="312906" cy="31889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784F6F6-6C94-92D8-C845-75930394A9C5}"/>
              </a:ext>
            </a:extLst>
          </p:cNvPr>
          <p:cNvSpPr/>
          <p:nvPr/>
        </p:nvSpPr>
        <p:spPr>
          <a:xfrm>
            <a:off x="9649967" y="4797649"/>
            <a:ext cx="312906" cy="31889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9568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AEEA-D69F-5D8F-2085-226A8B29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7</a:t>
            </a:fld>
            <a:endParaRPr lang="en-US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83C2A425-3393-D698-EB2D-6DFF326F9EC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FFFFFF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625EC3-6C33-CC45-91BB-212F920403D2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EDB2EFD-9A14-F336-0A46-D91B0CC69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1624" y="1702223"/>
            <a:ext cx="7516377" cy="48366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F3CA8E7-488D-D4C3-2B7A-8A23D614A31E}"/>
              </a:ext>
            </a:extLst>
          </p:cNvPr>
          <p:cNvSpPr txBox="1"/>
          <p:nvPr/>
        </p:nvSpPr>
        <p:spPr>
          <a:xfrm>
            <a:off x="6780740" y="1379058"/>
            <a:ext cx="3659720" cy="3231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500" dirty="0">
                <a:solidFill>
                  <a:schemeClr val="bg2">
                    <a:lumMod val="75000"/>
                  </a:schemeClr>
                </a:solidFill>
              </a:rPr>
              <a:t>M. </a:t>
            </a:r>
            <a:r>
              <a:rPr lang="en-US" sz="1500" dirty="0" err="1">
                <a:solidFill>
                  <a:schemeClr val="bg2">
                    <a:lumMod val="75000"/>
                  </a:schemeClr>
                </a:solidFill>
              </a:rPr>
              <a:t>Zielinska</a:t>
            </a:r>
            <a:r>
              <a:rPr lang="en-US" sz="1500" dirty="0">
                <a:solidFill>
                  <a:schemeClr val="bg2">
                    <a:lumMod val="75000"/>
                  </a:schemeClr>
                </a:solidFill>
              </a:rPr>
              <a:t> et al. Eur. J. Phys. A </a:t>
            </a:r>
            <a:r>
              <a:rPr lang="en-US" sz="1500" b="1" dirty="0">
                <a:solidFill>
                  <a:schemeClr val="bg2">
                    <a:lumMod val="75000"/>
                  </a:schemeClr>
                </a:solidFill>
              </a:rPr>
              <a:t>52</a:t>
            </a:r>
            <a:r>
              <a:rPr lang="en-US" sz="1500" dirty="0">
                <a:solidFill>
                  <a:schemeClr val="bg2">
                    <a:lumMod val="75000"/>
                  </a:schemeClr>
                </a:solidFill>
              </a:rPr>
              <a:t> 99 (2016)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8801A0-BF07-9AF2-1959-1DCAA0B2DD4B}"/>
              </a:ext>
            </a:extLst>
          </p:cNvPr>
          <p:cNvSpPr txBox="1"/>
          <p:nvPr/>
        </p:nvSpPr>
        <p:spPr>
          <a:xfrm>
            <a:off x="369115" y="1856510"/>
            <a:ext cx="44060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Since angle and impact parameter are related, this introduces an additional angular dependence to the cross section</a:t>
            </a:r>
          </a:p>
          <a:p>
            <a:endParaRPr lang="en-US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endParaRPr lang="en-US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Also influences the angle-integrated cross-section</a:t>
            </a:r>
          </a:p>
          <a:p>
            <a:endParaRPr lang="en-US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endParaRPr lang="en-US" dirty="0">
              <a:solidFill>
                <a:srgbClr val="556169"/>
              </a:solidFill>
              <a:latin typeface="Georgia" panose="02040502050405020303" pitchFamily="18" charset="0"/>
            </a:endParaRPr>
          </a:p>
          <a:p>
            <a:r>
              <a:rPr lang="en-US" dirty="0">
                <a:solidFill>
                  <a:srgbClr val="556169"/>
                </a:solidFill>
                <a:latin typeface="Georgia" panose="02040502050405020303" pitchFamily="18" charset="0"/>
              </a:rPr>
              <a:t>Measure the distribution and/or the integrated cross-section and access the quadrupole moment</a:t>
            </a:r>
          </a:p>
        </p:txBody>
      </p:sp>
    </p:spTree>
    <p:extLst>
      <p:ext uri="{BB962C8B-B14F-4D97-AF65-F5344CB8AC3E}">
        <p14:creationId xmlns:p14="http://schemas.microsoft.com/office/powerpoint/2010/main" val="4218556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FA96A-594A-4887-4B17-6A8C29699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21-2223-52D4-D868-A2CEB3E9E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9E0CC9-107C-3F37-ED34-132B7DB47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8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2129FF9-F9DF-30B9-1173-686456A80619}"/>
              </a:ext>
            </a:extLst>
          </p:cNvPr>
          <p:cNvGrpSpPr/>
          <p:nvPr/>
        </p:nvGrpSpPr>
        <p:grpSpPr>
          <a:xfrm>
            <a:off x="609600" y="2060563"/>
            <a:ext cx="10775773" cy="4374085"/>
            <a:chOff x="900070" y="2554274"/>
            <a:chExt cx="10775773" cy="4374085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B495F69-B718-1DF4-F84F-85A34405707E}"/>
                </a:ext>
              </a:extLst>
            </p:cNvPr>
            <p:cNvCxnSpPr>
              <a:cxnSpLocks/>
            </p:cNvCxnSpPr>
            <p:nvPr/>
          </p:nvCxnSpPr>
          <p:spPr>
            <a:xfrm>
              <a:off x="7242630" y="4047361"/>
              <a:ext cx="3165751" cy="1620998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12790F3-B3BD-5B37-6891-83DD74633BD6}"/>
                </a:ext>
              </a:extLst>
            </p:cNvPr>
            <p:cNvCxnSpPr>
              <a:cxnSpLocks/>
            </p:cNvCxnSpPr>
            <p:nvPr/>
          </p:nvCxnSpPr>
          <p:spPr>
            <a:xfrm>
              <a:off x="7032978" y="4532605"/>
              <a:ext cx="3382865" cy="1135754"/>
            </a:xfrm>
            <a:prstGeom prst="line">
              <a:avLst/>
            </a:prstGeom>
            <a:ln w="127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B663B4A-F643-94B7-8C35-ECC1D6121D86}"/>
                </a:ext>
              </a:extLst>
            </p:cNvPr>
            <p:cNvSpPr/>
            <p:nvPr/>
          </p:nvSpPr>
          <p:spPr>
            <a:xfrm>
              <a:off x="9155843" y="4408359"/>
              <a:ext cx="2520000" cy="2520000"/>
            </a:xfrm>
            <a:prstGeom prst="ellipse">
              <a:avLst/>
            </a:prstGeom>
            <a:noFill/>
            <a:ln>
              <a:solidFill>
                <a:schemeClr val="accent1">
                  <a:shade val="15000"/>
                  <a:alpha val="2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Arc 10">
              <a:extLst>
                <a:ext uri="{FF2B5EF4-FFF2-40B4-BE49-F238E27FC236}">
                  <a16:creationId xmlns:a16="http://schemas.microsoft.com/office/drawing/2014/main" id="{565272B0-9DF1-AE56-3542-B41FF287C2EC}"/>
                </a:ext>
              </a:extLst>
            </p:cNvPr>
            <p:cNvSpPr/>
            <p:nvPr/>
          </p:nvSpPr>
          <p:spPr>
            <a:xfrm rot="7048824">
              <a:off x="4899051" y="-1444707"/>
              <a:ext cx="1074057" cy="9072019"/>
            </a:xfrm>
            <a:prstGeom prst="arc">
              <a:avLst>
                <a:gd name="adj1" fmla="val 15762037"/>
                <a:gd name="adj2" fmla="val 16693757"/>
              </a:avLst>
            </a:prstGeom>
            <a:ln w="25400">
              <a:headEnd type="none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746B75A-7FF0-B142-3286-A178271E25DF}"/>
                </a:ext>
              </a:extLst>
            </p:cNvPr>
            <p:cNvSpPr/>
            <p:nvPr/>
          </p:nvSpPr>
          <p:spPr>
            <a:xfrm>
              <a:off x="8250600" y="4014434"/>
              <a:ext cx="360000" cy="36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47E7F34-2D30-A443-3FE8-9A99DB27F9E8}"/>
                </a:ext>
              </a:extLst>
            </p:cNvPr>
            <p:cNvSpPr/>
            <p:nvPr/>
          </p:nvSpPr>
          <p:spPr>
            <a:xfrm>
              <a:off x="8255251" y="4846898"/>
              <a:ext cx="360000" cy="36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A99AF6C0-C490-3A18-5837-FBFB270DC2E8}"/>
                </a:ext>
              </a:extLst>
            </p:cNvPr>
            <p:cNvSpPr/>
            <p:nvPr/>
          </p:nvSpPr>
          <p:spPr>
            <a:xfrm>
              <a:off x="8885128" y="4462461"/>
              <a:ext cx="360000" cy="36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790E871-7263-C79E-63AC-0C8FE8272AA6}"/>
                </a:ext>
              </a:extLst>
            </p:cNvPr>
            <p:cNvSpPr/>
            <p:nvPr/>
          </p:nvSpPr>
          <p:spPr>
            <a:xfrm>
              <a:off x="9211316" y="5002960"/>
              <a:ext cx="360000" cy="360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959793B-B5E2-5576-F3C8-DCB45E6C7D4C}"/>
                </a:ext>
              </a:extLst>
            </p:cNvPr>
            <p:cNvSpPr/>
            <p:nvPr/>
          </p:nvSpPr>
          <p:spPr>
            <a:xfrm>
              <a:off x="9868381" y="5120857"/>
              <a:ext cx="1080000" cy="1080000"/>
            </a:xfrm>
            <a:prstGeom prst="ellipse">
              <a:avLst/>
            </a:prstGeom>
            <a:ln>
              <a:noFill/>
            </a:ln>
            <a:effectLst>
              <a:glow rad="139700">
                <a:schemeClr val="accent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03814B5-ADF1-E656-9CCD-469465712155}"/>
                </a:ext>
              </a:extLst>
            </p:cNvPr>
            <p:cNvSpPr/>
            <p:nvPr/>
          </p:nvSpPr>
          <p:spPr>
            <a:xfrm>
              <a:off x="9688381" y="4940857"/>
              <a:ext cx="1440000" cy="1440000"/>
            </a:xfrm>
            <a:prstGeom prst="ellipse">
              <a:avLst/>
            </a:prstGeom>
            <a:noFill/>
            <a:ln>
              <a:solidFill>
                <a:schemeClr val="accent1">
                  <a:shade val="15000"/>
                  <a:alpha val="8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0F28A15-AE62-63E6-BFB4-5815781C93D8}"/>
                </a:ext>
              </a:extLst>
            </p:cNvPr>
            <p:cNvSpPr/>
            <p:nvPr/>
          </p:nvSpPr>
          <p:spPr>
            <a:xfrm>
              <a:off x="9508381" y="4768359"/>
              <a:ext cx="1800000" cy="1800000"/>
            </a:xfrm>
            <a:prstGeom prst="ellipse">
              <a:avLst/>
            </a:prstGeom>
            <a:noFill/>
            <a:ln>
              <a:solidFill>
                <a:schemeClr val="accent1">
                  <a:shade val="15000"/>
                  <a:alpha val="6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EE342F5-7340-21FA-2BF3-428EF5C5F112}"/>
                </a:ext>
              </a:extLst>
            </p:cNvPr>
            <p:cNvSpPr/>
            <p:nvPr/>
          </p:nvSpPr>
          <p:spPr>
            <a:xfrm>
              <a:off x="9334413" y="4593027"/>
              <a:ext cx="2160000" cy="2160000"/>
            </a:xfrm>
            <a:prstGeom prst="ellipse">
              <a:avLst/>
            </a:prstGeom>
            <a:noFill/>
            <a:ln>
              <a:solidFill>
                <a:schemeClr val="accent1">
                  <a:shade val="15000"/>
                  <a:alpha val="40000"/>
                </a:schemeClr>
              </a:solidFill>
            </a:ln>
            <a:effectLst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22DE9470-5A11-CDF6-BB4E-79217A7E27E1}"/>
                    </a:ext>
                  </a:extLst>
                </p:cNvPr>
                <p:cNvSpPr txBox="1"/>
                <p:nvPr/>
              </p:nvSpPr>
              <p:spPr>
                <a:xfrm>
                  <a:off x="7153122" y="4217326"/>
                  <a:ext cx="198772" cy="3077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GB" sz="2000" b="0" i="1" smtClean="0">
                            <a:latin typeface="Cambria Math" panose="02040503050406030204" pitchFamily="18" charset="0"/>
                          </a:rPr>
                          <m:t>θ</m:t>
                        </m:r>
                      </m:oMath>
                    </m:oMathPara>
                  </a14:m>
                  <a:endParaRPr lang="en-GB" b="0" dirty="0"/>
                </a:p>
              </p:txBody>
            </p:sp>
          </mc:Choice>
          <mc:Fallback xmlns="">
            <p:sp>
              <p:nvSpPr>
                <p:cNvPr id="38" name="TextBox 37">
                  <a:extLst>
                    <a:ext uri="{FF2B5EF4-FFF2-40B4-BE49-F238E27FC236}">
                      <a16:creationId xmlns:a16="http://schemas.microsoft.com/office/drawing/2014/main" id="{EDD268E1-A805-0B27-127B-20B8F9AEA8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53122" y="4217326"/>
                  <a:ext cx="198772" cy="307777"/>
                </a:xfrm>
                <a:prstGeom prst="rect">
                  <a:avLst/>
                </a:prstGeom>
                <a:blipFill>
                  <a:blip r:embed="rId2"/>
                  <a:stretch>
                    <a:fillRect l="-23529" r="-29412" b="-8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EA143FA-1C2E-B493-5C7A-AFEA1F3C89AD}"/>
                  </a:ext>
                </a:extLst>
              </p:cNvPr>
              <p:cNvSpPr txBox="1"/>
              <p:nvPr/>
            </p:nvSpPr>
            <p:spPr>
              <a:xfrm>
                <a:off x="491837" y="1619428"/>
                <a:ext cx="6950172" cy="7817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0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num>
                        <m:den>
                          <m:r>
                            <a:rPr lang="en-GB" sz="20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GB" sz="20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GB" sz="2000" b="0" i="1" smtClean="0">
                          <a:solidFill>
                            <a:srgbClr val="556169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GB" sz="2000" b="0" i="1" smtClean="0">
                          <a:solidFill>
                            <a:srgbClr val="556169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GB" sz="20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0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𝜆𝜇</m:t>
                          </m:r>
                          <m:r>
                            <a:rPr lang="en-GB" sz="20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𝜆𝜇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𝜁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𝑘𝑛</m:t>
                              </m:r>
                            </m:sub>
                            <m:sup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𝜆𝜇</m:t>
                              </m:r>
                            </m:sup>
                          </m:sSubSup>
                        </m:e>
                      </m:nary>
                      <m:d>
                        <m:dPr>
                          <m:begChr m:val="⟨"/>
                          <m:endChr m:val="⟩"/>
                          <m:ctrlPr>
                            <a:rPr lang="en-GB" sz="20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</m:e>
                        <m:e>
                          <m:r>
                            <a:rPr lang="en-GB" sz="20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  <m:d>
                            <m:dPr>
                              <m:ctrlP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  <m:e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sSub>
                            <m:sSubPr>
                              <m:ctrlP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𝑘𝑛</m:t>
                              </m:r>
                            </m:sub>
                          </m:sSub>
                          <m:r>
                            <a:rPr lang="en-GB" sz="20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20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func>
                            <m:funcPr>
                              <m:ctrlP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GB" sz="2000" b="0" i="0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sinh</m:t>
                              </m:r>
                            </m:fName>
                            <m:e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GB" sz="2000" b="0" i="1" smtClean="0">
                                  <a:solidFill>
                                    <a:srgbClr val="55616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</m:t>
                              </m:r>
                            </m:e>
                          </m:func>
                        </m:sup>
                      </m:sSup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556169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556169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solidFill>
                            <a:srgbClr val="556169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556169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dirty="0">
                  <a:solidFill>
                    <a:srgbClr val="556169"/>
                  </a:solidFill>
                </a:endParaRPr>
              </a:p>
            </p:txBody>
          </p:sp>
        </mc:Choice>
        <mc:Fallback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EA143FA-1C2E-B493-5C7A-AFEA1F3C89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37" y="1619428"/>
                <a:ext cx="6950172" cy="781752"/>
              </a:xfrm>
              <a:prstGeom prst="rect">
                <a:avLst/>
              </a:prstGeom>
              <a:blipFill>
                <a:blip r:embed="rId3"/>
                <a:stretch>
                  <a:fillRect l="-182" t="-138095" r="-364" b="-18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AA8C40F-82E5-88C7-36AB-C7B7BCE4AC0D}"/>
                  </a:ext>
                </a:extLst>
              </p:cNvPr>
              <p:cNvSpPr txBox="1"/>
              <p:nvPr/>
            </p:nvSpPr>
            <p:spPr>
              <a:xfrm>
                <a:off x="491837" y="2793088"/>
                <a:ext cx="5670529" cy="35786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556169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a = (sub)state amplitude</a:t>
                </a:r>
              </a:p>
              <a:p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sz="2000" dirty="0">
                    <a:solidFill>
                      <a:srgbClr val="556169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magnetic substate</a:t>
                </a:r>
              </a:p>
              <a:p>
                <a:r>
                  <a:rPr lang="en-US" sz="2000" dirty="0">
                    <a:solidFill>
                      <a:srgbClr val="556169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k = (sub)state being populated</a:t>
                </a:r>
              </a:p>
              <a:p>
                <a:r>
                  <a:rPr lang="en-US" sz="2000" dirty="0">
                    <a:solidFill>
                      <a:srgbClr val="556169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 = (sub)state connected to k</a:t>
                </a:r>
              </a:p>
              <a:p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55616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2000" dirty="0">
                    <a:solidFill>
                      <a:srgbClr val="556169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multipole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US" sz="200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e>
                      <m:e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e>
                      <m:e>
                        <m:sSub>
                          <m:sSubPr>
                            <m:ctrlPr>
                              <a:rPr lang="en-GB" sz="2000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rgbClr val="55616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>
                    <a:solidFill>
                      <a:srgbClr val="556169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electromagnetic matrix element connecting k and n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𝜆𝜇</m:t>
                        </m:r>
                      </m:sub>
                    </m:sSub>
                    <m:d>
                      <m:dPr>
                        <m:ctrlP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𝜖</m:t>
                        </m:r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rgbClr val="556169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collision function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𝜁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𝑘𝑛</m:t>
                        </m:r>
                      </m:sub>
                      <m:sup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𝜆𝜇</m:t>
                        </m:r>
                      </m:sup>
                    </m:sSubSup>
                  </m:oMath>
                </a14:m>
                <a:r>
                  <a:rPr lang="en-US" sz="2000" dirty="0">
                    <a:solidFill>
                      <a:srgbClr val="556169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coupling parameter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𝜉</m:t>
                        </m:r>
                      </m:e>
                      <m:sub>
                        <m:r>
                          <a:rPr lang="en-GB" sz="2000" b="0" i="1" smtClean="0">
                            <a:solidFill>
                              <a:srgbClr val="55616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𝑘𝑛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556169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adiabaticity parameter</a:t>
                </a:r>
              </a:p>
              <a:p>
                <a:endParaRPr lang="en-US" sz="2000" dirty="0">
                  <a:solidFill>
                    <a:srgbClr val="556169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AA8C40F-82E5-88C7-36AB-C7B7BCE4A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37" y="2793088"/>
                <a:ext cx="5670529" cy="3578672"/>
              </a:xfrm>
              <a:prstGeom prst="rect">
                <a:avLst/>
              </a:prstGeom>
              <a:blipFill>
                <a:blip r:embed="rId4"/>
                <a:stretch>
                  <a:fillRect l="-1116" t="-7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577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>
            <a:extLst>
              <a:ext uri="{FF2B5EF4-FFF2-40B4-BE49-F238E27FC236}">
                <a16:creationId xmlns:a16="http://schemas.microsoft.com/office/drawing/2014/main" id="{CDCE4D74-A360-147A-155D-C2506FDA21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t="4429" r="3692" b="6100"/>
          <a:stretch/>
        </p:blipFill>
        <p:spPr bwMode="auto">
          <a:xfrm>
            <a:off x="3312770" y="4055235"/>
            <a:ext cx="2620889" cy="1955800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26AEEA-D69F-5D8F-2085-226A8B298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D3E747-6684-AE3C-2B7E-0FCB0F82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25/07/2024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5B037-4BFA-740D-2788-E942E9F8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25EC3-6C33-CC45-91BB-212F920403D2}" type="slidenum">
              <a:rPr lang="en-US" smtClean="0"/>
              <a:t>9</a:t>
            </a:fld>
            <a:endParaRPr lang="en-US"/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83C2A425-3393-D698-EB2D-6DFF326F9EC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00" kern="1200">
                <a:solidFill>
                  <a:srgbClr val="FFFFFF"/>
                </a:solidFill>
                <a:latin typeface="Georgia"/>
                <a:ea typeface="+mn-ea"/>
                <a:cs typeface="Georgia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625EC3-6C33-CC45-91BB-212F920403D2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53DACE4-C7CE-7EB4-AB23-E2255DC1B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7686" y="1077599"/>
            <a:ext cx="5739314" cy="3224334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photo description available.">
            <a:extLst>
              <a:ext uri="{FF2B5EF4-FFF2-40B4-BE49-F238E27FC236}">
                <a16:creationId xmlns:a16="http://schemas.microsoft.com/office/drawing/2014/main" id="{25023068-F47C-D75C-3AFA-46213ED49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18" y="2201186"/>
            <a:ext cx="2743200" cy="4109093"/>
          </a:xfrm>
          <a:prstGeom prst="rect">
            <a:avLst/>
          </a:prstGeom>
          <a:noFill/>
          <a:ln w="25400"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1B4BA10-ECA0-6A86-83B3-53B3A9F7A9EA}"/>
              </a:ext>
            </a:extLst>
          </p:cNvPr>
          <p:cNvSpPr txBox="1"/>
          <p:nvPr/>
        </p:nvSpPr>
        <p:spPr>
          <a:xfrm>
            <a:off x="3200593" y="5888839"/>
            <a:ext cx="307710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80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Sr: TIGRESS + BAMBINO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7DFFAF-6FBE-6EF2-E1F3-07B6FAF0D858}"/>
              </a:ext>
            </a:extLst>
          </p:cNvPr>
          <p:cNvSpPr txBox="1"/>
          <p:nvPr/>
        </p:nvSpPr>
        <p:spPr>
          <a:xfrm>
            <a:off x="7975793" y="4175143"/>
            <a:ext cx="3821880" cy="36933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208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Pb &amp; </a:t>
            </a:r>
            <a:r>
              <a:rPr lang="en-US" baseline="30000" dirty="0">
                <a:solidFill>
                  <a:srgbClr val="556169"/>
                </a:solidFill>
                <a:latin typeface="Georgia"/>
                <a:cs typeface="Georgia"/>
              </a:rPr>
              <a:t>92</a:t>
            </a:r>
            <a:r>
              <a:rPr lang="en-US" dirty="0">
                <a:solidFill>
                  <a:srgbClr val="556169"/>
                </a:solidFill>
                <a:latin typeface="Georgia"/>
                <a:cs typeface="Georgia"/>
              </a:rPr>
              <a:t>Mo: GRETINA + CHICO2</a:t>
            </a:r>
          </a:p>
        </p:txBody>
      </p:sp>
    </p:spTree>
    <p:extLst>
      <p:ext uri="{BB962C8B-B14F-4D97-AF65-F5344CB8AC3E}">
        <p14:creationId xmlns:p14="http://schemas.microsoft.com/office/powerpoint/2010/main" val="2972427269"/>
      </p:ext>
    </p:extLst>
  </p:cSld>
  <p:clrMapOvr>
    <a:masterClrMapping/>
  </p:clrMapOvr>
</p:sld>
</file>

<file path=ppt/theme/theme1.xml><?xml version="1.0" encoding="utf-8"?>
<a:theme xmlns:a="http://schemas.openxmlformats.org/drawingml/2006/main" name="UniOfSurrey-PowerPointMasterStandardWidth">
  <a:themeElements>
    <a:clrScheme name="Custom 1">
      <a:dk1>
        <a:srgbClr val="203D75"/>
      </a:dk1>
      <a:lt1>
        <a:srgbClr val="FFFFFF"/>
      </a:lt1>
      <a:dk2>
        <a:srgbClr val="1F497D"/>
      </a:dk2>
      <a:lt2>
        <a:srgbClr val="A59E94"/>
      </a:lt2>
      <a:accent1>
        <a:srgbClr val="006AA0"/>
      </a:accent1>
      <a:accent2>
        <a:srgbClr val="BD0F30"/>
      </a:accent2>
      <a:accent3>
        <a:srgbClr val="9DAC24"/>
      </a:accent3>
      <a:accent4>
        <a:srgbClr val="672669"/>
      </a:accent4>
      <a:accent5>
        <a:srgbClr val="328C9E"/>
      </a:accent5>
      <a:accent6>
        <a:srgbClr val="EC7520"/>
      </a:accent6>
      <a:hlink>
        <a:srgbClr val="006AA0"/>
      </a:hlink>
      <a:folHlink>
        <a:srgbClr val="6726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556169"/>
            </a:solidFill>
            <a:latin typeface="Georgia"/>
            <a:cs typeface="Georgi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2" id="{38B15EF0-E442-EA42-8823-5DB6C41AA88F}" vid="{1CAA126C-E2F8-D34F-B26D-880E003D52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Metadata/LabelInfo.xml><?xml version="1.0" encoding="utf-8"?>
<clbl:labelList xmlns:clbl="http://schemas.microsoft.com/office/2020/mipLabelMetadata">
  <clbl:label id="{6b902693-1074-40aa-9e21-d89446a2ebb5}" enabled="0" method="" siteId="{6b902693-1074-40aa-9e21-d89446a2eb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UniOfSurrey-PowerPointMasterStandardWidth</Template>
  <TotalTime>23491</TotalTime>
  <Words>1643</Words>
  <Application>Microsoft Macintosh PowerPoint</Application>
  <PresentationFormat>Widescreen</PresentationFormat>
  <Paragraphs>368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Cambria Math</vt:lpstr>
      <vt:lpstr>Georgia</vt:lpstr>
      <vt:lpstr>UniOfSurrey-PowerPointMasterStandardWidth</vt:lpstr>
      <vt:lpstr>Coulomb Excitation with Stable and Radioactive Beams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Results</vt:lpstr>
      <vt:lpstr>Coulomb excitation of 208Pb</vt:lpstr>
      <vt:lpstr>Coulomb excitation of 208Pb</vt:lpstr>
      <vt:lpstr>Coulomb excitation of 208Pb</vt:lpstr>
      <vt:lpstr>Coulomb excitation of 208Pb</vt:lpstr>
      <vt:lpstr>Coulomb excitation of 208Pb</vt:lpstr>
      <vt:lpstr>Coulomb excitation of 208Pb</vt:lpstr>
      <vt:lpstr>Coulomb excitation of 208Pb</vt:lpstr>
      <vt:lpstr>Strontium-80 Coulomb excitation</vt:lpstr>
      <vt:lpstr>Strontium-80 Coulomb excitation</vt:lpstr>
      <vt:lpstr>Strontium-80 Coulomb excitation</vt:lpstr>
      <vt:lpstr>Strontium-80 Coulomb excitation</vt:lpstr>
      <vt:lpstr>Strontium-80 Coulomb excitation</vt:lpstr>
      <vt:lpstr>Strontium-80 Coulomb excitation</vt:lpstr>
      <vt:lpstr>Strontium-80 Coulomb excitation</vt:lpstr>
      <vt:lpstr>Strontium-80 Coulomb excitation</vt:lpstr>
      <vt:lpstr>Strontium-80 Coulomb excitation</vt:lpstr>
      <vt:lpstr>Strontium-80 Coulomb excitation</vt:lpstr>
      <vt:lpstr>Molybdenum-92 Coulomb excitation</vt:lpstr>
      <vt:lpstr>Molybdenum-92 Coulomb excitation</vt:lpstr>
      <vt:lpstr>Molybdenum-92 Coulomb excitation</vt:lpstr>
      <vt:lpstr>Coulomb excitation as a tool for nuclear medicine</vt:lpstr>
      <vt:lpstr>Coulomb excitation as a tool for nuclear medicine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Mirrored Transfer of A=21 Analogues</dc:title>
  <dc:creator>Henderson, Jack Dr (Maths &amp; Physics)</dc:creator>
  <cp:lastModifiedBy>Henderson, Jack Dr (Maths &amp; Physics)</cp:lastModifiedBy>
  <cp:revision>18</cp:revision>
  <dcterms:created xsi:type="dcterms:W3CDTF">2023-06-05T06:32:10Z</dcterms:created>
  <dcterms:modified xsi:type="dcterms:W3CDTF">2024-08-23T17:12:04Z</dcterms:modified>
</cp:coreProperties>
</file>