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2.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5" r:id="rId1"/>
  </p:sldMasterIdLst>
  <p:sldIdLst>
    <p:sldId id="256" r:id="rId2"/>
    <p:sldId id="257" r:id="rId3"/>
    <p:sldId id="268" r:id="rId4"/>
    <p:sldId id="264" r:id="rId5"/>
    <p:sldId id="265" r:id="rId6"/>
    <p:sldId id="259" r:id="rId7"/>
    <p:sldId id="266" r:id="rId8"/>
    <p:sldId id="260" r:id="rId9"/>
    <p:sldId id="269" r:id="rId10"/>
    <p:sldId id="261" r:id="rId11"/>
    <p:sldId id="262" r:id="rId12"/>
    <p:sldId id="272" r:id="rId13"/>
    <p:sldId id="271" r:id="rId14"/>
    <p:sldId id="26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A20EDB-AC1A-436E-A40E-72ED559B6793}" v="460" dt="2024-02-14T16:52:56.462"/>
    <p1510:client id="{ACF8168D-DB81-6942-AECB-7E5758D4C315}" v="92" dt="2024-02-15T15:48:29.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197"/>
  </p:normalViewPr>
  <p:slideViewPr>
    <p:cSldViewPr snapToGrid="0">
      <p:cViewPr>
        <p:scale>
          <a:sx n="69" d="100"/>
          <a:sy n="69" d="100"/>
        </p:scale>
        <p:origin x="2232" y="1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Caden" userId="a8c0ee0d-b89c-484d-9f83-c5035b5e2352" providerId="ADAL" clId="{ACF8168D-DB81-6942-AECB-7E5758D4C315}"/>
    <pc:docChg chg="undo custSel addSld delSld modSld">
      <pc:chgData name="Erica Caden" userId="a8c0ee0d-b89c-484d-9f83-c5035b5e2352" providerId="ADAL" clId="{ACF8168D-DB81-6942-AECB-7E5758D4C315}" dt="2024-02-15T15:48:36.739" v="650" actId="1076"/>
      <pc:docMkLst>
        <pc:docMk/>
      </pc:docMkLst>
      <pc:sldChg chg="addSp modSp mod">
        <pc:chgData name="Erica Caden" userId="a8c0ee0d-b89c-484d-9f83-c5035b5e2352" providerId="ADAL" clId="{ACF8168D-DB81-6942-AECB-7E5758D4C315}" dt="2024-02-15T15:48:13.868" v="645" actId="1076"/>
        <pc:sldMkLst>
          <pc:docMk/>
          <pc:sldMk cId="3429637356" sldId="256"/>
        </pc:sldMkLst>
        <pc:spChg chg="mod">
          <ac:chgData name="Erica Caden" userId="a8c0ee0d-b89c-484d-9f83-c5035b5e2352" providerId="ADAL" clId="{ACF8168D-DB81-6942-AECB-7E5758D4C315}" dt="2024-02-12T23:27:42.405" v="280" actId="20577"/>
          <ac:spMkLst>
            <pc:docMk/>
            <pc:sldMk cId="3429637356" sldId="256"/>
            <ac:spMk id="2" creationId="{CF554EEF-F69D-A271-36A5-FB4AC8766860}"/>
          </ac:spMkLst>
        </pc:spChg>
        <pc:spChg chg="mod">
          <ac:chgData name="Erica Caden" userId="a8c0ee0d-b89c-484d-9f83-c5035b5e2352" providerId="ADAL" clId="{ACF8168D-DB81-6942-AECB-7E5758D4C315}" dt="2024-02-12T23:28:06.107" v="287" actId="20577"/>
          <ac:spMkLst>
            <pc:docMk/>
            <pc:sldMk cId="3429637356" sldId="256"/>
            <ac:spMk id="3" creationId="{89FB9136-E3F1-DE05-ECB7-6878C52F9B28}"/>
          </ac:spMkLst>
        </pc:spChg>
        <pc:spChg chg="add mod">
          <ac:chgData name="Erica Caden" userId="a8c0ee0d-b89c-484d-9f83-c5035b5e2352" providerId="ADAL" clId="{ACF8168D-DB81-6942-AECB-7E5758D4C315}" dt="2024-02-15T15:48:13.868" v="645" actId="1076"/>
          <ac:spMkLst>
            <pc:docMk/>
            <pc:sldMk cId="3429637356" sldId="256"/>
            <ac:spMk id="5" creationId="{8A9F1F95-8654-B0AF-D6DF-948E655CCF71}"/>
          </ac:spMkLst>
        </pc:spChg>
      </pc:sldChg>
      <pc:sldChg chg="modSp mod">
        <pc:chgData name="Erica Caden" userId="a8c0ee0d-b89c-484d-9f83-c5035b5e2352" providerId="ADAL" clId="{ACF8168D-DB81-6942-AECB-7E5758D4C315}" dt="2024-02-13T15:45:25.466" v="302" actId="1036"/>
        <pc:sldMkLst>
          <pc:docMk/>
          <pc:sldMk cId="1750360435" sldId="257"/>
        </pc:sldMkLst>
        <pc:spChg chg="mod">
          <ac:chgData name="Erica Caden" userId="a8c0ee0d-b89c-484d-9f83-c5035b5e2352" providerId="ADAL" clId="{ACF8168D-DB81-6942-AECB-7E5758D4C315}" dt="2024-02-12T23:17:07.679" v="251" actId="20577"/>
          <ac:spMkLst>
            <pc:docMk/>
            <pc:sldMk cId="1750360435" sldId="257"/>
            <ac:spMk id="2" creationId="{F8C356C5-822E-ED04-5174-C744A2177517}"/>
          </ac:spMkLst>
        </pc:spChg>
        <pc:picChg chg="mod modCrop">
          <ac:chgData name="Erica Caden" userId="a8c0ee0d-b89c-484d-9f83-c5035b5e2352" providerId="ADAL" clId="{ACF8168D-DB81-6942-AECB-7E5758D4C315}" dt="2024-02-13T15:45:25.466" v="302" actId="1036"/>
          <ac:picMkLst>
            <pc:docMk/>
            <pc:sldMk cId="1750360435" sldId="257"/>
            <ac:picMk id="4" creationId="{B7B150EC-565D-7178-0CEA-AB72DDE03AAE}"/>
          </ac:picMkLst>
        </pc:picChg>
      </pc:sldChg>
      <pc:sldChg chg="modSp mod">
        <pc:chgData name="Erica Caden" userId="a8c0ee0d-b89c-484d-9f83-c5035b5e2352" providerId="ADAL" clId="{ACF8168D-DB81-6942-AECB-7E5758D4C315}" dt="2024-02-14T22:41:05.840" v="360" actId="1076"/>
        <pc:sldMkLst>
          <pc:docMk/>
          <pc:sldMk cId="1003786034" sldId="259"/>
        </pc:sldMkLst>
        <pc:spChg chg="mod">
          <ac:chgData name="Erica Caden" userId="a8c0ee0d-b89c-484d-9f83-c5035b5e2352" providerId="ADAL" clId="{ACF8168D-DB81-6942-AECB-7E5758D4C315}" dt="2024-02-14T22:41:05.840" v="360" actId="1076"/>
          <ac:spMkLst>
            <pc:docMk/>
            <pc:sldMk cId="1003786034" sldId="259"/>
            <ac:spMk id="3" creationId="{BF1C52C4-B4AF-B2A6-760D-5F4127F13D50}"/>
          </ac:spMkLst>
        </pc:spChg>
      </pc:sldChg>
      <pc:sldChg chg="modSp mod">
        <pc:chgData name="Erica Caden" userId="a8c0ee0d-b89c-484d-9f83-c5035b5e2352" providerId="ADAL" clId="{ACF8168D-DB81-6942-AECB-7E5758D4C315}" dt="2024-02-12T23:11:57.616" v="63" actId="12"/>
        <pc:sldMkLst>
          <pc:docMk/>
          <pc:sldMk cId="3704105340" sldId="260"/>
        </pc:sldMkLst>
        <pc:spChg chg="mod">
          <ac:chgData name="Erica Caden" userId="a8c0ee0d-b89c-484d-9f83-c5035b5e2352" providerId="ADAL" clId="{ACF8168D-DB81-6942-AECB-7E5758D4C315}" dt="2024-02-12T23:11:15.849" v="54" actId="20577"/>
          <ac:spMkLst>
            <pc:docMk/>
            <pc:sldMk cId="3704105340" sldId="260"/>
            <ac:spMk id="2" creationId="{F8C356C5-822E-ED04-5174-C744A2177517}"/>
          </ac:spMkLst>
        </pc:spChg>
        <pc:spChg chg="mod">
          <ac:chgData name="Erica Caden" userId="a8c0ee0d-b89c-484d-9f83-c5035b5e2352" providerId="ADAL" clId="{ACF8168D-DB81-6942-AECB-7E5758D4C315}" dt="2024-02-12T23:11:57.616" v="63" actId="12"/>
          <ac:spMkLst>
            <pc:docMk/>
            <pc:sldMk cId="3704105340" sldId="260"/>
            <ac:spMk id="3" creationId="{BF1C52C4-B4AF-B2A6-760D-5F4127F13D50}"/>
          </ac:spMkLst>
        </pc:spChg>
        <pc:spChg chg="mod">
          <ac:chgData name="Erica Caden" userId="a8c0ee0d-b89c-484d-9f83-c5035b5e2352" providerId="ADAL" clId="{ACF8168D-DB81-6942-AECB-7E5758D4C315}" dt="2024-02-12T23:11:46.918" v="62" actId="1076"/>
          <ac:spMkLst>
            <pc:docMk/>
            <pc:sldMk cId="3704105340" sldId="260"/>
            <ac:spMk id="4" creationId="{48A9EA96-EB4B-26D8-5C6C-99BE1F16D938}"/>
          </ac:spMkLst>
        </pc:spChg>
      </pc:sldChg>
      <pc:sldChg chg="addSp delSp modSp mod setBg addAnim delAnim">
        <pc:chgData name="Erica Caden" userId="a8c0ee0d-b89c-484d-9f83-c5035b5e2352" providerId="ADAL" clId="{ACF8168D-DB81-6942-AECB-7E5758D4C315}" dt="2024-02-12T23:16:40.019" v="236" actId="1076"/>
        <pc:sldMkLst>
          <pc:docMk/>
          <pc:sldMk cId="250947982" sldId="261"/>
        </pc:sldMkLst>
        <pc:spChg chg="mod">
          <ac:chgData name="Erica Caden" userId="a8c0ee0d-b89c-484d-9f83-c5035b5e2352" providerId="ADAL" clId="{ACF8168D-DB81-6942-AECB-7E5758D4C315}" dt="2024-02-12T23:13:11.867" v="76" actId="26606"/>
          <ac:spMkLst>
            <pc:docMk/>
            <pc:sldMk cId="250947982" sldId="261"/>
            <ac:spMk id="2" creationId="{F8C356C5-822E-ED04-5174-C744A2177517}"/>
          </ac:spMkLst>
        </pc:spChg>
        <pc:spChg chg="mod">
          <ac:chgData name="Erica Caden" userId="a8c0ee0d-b89c-484d-9f83-c5035b5e2352" providerId="ADAL" clId="{ACF8168D-DB81-6942-AECB-7E5758D4C315}" dt="2024-02-12T23:15:59.691" v="228" actId="20577"/>
          <ac:spMkLst>
            <pc:docMk/>
            <pc:sldMk cId="250947982" sldId="261"/>
            <ac:spMk id="3" creationId="{BF1C52C4-B4AF-B2A6-760D-5F4127F13D50}"/>
          </ac:spMkLst>
        </pc:spChg>
        <pc:spChg chg="add del">
          <ac:chgData name="Erica Caden" userId="a8c0ee0d-b89c-484d-9f83-c5035b5e2352" providerId="ADAL" clId="{ACF8168D-DB81-6942-AECB-7E5758D4C315}" dt="2024-02-12T23:13:11.867" v="76" actId="26606"/>
          <ac:spMkLst>
            <pc:docMk/>
            <pc:sldMk cId="250947982" sldId="261"/>
            <ac:spMk id="8" creationId="{74CD14DB-BB81-479F-A1FC-1C75640E9F84}"/>
          </ac:spMkLst>
        </pc:spChg>
        <pc:spChg chg="add del">
          <ac:chgData name="Erica Caden" userId="a8c0ee0d-b89c-484d-9f83-c5035b5e2352" providerId="ADAL" clId="{ACF8168D-DB81-6942-AECB-7E5758D4C315}" dt="2024-02-12T23:13:11.867" v="76" actId="26606"/>
          <ac:spMkLst>
            <pc:docMk/>
            <pc:sldMk cId="250947982" sldId="261"/>
            <ac:spMk id="10" creationId="{C943A91B-7CA7-4592-A975-73B1BF8C4C74}"/>
          </ac:spMkLst>
        </pc:spChg>
        <pc:spChg chg="add del">
          <ac:chgData name="Erica Caden" userId="a8c0ee0d-b89c-484d-9f83-c5035b5e2352" providerId="ADAL" clId="{ACF8168D-DB81-6942-AECB-7E5758D4C315}" dt="2024-02-12T23:13:11.867" v="76" actId="26606"/>
          <ac:spMkLst>
            <pc:docMk/>
            <pc:sldMk cId="250947982" sldId="261"/>
            <ac:spMk id="12" creationId="{EC471314-E46A-414B-8D91-74880E84F187}"/>
          </ac:spMkLst>
        </pc:spChg>
        <pc:spChg chg="add del">
          <ac:chgData name="Erica Caden" userId="a8c0ee0d-b89c-484d-9f83-c5035b5e2352" providerId="ADAL" clId="{ACF8168D-DB81-6942-AECB-7E5758D4C315}" dt="2024-02-12T23:13:11.867" v="76" actId="26606"/>
          <ac:spMkLst>
            <pc:docMk/>
            <pc:sldMk cId="250947982" sldId="261"/>
            <ac:spMk id="14" creationId="{6A681326-1C9D-44A3-A627-3871BDAE4127}"/>
          </ac:spMkLst>
        </pc:spChg>
        <pc:picChg chg="add del mod">
          <ac:chgData name="Erica Caden" userId="a8c0ee0d-b89c-484d-9f83-c5035b5e2352" providerId="ADAL" clId="{ACF8168D-DB81-6942-AECB-7E5758D4C315}" dt="2024-02-12T23:13:03.249" v="73" actId="478"/>
          <ac:picMkLst>
            <pc:docMk/>
            <pc:sldMk cId="250947982" sldId="261"/>
            <ac:picMk id="4" creationId="{D84225F9-6B1A-18E6-AD81-E78F227CA67C}"/>
          </ac:picMkLst>
        </pc:picChg>
        <pc:picChg chg="add mod">
          <ac:chgData name="Erica Caden" userId="a8c0ee0d-b89c-484d-9f83-c5035b5e2352" providerId="ADAL" clId="{ACF8168D-DB81-6942-AECB-7E5758D4C315}" dt="2024-02-12T23:16:37.581" v="235" actId="1076"/>
          <ac:picMkLst>
            <pc:docMk/>
            <pc:sldMk cId="250947982" sldId="261"/>
            <ac:picMk id="5" creationId="{A5529783-3CD4-42E5-E0AF-DD6A53C91EA5}"/>
          </ac:picMkLst>
        </pc:picChg>
        <pc:picChg chg="add mod">
          <ac:chgData name="Erica Caden" userId="a8c0ee0d-b89c-484d-9f83-c5035b5e2352" providerId="ADAL" clId="{ACF8168D-DB81-6942-AECB-7E5758D4C315}" dt="2024-02-12T23:16:40.019" v="236" actId="1076"/>
          <ac:picMkLst>
            <pc:docMk/>
            <pc:sldMk cId="250947982" sldId="261"/>
            <ac:picMk id="6" creationId="{DDF88831-D094-51F1-6B65-3414825663CE}"/>
          </ac:picMkLst>
        </pc:picChg>
      </pc:sldChg>
      <pc:sldChg chg="modSp mod">
        <pc:chgData name="Erica Caden" userId="a8c0ee0d-b89c-484d-9f83-c5035b5e2352" providerId="ADAL" clId="{ACF8168D-DB81-6942-AECB-7E5758D4C315}" dt="2024-02-15T14:12:22.057" v="366" actId="20577"/>
        <pc:sldMkLst>
          <pc:docMk/>
          <pc:sldMk cId="4272757694" sldId="262"/>
        </pc:sldMkLst>
        <pc:spChg chg="mod">
          <ac:chgData name="Erica Caden" userId="a8c0ee0d-b89c-484d-9f83-c5035b5e2352" providerId="ADAL" clId="{ACF8168D-DB81-6942-AECB-7E5758D4C315}" dt="2024-02-15T14:12:22.057" v="366" actId="20577"/>
          <ac:spMkLst>
            <pc:docMk/>
            <pc:sldMk cId="4272757694" sldId="262"/>
            <ac:spMk id="3" creationId="{BF1C52C4-B4AF-B2A6-760D-5F4127F13D50}"/>
          </ac:spMkLst>
        </pc:spChg>
      </pc:sldChg>
      <pc:sldChg chg="addSp delSp modSp mod modClrScheme chgLayout">
        <pc:chgData name="Erica Caden" userId="a8c0ee0d-b89c-484d-9f83-c5035b5e2352" providerId="ADAL" clId="{ACF8168D-DB81-6942-AECB-7E5758D4C315}" dt="2024-02-15T15:48:36.739" v="650" actId="1076"/>
        <pc:sldMkLst>
          <pc:docMk/>
          <pc:sldMk cId="893569681" sldId="263"/>
        </pc:sldMkLst>
        <pc:spChg chg="mod ord">
          <ac:chgData name="Erica Caden" userId="a8c0ee0d-b89c-484d-9f83-c5035b5e2352" providerId="ADAL" clId="{ACF8168D-DB81-6942-AECB-7E5758D4C315}" dt="2024-02-15T15:48:33.007" v="649" actId="1076"/>
          <ac:spMkLst>
            <pc:docMk/>
            <pc:sldMk cId="893569681" sldId="263"/>
            <ac:spMk id="2" creationId="{F8C356C5-822E-ED04-5174-C744A2177517}"/>
          </ac:spMkLst>
        </pc:spChg>
        <pc:spChg chg="mod ord">
          <ac:chgData name="Erica Caden" userId="a8c0ee0d-b89c-484d-9f83-c5035b5e2352" providerId="ADAL" clId="{ACF8168D-DB81-6942-AECB-7E5758D4C315}" dt="2024-02-12T23:12:21.307" v="66" actId="700"/>
          <ac:spMkLst>
            <pc:docMk/>
            <pc:sldMk cId="893569681" sldId="263"/>
            <ac:spMk id="3" creationId="{BF1C52C4-B4AF-B2A6-760D-5F4127F13D50}"/>
          </ac:spMkLst>
        </pc:spChg>
        <pc:spChg chg="add del mod ord">
          <ac:chgData name="Erica Caden" userId="a8c0ee0d-b89c-484d-9f83-c5035b5e2352" providerId="ADAL" clId="{ACF8168D-DB81-6942-AECB-7E5758D4C315}" dt="2024-02-12T23:12:34.823" v="69" actId="478"/>
          <ac:spMkLst>
            <pc:docMk/>
            <pc:sldMk cId="893569681" sldId="263"/>
            <ac:spMk id="4" creationId="{98ACFB35-17D8-41BD-921C-2A396E609D8E}"/>
          </ac:spMkLst>
        </pc:spChg>
        <pc:spChg chg="add del">
          <ac:chgData name="Erica Caden" userId="a8c0ee0d-b89c-484d-9f83-c5035b5e2352" providerId="ADAL" clId="{ACF8168D-DB81-6942-AECB-7E5758D4C315}" dt="2024-02-15T15:48:19.944" v="647" actId="22"/>
          <ac:spMkLst>
            <pc:docMk/>
            <pc:sldMk cId="893569681" sldId="263"/>
            <ac:spMk id="7" creationId="{06381C53-F12E-8347-191D-E62AAE423B05}"/>
          </ac:spMkLst>
        </pc:spChg>
        <pc:spChg chg="add mod">
          <ac:chgData name="Erica Caden" userId="a8c0ee0d-b89c-484d-9f83-c5035b5e2352" providerId="ADAL" clId="{ACF8168D-DB81-6942-AECB-7E5758D4C315}" dt="2024-02-15T15:48:29.170" v="648"/>
          <ac:spMkLst>
            <pc:docMk/>
            <pc:sldMk cId="893569681" sldId="263"/>
            <ac:spMk id="8" creationId="{074F297C-2732-37E9-0DEA-CF4E956DF362}"/>
          </ac:spMkLst>
        </pc:spChg>
        <pc:picChg chg="add mod">
          <ac:chgData name="Erica Caden" userId="a8c0ee0d-b89c-484d-9f83-c5035b5e2352" providerId="ADAL" clId="{ACF8168D-DB81-6942-AECB-7E5758D4C315}" dt="2024-02-15T15:48:36.739" v="650" actId="1076"/>
          <ac:picMkLst>
            <pc:docMk/>
            <pc:sldMk cId="893569681" sldId="263"/>
            <ac:picMk id="5" creationId="{A711FBA8-0879-96D0-3064-429CD9D30D68}"/>
          </ac:picMkLst>
        </pc:picChg>
      </pc:sldChg>
      <pc:sldChg chg="modSp mod">
        <pc:chgData name="Erica Caden" userId="a8c0ee0d-b89c-484d-9f83-c5035b5e2352" providerId="ADAL" clId="{ACF8168D-DB81-6942-AECB-7E5758D4C315}" dt="2024-02-14T22:38:56.853" v="340" actId="113"/>
        <pc:sldMkLst>
          <pc:docMk/>
          <pc:sldMk cId="3575581384" sldId="265"/>
        </pc:sldMkLst>
        <pc:spChg chg="mod">
          <ac:chgData name="Erica Caden" userId="a8c0ee0d-b89c-484d-9f83-c5035b5e2352" providerId="ADAL" clId="{ACF8168D-DB81-6942-AECB-7E5758D4C315}" dt="2024-02-14T22:38:56.853" v="340" actId="113"/>
          <ac:spMkLst>
            <pc:docMk/>
            <pc:sldMk cId="3575581384" sldId="265"/>
            <ac:spMk id="3" creationId="{BF1C52C4-B4AF-B2A6-760D-5F4127F13D50}"/>
          </ac:spMkLst>
        </pc:spChg>
      </pc:sldChg>
      <pc:sldChg chg="modSp mod">
        <pc:chgData name="Erica Caden" userId="a8c0ee0d-b89c-484d-9f83-c5035b5e2352" providerId="ADAL" clId="{ACF8168D-DB81-6942-AECB-7E5758D4C315}" dt="2024-02-12T23:11:02.881" v="47" actId="20577"/>
        <pc:sldMkLst>
          <pc:docMk/>
          <pc:sldMk cId="2723534737" sldId="266"/>
        </pc:sldMkLst>
        <pc:spChg chg="mod">
          <ac:chgData name="Erica Caden" userId="a8c0ee0d-b89c-484d-9f83-c5035b5e2352" providerId="ADAL" clId="{ACF8168D-DB81-6942-AECB-7E5758D4C315}" dt="2024-02-12T23:11:02.881" v="47" actId="20577"/>
          <ac:spMkLst>
            <pc:docMk/>
            <pc:sldMk cId="2723534737" sldId="266"/>
            <ac:spMk id="3" creationId="{BF1C52C4-B4AF-B2A6-760D-5F4127F13D50}"/>
          </ac:spMkLst>
        </pc:spChg>
      </pc:sldChg>
      <pc:sldChg chg="del">
        <pc:chgData name="Erica Caden" userId="a8c0ee0d-b89c-484d-9f83-c5035b5e2352" providerId="ADAL" clId="{ACF8168D-DB81-6942-AECB-7E5758D4C315}" dt="2024-02-12T23:12:03.012" v="64" actId="2696"/>
        <pc:sldMkLst>
          <pc:docMk/>
          <pc:sldMk cId="1929120020" sldId="267"/>
        </pc:sldMkLst>
      </pc:sldChg>
      <pc:sldChg chg="addSp delSp modSp new mod">
        <pc:chgData name="Erica Caden" userId="a8c0ee0d-b89c-484d-9f83-c5035b5e2352" providerId="ADAL" clId="{ACF8168D-DB81-6942-AECB-7E5758D4C315}" dt="2024-02-15T15:33:50.864" v="638" actId="14100"/>
        <pc:sldMkLst>
          <pc:docMk/>
          <pc:sldMk cId="1717747507" sldId="269"/>
        </pc:sldMkLst>
        <pc:spChg chg="mod">
          <ac:chgData name="Erica Caden" userId="a8c0ee0d-b89c-484d-9f83-c5035b5e2352" providerId="ADAL" clId="{ACF8168D-DB81-6942-AECB-7E5758D4C315}" dt="2024-02-15T15:33:32.738" v="622" actId="1076"/>
          <ac:spMkLst>
            <pc:docMk/>
            <pc:sldMk cId="1717747507" sldId="269"/>
            <ac:spMk id="2" creationId="{251AC767-ABD1-013B-DFBC-F7560C71479D}"/>
          </ac:spMkLst>
        </pc:spChg>
        <pc:spChg chg="del">
          <ac:chgData name="Erica Caden" userId="a8c0ee0d-b89c-484d-9f83-c5035b5e2352" providerId="ADAL" clId="{ACF8168D-DB81-6942-AECB-7E5758D4C315}" dt="2024-02-12T23:24:22.919" v="254"/>
          <ac:spMkLst>
            <pc:docMk/>
            <pc:sldMk cId="1717747507" sldId="269"/>
            <ac:spMk id="3" creationId="{71DD38D9-8112-B226-8860-66832AEA433C}"/>
          </ac:spMkLst>
        </pc:spChg>
        <pc:picChg chg="add mod modCrop">
          <ac:chgData name="Erica Caden" userId="a8c0ee0d-b89c-484d-9f83-c5035b5e2352" providerId="ADAL" clId="{ACF8168D-DB81-6942-AECB-7E5758D4C315}" dt="2024-02-15T15:33:41.412" v="626" actId="14100"/>
          <ac:picMkLst>
            <pc:docMk/>
            <pc:sldMk cId="1717747507" sldId="269"/>
            <ac:picMk id="5" creationId="{7806D7CD-2448-B90D-825C-AFA102DFF2AD}"/>
          </ac:picMkLst>
        </pc:picChg>
        <pc:picChg chg="add mod modCrop">
          <ac:chgData name="Erica Caden" userId="a8c0ee0d-b89c-484d-9f83-c5035b5e2352" providerId="ADAL" clId="{ACF8168D-DB81-6942-AECB-7E5758D4C315}" dt="2024-02-15T15:33:50.864" v="638" actId="14100"/>
          <ac:picMkLst>
            <pc:docMk/>
            <pc:sldMk cId="1717747507" sldId="269"/>
            <ac:picMk id="6" creationId="{55495050-1EA9-4FC7-B265-77074741BB18}"/>
          </ac:picMkLst>
        </pc:picChg>
      </pc:sldChg>
      <pc:sldChg chg="modSp new del mod">
        <pc:chgData name="Erica Caden" userId="a8c0ee0d-b89c-484d-9f83-c5035b5e2352" providerId="ADAL" clId="{ACF8168D-DB81-6942-AECB-7E5758D4C315}" dt="2024-02-15T15:17:57.366" v="368" actId="2696"/>
        <pc:sldMkLst>
          <pc:docMk/>
          <pc:sldMk cId="246640515" sldId="270"/>
        </pc:sldMkLst>
        <pc:spChg chg="mod">
          <ac:chgData name="Erica Caden" userId="a8c0ee0d-b89c-484d-9f83-c5035b5e2352" providerId="ADAL" clId="{ACF8168D-DB81-6942-AECB-7E5758D4C315}" dt="2024-02-14T16:22:34.792" v="314" actId="20577"/>
          <ac:spMkLst>
            <pc:docMk/>
            <pc:sldMk cId="246640515" sldId="270"/>
            <ac:spMk id="2" creationId="{9CFFD476-D261-2663-E594-67682B1E06DE}"/>
          </ac:spMkLst>
        </pc:spChg>
      </pc:sldChg>
      <pc:sldChg chg="addSp delSp modSp new mod setBg modClrScheme chgLayout">
        <pc:chgData name="Erica Caden" userId="a8c0ee0d-b89c-484d-9f83-c5035b5e2352" providerId="ADAL" clId="{ACF8168D-DB81-6942-AECB-7E5758D4C315}" dt="2024-02-15T15:32:58.197" v="621" actId="1076"/>
        <pc:sldMkLst>
          <pc:docMk/>
          <pc:sldMk cId="2622270357" sldId="271"/>
        </pc:sldMkLst>
        <pc:spChg chg="del mod ord">
          <ac:chgData name="Erica Caden" userId="a8c0ee0d-b89c-484d-9f83-c5035b5e2352" providerId="ADAL" clId="{ACF8168D-DB81-6942-AECB-7E5758D4C315}" dt="2024-02-15T15:20:37.780" v="383" actId="478"/>
          <ac:spMkLst>
            <pc:docMk/>
            <pc:sldMk cId="2622270357" sldId="271"/>
            <ac:spMk id="2" creationId="{F895F448-69CD-424D-9104-7E6056A3EADF}"/>
          </ac:spMkLst>
        </pc:spChg>
        <pc:spChg chg="del">
          <ac:chgData name="Erica Caden" userId="a8c0ee0d-b89c-484d-9f83-c5035b5e2352" providerId="ADAL" clId="{ACF8168D-DB81-6942-AECB-7E5758D4C315}" dt="2024-02-15T15:19:18.056" v="369"/>
          <ac:spMkLst>
            <pc:docMk/>
            <pc:sldMk cId="2622270357" sldId="271"/>
            <ac:spMk id="3" creationId="{59E7150D-DF1B-A083-D1AB-5AD80D6E1CEA}"/>
          </ac:spMkLst>
        </pc:spChg>
        <pc:spChg chg="add del mod">
          <ac:chgData name="Erica Caden" userId="a8c0ee0d-b89c-484d-9f83-c5035b5e2352" providerId="ADAL" clId="{ACF8168D-DB81-6942-AECB-7E5758D4C315}" dt="2024-02-15T15:20:20.688" v="381"/>
          <ac:spMkLst>
            <pc:docMk/>
            <pc:sldMk cId="2622270357" sldId="271"/>
            <ac:spMk id="7" creationId="{440703BF-94CA-D00C-A9E2-5722821B2399}"/>
          </ac:spMkLst>
        </pc:spChg>
        <pc:picChg chg="add del mod">
          <ac:chgData name="Erica Caden" userId="a8c0ee0d-b89c-484d-9f83-c5035b5e2352" providerId="ADAL" clId="{ACF8168D-DB81-6942-AECB-7E5758D4C315}" dt="2024-02-15T15:20:14.751" v="380" actId="478"/>
          <ac:picMkLst>
            <pc:docMk/>
            <pc:sldMk cId="2622270357" sldId="271"/>
            <ac:picMk id="5" creationId="{29035AD2-B858-8BC4-B63C-5CF311D98263}"/>
          </ac:picMkLst>
        </pc:picChg>
        <pc:picChg chg="add mod ord modCrop">
          <ac:chgData name="Erica Caden" userId="a8c0ee0d-b89c-484d-9f83-c5035b5e2352" providerId="ADAL" clId="{ACF8168D-DB81-6942-AECB-7E5758D4C315}" dt="2024-02-15T15:28:05.323" v="568" actId="1035"/>
          <ac:picMkLst>
            <pc:docMk/>
            <pc:sldMk cId="2622270357" sldId="271"/>
            <ac:picMk id="9" creationId="{15AF9313-09D8-443F-5621-BF89B9B18CEF}"/>
          </ac:picMkLst>
        </pc:picChg>
        <pc:picChg chg="add del mod">
          <ac:chgData name="Erica Caden" userId="a8c0ee0d-b89c-484d-9f83-c5035b5e2352" providerId="ADAL" clId="{ACF8168D-DB81-6942-AECB-7E5758D4C315}" dt="2024-02-15T15:22:01.341" v="434" actId="478"/>
          <ac:picMkLst>
            <pc:docMk/>
            <pc:sldMk cId="2622270357" sldId="271"/>
            <ac:picMk id="10" creationId="{A10AC8F9-9CC1-10DF-55B1-90BC1B957952}"/>
          </ac:picMkLst>
        </pc:picChg>
        <pc:picChg chg="add del mod modCrop">
          <ac:chgData name="Erica Caden" userId="a8c0ee0d-b89c-484d-9f83-c5035b5e2352" providerId="ADAL" clId="{ACF8168D-DB81-6942-AECB-7E5758D4C315}" dt="2024-02-15T15:23:29.191" v="457" actId="478"/>
          <ac:picMkLst>
            <pc:docMk/>
            <pc:sldMk cId="2622270357" sldId="271"/>
            <ac:picMk id="11" creationId="{5E83D249-B20D-1B0C-2146-89790C3A2CF1}"/>
          </ac:picMkLst>
        </pc:picChg>
        <pc:picChg chg="add del mod modCrop">
          <ac:chgData name="Erica Caden" userId="a8c0ee0d-b89c-484d-9f83-c5035b5e2352" providerId="ADAL" clId="{ACF8168D-DB81-6942-AECB-7E5758D4C315}" dt="2024-02-15T15:23:55.757" v="463" actId="478"/>
          <ac:picMkLst>
            <pc:docMk/>
            <pc:sldMk cId="2622270357" sldId="271"/>
            <ac:picMk id="12" creationId="{1D569B8D-1618-06FE-995C-8C1EAF8759D4}"/>
          </ac:picMkLst>
        </pc:picChg>
        <pc:picChg chg="add mod modCrop">
          <ac:chgData name="Erica Caden" userId="a8c0ee0d-b89c-484d-9f83-c5035b5e2352" providerId="ADAL" clId="{ACF8168D-DB81-6942-AECB-7E5758D4C315}" dt="2024-02-15T15:27:48.457" v="561" actId="732"/>
          <ac:picMkLst>
            <pc:docMk/>
            <pc:sldMk cId="2622270357" sldId="271"/>
            <ac:picMk id="13" creationId="{53CED399-6E48-C063-084A-6663E96849FF}"/>
          </ac:picMkLst>
        </pc:picChg>
        <pc:picChg chg="add mod modCrop">
          <ac:chgData name="Erica Caden" userId="a8c0ee0d-b89c-484d-9f83-c5035b5e2352" providerId="ADAL" clId="{ACF8168D-DB81-6942-AECB-7E5758D4C315}" dt="2024-02-15T15:29:42.546" v="589" actId="1076"/>
          <ac:picMkLst>
            <pc:docMk/>
            <pc:sldMk cId="2622270357" sldId="271"/>
            <ac:picMk id="14" creationId="{4D410AA8-89E7-ECEF-6CA9-00BE38308C99}"/>
          </ac:picMkLst>
        </pc:picChg>
        <pc:picChg chg="add mod modCrop">
          <ac:chgData name="Erica Caden" userId="a8c0ee0d-b89c-484d-9f83-c5035b5e2352" providerId="ADAL" clId="{ACF8168D-DB81-6942-AECB-7E5758D4C315}" dt="2024-02-15T15:29:39.791" v="588" actId="1076"/>
          <ac:picMkLst>
            <pc:docMk/>
            <pc:sldMk cId="2622270357" sldId="271"/>
            <ac:picMk id="15" creationId="{FE3A06FD-5717-1C77-D1CD-A29DD280CDA0}"/>
          </ac:picMkLst>
        </pc:picChg>
        <pc:picChg chg="add del mod modCrop">
          <ac:chgData name="Erica Caden" userId="a8c0ee0d-b89c-484d-9f83-c5035b5e2352" providerId="ADAL" clId="{ACF8168D-DB81-6942-AECB-7E5758D4C315}" dt="2024-02-15T15:32:56.027" v="620" actId="1076"/>
          <ac:picMkLst>
            <pc:docMk/>
            <pc:sldMk cId="2622270357" sldId="271"/>
            <ac:picMk id="16" creationId="{8D7A4265-E845-6A3D-C874-0FF83082447B}"/>
          </ac:picMkLst>
        </pc:picChg>
        <pc:picChg chg="add del mod">
          <ac:chgData name="Erica Caden" userId="a8c0ee0d-b89c-484d-9f83-c5035b5e2352" providerId="ADAL" clId="{ACF8168D-DB81-6942-AECB-7E5758D4C315}" dt="2024-02-15T15:31:17.625" v="605" actId="478"/>
          <ac:picMkLst>
            <pc:docMk/>
            <pc:sldMk cId="2622270357" sldId="271"/>
            <ac:picMk id="17" creationId="{4595A25B-056A-7EE5-070F-8A62A176C986}"/>
          </ac:picMkLst>
        </pc:picChg>
        <pc:picChg chg="add mod modCrop">
          <ac:chgData name="Erica Caden" userId="a8c0ee0d-b89c-484d-9f83-c5035b5e2352" providerId="ADAL" clId="{ACF8168D-DB81-6942-AECB-7E5758D4C315}" dt="2024-02-15T15:32:58.197" v="621" actId="1076"/>
          <ac:picMkLst>
            <pc:docMk/>
            <pc:sldMk cId="2622270357" sldId="271"/>
            <ac:picMk id="18" creationId="{ACE33A56-1E08-307B-EE21-20034C5A6F8C}"/>
          </ac:picMkLst>
        </pc:picChg>
      </pc:sldChg>
      <pc:sldChg chg="add">
        <pc:chgData name="Erica Caden" userId="a8c0ee0d-b89c-484d-9f83-c5035b5e2352" providerId="ADAL" clId="{ACF8168D-DB81-6942-AECB-7E5758D4C315}" dt="2024-02-15T15:17:48" v="367"/>
        <pc:sldMkLst>
          <pc:docMk/>
          <pc:sldMk cId="626410700" sldId="272"/>
        </pc:sldMkLst>
      </pc:sldChg>
    </pc:docChg>
  </pc:docChgLst>
  <pc:docChgLst>
    <pc:chgData name="Thomas Brunner" userId="S::tbrunner@snolab.ca::d73da11a-c6e7-43d6-bd60-91d596d59873" providerId="AD" clId="Web-{48A20EDB-AC1A-436E-A40E-72ED559B6793}"/>
    <pc:docChg chg="modSld">
      <pc:chgData name="Thomas Brunner" userId="S::tbrunner@snolab.ca::d73da11a-c6e7-43d6-bd60-91d596d59873" providerId="AD" clId="Web-{48A20EDB-AC1A-436E-A40E-72ED559B6793}" dt="2024-02-14T16:52:55.587" v="367" actId="20577"/>
      <pc:docMkLst>
        <pc:docMk/>
      </pc:docMkLst>
      <pc:sldChg chg="addSp modSp">
        <pc:chgData name="Thomas Brunner" userId="S::tbrunner@snolab.ca::d73da11a-c6e7-43d6-bd60-91d596d59873" providerId="AD" clId="Web-{48A20EDB-AC1A-436E-A40E-72ED559B6793}" dt="2024-02-14T16:40:00.129" v="99"/>
        <pc:sldMkLst>
          <pc:docMk/>
          <pc:sldMk cId="1750360435" sldId="257"/>
        </pc:sldMkLst>
        <pc:spChg chg="add mod">
          <ac:chgData name="Thomas Brunner" userId="S::tbrunner@snolab.ca::d73da11a-c6e7-43d6-bd60-91d596d59873" providerId="AD" clId="Web-{48A20EDB-AC1A-436E-A40E-72ED559B6793}" dt="2024-02-14T16:40:00.129" v="99"/>
          <ac:spMkLst>
            <pc:docMk/>
            <pc:sldMk cId="1750360435" sldId="257"/>
            <ac:spMk id="5" creationId="{A6E1C9CB-973A-A0FC-8EBF-18AC88B4A421}"/>
          </ac:spMkLst>
        </pc:spChg>
        <pc:spChg chg="add mod">
          <ac:chgData name="Thomas Brunner" userId="S::tbrunner@snolab.ca::d73da11a-c6e7-43d6-bd60-91d596d59873" providerId="AD" clId="Web-{48A20EDB-AC1A-436E-A40E-72ED559B6793}" dt="2024-02-14T16:39:51.067" v="98" actId="1076"/>
          <ac:spMkLst>
            <pc:docMk/>
            <pc:sldMk cId="1750360435" sldId="257"/>
            <ac:spMk id="6" creationId="{53D1DFA1-1553-4DDB-823F-153DB99BBB65}"/>
          </ac:spMkLst>
        </pc:spChg>
      </pc:sldChg>
      <pc:sldChg chg="modSp">
        <pc:chgData name="Thomas Brunner" userId="S::tbrunner@snolab.ca::d73da11a-c6e7-43d6-bd60-91d596d59873" providerId="AD" clId="Web-{48A20EDB-AC1A-436E-A40E-72ED559B6793}" dt="2024-02-14T16:41:38.534" v="143" actId="20577"/>
        <pc:sldMkLst>
          <pc:docMk/>
          <pc:sldMk cId="250947982" sldId="261"/>
        </pc:sldMkLst>
        <pc:spChg chg="mod">
          <ac:chgData name="Thomas Brunner" userId="S::tbrunner@snolab.ca::d73da11a-c6e7-43d6-bd60-91d596d59873" providerId="AD" clId="Web-{48A20EDB-AC1A-436E-A40E-72ED559B6793}" dt="2024-02-14T16:41:38.534" v="143" actId="20577"/>
          <ac:spMkLst>
            <pc:docMk/>
            <pc:sldMk cId="250947982" sldId="261"/>
            <ac:spMk id="3" creationId="{BF1C52C4-B4AF-B2A6-760D-5F4127F13D50}"/>
          </ac:spMkLst>
        </pc:spChg>
      </pc:sldChg>
      <pc:sldChg chg="modSp">
        <pc:chgData name="Thomas Brunner" userId="S::tbrunner@snolab.ca::d73da11a-c6e7-43d6-bd60-91d596d59873" providerId="AD" clId="Web-{48A20EDB-AC1A-436E-A40E-72ED559B6793}" dt="2024-02-14T16:52:55.587" v="367" actId="20577"/>
        <pc:sldMkLst>
          <pc:docMk/>
          <pc:sldMk cId="4272757694" sldId="262"/>
        </pc:sldMkLst>
        <pc:spChg chg="mod">
          <ac:chgData name="Thomas Brunner" userId="S::tbrunner@snolab.ca::d73da11a-c6e7-43d6-bd60-91d596d59873" providerId="AD" clId="Web-{48A20EDB-AC1A-436E-A40E-72ED559B6793}" dt="2024-02-14T16:52:55.587" v="367" actId="20577"/>
          <ac:spMkLst>
            <pc:docMk/>
            <pc:sldMk cId="4272757694" sldId="262"/>
            <ac:spMk id="3" creationId="{BF1C52C4-B4AF-B2A6-760D-5F4127F13D5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1A0C47-018D-4460-B945-BFF7981B6CA6}"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134080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150C8-C78D-6E49-86F7-721D4CAB3D3E}"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1935966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97234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07705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699778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4247121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928621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1126020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121501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89272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406577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6150C8-C78D-6E49-86F7-721D4CAB3D3E}"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357068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6150C8-C78D-6E49-86F7-721D4CAB3D3E}" type="datetimeFigureOut">
              <a:rPr lang="en-US" smtClean="0"/>
              <a:t>2/12/24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376017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176535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72315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F6150C8-C78D-6E49-86F7-721D4CAB3D3E}" type="datetimeFigureOut">
              <a:rPr lang="en-US" smtClean="0"/>
              <a:t>2/12/24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418038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6150C8-C78D-6E49-86F7-721D4CAB3D3E}"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DC049-A30C-DE4F-84C0-4D76285FF1F4}" type="slidenum">
              <a:rPr lang="en-US" smtClean="0"/>
              <a:t>‹#›</a:t>
            </a:fld>
            <a:endParaRPr lang="en-US"/>
          </a:p>
        </p:txBody>
      </p:sp>
    </p:spTree>
    <p:extLst>
      <p:ext uri="{BB962C8B-B14F-4D97-AF65-F5344CB8AC3E}">
        <p14:creationId xmlns:p14="http://schemas.microsoft.com/office/powerpoint/2010/main" val="116194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F6150C8-C78D-6E49-86F7-721D4CAB3D3E}" type="datetimeFigureOut">
              <a:rPr lang="en-US" smtClean="0"/>
              <a:t>2/12/24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92DC049-A30C-DE4F-84C0-4D76285FF1F4}" type="slidenum">
              <a:rPr lang="en-US" smtClean="0"/>
              <a:t>‹#›</a:t>
            </a:fld>
            <a:endParaRPr lang="en-US"/>
          </a:p>
        </p:txBody>
      </p:sp>
    </p:spTree>
    <p:extLst>
      <p:ext uri="{BB962C8B-B14F-4D97-AF65-F5344CB8AC3E}">
        <p14:creationId xmlns:p14="http://schemas.microsoft.com/office/powerpoint/2010/main" val="2108945024"/>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 id="2147484250" r:id="rId15"/>
    <p:sldLayoutId id="2147484251" r:id="rId16"/>
    <p:sldLayoutId id="214748425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dico.triumf.ca/e/WNPPC2024"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hyperlink" Target="https://indico.triumf.ca/e/WNPPC2024"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erica.caden@snolab.ca" TargetMode="External"/><Relationship Id="rId2" Type="http://schemas.openxmlformats.org/officeDocument/2006/relationships/hyperlink" Target="mailto:thomas.brunner@mcgill.ca" TargetMode="External"/><Relationship Id="rId1" Type="http://schemas.openxmlformats.org/officeDocument/2006/relationships/slideLayout" Target="../slideLayouts/slideLayout2.xml"/><Relationship Id="rId4" Type="http://schemas.openxmlformats.org/officeDocument/2006/relationships/hyperlink" Target="mailto:WNPPC@triumf.c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4EEF-F69D-A271-36A5-FB4AC8766860}"/>
              </a:ext>
            </a:extLst>
          </p:cNvPr>
          <p:cNvSpPr>
            <a:spLocks noGrp="1"/>
          </p:cNvSpPr>
          <p:nvPr>
            <p:ph type="ctrTitle"/>
          </p:nvPr>
        </p:nvSpPr>
        <p:spPr/>
        <p:txBody>
          <a:bodyPr>
            <a:normAutofit fontScale="90000"/>
          </a:bodyPr>
          <a:lstStyle/>
          <a:p>
            <a:r>
              <a:rPr lang="en-US" b="1" dirty="0"/>
              <a:t>Winter Nuclear &amp; Particle Physics Conference - 2024</a:t>
            </a:r>
          </a:p>
        </p:txBody>
      </p:sp>
      <p:sp>
        <p:nvSpPr>
          <p:cNvPr id="3" name="Subtitle 2">
            <a:extLst>
              <a:ext uri="{FF2B5EF4-FFF2-40B4-BE49-F238E27FC236}">
                <a16:creationId xmlns:a16="http://schemas.microsoft.com/office/drawing/2014/main" id="{89FB9136-E3F1-DE05-ECB7-6878C52F9B28}"/>
              </a:ext>
            </a:extLst>
          </p:cNvPr>
          <p:cNvSpPr>
            <a:spLocks noGrp="1"/>
          </p:cNvSpPr>
          <p:nvPr>
            <p:ph type="subTitle" idx="1"/>
          </p:nvPr>
        </p:nvSpPr>
        <p:spPr/>
        <p:txBody>
          <a:bodyPr/>
          <a:lstStyle/>
          <a:p>
            <a:r>
              <a:rPr lang="en-US" b="1" dirty="0" err="1">
                <a:solidFill>
                  <a:schemeClr val="accent6"/>
                </a:solidFill>
              </a:rPr>
              <a:t>Bromont</a:t>
            </a:r>
            <a:r>
              <a:rPr lang="en-US" b="1" dirty="0">
                <a:solidFill>
                  <a:schemeClr val="accent6"/>
                </a:solidFill>
              </a:rPr>
              <a:t>, </a:t>
            </a:r>
            <a:r>
              <a:rPr lang="en-US" b="1" dirty="0" err="1">
                <a:solidFill>
                  <a:schemeClr val="accent6"/>
                </a:solidFill>
              </a:rPr>
              <a:t>QuEbec</a:t>
            </a:r>
            <a:endParaRPr lang="en-US" b="1" dirty="0">
              <a:solidFill>
                <a:schemeClr val="accent6"/>
              </a:solidFill>
            </a:endParaRPr>
          </a:p>
          <a:p>
            <a:r>
              <a:rPr lang="en-US" b="1" dirty="0">
                <a:solidFill>
                  <a:schemeClr val="accent6"/>
                </a:solidFill>
              </a:rPr>
              <a:t>McGill University, SNOLAB, TRIUMF</a:t>
            </a:r>
          </a:p>
        </p:txBody>
      </p:sp>
      <p:pic>
        <p:nvPicPr>
          <p:cNvPr id="4" name="Picture 3">
            <a:extLst>
              <a:ext uri="{FF2B5EF4-FFF2-40B4-BE49-F238E27FC236}">
                <a16:creationId xmlns:a16="http://schemas.microsoft.com/office/drawing/2014/main" id="{78443CA4-1ECF-1648-FBB9-D8B5DB87AF38}"/>
              </a:ext>
            </a:extLst>
          </p:cNvPr>
          <p:cNvPicPr>
            <a:picLocks noChangeAspect="1"/>
          </p:cNvPicPr>
          <p:nvPr/>
        </p:nvPicPr>
        <p:blipFill>
          <a:blip r:embed="rId2"/>
          <a:stretch>
            <a:fillRect/>
          </a:stretch>
        </p:blipFill>
        <p:spPr>
          <a:xfrm>
            <a:off x="8779724" y="1687066"/>
            <a:ext cx="3412276" cy="2851047"/>
          </a:xfrm>
          <a:prstGeom prst="rect">
            <a:avLst/>
          </a:prstGeom>
        </p:spPr>
      </p:pic>
      <p:sp>
        <p:nvSpPr>
          <p:cNvPr id="5" name="TextBox 4">
            <a:extLst>
              <a:ext uri="{FF2B5EF4-FFF2-40B4-BE49-F238E27FC236}">
                <a16:creationId xmlns:a16="http://schemas.microsoft.com/office/drawing/2014/main" id="{8A9F1F95-8654-B0AF-D6DF-948E655CCF71}"/>
              </a:ext>
            </a:extLst>
          </p:cNvPr>
          <p:cNvSpPr txBox="1"/>
          <p:nvPr/>
        </p:nvSpPr>
        <p:spPr>
          <a:xfrm>
            <a:off x="1757265" y="5956040"/>
            <a:ext cx="8677469" cy="646331"/>
          </a:xfrm>
          <a:prstGeom prst="rect">
            <a:avLst/>
          </a:prstGeom>
          <a:noFill/>
        </p:spPr>
        <p:txBody>
          <a:bodyPr wrap="square" rtlCol="0">
            <a:spAutoFit/>
          </a:bodyPr>
          <a:lstStyle/>
          <a:p>
            <a:r>
              <a:rPr lang="en-CA" sz="3600" b="1" i="0" u="none" strike="noStrike" dirty="0">
                <a:solidFill>
                  <a:srgbClr val="CB6D04"/>
                </a:solidFill>
                <a:effectLst/>
                <a:latin typeface="Liberation Sans"/>
                <a:hlinkClick r:id="rId3"/>
              </a:rPr>
              <a:t>https://indico.triumf.ca/e/WNPPC2024</a:t>
            </a:r>
            <a:endParaRPr lang="en-US" sz="3600" b="1" dirty="0"/>
          </a:p>
        </p:txBody>
      </p:sp>
    </p:spTree>
    <p:extLst>
      <p:ext uri="{BB962C8B-B14F-4D97-AF65-F5344CB8AC3E}">
        <p14:creationId xmlns:p14="http://schemas.microsoft.com/office/powerpoint/2010/main" val="342963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a:t>Student Talk Judging</a:t>
            </a:r>
            <a:endParaRPr lang="en-US" dirty="0"/>
          </a:p>
        </p:txBody>
      </p:sp>
      <p:sp>
        <p:nvSpPr>
          <p:cNvPr id="3" name="Content Placeholder 2">
            <a:extLst>
              <a:ext uri="{FF2B5EF4-FFF2-40B4-BE49-F238E27FC236}">
                <a16:creationId xmlns:a16="http://schemas.microsoft.com/office/drawing/2014/main" id="{BF1C52C4-B4AF-B2A6-760D-5F4127F13D50}"/>
              </a:ext>
            </a:extLst>
          </p:cNvPr>
          <p:cNvSpPr>
            <a:spLocks noGrp="1"/>
          </p:cNvSpPr>
          <p:nvPr>
            <p:ph idx="1"/>
          </p:nvPr>
        </p:nvSpPr>
        <p:spPr>
          <a:xfrm>
            <a:off x="1097908" y="1674620"/>
            <a:ext cx="8946541" cy="4195481"/>
          </a:xfrm>
        </p:spPr>
        <p:txBody>
          <a:bodyPr vert="horz" lIns="91440" tIns="45720" rIns="91440" bIns="45720" rtlCol="0" anchor="t">
            <a:normAutofit/>
          </a:bodyPr>
          <a:lstStyle/>
          <a:p>
            <a:pPr>
              <a:buClr>
                <a:schemeClr val="accent5"/>
              </a:buClr>
            </a:pPr>
            <a:r>
              <a:rPr lang="en-US" dirty="0">
                <a:latin typeface="+mn-lt"/>
              </a:rPr>
              <a:t>Thanks to CINP and IPP</a:t>
            </a:r>
            <a:r>
              <a:rPr lang="en-US">
                <a:latin typeface="+mn-lt"/>
              </a:rPr>
              <a:t> for their support of best student presentation prizes!</a:t>
            </a:r>
            <a:endParaRPr lang="en-US" dirty="0">
              <a:latin typeface="+mn-lt"/>
            </a:endParaRPr>
          </a:p>
          <a:p>
            <a:pPr>
              <a:buClr>
                <a:schemeClr val="accent5"/>
              </a:buClr>
            </a:pPr>
            <a:r>
              <a:rPr lang="en-US" dirty="0">
                <a:latin typeface="+mn-lt"/>
              </a:rPr>
              <a:t>Talks will be judged on: </a:t>
            </a:r>
          </a:p>
          <a:p>
            <a:pPr lvl="1">
              <a:buClr>
                <a:schemeClr val="accent5"/>
              </a:buClr>
            </a:pPr>
            <a:r>
              <a:rPr lang="en-CA" b="0" i="0" dirty="0">
                <a:solidFill>
                  <a:srgbClr val="202124"/>
                </a:solidFill>
                <a:effectLst/>
                <a:latin typeface="+mn-lt"/>
              </a:rPr>
              <a:t>Oral - How well did the presenter present their ideas? </a:t>
            </a:r>
            <a:endParaRPr lang="en-US" b="0" i="0" dirty="0">
              <a:solidFill>
                <a:srgbClr val="202124"/>
              </a:solidFill>
              <a:effectLst/>
              <a:latin typeface="+mn-lt"/>
            </a:endParaRPr>
          </a:p>
          <a:p>
            <a:pPr lvl="1">
              <a:buClr>
                <a:schemeClr val="accent5"/>
              </a:buClr>
            </a:pPr>
            <a:r>
              <a:rPr lang="en-CA" b="0" i="0" dirty="0">
                <a:solidFill>
                  <a:srgbClr val="202124"/>
                </a:solidFill>
                <a:effectLst/>
                <a:latin typeface="+mn-lt"/>
              </a:rPr>
              <a:t>Motivation/Significance - What was the significance of the presenter’s research? </a:t>
            </a:r>
            <a:endParaRPr lang="en-US" dirty="0">
              <a:solidFill>
                <a:srgbClr val="202124"/>
              </a:solidFill>
              <a:latin typeface="+mn-lt"/>
            </a:endParaRPr>
          </a:p>
          <a:p>
            <a:pPr lvl="1">
              <a:buClr>
                <a:schemeClr val="accent5"/>
              </a:buClr>
            </a:pPr>
            <a:r>
              <a:rPr lang="en-CA" b="0" i="0" dirty="0">
                <a:solidFill>
                  <a:srgbClr val="202124"/>
                </a:solidFill>
                <a:effectLst/>
                <a:latin typeface="+mn-lt"/>
              </a:rPr>
              <a:t>Discussion/Conclusions -  Does the presenter draw logical conclusions from the results obtained? </a:t>
            </a:r>
          </a:p>
          <a:p>
            <a:pPr lvl="1">
              <a:buClr>
                <a:schemeClr val="accent5"/>
              </a:buClr>
            </a:pPr>
            <a:r>
              <a:rPr lang="en-CA" b="0" i="0" dirty="0">
                <a:solidFill>
                  <a:srgbClr val="202124"/>
                </a:solidFill>
                <a:effectLst/>
                <a:latin typeface="+mn-lt"/>
              </a:rPr>
              <a:t>Visual - Were their slides designed in a clear and attractive manner? </a:t>
            </a:r>
          </a:p>
          <a:p>
            <a:pPr lvl="1">
              <a:buClr>
                <a:schemeClr val="accent5"/>
              </a:buClr>
            </a:pPr>
            <a:r>
              <a:rPr lang="en-CA" b="0" i="0" dirty="0">
                <a:solidFill>
                  <a:srgbClr val="202124"/>
                </a:solidFill>
                <a:effectLst/>
                <a:latin typeface="+mn-lt"/>
              </a:rPr>
              <a:t>Response to Questions -Are they able to frame their talk within the bigger picture? </a:t>
            </a:r>
            <a:endParaRPr lang="en-US" dirty="0">
              <a:latin typeface="+mn-lt"/>
            </a:endParaRPr>
          </a:p>
        </p:txBody>
      </p:sp>
      <p:pic>
        <p:nvPicPr>
          <p:cNvPr id="5" name="Picture 4" descr="Graphical user interface, application&#10;&#10;Description automatically generated">
            <a:extLst>
              <a:ext uri="{FF2B5EF4-FFF2-40B4-BE49-F238E27FC236}">
                <a16:creationId xmlns:a16="http://schemas.microsoft.com/office/drawing/2014/main" id="{A5529783-3CD4-42E5-E0AF-DD6A53C91EA5}"/>
              </a:ext>
            </a:extLst>
          </p:cNvPr>
          <p:cNvPicPr>
            <a:picLocks noChangeAspect="1"/>
          </p:cNvPicPr>
          <p:nvPr/>
        </p:nvPicPr>
        <p:blipFill rotWithShape="1">
          <a:blip r:embed="rId2">
            <a:extLst>
              <a:ext uri="{28A0092B-C50C-407E-A947-70E740481C1C}">
                <a14:useLocalDpi xmlns:a14="http://schemas.microsoft.com/office/drawing/2010/main" val="0"/>
              </a:ext>
            </a:extLst>
          </a:blip>
          <a:srcRect l="6792" t="18245" r="5283" b="18625"/>
          <a:stretch/>
        </p:blipFill>
        <p:spPr>
          <a:xfrm>
            <a:off x="5769577" y="5728683"/>
            <a:ext cx="3434588" cy="1095932"/>
          </a:xfrm>
          <a:prstGeom prst="rect">
            <a:avLst/>
          </a:prstGeom>
        </p:spPr>
      </p:pic>
      <p:pic>
        <p:nvPicPr>
          <p:cNvPr id="6" name="Picture 6" descr="IPP">
            <a:extLst>
              <a:ext uri="{FF2B5EF4-FFF2-40B4-BE49-F238E27FC236}">
                <a16:creationId xmlns:a16="http://schemas.microsoft.com/office/drawing/2014/main" id="{DDF88831-D094-51F1-6B65-341482566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118" y="5695298"/>
            <a:ext cx="2780638" cy="116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4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Adventure Afternoons</a:t>
            </a:r>
          </a:p>
        </p:txBody>
      </p:sp>
      <p:sp>
        <p:nvSpPr>
          <p:cNvPr id="3" name="Content Placeholder 2">
            <a:extLst>
              <a:ext uri="{FF2B5EF4-FFF2-40B4-BE49-F238E27FC236}">
                <a16:creationId xmlns:a16="http://schemas.microsoft.com/office/drawing/2014/main" id="{BF1C52C4-B4AF-B2A6-760D-5F4127F13D50}"/>
              </a:ext>
            </a:extLst>
          </p:cNvPr>
          <p:cNvSpPr>
            <a:spLocks noGrp="1"/>
          </p:cNvSpPr>
          <p:nvPr>
            <p:ph idx="1"/>
          </p:nvPr>
        </p:nvSpPr>
        <p:spPr>
          <a:xfrm>
            <a:off x="1103312" y="2052918"/>
            <a:ext cx="9638285" cy="4195481"/>
          </a:xfrm>
        </p:spPr>
        <p:txBody>
          <a:bodyPr vert="horz" lIns="91440" tIns="45720" rIns="91440" bIns="45720" rtlCol="0" anchor="t">
            <a:normAutofit/>
          </a:bodyPr>
          <a:lstStyle/>
          <a:p>
            <a:pPr>
              <a:buClr>
                <a:schemeClr val="accent5"/>
              </a:buClr>
            </a:pPr>
            <a:r>
              <a:rPr lang="en-US" dirty="0"/>
              <a:t>Afternoons are free for you to explore </a:t>
            </a:r>
            <a:r>
              <a:rPr lang="en-US" dirty="0" err="1"/>
              <a:t>Bromont</a:t>
            </a:r>
            <a:r>
              <a:rPr lang="en-US" dirty="0"/>
              <a:t> and the outdoors (and the indoors)</a:t>
            </a:r>
          </a:p>
          <a:p>
            <a:pPr>
              <a:buClr>
                <a:schemeClr val="accent5"/>
              </a:buClr>
            </a:pPr>
            <a:r>
              <a:rPr lang="en-US" dirty="0" err="1"/>
              <a:t>Bromont</a:t>
            </a:r>
            <a:r>
              <a:rPr lang="en-US" dirty="0"/>
              <a:t> ski area is a quick walk/shuttle drive away. Shuttles are available at the hotel. Call their number to schedule pick up or drop off </a:t>
            </a:r>
          </a:p>
          <a:p>
            <a:pPr>
              <a:buClr>
                <a:schemeClr val="accent5"/>
              </a:buClr>
            </a:pPr>
            <a:r>
              <a:rPr lang="en-US" dirty="0"/>
              <a:t>Besides skiing there are other activities:</a:t>
            </a:r>
          </a:p>
          <a:p>
            <a:pPr lvl="1">
              <a:buClr>
                <a:schemeClr val="accent5"/>
              </a:buClr>
              <a:buFont typeface="Courier New" charset="2"/>
              <a:buChar char="o"/>
            </a:pPr>
            <a:r>
              <a:rPr lang="en-US" dirty="0"/>
              <a:t>Spa</a:t>
            </a:r>
          </a:p>
          <a:p>
            <a:pPr lvl="1">
              <a:buClr>
                <a:schemeClr val="accent5"/>
              </a:buClr>
              <a:buFont typeface="Courier New" charset="2"/>
              <a:buChar char="o"/>
            </a:pPr>
            <a:r>
              <a:rPr lang="en-US" dirty="0"/>
              <a:t>Hiking </a:t>
            </a:r>
          </a:p>
          <a:p>
            <a:pPr lvl="1">
              <a:buClr>
                <a:schemeClr val="accent5"/>
              </a:buClr>
              <a:buFont typeface="Courier New" charset="2"/>
              <a:buChar char="o"/>
            </a:pPr>
            <a:r>
              <a:rPr lang="en-US" dirty="0"/>
              <a:t>Snowshoeing</a:t>
            </a:r>
            <a:br>
              <a:rPr lang="en-US" dirty="0"/>
            </a:br>
            <a:endParaRPr lang="en-US" dirty="0"/>
          </a:p>
        </p:txBody>
      </p:sp>
    </p:spTree>
    <p:extLst>
      <p:ext uri="{BB962C8B-B14F-4D97-AF65-F5344CB8AC3E}">
        <p14:creationId xmlns:p14="http://schemas.microsoft.com/office/powerpoint/2010/main" val="4272757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flyer with text and images&#10;&#10;Description automatically generated">
            <a:extLst>
              <a:ext uri="{FF2B5EF4-FFF2-40B4-BE49-F238E27FC236}">
                <a16:creationId xmlns:a16="http://schemas.microsoft.com/office/drawing/2014/main" id="{EEA878C7-6185-863C-3A02-6ABE2B7BFEDA}"/>
              </a:ext>
            </a:extLst>
          </p:cNvPr>
          <p:cNvPicPr>
            <a:picLocks noChangeAspect="1"/>
          </p:cNvPicPr>
          <p:nvPr/>
        </p:nvPicPr>
        <p:blipFill rotWithShape="1">
          <a:blip r:embed="rId2"/>
          <a:srcRect l="2128"/>
          <a:stretch/>
        </p:blipFill>
        <p:spPr>
          <a:xfrm>
            <a:off x="-1" y="0"/>
            <a:ext cx="11932503" cy="6400800"/>
          </a:xfrm>
          <a:prstGeom prst="rect">
            <a:avLst/>
          </a:prstGeom>
        </p:spPr>
      </p:pic>
      <p:pic>
        <p:nvPicPr>
          <p:cNvPr id="7" name="Picture 6" descr="A blue and white flyer with text and images&#10;&#10;Description automatically generated">
            <a:extLst>
              <a:ext uri="{FF2B5EF4-FFF2-40B4-BE49-F238E27FC236}">
                <a16:creationId xmlns:a16="http://schemas.microsoft.com/office/drawing/2014/main" id="{B385D5A3-745B-D390-793E-F6F4C5CB52C6}"/>
              </a:ext>
            </a:extLst>
          </p:cNvPr>
          <p:cNvPicPr>
            <a:picLocks noChangeAspect="1"/>
          </p:cNvPicPr>
          <p:nvPr/>
        </p:nvPicPr>
        <p:blipFill rotWithShape="1">
          <a:blip r:embed="rId2"/>
          <a:srcRect l="33817" r="42872" b="79408"/>
          <a:stretch/>
        </p:blipFill>
        <p:spPr>
          <a:xfrm>
            <a:off x="1594022" y="127686"/>
            <a:ext cx="2842054" cy="1318054"/>
          </a:xfrm>
          <a:prstGeom prst="rect">
            <a:avLst/>
          </a:prstGeom>
        </p:spPr>
      </p:pic>
      <p:pic>
        <p:nvPicPr>
          <p:cNvPr id="6" name="Picture 5" descr="A blue and white flyer with text and images&#10;&#10;Description automatically generated">
            <a:extLst>
              <a:ext uri="{FF2B5EF4-FFF2-40B4-BE49-F238E27FC236}">
                <a16:creationId xmlns:a16="http://schemas.microsoft.com/office/drawing/2014/main" id="{F759E27C-578C-0478-CA85-09461BC8799E}"/>
              </a:ext>
            </a:extLst>
          </p:cNvPr>
          <p:cNvPicPr>
            <a:picLocks noChangeAspect="1"/>
          </p:cNvPicPr>
          <p:nvPr/>
        </p:nvPicPr>
        <p:blipFill>
          <a:blip r:embed="rId2"/>
          <a:stretch>
            <a:fillRect/>
          </a:stretch>
        </p:blipFill>
        <p:spPr>
          <a:xfrm>
            <a:off x="0" y="457200"/>
            <a:ext cx="12192000" cy="640080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58B02728-D49A-EC50-DA97-27E85C20074F}"/>
              </a:ext>
            </a:extLst>
          </p:cNvPr>
          <p:cNvPicPr>
            <a:picLocks noChangeAspect="1"/>
          </p:cNvPicPr>
          <p:nvPr/>
        </p:nvPicPr>
        <p:blipFill rotWithShape="1">
          <a:blip r:embed="rId3"/>
          <a:srcRect l="8992" t="8186" r="9056" b="9874"/>
          <a:stretch/>
        </p:blipFill>
        <p:spPr>
          <a:xfrm>
            <a:off x="10877742" y="2083546"/>
            <a:ext cx="1250758" cy="1250575"/>
          </a:xfrm>
          <a:prstGeom prst="rect">
            <a:avLst/>
          </a:prstGeom>
        </p:spPr>
      </p:pic>
    </p:spTree>
    <p:extLst>
      <p:ext uri="{BB962C8B-B14F-4D97-AF65-F5344CB8AC3E}">
        <p14:creationId xmlns:p14="http://schemas.microsoft.com/office/powerpoint/2010/main" val="626410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744"/>
            <a:lum/>
          </a:blip>
          <a:srcRect/>
          <a:stretch>
            <a:fillRect t="-1000" b="-1000"/>
          </a:stretch>
        </a:blip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5AF9313-09D8-443F-5621-BF89B9B18CEF}"/>
              </a:ext>
            </a:extLst>
          </p:cNvPr>
          <p:cNvPicPr>
            <a:picLocks noGrp="1" noChangeAspect="1"/>
          </p:cNvPicPr>
          <p:nvPr>
            <p:ph idx="4294967295"/>
          </p:nvPr>
        </p:nvPicPr>
        <p:blipFill rotWithShape="1">
          <a:blip r:embed="rId3"/>
          <a:srcRect l="-299" t="5694" r="106" b="79581"/>
          <a:stretch/>
        </p:blipFill>
        <p:spPr>
          <a:xfrm>
            <a:off x="0" y="-77107"/>
            <a:ext cx="5029198" cy="1076959"/>
          </a:xfrm>
        </p:spPr>
      </p:pic>
      <p:pic>
        <p:nvPicPr>
          <p:cNvPr id="13" name="Content Placeholder 8">
            <a:extLst>
              <a:ext uri="{FF2B5EF4-FFF2-40B4-BE49-F238E27FC236}">
                <a16:creationId xmlns:a16="http://schemas.microsoft.com/office/drawing/2014/main" id="{53CED399-6E48-C063-084A-6663E96849FF}"/>
              </a:ext>
            </a:extLst>
          </p:cNvPr>
          <p:cNvPicPr>
            <a:picLocks noChangeAspect="1"/>
          </p:cNvPicPr>
          <p:nvPr/>
        </p:nvPicPr>
        <p:blipFill rotWithShape="1">
          <a:blip r:embed="rId4"/>
          <a:srcRect l="8568" t="19544" r="8701" b="72605"/>
          <a:stretch/>
        </p:blipFill>
        <p:spPr>
          <a:xfrm>
            <a:off x="5029199" y="0"/>
            <a:ext cx="7195200" cy="994939"/>
          </a:xfrm>
          <a:prstGeom prst="rect">
            <a:avLst/>
          </a:prstGeom>
        </p:spPr>
      </p:pic>
      <p:pic>
        <p:nvPicPr>
          <p:cNvPr id="14" name="Content Placeholder 8">
            <a:extLst>
              <a:ext uri="{FF2B5EF4-FFF2-40B4-BE49-F238E27FC236}">
                <a16:creationId xmlns:a16="http://schemas.microsoft.com/office/drawing/2014/main" id="{4D410AA8-89E7-ECEF-6CA9-00BE38308C99}"/>
              </a:ext>
            </a:extLst>
          </p:cNvPr>
          <p:cNvPicPr>
            <a:picLocks noChangeAspect="1"/>
          </p:cNvPicPr>
          <p:nvPr/>
        </p:nvPicPr>
        <p:blipFill rotWithShape="1">
          <a:blip r:embed="rId5"/>
          <a:srcRect l="419" t="60760" r="54678" b="22790"/>
          <a:stretch/>
        </p:blipFill>
        <p:spPr>
          <a:xfrm>
            <a:off x="6096000" y="1168935"/>
            <a:ext cx="5995415" cy="3200401"/>
          </a:xfrm>
          <a:prstGeom prst="rect">
            <a:avLst/>
          </a:prstGeom>
        </p:spPr>
      </p:pic>
      <p:pic>
        <p:nvPicPr>
          <p:cNvPr id="15" name="Content Placeholder 8">
            <a:extLst>
              <a:ext uri="{FF2B5EF4-FFF2-40B4-BE49-F238E27FC236}">
                <a16:creationId xmlns:a16="http://schemas.microsoft.com/office/drawing/2014/main" id="{FE3A06FD-5717-1C77-D1CD-A29DD280CDA0}"/>
              </a:ext>
            </a:extLst>
          </p:cNvPr>
          <p:cNvPicPr>
            <a:picLocks noChangeAspect="1"/>
          </p:cNvPicPr>
          <p:nvPr/>
        </p:nvPicPr>
        <p:blipFill rotWithShape="1">
          <a:blip r:embed="rId6"/>
          <a:srcRect l="51151" t="54874" r="3946" b="17307"/>
          <a:stretch/>
        </p:blipFill>
        <p:spPr>
          <a:xfrm>
            <a:off x="0" y="1168935"/>
            <a:ext cx="5995415" cy="5412339"/>
          </a:xfrm>
          <a:prstGeom prst="rect">
            <a:avLst/>
          </a:prstGeom>
        </p:spPr>
      </p:pic>
      <p:pic>
        <p:nvPicPr>
          <p:cNvPr id="16" name="Content Placeholder 8">
            <a:extLst>
              <a:ext uri="{FF2B5EF4-FFF2-40B4-BE49-F238E27FC236}">
                <a16:creationId xmlns:a16="http://schemas.microsoft.com/office/drawing/2014/main" id="{8D7A4265-E845-6A3D-C874-0FF83082447B}"/>
              </a:ext>
            </a:extLst>
          </p:cNvPr>
          <p:cNvPicPr>
            <a:picLocks noChangeAspect="1"/>
          </p:cNvPicPr>
          <p:nvPr/>
        </p:nvPicPr>
        <p:blipFill rotWithShape="1">
          <a:blip r:embed="rId7"/>
          <a:srcRect l="3083" t="94713" r="48484" b="880"/>
          <a:stretch/>
        </p:blipFill>
        <p:spPr>
          <a:xfrm>
            <a:off x="6196587" y="4639961"/>
            <a:ext cx="5873498" cy="778478"/>
          </a:xfrm>
          <a:prstGeom prst="rect">
            <a:avLst/>
          </a:prstGeom>
        </p:spPr>
      </p:pic>
      <p:pic>
        <p:nvPicPr>
          <p:cNvPr id="18" name="Content Placeholder 8">
            <a:extLst>
              <a:ext uri="{FF2B5EF4-FFF2-40B4-BE49-F238E27FC236}">
                <a16:creationId xmlns:a16="http://schemas.microsoft.com/office/drawing/2014/main" id="{ACE33A56-1E08-307B-EE21-20034C5A6F8C}"/>
              </a:ext>
            </a:extLst>
          </p:cNvPr>
          <p:cNvPicPr>
            <a:picLocks noChangeAspect="1"/>
          </p:cNvPicPr>
          <p:nvPr/>
        </p:nvPicPr>
        <p:blipFill rotWithShape="1">
          <a:blip r:embed="rId8"/>
          <a:srcRect l="52172" t="94005" r="3808" b="880"/>
          <a:stretch/>
        </p:blipFill>
        <p:spPr>
          <a:xfrm>
            <a:off x="6464159" y="5689064"/>
            <a:ext cx="5338354" cy="903650"/>
          </a:xfrm>
          <a:prstGeom prst="rect">
            <a:avLst/>
          </a:prstGeom>
        </p:spPr>
      </p:pic>
    </p:spTree>
    <p:extLst>
      <p:ext uri="{BB962C8B-B14F-4D97-AF65-F5344CB8AC3E}">
        <p14:creationId xmlns:p14="http://schemas.microsoft.com/office/powerpoint/2010/main" val="262227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a:xfrm>
            <a:off x="1556139" y="830943"/>
            <a:ext cx="8724231" cy="2323374"/>
          </a:xfrm>
        </p:spPr>
        <p:txBody>
          <a:bodyPr/>
          <a:lstStyle/>
          <a:p>
            <a:r>
              <a:rPr lang="en-US" sz="6000" b="1" dirty="0"/>
              <a:t>Enjoy the Conference!</a:t>
            </a:r>
          </a:p>
        </p:txBody>
      </p:sp>
      <p:sp>
        <p:nvSpPr>
          <p:cNvPr id="3" name="Content Placeholder 2">
            <a:extLst>
              <a:ext uri="{FF2B5EF4-FFF2-40B4-BE49-F238E27FC236}">
                <a16:creationId xmlns:a16="http://schemas.microsoft.com/office/drawing/2014/main" id="{BF1C52C4-B4AF-B2A6-760D-5F4127F13D50}"/>
              </a:ext>
            </a:extLst>
          </p:cNvPr>
          <p:cNvSpPr>
            <a:spLocks noGrp="1"/>
          </p:cNvSpPr>
          <p:nvPr>
            <p:ph type="body" sz="half" idx="2"/>
          </p:nvPr>
        </p:nvSpPr>
        <p:spPr/>
        <p:txBody>
          <a:bodyPr/>
          <a:lstStyle/>
          <a:p>
            <a:br>
              <a:rPr lang="en-US" dirty="0"/>
            </a:br>
            <a:endParaRPr lang="en-US" dirty="0"/>
          </a:p>
        </p:txBody>
      </p:sp>
      <p:pic>
        <p:nvPicPr>
          <p:cNvPr id="5" name="Picture 4">
            <a:extLst>
              <a:ext uri="{FF2B5EF4-FFF2-40B4-BE49-F238E27FC236}">
                <a16:creationId xmlns:a16="http://schemas.microsoft.com/office/drawing/2014/main" id="{A711FBA8-0879-96D0-3064-429CD9D30D68}"/>
              </a:ext>
            </a:extLst>
          </p:cNvPr>
          <p:cNvPicPr>
            <a:picLocks noChangeAspect="1"/>
          </p:cNvPicPr>
          <p:nvPr/>
        </p:nvPicPr>
        <p:blipFill>
          <a:blip r:embed="rId2"/>
          <a:stretch>
            <a:fillRect/>
          </a:stretch>
        </p:blipFill>
        <p:spPr>
          <a:xfrm>
            <a:off x="3461498" y="2376269"/>
            <a:ext cx="4212570" cy="3519714"/>
          </a:xfrm>
          <a:prstGeom prst="rect">
            <a:avLst/>
          </a:prstGeom>
        </p:spPr>
      </p:pic>
      <p:sp>
        <p:nvSpPr>
          <p:cNvPr id="8" name="TextBox 7">
            <a:extLst>
              <a:ext uri="{FF2B5EF4-FFF2-40B4-BE49-F238E27FC236}">
                <a16:creationId xmlns:a16="http://schemas.microsoft.com/office/drawing/2014/main" id="{074F297C-2732-37E9-0DEA-CF4E956DF362}"/>
              </a:ext>
            </a:extLst>
          </p:cNvPr>
          <p:cNvSpPr txBox="1"/>
          <p:nvPr/>
        </p:nvSpPr>
        <p:spPr>
          <a:xfrm>
            <a:off x="1757265" y="5956040"/>
            <a:ext cx="8677469" cy="646331"/>
          </a:xfrm>
          <a:prstGeom prst="rect">
            <a:avLst/>
          </a:prstGeom>
          <a:noFill/>
        </p:spPr>
        <p:txBody>
          <a:bodyPr wrap="square" rtlCol="0">
            <a:spAutoFit/>
          </a:bodyPr>
          <a:lstStyle/>
          <a:p>
            <a:r>
              <a:rPr lang="en-CA" sz="3600" b="1" i="0" u="none" strike="noStrike" dirty="0">
                <a:solidFill>
                  <a:srgbClr val="CB6D04"/>
                </a:solidFill>
                <a:effectLst/>
                <a:latin typeface="Liberation Sans"/>
                <a:hlinkClick r:id="rId3"/>
              </a:rPr>
              <a:t>https://indico.triumf.ca/e/WNPPC2024</a:t>
            </a:r>
            <a:endParaRPr lang="en-US" sz="3600" b="1" dirty="0"/>
          </a:p>
        </p:txBody>
      </p:sp>
    </p:spTree>
    <p:extLst>
      <p:ext uri="{BB962C8B-B14F-4D97-AF65-F5344CB8AC3E}">
        <p14:creationId xmlns:p14="http://schemas.microsoft.com/office/powerpoint/2010/main" val="893569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1C52C4-B4AF-B2A6-760D-5F4127F13D50}"/>
              </a:ext>
            </a:extLst>
          </p:cNvPr>
          <p:cNvSpPr>
            <a:spLocks noGrp="1"/>
          </p:cNvSpPr>
          <p:nvPr>
            <p:ph idx="1"/>
          </p:nvPr>
        </p:nvSpPr>
        <p:spPr/>
        <p:txBody>
          <a:bodyPr/>
          <a:lstStyle/>
          <a:p>
            <a:br>
              <a:rPr lang="en-US" dirty="0"/>
            </a:br>
            <a:endParaRPr lang="en-US" dirty="0"/>
          </a:p>
        </p:txBody>
      </p:sp>
      <p:pic>
        <p:nvPicPr>
          <p:cNvPr id="4" name="Content Placeholder 4">
            <a:extLst>
              <a:ext uri="{FF2B5EF4-FFF2-40B4-BE49-F238E27FC236}">
                <a16:creationId xmlns:a16="http://schemas.microsoft.com/office/drawing/2014/main" id="{B7B150EC-565D-7178-0CEA-AB72DDE03AAE}"/>
              </a:ext>
            </a:extLst>
          </p:cNvPr>
          <p:cNvPicPr>
            <a:picLocks noChangeAspect="1"/>
          </p:cNvPicPr>
          <p:nvPr/>
        </p:nvPicPr>
        <p:blipFill rotWithShape="1">
          <a:blip r:embed="rId2"/>
          <a:srcRect l="10562" t="1759" r="10562" b="1"/>
          <a:stretch/>
        </p:blipFill>
        <p:spPr>
          <a:xfrm>
            <a:off x="6096000" y="1134005"/>
            <a:ext cx="5249779" cy="5654499"/>
          </a:xfrm>
          <a:prstGeom prst="rect">
            <a:avLst/>
          </a:prstGeom>
        </p:spPr>
      </p:pic>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Welcome to </a:t>
            </a:r>
            <a:r>
              <a:rPr lang="en-US" dirty="0" err="1"/>
              <a:t>Bromont</a:t>
            </a:r>
            <a:r>
              <a:rPr lang="en-US" dirty="0"/>
              <a:t>!</a:t>
            </a:r>
          </a:p>
        </p:txBody>
      </p:sp>
      <p:sp>
        <p:nvSpPr>
          <p:cNvPr id="5" name="TextBox 4">
            <a:extLst>
              <a:ext uri="{FF2B5EF4-FFF2-40B4-BE49-F238E27FC236}">
                <a16:creationId xmlns:a16="http://schemas.microsoft.com/office/drawing/2014/main" id="{A6E1C9CB-973A-A0FC-8EBF-18AC88B4A421}"/>
              </a:ext>
            </a:extLst>
          </p:cNvPr>
          <p:cNvSpPr txBox="1"/>
          <p:nvPr/>
        </p:nvSpPr>
        <p:spPr>
          <a:xfrm>
            <a:off x="615913" y="1972115"/>
            <a:ext cx="486275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t>43 student participants</a:t>
            </a:r>
          </a:p>
          <a:p>
            <a:pPr marL="285750" indent="-285750">
              <a:buFont typeface="Arial"/>
              <a:buChar char="•"/>
            </a:pPr>
            <a:r>
              <a:rPr lang="en-US" sz="2800"/>
              <a:t>18 regular participants</a:t>
            </a:r>
          </a:p>
          <a:p>
            <a:pPr marL="285750" indent="-285750">
              <a:buFont typeface="Arial"/>
              <a:buChar char="•"/>
            </a:pPr>
            <a:r>
              <a:rPr lang="en-US" sz="2800"/>
              <a:t>8 companions</a:t>
            </a:r>
          </a:p>
        </p:txBody>
      </p:sp>
      <p:sp>
        <p:nvSpPr>
          <p:cNvPr id="6" name="TextBox 5">
            <a:extLst>
              <a:ext uri="{FF2B5EF4-FFF2-40B4-BE49-F238E27FC236}">
                <a16:creationId xmlns:a16="http://schemas.microsoft.com/office/drawing/2014/main" id="{53D1DFA1-1553-4DDB-823F-153DB99BBB65}"/>
              </a:ext>
            </a:extLst>
          </p:cNvPr>
          <p:cNvSpPr txBox="1"/>
          <p:nvPr/>
        </p:nvSpPr>
        <p:spPr>
          <a:xfrm>
            <a:off x="380832" y="5784371"/>
            <a:ext cx="57734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A warm welcome to all participants!</a:t>
            </a:r>
          </a:p>
        </p:txBody>
      </p:sp>
    </p:spTree>
    <p:extLst>
      <p:ext uri="{BB962C8B-B14F-4D97-AF65-F5344CB8AC3E}">
        <p14:creationId xmlns:p14="http://schemas.microsoft.com/office/powerpoint/2010/main" val="175036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Native-</a:t>
            </a:r>
            <a:r>
              <a:rPr lang="en-US" dirty="0" err="1"/>
              <a:t>Land.ca</a:t>
            </a:r>
            <a:r>
              <a:rPr lang="en-US" dirty="0"/>
              <a:t> </a:t>
            </a:r>
          </a:p>
        </p:txBody>
      </p:sp>
      <p:pic>
        <p:nvPicPr>
          <p:cNvPr id="4" name="Content Placeholder 3">
            <a:extLst>
              <a:ext uri="{FF2B5EF4-FFF2-40B4-BE49-F238E27FC236}">
                <a16:creationId xmlns:a16="http://schemas.microsoft.com/office/drawing/2014/main" id="{27C81D59-1E34-2677-D843-A8D1CDFDB712}"/>
              </a:ext>
            </a:extLst>
          </p:cNvPr>
          <p:cNvPicPr>
            <a:picLocks noGrp="1" noChangeAspect="1"/>
          </p:cNvPicPr>
          <p:nvPr>
            <p:ph idx="1"/>
          </p:nvPr>
        </p:nvPicPr>
        <p:blipFill>
          <a:blip r:embed="rId2"/>
          <a:stretch>
            <a:fillRect/>
          </a:stretch>
        </p:blipFill>
        <p:spPr>
          <a:xfrm>
            <a:off x="339261" y="1152983"/>
            <a:ext cx="11513478" cy="5622266"/>
          </a:xfrm>
          <a:prstGeom prst="rect">
            <a:avLst/>
          </a:prstGeom>
        </p:spPr>
      </p:pic>
    </p:spTree>
    <p:extLst>
      <p:ext uri="{BB962C8B-B14F-4D97-AF65-F5344CB8AC3E}">
        <p14:creationId xmlns:p14="http://schemas.microsoft.com/office/powerpoint/2010/main" val="173166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SPONSORS</a:t>
            </a:r>
          </a:p>
        </p:txBody>
      </p:sp>
      <p:pic>
        <p:nvPicPr>
          <p:cNvPr id="4" name="Picture 3">
            <a:extLst>
              <a:ext uri="{FF2B5EF4-FFF2-40B4-BE49-F238E27FC236}">
                <a16:creationId xmlns:a16="http://schemas.microsoft.com/office/drawing/2014/main" id="{3505245D-67C3-9AFF-E0D1-C9FD4B98C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72" y="1889693"/>
            <a:ext cx="6336308" cy="1684402"/>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5DCB7C7F-904C-2E2B-8109-E29602779040}"/>
              </a:ext>
            </a:extLst>
          </p:cNvPr>
          <p:cNvPicPr>
            <a:picLocks noChangeAspect="1"/>
          </p:cNvPicPr>
          <p:nvPr/>
        </p:nvPicPr>
        <p:blipFill rotWithShape="1">
          <a:blip r:embed="rId3">
            <a:extLst>
              <a:ext uri="{28A0092B-C50C-407E-A947-70E740481C1C}">
                <a14:useLocalDpi xmlns:a14="http://schemas.microsoft.com/office/drawing/2010/main" val="0"/>
              </a:ext>
            </a:extLst>
          </a:blip>
          <a:srcRect l="6792" t="18245" r="5283" b="18625"/>
          <a:stretch/>
        </p:blipFill>
        <p:spPr>
          <a:xfrm>
            <a:off x="415517" y="4764378"/>
            <a:ext cx="4728785" cy="1508893"/>
          </a:xfrm>
          <a:prstGeom prst="rect">
            <a:avLst/>
          </a:prstGeom>
        </p:spPr>
      </p:pic>
      <p:pic>
        <p:nvPicPr>
          <p:cNvPr id="6" name="Picture 6" descr="IPP">
            <a:extLst>
              <a:ext uri="{FF2B5EF4-FFF2-40B4-BE49-F238E27FC236}">
                <a16:creationId xmlns:a16="http://schemas.microsoft.com/office/drawing/2014/main" id="{C7B1496F-4811-1F89-88FE-D86176219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4718" y="3429000"/>
            <a:ext cx="3828418" cy="16008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2362CEF-0BB4-1031-2430-C318916BD406}"/>
              </a:ext>
            </a:extLst>
          </p:cNvPr>
          <p:cNvGrpSpPr/>
          <p:nvPr/>
        </p:nvGrpSpPr>
        <p:grpSpPr>
          <a:xfrm>
            <a:off x="5133416" y="347995"/>
            <a:ext cx="5158898" cy="1487732"/>
            <a:chOff x="212533" y="305661"/>
            <a:chExt cx="4299082" cy="1239777"/>
          </a:xfrm>
        </p:grpSpPr>
        <p:pic>
          <p:nvPicPr>
            <p:cNvPr id="8" name="Picture 7" descr="Logo&#10;&#10;Description automatically generated">
              <a:extLst>
                <a:ext uri="{FF2B5EF4-FFF2-40B4-BE49-F238E27FC236}">
                  <a16:creationId xmlns:a16="http://schemas.microsoft.com/office/drawing/2014/main" id="{D2BDEA5D-9273-E3A6-D7A0-01DD026A7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33" y="305661"/>
              <a:ext cx="4299082" cy="1239777"/>
            </a:xfrm>
            <a:prstGeom prst="rect">
              <a:avLst/>
            </a:prstGeom>
          </p:spPr>
        </p:pic>
        <p:sp>
          <p:nvSpPr>
            <p:cNvPr id="9" name="TextBox 8">
              <a:extLst>
                <a:ext uri="{FF2B5EF4-FFF2-40B4-BE49-F238E27FC236}">
                  <a16:creationId xmlns:a16="http://schemas.microsoft.com/office/drawing/2014/main" id="{7184EBC3-6BDB-C3D0-84A2-A5F3C8EE1285}"/>
                </a:ext>
              </a:extLst>
            </p:cNvPr>
            <p:cNvSpPr txBox="1"/>
            <p:nvPr/>
          </p:nvSpPr>
          <p:spPr>
            <a:xfrm>
              <a:off x="1189068" y="1266140"/>
              <a:ext cx="3130130" cy="261610"/>
            </a:xfrm>
            <a:prstGeom prst="rect">
              <a:avLst/>
            </a:prstGeom>
            <a:noFill/>
          </p:spPr>
          <p:txBody>
            <a:bodyPr wrap="none" rtlCol="0">
              <a:spAutoFit/>
            </a:bodyPr>
            <a:lstStyle/>
            <a:p>
              <a:r>
                <a:rPr lang="en-CA" sz="1440" dirty="0">
                  <a:latin typeface="Times New Roman" panose="02020603050405020304" pitchFamily="18" charset="0"/>
                  <a:cs typeface="Times New Roman" panose="02020603050405020304" pitchFamily="18" charset="0"/>
                </a:rPr>
                <a:t>Physics Department – </a:t>
              </a:r>
              <a:r>
                <a:rPr lang="en-CA" sz="1440" dirty="0" err="1">
                  <a:latin typeface="Times New Roman" panose="02020603050405020304" pitchFamily="18" charset="0"/>
                  <a:cs typeface="Times New Roman" panose="02020603050405020304" pitchFamily="18" charset="0"/>
                </a:rPr>
                <a:t>Département</a:t>
              </a:r>
              <a:r>
                <a:rPr lang="en-CA" sz="1440" dirty="0">
                  <a:latin typeface="Times New Roman" panose="02020603050405020304" pitchFamily="18" charset="0"/>
                  <a:cs typeface="Times New Roman" panose="02020603050405020304" pitchFamily="18" charset="0"/>
                </a:rPr>
                <a:t> de Physique</a:t>
              </a:r>
            </a:p>
          </p:txBody>
        </p:sp>
      </p:grpSp>
      <p:pic>
        <p:nvPicPr>
          <p:cNvPr id="10" name="Picture 12" descr="TRIUMF">
            <a:extLst>
              <a:ext uri="{FF2B5EF4-FFF2-40B4-BE49-F238E27FC236}">
                <a16:creationId xmlns:a16="http://schemas.microsoft.com/office/drawing/2014/main" id="{40992276-C705-1B27-5717-9EC4DADCAB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6473" y="3569604"/>
            <a:ext cx="4728785" cy="85380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D09ABA9-EE16-0BC7-DABB-9E75B95E8419}"/>
              </a:ext>
            </a:extLst>
          </p:cNvPr>
          <p:cNvGrpSpPr/>
          <p:nvPr/>
        </p:nvGrpSpPr>
        <p:grpSpPr>
          <a:xfrm>
            <a:off x="5902638" y="4924973"/>
            <a:ext cx="5085101" cy="1567755"/>
            <a:chOff x="354811" y="5715379"/>
            <a:chExt cx="5085101" cy="1567755"/>
          </a:xfrm>
        </p:grpSpPr>
        <p:grpSp>
          <p:nvGrpSpPr>
            <p:cNvPr id="12" name="Group 11">
              <a:extLst>
                <a:ext uri="{FF2B5EF4-FFF2-40B4-BE49-F238E27FC236}">
                  <a16:creationId xmlns:a16="http://schemas.microsoft.com/office/drawing/2014/main" id="{E4E8C2D6-4259-C3EE-D941-A1A0964CF95D}"/>
                </a:ext>
              </a:extLst>
            </p:cNvPr>
            <p:cNvGrpSpPr/>
            <p:nvPr/>
          </p:nvGrpSpPr>
          <p:grpSpPr>
            <a:xfrm>
              <a:off x="1852070" y="6122977"/>
              <a:ext cx="3587842" cy="1143613"/>
              <a:chOff x="3284325" y="6115508"/>
              <a:chExt cx="2592564" cy="826372"/>
            </a:xfrm>
          </p:grpSpPr>
          <p:pic>
            <p:nvPicPr>
              <p:cNvPr id="14" name="Picture 4" descr="CAP">
                <a:extLst>
                  <a:ext uri="{FF2B5EF4-FFF2-40B4-BE49-F238E27FC236}">
                    <a16:creationId xmlns:a16="http://schemas.microsoft.com/office/drawing/2014/main" id="{B8CEF106-0743-B4AB-0A1F-90326C1B1C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178" t="39230" r="5756" b="35257"/>
              <a:stretch/>
            </p:blipFill>
            <p:spPr bwMode="auto">
              <a:xfrm>
                <a:off x="3359989" y="6115508"/>
                <a:ext cx="1690864" cy="4572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635D7C4-F91F-EBDE-9B4F-4D4FF3077A73}"/>
                  </a:ext>
                </a:extLst>
              </p:cNvPr>
              <p:cNvSpPr txBox="1"/>
              <p:nvPr/>
            </p:nvSpPr>
            <p:spPr>
              <a:xfrm>
                <a:off x="3284325" y="6501530"/>
                <a:ext cx="2592564" cy="440350"/>
              </a:xfrm>
              <a:prstGeom prst="rect">
                <a:avLst/>
              </a:prstGeom>
              <a:noFill/>
            </p:spPr>
            <p:txBody>
              <a:bodyPr wrap="none" rtlCol="0">
                <a:spAutoFit/>
              </a:bodyPr>
              <a:lstStyle/>
              <a:p>
                <a:r>
                  <a:rPr lang="en-US" sz="1680" b="1" dirty="0"/>
                  <a:t>Particle Physics Division (PPD)</a:t>
                </a:r>
              </a:p>
              <a:p>
                <a:r>
                  <a:rPr lang="en-US" sz="1680" b="1" dirty="0"/>
                  <a:t>Division of Nuclear Physics (DNP)</a:t>
                </a:r>
              </a:p>
            </p:txBody>
          </p:sp>
        </p:grpSp>
        <p:pic>
          <p:nvPicPr>
            <p:cNvPr id="13" name="Picture 4" descr="CAP">
              <a:extLst>
                <a:ext uri="{FF2B5EF4-FFF2-40B4-BE49-F238E27FC236}">
                  <a16:creationId xmlns:a16="http://schemas.microsoft.com/office/drawing/2014/main" id="{A81A6324-76E3-9313-C5A9-E2B6822673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32" t="20380" r="61213" b="16408"/>
            <a:stretch/>
          </p:blipFill>
          <p:spPr bwMode="auto">
            <a:xfrm>
              <a:off x="354811" y="5715379"/>
              <a:ext cx="1579971" cy="156775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Graphic 15">
            <a:extLst>
              <a:ext uri="{FF2B5EF4-FFF2-40B4-BE49-F238E27FC236}">
                <a16:creationId xmlns:a16="http://schemas.microsoft.com/office/drawing/2014/main" id="{AD309879-3C8E-3D29-A935-6BF40553F06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364" t="22755" r="11364" b="22755"/>
          <a:stretch/>
        </p:blipFill>
        <p:spPr>
          <a:xfrm>
            <a:off x="507220" y="1354728"/>
            <a:ext cx="3653992" cy="1717806"/>
          </a:xfrm>
          <a:prstGeom prst="rect">
            <a:avLst/>
          </a:prstGeom>
        </p:spPr>
      </p:pic>
    </p:spTree>
    <p:extLst>
      <p:ext uri="{BB962C8B-B14F-4D97-AF65-F5344CB8AC3E}">
        <p14:creationId xmlns:p14="http://schemas.microsoft.com/office/powerpoint/2010/main" val="3415428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Code of Conduct</a:t>
            </a:r>
          </a:p>
        </p:txBody>
      </p:sp>
      <p:sp>
        <p:nvSpPr>
          <p:cNvPr id="3" name="Content Placeholder 2">
            <a:extLst>
              <a:ext uri="{FF2B5EF4-FFF2-40B4-BE49-F238E27FC236}">
                <a16:creationId xmlns:a16="http://schemas.microsoft.com/office/drawing/2014/main" id="{BF1C52C4-B4AF-B2A6-760D-5F4127F13D50}"/>
              </a:ext>
            </a:extLst>
          </p:cNvPr>
          <p:cNvSpPr>
            <a:spLocks noGrp="1"/>
          </p:cNvSpPr>
          <p:nvPr>
            <p:ph idx="1"/>
          </p:nvPr>
        </p:nvSpPr>
        <p:spPr>
          <a:xfrm>
            <a:off x="240632" y="1082843"/>
            <a:ext cx="11951367" cy="5589420"/>
          </a:xfrm>
        </p:spPr>
        <p:txBody>
          <a:bodyPr>
            <a:noAutofit/>
          </a:bodyPr>
          <a:lstStyle/>
          <a:p>
            <a:pPr marL="0" indent="0">
              <a:buNone/>
            </a:pPr>
            <a:r>
              <a:rPr lang="en-CA" dirty="0">
                <a:effectLst/>
                <a:latin typeface="+mn-lt"/>
              </a:rPr>
              <a:t>Behaviour that violates our code of conduct will not be tolerated and under given circumstances can have the consequence of revoking the privilege to participate in WNPPC2024. </a:t>
            </a:r>
            <a:endParaRPr lang="en-CA" dirty="0">
              <a:latin typeface="+mn-lt"/>
            </a:endParaRPr>
          </a:p>
          <a:p>
            <a:pPr marL="0" indent="0">
              <a:buNone/>
            </a:pPr>
            <a:r>
              <a:rPr lang="en-CA" dirty="0">
                <a:effectLst/>
                <a:latin typeface="+mn-lt"/>
              </a:rPr>
              <a:t>In line with our core values of Equity and Inclusion, we are committed to providing a safe and inclusive environment that fosters the exchange of scientific ideas, encourages open and respectful dialogue, and is free of harassment and discrimination. </a:t>
            </a:r>
            <a:endParaRPr lang="en-CA" dirty="0">
              <a:latin typeface="+mn-lt"/>
            </a:endParaRPr>
          </a:p>
          <a:p>
            <a:pPr marL="0" indent="0">
              <a:buNone/>
            </a:pPr>
            <a:r>
              <a:rPr lang="en-CA" dirty="0">
                <a:effectLst/>
                <a:latin typeface="+mn-lt"/>
              </a:rPr>
              <a:t>We respect each other, take care of each other, and support the success of all. We do not tolerate discrimination, harassment, or bullying. Conference participants have a right to belong and a responsibility to treat one another with respect. </a:t>
            </a:r>
          </a:p>
          <a:p>
            <a:pPr marL="0" indent="0">
              <a:buNone/>
            </a:pPr>
            <a:r>
              <a:rPr lang="en-CA" dirty="0">
                <a:effectLst/>
                <a:latin typeface="+mn-lt"/>
              </a:rPr>
              <a:t>Acts of discrimination, harassment, or bullying will result in immediate action, and notification of appropriate authorities, if necessary. This includes, but is not limited to: sexual harassment, intimidation, threatening behaviour, sustained disruption, use of offensive or demeaning language including unwelcome or offensive jokes, unwanted photography, screenshots or recording without consent, engaging in biased, demeaning, or hostile commentary based on individual characteristics such as age, race, ethnicity, sex, sexual orientation, gender identity or expression, marital status, nationality, political affiliation, ability status, educational background, or any other characteristic protected by law. </a:t>
            </a:r>
            <a:endParaRPr lang="en-CA" dirty="0">
              <a:latin typeface="+mn-lt"/>
            </a:endParaRPr>
          </a:p>
          <a:p>
            <a:pPr marL="0" indent="0">
              <a:buNone/>
            </a:pPr>
            <a:endParaRPr lang="en-CA" b="1" dirty="0">
              <a:latin typeface="+mn-lt"/>
            </a:endParaRPr>
          </a:p>
        </p:txBody>
      </p:sp>
    </p:spTree>
    <p:extLst>
      <p:ext uri="{BB962C8B-B14F-4D97-AF65-F5344CB8AC3E}">
        <p14:creationId xmlns:p14="http://schemas.microsoft.com/office/powerpoint/2010/main" val="3575581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Code of Conduct</a:t>
            </a:r>
          </a:p>
        </p:txBody>
      </p:sp>
      <p:sp>
        <p:nvSpPr>
          <p:cNvPr id="3" name="Content Placeholder 2">
            <a:extLst>
              <a:ext uri="{FF2B5EF4-FFF2-40B4-BE49-F238E27FC236}">
                <a16:creationId xmlns:a16="http://schemas.microsoft.com/office/drawing/2014/main" id="{BF1C52C4-B4AF-B2A6-760D-5F4127F13D50}"/>
              </a:ext>
            </a:extLst>
          </p:cNvPr>
          <p:cNvSpPr>
            <a:spLocks noGrp="1"/>
          </p:cNvSpPr>
          <p:nvPr>
            <p:ph idx="1"/>
          </p:nvPr>
        </p:nvSpPr>
        <p:spPr>
          <a:xfrm>
            <a:off x="2538871" y="2514599"/>
            <a:ext cx="6929981" cy="2382253"/>
          </a:xfrm>
        </p:spPr>
        <p:txBody>
          <a:bodyPr>
            <a:noAutofit/>
          </a:bodyPr>
          <a:lstStyle/>
          <a:p>
            <a:pPr marL="0" indent="0" algn="ctr">
              <a:buNone/>
            </a:pPr>
            <a:r>
              <a:rPr lang="en-CA" sz="3600" b="1" dirty="0">
                <a:effectLst/>
                <a:latin typeface="+mn-lt"/>
              </a:rPr>
              <a:t>We respect each other, take care of each other, and support the success of all.</a:t>
            </a:r>
            <a:endParaRPr lang="en-CA" sz="3600" b="1" dirty="0">
              <a:latin typeface="+mn-lt"/>
            </a:endParaRPr>
          </a:p>
        </p:txBody>
      </p:sp>
    </p:spTree>
    <p:extLst>
      <p:ext uri="{BB962C8B-B14F-4D97-AF65-F5344CB8AC3E}">
        <p14:creationId xmlns:p14="http://schemas.microsoft.com/office/powerpoint/2010/main" val="100378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Code of Conduct</a:t>
            </a:r>
          </a:p>
        </p:txBody>
      </p:sp>
      <p:sp>
        <p:nvSpPr>
          <p:cNvPr id="3" name="Content Placeholder 2">
            <a:extLst>
              <a:ext uri="{FF2B5EF4-FFF2-40B4-BE49-F238E27FC236}">
                <a16:creationId xmlns:a16="http://schemas.microsoft.com/office/drawing/2014/main" id="{BF1C52C4-B4AF-B2A6-760D-5F4127F13D50}"/>
              </a:ext>
            </a:extLst>
          </p:cNvPr>
          <p:cNvSpPr>
            <a:spLocks noGrp="1"/>
          </p:cNvSpPr>
          <p:nvPr>
            <p:ph idx="1"/>
          </p:nvPr>
        </p:nvSpPr>
        <p:spPr>
          <a:xfrm>
            <a:off x="646111" y="1457325"/>
            <a:ext cx="11226801" cy="5214937"/>
          </a:xfrm>
        </p:spPr>
        <p:txBody>
          <a:bodyPr>
            <a:noAutofit/>
          </a:bodyPr>
          <a:lstStyle/>
          <a:p>
            <a:pPr marL="0" indent="0">
              <a:buNone/>
            </a:pPr>
            <a:r>
              <a:rPr lang="en-CA" sz="2400" dirty="0">
                <a:effectLst/>
                <a:latin typeface="+mn-lt"/>
              </a:rPr>
              <a:t>If you have any concerns, have experienced or observed any behaviour that violates this code of conduct, please feel encouraged to contact the conference ombudspersons via email or private message. </a:t>
            </a:r>
          </a:p>
          <a:p>
            <a:pPr marL="0" indent="0">
              <a:buNone/>
            </a:pPr>
            <a:endParaRPr lang="en-CA" sz="2400" dirty="0">
              <a:latin typeface="+mn-lt"/>
            </a:endParaRPr>
          </a:p>
          <a:p>
            <a:pPr marL="0" indent="0">
              <a:buNone/>
            </a:pPr>
            <a:r>
              <a:rPr lang="en-CA" sz="2400" dirty="0">
                <a:effectLst/>
                <a:latin typeface="+mn-lt"/>
              </a:rPr>
              <a:t>The Ombudspersons for WNPPC2024 are: </a:t>
            </a:r>
          </a:p>
          <a:p>
            <a:pPr>
              <a:buClr>
                <a:schemeClr val="accent5"/>
              </a:buClr>
            </a:pPr>
            <a:r>
              <a:rPr lang="en-CA" sz="2400" dirty="0">
                <a:effectLst/>
                <a:latin typeface="+mn-lt"/>
              </a:rPr>
              <a:t>Thomas Brunner – </a:t>
            </a:r>
            <a:r>
              <a:rPr lang="en-CA" sz="2400" dirty="0">
                <a:effectLst/>
                <a:latin typeface="+mn-lt"/>
                <a:hlinkClick r:id="rId2"/>
              </a:rPr>
              <a:t>thomas.brunner@mcgill.ca</a:t>
            </a:r>
            <a:r>
              <a:rPr lang="en-CA" sz="2400" dirty="0">
                <a:effectLst/>
                <a:latin typeface="+mn-lt"/>
              </a:rPr>
              <a:t>   </a:t>
            </a:r>
          </a:p>
          <a:p>
            <a:pPr>
              <a:buClr>
                <a:schemeClr val="accent5"/>
              </a:buClr>
            </a:pPr>
            <a:r>
              <a:rPr lang="en-CA" sz="2400" dirty="0">
                <a:effectLst/>
                <a:latin typeface="+mn-lt"/>
              </a:rPr>
              <a:t>Erica Caden – </a:t>
            </a:r>
            <a:r>
              <a:rPr lang="en-CA" sz="2400" dirty="0">
                <a:effectLst/>
                <a:latin typeface="+mn-lt"/>
                <a:hlinkClick r:id="rId3"/>
              </a:rPr>
              <a:t>erica.caden@snolab.ca</a:t>
            </a:r>
            <a:r>
              <a:rPr lang="en-CA" sz="2400" dirty="0">
                <a:effectLst/>
                <a:latin typeface="+mn-lt"/>
              </a:rPr>
              <a:t>  </a:t>
            </a:r>
          </a:p>
          <a:p>
            <a:pPr marL="0" indent="0">
              <a:buNone/>
            </a:pPr>
            <a:r>
              <a:rPr lang="en-CA" sz="2400" dirty="0">
                <a:effectLst/>
                <a:latin typeface="+mn-lt"/>
              </a:rPr>
              <a:t>WNPPC2024 Conference Organizer is: </a:t>
            </a:r>
          </a:p>
          <a:p>
            <a:pPr>
              <a:buClr>
                <a:schemeClr val="accent5"/>
              </a:buClr>
            </a:pPr>
            <a:r>
              <a:rPr lang="en-CA" sz="2400" dirty="0">
                <a:effectLst/>
                <a:latin typeface="+mn-lt"/>
              </a:rPr>
              <a:t>Jana Thomson - </a:t>
            </a:r>
            <a:r>
              <a:rPr lang="en-CA" sz="2400" dirty="0">
                <a:solidFill>
                  <a:srgbClr val="0000FF"/>
                </a:solidFill>
                <a:effectLst/>
                <a:latin typeface="+mn-lt"/>
                <a:hlinkClick r:id="rId4"/>
              </a:rPr>
              <a:t>WNPPC@triumf.ca</a:t>
            </a:r>
            <a:r>
              <a:rPr lang="en-CA" sz="2400" dirty="0">
                <a:solidFill>
                  <a:srgbClr val="0000FF"/>
                </a:solidFill>
                <a:effectLst/>
                <a:latin typeface="+mn-lt"/>
              </a:rPr>
              <a:t>  </a:t>
            </a:r>
            <a:endParaRPr lang="en-CA" sz="2400" dirty="0">
              <a:effectLst/>
              <a:latin typeface="+mn-lt"/>
            </a:endParaRPr>
          </a:p>
          <a:p>
            <a:pPr marL="0" indent="0">
              <a:buNone/>
            </a:pPr>
            <a:r>
              <a:rPr lang="en-CA" sz="2400" b="1" dirty="0">
                <a:effectLst/>
                <a:latin typeface="+mn-lt"/>
              </a:rPr>
              <a:t>All complaints will be treated with the utmost seriousness and discretion. </a:t>
            </a:r>
            <a:endParaRPr lang="en-CA" sz="2400" b="1" dirty="0">
              <a:latin typeface="+mn-lt"/>
            </a:endParaRPr>
          </a:p>
        </p:txBody>
      </p:sp>
    </p:spTree>
    <p:extLst>
      <p:ext uri="{BB962C8B-B14F-4D97-AF65-F5344CB8AC3E}">
        <p14:creationId xmlns:p14="http://schemas.microsoft.com/office/powerpoint/2010/main" val="272353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56C5-822E-ED04-5174-C744A2177517}"/>
              </a:ext>
            </a:extLst>
          </p:cNvPr>
          <p:cNvSpPr>
            <a:spLocks noGrp="1"/>
          </p:cNvSpPr>
          <p:nvPr>
            <p:ph type="title"/>
          </p:nvPr>
        </p:nvSpPr>
        <p:spPr/>
        <p:txBody>
          <a:bodyPr/>
          <a:lstStyle/>
          <a:p>
            <a:r>
              <a:rPr lang="en-US" dirty="0"/>
              <a:t>Food</a:t>
            </a:r>
          </a:p>
        </p:txBody>
      </p:sp>
      <p:sp>
        <p:nvSpPr>
          <p:cNvPr id="3" name="Content Placeholder 2">
            <a:extLst>
              <a:ext uri="{FF2B5EF4-FFF2-40B4-BE49-F238E27FC236}">
                <a16:creationId xmlns:a16="http://schemas.microsoft.com/office/drawing/2014/main" id="{BF1C52C4-B4AF-B2A6-760D-5F4127F13D50}"/>
              </a:ext>
            </a:extLst>
          </p:cNvPr>
          <p:cNvSpPr>
            <a:spLocks noGrp="1"/>
          </p:cNvSpPr>
          <p:nvPr>
            <p:ph idx="1"/>
          </p:nvPr>
        </p:nvSpPr>
        <p:spPr>
          <a:xfrm>
            <a:off x="1103312" y="1383632"/>
            <a:ext cx="8946541" cy="2602581"/>
          </a:xfrm>
        </p:spPr>
        <p:txBody>
          <a:bodyPr>
            <a:noAutofit/>
          </a:bodyPr>
          <a:lstStyle/>
          <a:p>
            <a:pPr marL="0" indent="0">
              <a:buClr>
                <a:schemeClr val="accent5"/>
              </a:buClr>
              <a:buNone/>
            </a:pPr>
            <a:r>
              <a:rPr lang="en-CA" sz="2400" b="1" dirty="0">
                <a:effectLst/>
                <a:latin typeface="+mn-lt"/>
              </a:rPr>
              <a:t>Meals and Coffee Breaks </a:t>
            </a:r>
            <a:endParaRPr lang="en-CA" sz="2400" b="1" dirty="0">
              <a:latin typeface="+mn-lt"/>
            </a:endParaRPr>
          </a:p>
          <a:p>
            <a:pPr marL="0" indent="0">
              <a:buClr>
                <a:schemeClr val="accent5"/>
              </a:buClr>
              <a:buNone/>
            </a:pPr>
            <a:r>
              <a:rPr lang="en-CA" sz="2400" dirty="0">
                <a:effectLst/>
                <a:latin typeface="+mn-lt"/>
              </a:rPr>
              <a:t>Coffee and snacks are included in your conference registration fee. For those attendees staying at the Hotel Chateau </a:t>
            </a:r>
            <a:r>
              <a:rPr lang="en-CA" sz="2400" dirty="0" err="1">
                <a:effectLst/>
                <a:latin typeface="+mn-lt"/>
              </a:rPr>
              <a:t>Bromont</a:t>
            </a:r>
            <a:r>
              <a:rPr lang="en-CA" sz="2400" dirty="0">
                <a:effectLst/>
                <a:latin typeface="+mn-lt"/>
              </a:rPr>
              <a:t>, breakfast is included in the room fee. For those who have purchased lunches and dinners, meal tickets can be found in the registration package and will be collected at the Restaurant. </a:t>
            </a:r>
            <a:endParaRPr lang="en-US" sz="2400" dirty="0">
              <a:latin typeface="+mn-lt"/>
            </a:endParaRPr>
          </a:p>
        </p:txBody>
      </p:sp>
      <p:sp>
        <p:nvSpPr>
          <p:cNvPr id="4" name="Content Placeholder 2">
            <a:extLst>
              <a:ext uri="{FF2B5EF4-FFF2-40B4-BE49-F238E27FC236}">
                <a16:creationId xmlns:a16="http://schemas.microsoft.com/office/drawing/2014/main" id="{48A9EA96-EB4B-26D8-5C6C-99BE1F16D938}"/>
              </a:ext>
            </a:extLst>
          </p:cNvPr>
          <p:cNvSpPr txBox="1">
            <a:spLocks/>
          </p:cNvSpPr>
          <p:nvPr/>
        </p:nvSpPr>
        <p:spPr>
          <a:xfrm>
            <a:off x="1724488" y="4383630"/>
            <a:ext cx="8625724" cy="2181476"/>
          </a:xfrm>
          <a:prstGeom prst="rect">
            <a:avLst/>
          </a:prstGeom>
        </p:spPr>
        <p:txBody>
          <a:bodyPr vert="horz" lIns="91440" tIns="45720" rIns="91440" bIns="45720" numCol="2"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Clr>
                <a:schemeClr val="accent5"/>
              </a:buClr>
              <a:buNone/>
            </a:pPr>
            <a:r>
              <a:rPr lang="en-CA" sz="2400" b="1" dirty="0">
                <a:effectLst/>
                <a:latin typeface="+mn-lt"/>
              </a:rPr>
              <a:t>4 Canards Restaurant </a:t>
            </a:r>
            <a:endParaRPr lang="en-CA" sz="2400" b="1" dirty="0">
              <a:latin typeface="+mn-lt"/>
            </a:endParaRPr>
          </a:p>
          <a:p>
            <a:pPr marL="0" indent="0">
              <a:buNone/>
            </a:pPr>
            <a:r>
              <a:rPr lang="en-CA" sz="2400" dirty="0">
                <a:effectLst/>
                <a:latin typeface="+mn-lt"/>
              </a:rPr>
              <a:t>Breakfast: 6:30 – 10:00 </a:t>
            </a:r>
          </a:p>
          <a:p>
            <a:pPr marL="0" indent="0">
              <a:buNone/>
            </a:pPr>
            <a:r>
              <a:rPr lang="en-CA" sz="2400" dirty="0">
                <a:effectLst/>
                <a:latin typeface="+mn-lt"/>
              </a:rPr>
              <a:t>Lunch: </a:t>
            </a:r>
          </a:p>
          <a:p>
            <a:pPr marL="0" indent="0">
              <a:buNone/>
            </a:pPr>
            <a:r>
              <a:rPr lang="en-CA" sz="2400" dirty="0">
                <a:effectLst/>
                <a:latin typeface="+mn-lt"/>
              </a:rPr>
              <a:t>Dinner: 17:30 – 21:30 </a:t>
            </a:r>
            <a:endParaRPr lang="en-CA" sz="2400" dirty="0">
              <a:latin typeface="+mn-lt"/>
            </a:endParaRPr>
          </a:p>
          <a:p>
            <a:pPr marL="0" indent="0">
              <a:buNone/>
            </a:pPr>
            <a:r>
              <a:rPr lang="en-CA" sz="2400" b="1" dirty="0">
                <a:effectLst/>
                <a:latin typeface="+mn-lt"/>
              </a:rPr>
              <a:t>Beagle Club </a:t>
            </a:r>
            <a:endParaRPr lang="en-CA" sz="2400" b="1" dirty="0">
              <a:latin typeface="+mn-lt"/>
            </a:endParaRPr>
          </a:p>
          <a:p>
            <a:pPr marL="0" indent="0">
              <a:buNone/>
            </a:pPr>
            <a:r>
              <a:rPr lang="en-CA" sz="2400" dirty="0">
                <a:effectLst/>
                <a:latin typeface="+mn-lt"/>
              </a:rPr>
              <a:t>11:30 – midnight </a:t>
            </a:r>
            <a:endParaRPr lang="en-CA" sz="2400" dirty="0">
              <a:latin typeface="+mn-lt"/>
            </a:endParaRPr>
          </a:p>
        </p:txBody>
      </p:sp>
    </p:spTree>
    <p:extLst>
      <p:ext uri="{BB962C8B-B14F-4D97-AF65-F5344CB8AC3E}">
        <p14:creationId xmlns:p14="http://schemas.microsoft.com/office/powerpoint/2010/main" val="3704105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C767-ABD1-013B-DFBC-F7560C71479D}"/>
              </a:ext>
            </a:extLst>
          </p:cNvPr>
          <p:cNvSpPr>
            <a:spLocks noGrp="1"/>
          </p:cNvSpPr>
          <p:nvPr>
            <p:ph type="title"/>
          </p:nvPr>
        </p:nvSpPr>
        <p:spPr>
          <a:xfrm>
            <a:off x="212974" y="141907"/>
            <a:ext cx="9404723" cy="1400530"/>
          </a:xfrm>
        </p:spPr>
        <p:txBody>
          <a:bodyPr/>
          <a:lstStyle/>
          <a:p>
            <a:r>
              <a:rPr lang="en-US" dirty="0"/>
              <a:t>Map</a:t>
            </a:r>
            <a:br>
              <a:rPr lang="en-US" dirty="0"/>
            </a:br>
            <a:endParaRPr lang="en-US" dirty="0"/>
          </a:p>
        </p:txBody>
      </p:sp>
      <p:pic>
        <p:nvPicPr>
          <p:cNvPr id="5" name="Content Placeholder 4">
            <a:extLst>
              <a:ext uri="{FF2B5EF4-FFF2-40B4-BE49-F238E27FC236}">
                <a16:creationId xmlns:a16="http://schemas.microsoft.com/office/drawing/2014/main" id="{7806D7CD-2448-B90D-825C-AFA102DFF2AD}"/>
              </a:ext>
            </a:extLst>
          </p:cNvPr>
          <p:cNvPicPr>
            <a:picLocks noGrp="1" noChangeAspect="1"/>
          </p:cNvPicPr>
          <p:nvPr>
            <p:ph idx="1"/>
          </p:nvPr>
        </p:nvPicPr>
        <p:blipFill rotWithShape="1">
          <a:blip r:embed="rId2"/>
          <a:srcRect l="6717" t="9069" b="51138"/>
          <a:stretch/>
        </p:blipFill>
        <p:spPr>
          <a:xfrm>
            <a:off x="101412" y="842172"/>
            <a:ext cx="6315812" cy="3785812"/>
          </a:xfrm>
        </p:spPr>
      </p:pic>
      <p:pic>
        <p:nvPicPr>
          <p:cNvPr id="6" name="Content Placeholder 4">
            <a:extLst>
              <a:ext uri="{FF2B5EF4-FFF2-40B4-BE49-F238E27FC236}">
                <a16:creationId xmlns:a16="http://schemas.microsoft.com/office/drawing/2014/main" id="{55495050-1EA9-4FC7-B265-77074741BB18}"/>
              </a:ext>
            </a:extLst>
          </p:cNvPr>
          <p:cNvPicPr>
            <a:picLocks noChangeAspect="1"/>
          </p:cNvPicPr>
          <p:nvPr/>
        </p:nvPicPr>
        <p:blipFill rotWithShape="1">
          <a:blip r:embed="rId3"/>
          <a:srcRect l="11999" t="48853" r="-291"/>
          <a:stretch/>
        </p:blipFill>
        <p:spPr>
          <a:xfrm>
            <a:off x="6417224" y="2186967"/>
            <a:ext cx="5748009" cy="4678882"/>
          </a:xfrm>
          <a:prstGeom prst="rect">
            <a:avLst/>
          </a:prstGeom>
        </p:spPr>
      </p:pic>
    </p:spTree>
    <p:extLst>
      <p:ext uri="{BB962C8B-B14F-4D97-AF65-F5344CB8AC3E}">
        <p14:creationId xmlns:p14="http://schemas.microsoft.com/office/powerpoint/2010/main" val="17177475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4177</TotalTime>
  <Words>663</Words>
  <Application>Microsoft Macintosh PowerPoint</Application>
  <PresentationFormat>Widescreen</PresentationFormat>
  <Paragraphs>59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Century Gothic</vt:lpstr>
      <vt:lpstr>Courier New</vt:lpstr>
      <vt:lpstr>Liberation Sans</vt:lpstr>
      <vt:lpstr>Times New Roman</vt:lpstr>
      <vt:lpstr>Wingdings 3</vt:lpstr>
      <vt:lpstr>Ion</vt:lpstr>
      <vt:lpstr>Winter Nuclear &amp; Particle Physics Conference - 2024</vt:lpstr>
      <vt:lpstr>Welcome to Bromont!</vt:lpstr>
      <vt:lpstr>Native-Land.ca </vt:lpstr>
      <vt:lpstr>SPONSORS</vt:lpstr>
      <vt:lpstr>Code of Conduct</vt:lpstr>
      <vt:lpstr>Code of Conduct</vt:lpstr>
      <vt:lpstr>Code of Conduct</vt:lpstr>
      <vt:lpstr>Food</vt:lpstr>
      <vt:lpstr>Map </vt:lpstr>
      <vt:lpstr>Student Talk Judging</vt:lpstr>
      <vt:lpstr>Adventure Afternoons</vt:lpstr>
      <vt:lpstr>PowerPoint Presentation</vt:lpstr>
      <vt:lpstr>PowerPoint Presentation</vt:lpstr>
      <vt:lpstr>Enjoy the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Nucleus &amp; Particle Physics Conference - 2024</dc:title>
  <dc:creator>Erica Caden</dc:creator>
  <cp:lastModifiedBy>Erica Caden</cp:lastModifiedBy>
  <cp:revision>3</cp:revision>
  <dcterms:created xsi:type="dcterms:W3CDTF">2024-02-12T18:11:45Z</dcterms:created>
  <dcterms:modified xsi:type="dcterms:W3CDTF">2024-02-15T15:48:51Z</dcterms:modified>
</cp:coreProperties>
</file>