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1324" r:id="rId2"/>
    <p:sldId id="1325" r:id="rId3"/>
    <p:sldId id="1331" r:id="rId4"/>
    <p:sldId id="1330" r:id="rId5"/>
    <p:sldId id="1328" r:id="rId6"/>
    <p:sldId id="1332" r:id="rId7"/>
    <p:sldId id="1329" r:id="rId8"/>
    <p:sldId id="1327" r:id="rId9"/>
    <p:sldId id="1333" r:id="rId10"/>
    <p:sldId id="1334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15E2AF-BC2B-0BC8-2FCB-04B1C08D767F}" name="Kurtis Raymond" initials="KR" userId="Kurtis Raymon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847663-BD1F-704E-8341-F46E238316E1}" v="32" dt="2023-11-24T16:27:40.163"/>
    <p1510:client id="{857DABF6-1C4B-5D47-8A20-208B15B8DE02}" v="189" dt="2023-11-23T21:29:03.4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A88D77-2EC4-B746-B339-59842AAFC91D}" type="doc">
      <dgm:prSet loTypeId="urn:microsoft.com/office/officeart/2008/layout/NameandTitleOrganizational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91244-5F6E-4947-8AEB-450E08E0526C}">
      <dgm:prSet phldrT="[Text]"/>
      <dgm:spPr/>
      <dgm:t>
        <a:bodyPr/>
        <a:lstStyle/>
        <a:p>
          <a:r>
            <a:rPr lang="en-US"/>
            <a:t>Head</a:t>
          </a:r>
        </a:p>
      </dgm:t>
    </dgm:pt>
    <dgm:pt modelId="{8B99A61F-74B3-2C4C-904C-9BCF88716DD1}" type="parTrans" cxnId="{D4C903D3-1BD2-6140-8CF2-2D53418753EB}">
      <dgm:prSet/>
      <dgm:spPr/>
      <dgm:t>
        <a:bodyPr/>
        <a:lstStyle/>
        <a:p>
          <a:endParaRPr lang="en-US"/>
        </a:p>
      </dgm:t>
    </dgm:pt>
    <dgm:pt modelId="{B9A488B2-C901-6B48-8750-8C39D329E9BE}" type="sibTrans" cxnId="{D4C903D3-1BD2-6140-8CF2-2D53418753EB}">
      <dgm:prSet/>
      <dgm:spPr/>
      <dgm:t>
        <a:bodyPr/>
        <a:lstStyle/>
        <a:p>
          <a:r>
            <a:rPr lang="en-US"/>
            <a:t>F. Retiere</a:t>
          </a:r>
        </a:p>
      </dgm:t>
    </dgm:pt>
    <dgm:pt modelId="{CFE9200C-32DD-2A46-B5C0-F0A164BB1E72}" type="asst">
      <dgm:prSet phldrT="[Text]"/>
      <dgm:spPr/>
      <dgm:t>
        <a:bodyPr/>
        <a:lstStyle/>
        <a:p>
          <a:r>
            <a:rPr lang="en-US"/>
            <a:t>Deputy</a:t>
          </a:r>
        </a:p>
      </dgm:t>
    </dgm:pt>
    <dgm:pt modelId="{5DDB1DB0-AC20-2742-9D18-F075E57B5574}" type="parTrans" cxnId="{D106C443-14EF-314E-9C6B-50E259861F9A}">
      <dgm:prSet/>
      <dgm:spPr/>
      <dgm:t>
        <a:bodyPr/>
        <a:lstStyle/>
        <a:p>
          <a:endParaRPr lang="en-US"/>
        </a:p>
      </dgm:t>
    </dgm:pt>
    <dgm:pt modelId="{A0E441FA-5E6B-B244-A460-CBE5CA62994C}" type="sibTrans" cxnId="{D106C443-14EF-314E-9C6B-50E259861F9A}">
      <dgm:prSet/>
      <dgm:spPr/>
      <dgm:t>
        <a:bodyPr/>
        <a:lstStyle/>
        <a:p>
          <a:r>
            <a:rPr lang="en-US"/>
            <a:t>TBA</a:t>
          </a:r>
        </a:p>
      </dgm:t>
    </dgm:pt>
    <dgm:pt modelId="{BCE4A256-0125-444A-8570-FECA80B075D9}">
      <dgm:prSet phldrT="[Text]"/>
      <dgm:spPr/>
      <dgm:t>
        <a:bodyPr/>
        <a:lstStyle/>
        <a:p>
          <a:r>
            <a:rPr lang="en-US"/>
            <a:t>DAQ</a:t>
          </a:r>
        </a:p>
      </dgm:t>
    </dgm:pt>
    <dgm:pt modelId="{2C24BB7B-BF9A-E744-9E57-B39048C40013}" type="parTrans" cxnId="{67410BD1-22A6-9A40-A186-6F3FCB92F2D0}">
      <dgm:prSet/>
      <dgm:spPr/>
      <dgm:t>
        <a:bodyPr/>
        <a:lstStyle/>
        <a:p>
          <a:endParaRPr lang="en-US"/>
        </a:p>
      </dgm:t>
    </dgm:pt>
    <dgm:pt modelId="{73416F7B-15F3-BD4C-AA0D-F145C21C1422}" type="sibTrans" cxnId="{67410BD1-22A6-9A40-A186-6F3FCB92F2D0}">
      <dgm:prSet/>
      <dgm:spPr/>
      <dgm:t>
        <a:bodyPr/>
        <a:lstStyle/>
        <a:p>
          <a:r>
            <a:rPr lang="en-US"/>
            <a:t>P-A. </a:t>
          </a:r>
          <a:r>
            <a:rPr lang="en-US" err="1"/>
            <a:t>Amaudruz</a:t>
          </a:r>
          <a:endParaRPr lang="en-US"/>
        </a:p>
      </dgm:t>
    </dgm:pt>
    <dgm:pt modelId="{67EA2428-164A-7F4D-9D91-ABF5DDC1F7B9}">
      <dgm:prSet phldrT="[Text]"/>
      <dgm:spPr/>
      <dgm:t>
        <a:bodyPr/>
        <a:lstStyle/>
        <a:p>
          <a:r>
            <a:rPr lang="en-US"/>
            <a:t>Electronics dev.</a:t>
          </a:r>
        </a:p>
      </dgm:t>
    </dgm:pt>
    <dgm:pt modelId="{5086F823-FBF6-A043-8DE6-82EBCDC96ABE}" type="parTrans" cxnId="{1CFC27FB-6F75-284A-9BB7-C1F8EB6A16B8}">
      <dgm:prSet/>
      <dgm:spPr/>
      <dgm:t>
        <a:bodyPr/>
        <a:lstStyle/>
        <a:p>
          <a:endParaRPr lang="en-US"/>
        </a:p>
      </dgm:t>
    </dgm:pt>
    <dgm:pt modelId="{05FE3BDE-4FCA-DA4E-9D8E-424D098AE462}" type="sibTrans" cxnId="{1CFC27FB-6F75-284A-9BB7-C1F8EB6A16B8}">
      <dgm:prSet/>
      <dgm:spPr/>
      <dgm:t>
        <a:bodyPr/>
        <a:lstStyle/>
        <a:p>
          <a:r>
            <a:rPr lang="en-US"/>
            <a:t>D. Bishop</a:t>
          </a:r>
        </a:p>
      </dgm:t>
    </dgm:pt>
    <dgm:pt modelId="{1F40F605-C0E6-3B4D-A732-A29D96980001}">
      <dgm:prSet phldrT="[Text]"/>
      <dgm:spPr/>
      <dgm:t>
        <a:bodyPr/>
        <a:lstStyle/>
        <a:p>
          <a:r>
            <a:rPr lang="en-US"/>
            <a:t>Physics Tech.</a:t>
          </a:r>
        </a:p>
      </dgm:t>
    </dgm:pt>
    <dgm:pt modelId="{00FCD287-E1A2-EE47-9128-D94003A20870}" type="parTrans" cxnId="{AA78F9CE-B841-0D4A-9411-427617FA5136}">
      <dgm:prSet/>
      <dgm:spPr/>
      <dgm:t>
        <a:bodyPr/>
        <a:lstStyle/>
        <a:p>
          <a:endParaRPr lang="en-US"/>
        </a:p>
      </dgm:t>
    </dgm:pt>
    <dgm:pt modelId="{CCE07E4C-6B23-DC4D-A7BC-C132EC40DEF2}" type="sibTrans" cxnId="{AA78F9CE-B841-0D4A-9411-427617FA5136}">
      <dgm:prSet/>
      <dgm:spPr/>
      <dgm:t>
        <a:bodyPr/>
        <a:lstStyle/>
        <a:p>
          <a:r>
            <a:rPr lang="en-US"/>
            <a:t>N. </a:t>
          </a:r>
          <a:r>
            <a:rPr lang="en-US" err="1"/>
            <a:t>Hessey</a:t>
          </a:r>
          <a:endParaRPr lang="en-US"/>
        </a:p>
      </dgm:t>
    </dgm:pt>
    <dgm:pt modelId="{66B21060-47DB-794A-9C7E-8F2937DFF584}">
      <dgm:prSet phldrT="[Text]"/>
      <dgm:spPr/>
      <dgm:t>
        <a:bodyPr/>
        <a:lstStyle/>
        <a:p>
          <a:r>
            <a:rPr lang="en-US"/>
            <a:t>Detectors</a:t>
          </a:r>
        </a:p>
      </dgm:t>
    </dgm:pt>
    <dgm:pt modelId="{A0951B29-BE2C-E84F-8E80-B972EAA9B845}" type="parTrans" cxnId="{47E69C57-69AD-8F4B-9588-E6CCFF703FF2}">
      <dgm:prSet/>
      <dgm:spPr/>
      <dgm:t>
        <a:bodyPr/>
        <a:lstStyle/>
        <a:p>
          <a:endParaRPr lang="en-US"/>
        </a:p>
      </dgm:t>
    </dgm:pt>
    <dgm:pt modelId="{ADD16CB2-D5E6-504B-9C4E-4C667124E6B5}" type="sibTrans" cxnId="{47E69C57-69AD-8F4B-9588-E6CCFF703FF2}">
      <dgm:prSet/>
      <dgm:spPr/>
      <dgm:t>
        <a:bodyPr/>
        <a:lstStyle/>
        <a:p>
          <a:r>
            <a:rPr lang="en-US"/>
            <a:t>P. Lu</a:t>
          </a:r>
        </a:p>
      </dgm:t>
    </dgm:pt>
    <dgm:pt modelId="{0E1040FC-8DDB-7F4A-9ABF-CD47379C530C}" type="pres">
      <dgm:prSet presAssocID="{C3A88D77-2EC4-B746-B339-59842AAFC9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5F441DE-C41B-3348-8B86-DA61A74E728D}" type="pres">
      <dgm:prSet presAssocID="{78891244-5F6E-4947-8AEB-450E08E0526C}" presName="hierRoot1" presStyleCnt="0">
        <dgm:presLayoutVars>
          <dgm:hierBranch val="init"/>
        </dgm:presLayoutVars>
      </dgm:prSet>
      <dgm:spPr/>
    </dgm:pt>
    <dgm:pt modelId="{0ABA1315-DBD8-1A47-ADA1-8BA54BEC57C2}" type="pres">
      <dgm:prSet presAssocID="{78891244-5F6E-4947-8AEB-450E08E0526C}" presName="rootComposite1" presStyleCnt="0"/>
      <dgm:spPr/>
    </dgm:pt>
    <dgm:pt modelId="{FEB3D3CC-6B3B-374E-8D87-68A8FDCE705E}" type="pres">
      <dgm:prSet presAssocID="{78891244-5F6E-4947-8AEB-450E08E0526C}" presName="rootText1" presStyleLbl="node0" presStyleIdx="0" presStyleCnt="1">
        <dgm:presLayoutVars>
          <dgm:chMax/>
          <dgm:chPref val="3"/>
        </dgm:presLayoutVars>
      </dgm:prSet>
      <dgm:spPr/>
    </dgm:pt>
    <dgm:pt modelId="{6561A896-CC0E-6047-8382-E7C9AE8CFBF2}" type="pres">
      <dgm:prSet presAssocID="{78891244-5F6E-4947-8AEB-450E08E0526C}" presName="titleText1" presStyleLbl="fgAcc0" presStyleIdx="0" presStyleCnt="1">
        <dgm:presLayoutVars>
          <dgm:chMax val="0"/>
          <dgm:chPref val="0"/>
        </dgm:presLayoutVars>
      </dgm:prSet>
      <dgm:spPr/>
    </dgm:pt>
    <dgm:pt modelId="{376363B6-0DB1-D340-B732-22C7361DA651}" type="pres">
      <dgm:prSet presAssocID="{78891244-5F6E-4947-8AEB-450E08E0526C}" presName="rootConnector1" presStyleLbl="node1" presStyleIdx="0" presStyleCnt="4"/>
      <dgm:spPr/>
    </dgm:pt>
    <dgm:pt modelId="{371D628D-D2B0-664E-B38E-8C0D4817FAC5}" type="pres">
      <dgm:prSet presAssocID="{78891244-5F6E-4947-8AEB-450E08E0526C}" presName="hierChild2" presStyleCnt="0"/>
      <dgm:spPr/>
    </dgm:pt>
    <dgm:pt modelId="{0C4EA4E3-193F-3B4D-8669-58370F66797C}" type="pres">
      <dgm:prSet presAssocID="{2C24BB7B-BF9A-E744-9E57-B39048C40013}" presName="Name37" presStyleLbl="parChTrans1D2" presStyleIdx="0" presStyleCnt="5"/>
      <dgm:spPr/>
    </dgm:pt>
    <dgm:pt modelId="{1079C09A-A15B-144B-8ECC-6486CCE1FABB}" type="pres">
      <dgm:prSet presAssocID="{BCE4A256-0125-444A-8570-FECA80B075D9}" presName="hierRoot2" presStyleCnt="0">
        <dgm:presLayoutVars>
          <dgm:hierBranch val="init"/>
        </dgm:presLayoutVars>
      </dgm:prSet>
      <dgm:spPr/>
    </dgm:pt>
    <dgm:pt modelId="{069072C8-7820-314B-85C5-6929CDEC7693}" type="pres">
      <dgm:prSet presAssocID="{BCE4A256-0125-444A-8570-FECA80B075D9}" presName="rootComposite" presStyleCnt="0"/>
      <dgm:spPr/>
    </dgm:pt>
    <dgm:pt modelId="{51C8EC63-C21D-B74F-B4B5-DD68E41A3F1C}" type="pres">
      <dgm:prSet presAssocID="{BCE4A256-0125-444A-8570-FECA80B075D9}" presName="rootText" presStyleLbl="node1" presStyleIdx="0" presStyleCnt="4">
        <dgm:presLayoutVars>
          <dgm:chMax/>
          <dgm:chPref val="3"/>
        </dgm:presLayoutVars>
      </dgm:prSet>
      <dgm:spPr/>
    </dgm:pt>
    <dgm:pt modelId="{479C1FBE-315F-FE45-A796-34F0C5A9547F}" type="pres">
      <dgm:prSet presAssocID="{BCE4A256-0125-444A-8570-FECA80B075D9}" presName="titleText2" presStyleLbl="fgAcc1" presStyleIdx="0" presStyleCnt="4">
        <dgm:presLayoutVars>
          <dgm:chMax val="0"/>
          <dgm:chPref val="0"/>
        </dgm:presLayoutVars>
      </dgm:prSet>
      <dgm:spPr/>
    </dgm:pt>
    <dgm:pt modelId="{D67AC15F-F21C-D640-972F-2B8F2DFDE917}" type="pres">
      <dgm:prSet presAssocID="{BCE4A256-0125-444A-8570-FECA80B075D9}" presName="rootConnector" presStyleLbl="node2" presStyleIdx="0" presStyleCnt="0"/>
      <dgm:spPr/>
    </dgm:pt>
    <dgm:pt modelId="{4E148913-45E1-8E47-A788-C61CB9288BA7}" type="pres">
      <dgm:prSet presAssocID="{BCE4A256-0125-444A-8570-FECA80B075D9}" presName="hierChild4" presStyleCnt="0"/>
      <dgm:spPr/>
    </dgm:pt>
    <dgm:pt modelId="{73F4BA3A-5F2A-4A46-913A-1023436CB025}" type="pres">
      <dgm:prSet presAssocID="{BCE4A256-0125-444A-8570-FECA80B075D9}" presName="hierChild5" presStyleCnt="0"/>
      <dgm:spPr/>
    </dgm:pt>
    <dgm:pt modelId="{77BD7ECC-38C3-D34F-B65C-BD0E42368580}" type="pres">
      <dgm:prSet presAssocID="{A0951B29-BE2C-E84F-8E80-B972EAA9B845}" presName="Name37" presStyleLbl="parChTrans1D2" presStyleIdx="1" presStyleCnt="5"/>
      <dgm:spPr/>
    </dgm:pt>
    <dgm:pt modelId="{D28FA12A-432E-F14E-9507-77ECE3F276AC}" type="pres">
      <dgm:prSet presAssocID="{66B21060-47DB-794A-9C7E-8F2937DFF584}" presName="hierRoot2" presStyleCnt="0">
        <dgm:presLayoutVars>
          <dgm:hierBranch val="init"/>
        </dgm:presLayoutVars>
      </dgm:prSet>
      <dgm:spPr/>
    </dgm:pt>
    <dgm:pt modelId="{36B2EA51-D243-5F4D-9FC1-949045AE18B7}" type="pres">
      <dgm:prSet presAssocID="{66B21060-47DB-794A-9C7E-8F2937DFF584}" presName="rootComposite" presStyleCnt="0"/>
      <dgm:spPr/>
    </dgm:pt>
    <dgm:pt modelId="{AEBD3AAD-95DC-5244-9AA6-5CDACB38FB1B}" type="pres">
      <dgm:prSet presAssocID="{66B21060-47DB-794A-9C7E-8F2937DFF584}" presName="rootText" presStyleLbl="node1" presStyleIdx="1" presStyleCnt="4">
        <dgm:presLayoutVars>
          <dgm:chMax/>
          <dgm:chPref val="3"/>
        </dgm:presLayoutVars>
      </dgm:prSet>
      <dgm:spPr/>
    </dgm:pt>
    <dgm:pt modelId="{A4944471-C762-F848-A1C6-6AB508F37D8E}" type="pres">
      <dgm:prSet presAssocID="{66B21060-47DB-794A-9C7E-8F2937DFF584}" presName="titleText2" presStyleLbl="fgAcc1" presStyleIdx="1" presStyleCnt="4">
        <dgm:presLayoutVars>
          <dgm:chMax val="0"/>
          <dgm:chPref val="0"/>
        </dgm:presLayoutVars>
      </dgm:prSet>
      <dgm:spPr/>
    </dgm:pt>
    <dgm:pt modelId="{257CB368-5B26-AC4D-825A-A2EE1BBC279A}" type="pres">
      <dgm:prSet presAssocID="{66B21060-47DB-794A-9C7E-8F2937DFF584}" presName="rootConnector" presStyleLbl="node2" presStyleIdx="0" presStyleCnt="0"/>
      <dgm:spPr/>
    </dgm:pt>
    <dgm:pt modelId="{0885AB8C-26D7-9B40-8378-DD4D74F255C9}" type="pres">
      <dgm:prSet presAssocID="{66B21060-47DB-794A-9C7E-8F2937DFF584}" presName="hierChild4" presStyleCnt="0"/>
      <dgm:spPr/>
    </dgm:pt>
    <dgm:pt modelId="{73877DD1-9C3C-4242-AF80-8EED16632995}" type="pres">
      <dgm:prSet presAssocID="{66B21060-47DB-794A-9C7E-8F2937DFF584}" presName="hierChild5" presStyleCnt="0"/>
      <dgm:spPr/>
    </dgm:pt>
    <dgm:pt modelId="{8D54728A-D47E-0548-A262-57B942D84A5F}" type="pres">
      <dgm:prSet presAssocID="{5086F823-FBF6-A043-8DE6-82EBCDC96ABE}" presName="Name37" presStyleLbl="parChTrans1D2" presStyleIdx="2" presStyleCnt="5"/>
      <dgm:spPr/>
    </dgm:pt>
    <dgm:pt modelId="{CE584901-6BC5-E540-9C94-D0123EAF6BF0}" type="pres">
      <dgm:prSet presAssocID="{67EA2428-164A-7F4D-9D91-ABF5DDC1F7B9}" presName="hierRoot2" presStyleCnt="0">
        <dgm:presLayoutVars>
          <dgm:hierBranch val="init"/>
        </dgm:presLayoutVars>
      </dgm:prSet>
      <dgm:spPr/>
    </dgm:pt>
    <dgm:pt modelId="{E0BD0363-D5E3-0942-BE31-40A2D9142937}" type="pres">
      <dgm:prSet presAssocID="{67EA2428-164A-7F4D-9D91-ABF5DDC1F7B9}" presName="rootComposite" presStyleCnt="0"/>
      <dgm:spPr/>
    </dgm:pt>
    <dgm:pt modelId="{BB3922A6-6815-CC40-BEAE-29C520693A00}" type="pres">
      <dgm:prSet presAssocID="{67EA2428-164A-7F4D-9D91-ABF5DDC1F7B9}" presName="rootText" presStyleLbl="node1" presStyleIdx="2" presStyleCnt="4">
        <dgm:presLayoutVars>
          <dgm:chMax/>
          <dgm:chPref val="3"/>
        </dgm:presLayoutVars>
      </dgm:prSet>
      <dgm:spPr/>
    </dgm:pt>
    <dgm:pt modelId="{4C0733A3-0E21-774A-A27D-716343C1BA6A}" type="pres">
      <dgm:prSet presAssocID="{67EA2428-164A-7F4D-9D91-ABF5DDC1F7B9}" presName="titleText2" presStyleLbl="fgAcc1" presStyleIdx="2" presStyleCnt="4">
        <dgm:presLayoutVars>
          <dgm:chMax val="0"/>
          <dgm:chPref val="0"/>
        </dgm:presLayoutVars>
      </dgm:prSet>
      <dgm:spPr/>
    </dgm:pt>
    <dgm:pt modelId="{7A83607E-F814-FC40-96D8-9CD219F949A5}" type="pres">
      <dgm:prSet presAssocID="{67EA2428-164A-7F4D-9D91-ABF5DDC1F7B9}" presName="rootConnector" presStyleLbl="node2" presStyleIdx="0" presStyleCnt="0"/>
      <dgm:spPr/>
    </dgm:pt>
    <dgm:pt modelId="{A9259E49-14C4-1B49-9916-0BFB0777C7B8}" type="pres">
      <dgm:prSet presAssocID="{67EA2428-164A-7F4D-9D91-ABF5DDC1F7B9}" presName="hierChild4" presStyleCnt="0"/>
      <dgm:spPr/>
    </dgm:pt>
    <dgm:pt modelId="{BAE96874-2B4F-E34C-A64C-85DF5392FF01}" type="pres">
      <dgm:prSet presAssocID="{67EA2428-164A-7F4D-9D91-ABF5DDC1F7B9}" presName="hierChild5" presStyleCnt="0"/>
      <dgm:spPr/>
    </dgm:pt>
    <dgm:pt modelId="{10D92C43-D058-2F40-BA15-08D95F80CB7D}" type="pres">
      <dgm:prSet presAssocID="{00FCD287-E1A2-EE47-9128-D94003A20870}" presName="Name37" presStyleLbl="parChTrans1D2" presStyleIdx="3" presStyleCnt="5"/>
      <dgm:spPr/>
    </dgm:pt>
    <dgm:pt modelId="{FBC7D725-C62B-674C-9C23-4DB3B35A84EC}" type="pres">
      <dgm:prSet presAssocID="{1F40F605-C0E6-3B4D-A732-A29D96980001}" presName="hierRoot2" presStyleCnt="0">
        <dgm:presLayoutVars>
          <dgm:hierBranch val="init"/>
        </dgm:presLayoutVars>
      </dgm:prSet>
      <dgm:spPr/>
    </dgm:pt>
    <dgm:pt modelId="{5851D53A-8F30-1841-A9AA-197B1E86ED19}" type="pres">
      <dgm:prSet presAssocID="{1F40F605-C0E6-3B4D-A732-A29D96980001}" presName="rootComposite" presStyleCnt="0"/>
      <dgm:spPr/>
    </dgm:pt>
    <dgm:pt modelId="{8F54994B-399D-044E-BB17-06A750A13925}" type="pres">
      <dgm:prSet presAssocID="{1F40F605-C0E6-3B4D-A732-A29D96980001}" presName="rootText" presStyleLbl="node1" presStyleIdx="3" presStyleCnt="4">
        <dgm:presLayoutVars>
          <dgm:chMax/>
          <dgm:chPref val="3"/>
        </dgm:presLayoutVars>
      </dgm:prSet>
      <dgm:spPr/>
    </dgm:pt>
    <dgm:pt modelId="{E64F5E15-5838-9246-AFD8-D13DA9E13711}" type="pres">
      <dgm:prSet presAssocID="{1F40F605-C0E6-3B4D-A732-A29D96980001}" presName="titleText2" presStyleLbl="fgAcc1" presStyleIdx="3" presStyleCnt="4">
        <dgm:presLayoutVars>
          <dgm:chMax val="0"/>
          <dgm:chPref val="0"/>
        </dgm:presLayoutVars>
      </dgm:prSet>
      <dgm:spPr/>
    </dgm:pt>
    <dgm:pt modelId="{EEDE207E-A3C2-794E-91BD-05160C94D3C9}" type="pres">
      <dgm:prSet presAssocID="{1F40F605-C0E6-3B4D-A732-A29D96980001}" presName="rootConnector" presStyleLbl="node2" presStyleIdx="0" presStyleCnt="0"/>
      <dgm:spPr/>
    </dgm:pt>
    <dgm:pt modelId="{FBBEEEB4-E4E7-6947-A77F-3AB87CE92A30}" type="pres">
      <dgm:prSet presAssocID="{1F40F605-C0E6-3B4D-A732-A29D96980001}" presName="hierChild4" presStyleCnt="0"/>
      <dgm:spPr/>
    </dgm:pt>
    <dgm:pt modelId="{06E65E5A-6508-7A44-BBC5-F845FFEBFE0A}" type="pres">
      <dgm:prSet presAssocID="{1F40F605-C0E6-3B4D-A732-A29D96980001}" presName="hierChild5" presStyleCnt="0"/>
      <dgm:spPr/>
    </dgm:pt>
    <dgm:pt modelId="{8DC39023-A38F-7042-8631-B2C48226A521}" type="pres">
      <dgm:prSet presAssocID="{78891244-5F6E-4947-8AEB-450E08E0526C}" presName="hierChild3" presStyleCnt="0"/>
      <dgm:spPr/>
    </dgm:pt>
    <dgm:pt modelId="{5B8CB6C1-8E62-8047-B261-91076FCEA719}" type="pres">
      <dgm:prSet presAssocID="{5DDB1DB0-AC20-2742-9D18-F075E57B5574}" presName="Name96" presStyleLbl="parChTrans1D2" presStyleIdx="4" presStyleCnt="5"/>
      <dgm:spPr/>
    </dgm:pt>
    <dgm:pt modelId="{20E43020-3192-5744-BAE1-E98909842177}" type="pres">
      <dgm:prSet presAssocID="{CFE9200C-32DD-2A46-B5C0-F0A164BB1E72}" presName="hierRoot3" presStyleCnt="0">
        <dgm:presLayoutVars>
          <dgm:hierBranch val="init"/>
        </dgm:presLayoutVars>
      </dgm:prSet>
      <dgm:spPr/>
    </dgm:pt>
    <dgm:pt modelId="{33CF8E79-057D-D746-8D05-19E27CACF87D}" type="pres">
      <dgm:prSet presAssocID="{CFE9200C-32DD-2A46-B5C0-F0A164BB1E72}" presName="rootComposite3" presStyleCnt="0"/>
      <dgm:spPr/>
    </dgm:pt>
    <dgm:pt modelId="{1C13479F-5221-DC47-A691-48A3354A2F89}" type="pres">
      <dgm:prSet presAssocID="{CFE9200C-32DD-2A46-B5C0-F0A164BB1E72}" presName="rootText3" presStyleLbl="asst1" presStyleIdx="0" presStyleCnt="1">
        <dgm:presLayoutVars>
          <dgm:chPref val="3"/>
        </dgm:presLayoutVars>
      </dgm:prSet>
      <dgm:spPr/>
    </dgm:pt>
    <dgm:pt modelId="{E6DC98B2-FB6B-3D49-A9CE-A9DAD538977E}" type="pres">
      <dgm:prSet presAssocID="{CFE9200C-32DD-2A46-B5C0-F0A164BB1E72}" presName="titleText3" presStyleLbl="fgAcc2" presStyleIdx="0" presStyleCnt="1">
        <dgm:presLayoutVars>
          <dgm:chMax val="0"/>
          <dgm:chPref val="0"/>
        </dgm:presLayoutVars>
      </dgm:prSet>
      <dgm:spPr/>
    </dgm:pt>
    <dgm:pt modelId="{41F5B5A0-333D-0248-B9C0-628C0E02D880}" type="pres">
      <dgm:prSet presAssocID="{CFE9200C-32DD-2A46-B5C0-F0A164BB1E72}" presName="rootConnector3" presStyleLbl="asst1" presStyleIdx="0" presStyleCnt="1"/>
      <dgm:spPr/>
    </dgm:pt>
    <dgm:pt modelId="{E3D17A41-5A43-A541-9782-4201A9B9172E}" type="pres">
      <dgm:prSet presAssocID="{CFE9200C-32DD-2A46-B5C0-F0A164BB1E72}" presName="hierChild6" presStyleCnt="0"/>
      <dgm:spPr/>
    </dgm:pt>
    <dgm:pt modelId="{7732181D-B5E2-BC46-92A1-CB4C5CE491EC}" type="pres">
      <dgm:prSet presAssocID="{CFE9200C-32DD-2A46-B5C0-F0A164BB1E72}" presName="hierChild7" presStyleCnt="0"/>
      <dgm:spPr/>
    </dgm:pt>
  </dgm:ptLst>
  <dgm:cxnLst>
    <dgm:cxn modelId="{1E76E903-56CA-8F44-933C-A813CD41F746}" type="presOf" srcId="{5086F823-FBF6-A043-8DE6-82EBCDC96ABE}" destId="{8D54728A-D47E-0548-A262-57B942D84A5F}" srcOrd="0" destOrd="0" presId="urn:microsoft.com/office/officeart/2008/layout/NameandTitleOrganizationalChart"/>
    <dgm:cxn modelId="{E2C29A06-856E-8746-9840-CED8453362C2}" type="presOf" srcId="{ADD16CB2-D5E6-504B-9C4E-4C667124E6B5}" destId="{A4944471-C762-F848-A1C6-6AB508F37D8E}" srcOrd="0" destOrd="0" presId="urn:microsoft.com/office/officeart/2008/layout/NameandTitleOrganizationalChart"/>
    <dgm:cxn modelId="{E0375129-59D7-054D-ABD5-BC6D6B8B5B89}" type="presOf" srcId="{CCE07E4C-6B23-DC4D-A7BC-C132EC40DEF2}" destId="{E64F5E15-5838-9246-AFD8-D13DA9E13711}" srcOrd="0" destOrd="0" presId="urn:microsoft.com/office/officeart/2008/layout/NameandTitleOrganizationalChart"/>
    <dgm:cxn modelId="{C987E837-F0B3-524C-A070-C50C45B5207C}" type="presOf" srcId="{78891244-5F6E-4947-8AEB-450E08E0526C}" destId="{376363B6-0DB1-D340-B732-22C7361DA651}" srcOrd="1" destOrd="0" presId="urn:microsoft.com/office/officeart/2008/layout/NameandTitleOrganizationalChart"/>
    <dgm:cxn modelId="{D106C443-14EF-314E-9C6B-50E259861F9A}" srcId="{78891244-5F6E-4947-8AEB-450E08E0526C}" destId="{CFE9200C-32DD-2A46-B5C0-F0A164BB1E72}" srcOrd="0" destOrd="0" parTransId="{5DDB1DB0-AC20-2742-9D18-F075E57B5574}" sibTransId="{A0E441FA-5E6B-B244-A460-CBE5CA62994C}"/>
    <dgm:cxn modelId="{4C46F055-206A-0341-A25A-24501622E58C}" type="presOf" srcId="{B9A488B2-C901-6B48-8750-8C39D329E9BE}" destId="{6561A896-CC0E-6047-8382-E7C9AE8CFBF2}" srcOrd="0" destOrd="0" presId="urn:microsoft.com/office/officeart/2008/layout/NameandTitleOrganizationalChart"/>
    <dgm:cxn modelId="{47E69C57-69AD-8F4B-9588-E6CCFF703FF2}" srcId="{78891244-5F6E-4947-8AEB-450E08E0526C}" destId="{66B21060-47DB-794A-9C7E-8F2937DFF584}" srcOrd="2" destOrd="0" parTransId="{A0951B29-BE2C-E84F-8E80-B972EAA9B845}" sibTransId="{ADD16CB2-D5E6-504B-9C4E-4C667124E6B5}"/>
    <dgm:cxn modelId="{9CBF2A7C-CE2F-0B4D-913E-050739D4444B}" type="presOf" srcId="{73416F7B-15F3-BD4C-AA0D-F145C21C1422}" destId="{479C1FBE-315F-FE45-A796-34F0C5A9547F}" srcOrd="0" destOrd="0" presId="urn:microsoft.com/office/officeart/2008/layout/NameandTitleOrganizationalChart"/>
    <dgm:cxn modelId="{62273180-50D1-634F-839D-B4F8D4465B42}" type="presOf" srcId="{BCE4A256-0125-444A-8570-FECA80B075D9}" destId="{51C8EC63-C21D-B74F-B4B5-DD68E41A3F1C}" srcOrd="0" destOrd="0" presId="urn:microsoft.com/office/officeart/2008/layout/NameandTitleOrganizationalChart"/>
    <dgm:cxn modelId="{CCD64385-1130-7C41-8E7F-E7544F74750F}" type="presOf" srcId="{78891244-5F6E-4947-8AEB-450E08E0526C}" destId="{FEB3D3CC-6B3B-374E-8D87-68A8FDCE705E}" srcOrd="0" destOrd="0" presId="urn:microsoft.com/office/officeart/2008/layout/NameandTitleOrganizationalChart"/>
    <dgm:cxn modelId="{1F757A87-5C53-034F-B7D9-BFDB020F3342}" type="presOf" srcId="{05FE3BDE-4FCA-DA4E-9D8E-424D098AE462}" destId="{4C0733A3-0E21-774A-A27D-716343C1BA6A}" srcOrd="0" destOrd="0" presId="urn:microsoft.com/office/officeart/2008/layout/NameandTitleOrganizationalChart"/>
    <dgm:cxn modelId="{ABEA4289-FA6E-C341-A1D0-5B8A13225EEE}" type="presOf" srcId="{A0E441FA-5E6B-B244-A460-CBE5CA62994C}" destId="{E6DC98B2-FB6B-3D49-A9CE-A9DAD538977E}" srcOrd="0" destOrd="0" presId="urn:microsoft.com/office/officeart/2008/layout/NameandTitleOrganizationalChart"/>
    <dgm:cxn modelId="{D78AAC92-B615-4448-8438-E59DC2186A4E}" type="presOf" srcId="{2C24BB7B-BF9A-E744-9E57-B39048C40013}" destId="{0C4EA4E3-193F-3B4D-8669-58370F66797C}" srcOrd="0" destOrd="0" presId="urn:microsoft.com/office/officeart/2008/layout/NameandTitleOrganizationalChart"/>
    <dgm:cxn modelId="{ECCB9097-209D-CA47-B3CA-A3D972AA8BCA}" type="presOf" srcId="{CFE9200C-32DD-2A46-B5C0-F0A164BB1E72}" destId="{1C13479F-5221-DC47-A691-48A3354A2F89}" srcOrd="0" destOrd="0" presId="urn:microsoft.com/office/officeart/2008/layout/NameandTitleOrganizationalChart"/>
    <dgm:cxn modelId="{77D7B898-55C8-2E48-A022-E740C1E6D79A}" type="presOf" srcId="{67EA2428-164A-7F4D-9D91-ABF5DDC1F7B9}" destId="{BB3922A6-6815-CC40-BEAE-29C520693A00}" srcOrd="0" destOrd="0" presId="urn:microsoft.com/office/officeart/2008/layout/NameandTitleOrganizationalChart"/>
    <dgm:cxn modelId="{378085A1-92B8-294A-8899-05BF15685008}" type="presOf" srcId="{00FCD287-E1A2-EE47-9128-D94003A20870}" destId="{10D92C43-D058-2F40-BA15-08D95F80CB7D}" srcOrd="0" destOrd="0" presId="urn:microsoft.com/office/officeart/2008/layout/NameandTitleOrganizationalChart"/>
    <dgm:cxn modelId="{FF9A0BB1-D7C9-6D43-AE89-BDDEAE4DF77B}" type="presOf" srcId="{67EA2428-164A-7F4D-9D91-ABF5DDC1F7B9}" destId="{7A83607E-F814-FC40-96D8-9CD219F949A5}" srcOrd="1" destOrd="0" presId="urn:microsoft.com/office/officeart/2008/layout/NameandTitleOrganizationalChart"/>
    <dgm:cxn modelId="{8734E3B5-83F7-014D-A621-9A83587257AF}" type="presOf" srcId="{5DDB1DB0-AC20-2742-9D18-F075E57B5574}" destId="{5B8CB6C1-8E62-8047-B261-91076FCEA719}" srcOrd="0" destOrd="0" presId="urn:microsoft.com/office/officeart/2008/layout/NameandTitleOrganizationalChart"/>
    <dgm:cxn modelId="{723698BA-837B-0B42-9B64-FB3A13F221A6}" type="presOf" srcId="{66B21060-47DB-794A-9C7E-8F2937DFF584}" destId="{257CB368-5B26-AC4D-825A-A2EE1BBC279A}" srcOrd="1" destOrd="0" presId="urn:microsoft.com/office/officeart/2008/layout/NameandTitleOrganizationalChart"/>
    <dgm:cxn modelId="{2F5650C9-2980-D448-A417-ADD9B7CA40BD}" type="presOf" srcId="{1F40F605-C0E6-3B4D-A732-A29D96980001}" destId="{EEDE207E-A3C2-794E-91BD-05160C94D3C9}" srcOrd="1" destOrd="0" presId="urn:microsoft.com/office/officeart/2008/layout/NameandTitleOrganizationalChart"/>
    <dgm:cxn modelId="{AA78F9CE-B841-0D4A-9411-427617FA5136}" srcId="{78891244-5F6E-4947-8AEB-450E08E0526C}" destId="{1F40F605-C0E6-3B4D-A732-A29D96980001}" srcOrd="4" destOrd="0" parTransId="{00FCD287-E1A2-EE47-9128-D94003A20870}" sibTransId="{CCE07E4C-6B23-DC4D-A7BC-C132EC40DEF2}"/>
    <dgm:cxn modelId="{693A6DCF-EE6B-4643-8B1D-FFEFC9A340B1}" type="presOf" srcId="{BCE4A256-0125-444A-8570-FECA80B075D9}" destId="{D67AC15F-F21C-D640-972F-2B8F2DFDE917}" srcOrd="1" destOrd="0" presId="urn:microsoft.com/office/officeart/2008/layout/NameandTitleOrganizationalChart"/>
    <dgm:cxn modelId="{67410BD1-22A6-9A40-A186-6F3FCB92F2D0}" srcId="{78891244-5F6E-4947-8AEB-450E08E0526C}" destId="{BCE4A256-0125-444A-8570-FECA80B075D9}" srcOrd="1" destOrd="0" parTransId="{2C24BB7B-BF9A-E744-9E57-B39048C40013}" sibTransId="{73416F7B-15F3-BD4C-AA0D-F145C21C1422}"/>
    <dgm:cxn modelId="{D4C903D3-1BD2-6140-8CF2-2D53418753EB}" srcId="{C3A88D77-2EC4-B746-B339-59842AAFC91D}" destId="{78891244-5F6E-4947-8AEB-450E08E0526C}" srcOrd="0" destOrd="0" parTransId="{8B99A61F-74B3-2C4C-904C-9BCF88716DD1}" sibTransId="{B9A488B2-C901-6B48-8750-8C39D329E9BE}"/>
    <dgm:cxn modelId="{0894D7D5-F204-3245-BE44-B241C194EED6}" type="presOf" srcId="{66B21060-47DB-794A-9C7E-8F2937DFF584}" destId="{AEBD3AAD-95DC-5244-9AA6-5CDACB38FB1B}" srcOrd="0" destOrd="0" presId="urn:microsoft.com/office/officeart/2008/layout/NameandTitleOrganizationalChart"/>
    <dgm:cxn modelId="{B679C3E2-05E5-6849-9570-71CC1C485C9F}" type="presOf" srcId="{CFE9200C-32DD-2A46-B5C0-F0A164BB1E72}" destId="{41F5B5A0-333D-0248-B9C0-628C0E02D880}" srcOrd="1" destOrd="0" presId="urn:microsoft.com/office/officeart/2008/layout/NameandTitleOrganizationalChart"/>
    <dgm:cxn modelId="{9F0CD0E5-6190-C747-B88A-3314E12405F2}" type="presOf" srcId="{C3A88D77-2EC4-B746-B339-59842AAFC91D}" destId="{0E1040FC-8DDB-7F4A-9ABF-CD47379C530C}" srcOrd="0" destOrd="0" presId="urn:microsoft.com/office/officeart/2008/layout/NameandTitleOrganizationalChart"/>
    <dgm:cxn modelId="{7F2EBDED-0881-8547-8061-A6DDB52DBC2D}" type="presOf" srcId="{A0951B29-BE2C-E84F-8E80-B972EAA9B845}" destId="{77BD7ECC-38C3-D34F-B65C-BD0E42368580}" srcOrd="0" destOrd="0" presId="urn:microsoft.com/office/officeart/2008/layout/NameandTitleOrganizationalChart"/>
    <dgm:cxn modelId="{F76162F0-F45A-AA46-A40C-AD568A3518E8}" type="presOf" srcId="{1F40F605-C0E6-3B4D-A732-A29D96980001}" destId="{8F54994B-399D-044E-BB17-06A750A13925}" srcOrd="0" destOrd="0" presId="urn:microsoft.com/office/officeart/2008/layout/NameandTitleOrganizationalChart"/>
    <dgm:cxn modelId="{1CFC27FB-6F75-284A-9BB7-C1F8EB6A16B8}" srcId="{78891244-5F6E-4947-8AEB-450E08E0526C}" destId="{67EA2428-164A-7F4D-9D91-ABF5DDC1F7B9}" srcOrd="3" destOrd="0" parTransId="{5086F823-FBF6-A043-8DE6-82EBCDC96ABE}" sibTransId="{05FE3BDE-4FCA-DA4E-9D8E-424D098AE462}"/>
    <dgm:cxn modelId="{B7B235AD-12D7-B04F-BCA9-FCBF6414518F}" type="presParOf" srcId="{0E1040FC-8DDB-7F4A-9ABF-CD47379C530C}" destId="{F5F441DE-C41B-3348-8B86-DA61A74E728D}" srcOrd="0" destOrd="0" presId="urn:microsoft.com/office/officeart/2008/layout/NameandTitleOrganizationalChart"/>
    <dgm:cxn modelId="{F2E49606-6EB2-7347-A330-DAE85DC1F7D6}" type="presParOf" srcId="{F5F441DE-C41B-3348-8B86-DA61A74E728D}" destId="{0ABA1315-DBD8-1A47-ADA1-8BA54BEC57C2}" srcOrd="0" destOrd="0" presId="urn:microsoft.com/office/officeart/2008/layout/NameandTitleOrganizationalChart"/>
    <dgm:cxn modelId="{1C53A884-2CE0-CF41-B078-F38F4969F381}" type="presParOf" srcId="{0ABA1315-DBD8-1A47-ADA1-8BA54BEC57C2}" destId="{FEB3D3CC-6B3B-374E-8D87-68A8FDCE705E}" srcOrd="0" destOrd="0" presId="urn:microsoft.com/office/officeart/2008/layout/NameandTitleOrganizationalChart"/>
    <dgm:cxn modelId="{B69657DA-B7CE-3B42-A0D9-46989DD9840F}" type="presParOf" srcId="{0ABA1315-DBD8-1A47-ADA1-8BA54BEC57C2}" destId="{6561A896-CC0E-6047-8382-E7C9AE8CFBF2}" srcOrd="1" destOrd="0" presId="urn:microsoft.com/office/officeart/2008/layout/NameandTitleOrganizationalChart"/>
    <dgm:cxn modelId="{FCF7AB00-6329-894F-A597-AE73A747302E}" type="presParOf" srcId="{0ABA1315-DBD8-1A47-ADA1-8BA54BEC57C2}" destId="{376363B6-0DB1-D340-B732-22C7361DA651}" srcOrd="2" destOrd="0" presId="urn:microsoft.com/office/officeart/2008/layout/NameandTitleOrganizationalChart"/>
    <dgm:cxn modelId="{A1FD3821-1CDC-2544-8BA5-19849BA6F941}" type="presParOf" srcId="{F5F441DE-C41B-3348-8B86-DA61A74E728D}" destId="{371D628D-D2B0-664E-B38E-8C0D4817FAC5}" srcOrd="1" destOrd="0" presId="urn:microsoft.com/office/officeart/2008/layout/NameandTitleOrganizationalChart"/>
    <dgm:cxn modelId="{58870AC9-C58C-0049-A4F7-19FABB9DA303}" type="presParOf" srcId="{371D628D-D2B0-664E-B38E-8C0D4817FAC5}" destId="{0C4EA4E3-193F-3B4D-8669-58370F66797C}" srcOrd="0" destOrd="0" presId="urn:microsoft.com/office/officeart/2008/layout/NameandTitleOrganizationalChart"/>
    <dgm:cxn modelId="{06F35194-B576-9C42-AD12-37519014BFCB}" type="presParOf" srcId="{371D628D-D2B0-664E-B38E-8C0D4817FAC5}" destId="{1079C09A-A15B-144B-8ECC-6486CCE1FABB}" srcOrd="1" destOrd="0" presId="urn:microsoft.com/office/officeart/2008/layout/NameandTitleOrganizationalChart"/>
    <dgm:cxn modelId="{54A8D0B5-8855-2D4E-9127-4031D0723C4C}" type="presParOf" srcId="{1079C09A-A15B-144B-8ECC-6486CCE1FABB}" destId="{069072C8-7820-314B-85C5-6929CDEC7693}" srcOrd="0" destOrd="0" presId="urn:microsoft.com/office/officeart/2008/layout/NameandTitleOrganizationalChart"/>
    <dgm:cxn modelId="{56952679-88DB-324B-97DC-766B1610EE89}" type="presParOf" srcId="{069072C8-7820-314B-85C5-6929CDEC7693}" destId="{51C8EC63-C21D-B74F-B4B5-DD68E41A3F1C}" srcOrd="0" destOrd="0" presId="urn:microsoft.com/office/officeart/2008/layout/NameandTitleOrganizationalChart"/>
    <dgm:cxn modelId="{1E491D1B-008A-7240-9914-B0F9AA5792A7}" type="presParOf" srcId="{069072C8-7820-314B-85C5-6929CDEC7693}" destId="{479C1FBE-315F-FE45-A796-34F0C5A9547F}" srcOrd="1" destOrd="0" presId="urn:microsoft.com/office/officeart/2008/layout/NameandTitleOrganizationalChart"/>
    <dgm:cxn modelId="{84450261-2FAA-BA4E-A8CF-D094C2B0838A}" type="presParOf" srcId="{069072C8-7820-314B-85C5-6929CDEC7693}" destId="{D67AC15F-F21C-D640-972F-2B8F2DFDE917}" srcOrd="2" destOrd="0" presId="urn:microsoft.com/office/officeart/2008/layout/NameandTitleOrganizationalChart"/>
    <dgm:cxn modelId="{57BA80C6-92DE-9A47-A614-9F82A50906D6}" type="presParOf" srcId="{1079C09A-A15B-144B-8ECC-6486CCE1FABB}" destId="{4E148913-45E1-8E47-A788-C61CB9288BA7}" srcOrd="1" destOrd="0" presId="urn:microsoft.com/office/officeart/2008/layout/NameandTitleOrganizationalChart"/>
    <dgm:cxn modelId="{19F91546-B364-C74D-919A-F6F8B3EDFB41}" type="presParOf" srcId="{1079C09A-A15B-144B-8ECC-6486CCE1FABB}" destId="{73F4BA3A-5F2A-4A46-913A-1023436CB025}" srcOrd="2" destOrd="0" presId="urn:microsoft.com/office/officeart/2008/layout/NameandTitleOrganizationalChart"/>
    <dgm:cxn modelId="{4F53A55E-5683-2548-94AF-64314ACC0100}" type="presParOf" srcId="{371D628D-D2B0-664E-B38E-8C0D4817FAC5}" destId="{77BD7ECC-38C3-D34F-B65C-BD0E42368580}" srcOrd="2" destOrd="0" presId="urn:microsoft.com/office/officeart/2008/layout/NameandTitleOrganizationalChart"/>
    <dgm:cxn modelId="{AC2FBAA0-6D32-4C49-AB07-3DEA9E2ED150}" type="presParOf" srcId="{371D628D-D2B0-664E-B38E-8C0D4817FAC5}" destId="{D28FA12A-432E-F14E-9507-77ECE3F276AC}" srcOrd="3" destOrd="0" presId="urn:microsoft.com/office/officeart/2008/layout/NameandTitleOrganizationalChart"/>
    <dgm:cxn modelId="{88220713-FF12-AD47-860F-0339CEE18146}" type="presParOf" srcId="{D28FA12A-432E-F14E-9507-77ECE3F276AC}" destId="{36B2EA51-D243-5F4D-9FC1-949045AE18B7}" srcOrd="0" destOrd="0" presId="urn:microsoft.com/office/officeart/2008/layout/NameandTitleOrganizationalChart"/>
    <dgm:cxn modelId="{97C7066D-043B-4F4D-B3EF-438E8BAD56A4}" type="presParOf" srcId="{36B2EA51-D243-5F4D-9FC1-949045AE18B7}" destId="{AEBD3AAD-95DC-5244-9AA6-5CDACB38FB1B}" srcOrd="0" destOrd="0" presId="urn:microsoft.com/office/officeart/2008/layout/NameandTitleOrganizationalChart"/>
    <dgm:cxn modelId="{2480DB74-127D-E142-BD61-0CBAE7D06E83}" type="presParOf" srcId="{36B2EA51-D243-5F4D-9FC1-949045AE18B7}" destId="{A4944471-C762-F848-A1C6-6AB508F37D8E}" srcOrd="1" destOrd="0" presId="urn:microsoft.com/office/officeart/2008/layout/NameandTitleOrganizationalChart"/>
    <dgm:cxn modelId="{5838825A-25C3-4040-80B6-412D8E0DC1EE}" type="presParOf" srcId="{36B2EA51-D243-5F4D-9FC1-949045AE18B7}" destId="{257CB368-5B26-AC4D-825A-A2EE1BBC279A}" srcOrd="2" destOrd="0" presId="urn:microsoft.com/office/officeart/2008/layout/NameandTitleOrganizationalChart"/>
    <dgm:cxn modelId="{9EC0058E-A738-0943-BE6D-57C6461D4362}" type="presParOf" srcId="{D28FA12A-432E-F14E-9507-77ECE3F276AC}" destId="{0885AB8C-26D7-9B40-8378-DD4D74F255C9}" srcOrd="1" destOrd="0" presId="urn:microsoft.com/office/officeart/2008/layout/NameandTitleOrganizationalChart"/>
    <dgm:cxn modelId="{7D5467E4-1D07-3141-8692-7CC0EAC8838C}" type="presParOf" srcId="{D28FA12A-432E-F14E-9507-77ECE3F276AC}" destId="{73877DD1-9C3C-4242-AF80-8EED16632995}" srcOrd="2" destOrd="0" presId="urn:microsoft.com/office/officeart/2008/layout/NameandTitleOrganizationalChart"/>
    <dgm:cxn modelId="{896855FD-C087-6C41-9C86-3B2B0C312F55}" type="presParOf" srcId="{371D628D-D2B0-664E-B38E-8C0D4817FAC5}" destId="{8D54728A-D47E-0548-A262-57B942D84A5F}" srcOrd="4" destOrd="0" presId="urn:microsoft.com/office/officeart/2008/layout/NameandTitleOrganizationalChart"/>
    <dgm:cxn modelId="{524B7EA8-1CF6-314A-8C30-329D135A9B3B}" type="presParOf" srcId="{371D628D-D2B0-664E-B38E-8C0D4817FAC5}" destId="{CE584901-6BC5-E540-9C94-D0123EAF6BF0}" srcOrd="5" destOrd="0" presId="urn:microsoft.com/office/officeart/2008/layout/NameandTitleOrganizationalChart"/>
    <dgm:cxn modelId="{157289AD-30A9-F845-AD66-5E9D2B53A377}" type="presParOf" srcId="{CE584901-6BC5-E540-9C94-D0123EAF6BF0}" destId="{E0BD0363-D5E3-0942-BE31-40A2D9142937}" srcOrd="0" destOrd="0" presId="urn:microsoft.com/office/officeart/2008/layout/NameandTitleOrganizationalChart"/>
    <dgm:cxn modelId="{CA846799-8A90-0248-ABC8-2524AE4DCB58}" type="presParOf" srcId="{E0BD0363-D5E3-0942-BE31-40A2D9142937}" destId="{BB3922A6-6815-CC40-BEAE-29C520693A00}" srcOrd="0" destOrd="0" presId="urn:microsoft.com/office/officeart/2008/layout/NameandTitleOrganizationalChart"/>
    <dgm:cxn modelId="{0508641A-9A03-504F-AAF7-BF6CB9049094}" type="presParOf" srcId="{E0BD0363-D5E3-0942-BE31-40A2D9142937}" destId="{4C0733A3-0E21-774A-A27D-716343C1BA6A}" srcOrd="1" destOrd="0" presId="urn:microsoft.com/office/officeart/2008/layout/NameandTitleOrganizationalChart"/>
    <dgm:cxn modelId="{779F6839-5A24-1644-BFAE-FBA7761CA2C2}" type="presParOf" srcId="{E0BD0363-D5E3-0942-BE31-40A2D9142937}" destId="{7A83607E-F814-FC40-96D8-9CD219F949A5}" srcOrd="2" destOrd="0" presId="urn:microsoft.com/office/officeart/2008/layout/NameandTitleOrganizationalChart"/>
    <dgm:cxn modelId="{A8483A52-58FB-A44C-9CBC-F7DE6A6F7F68}" type="presParOf" srcId="{CE584901-6BC5-E540-9C94-D0123EAF6BF0}" destId="{A9259E49-14C4-1B49-9916-0BFB0777C7B8}" srcOrd="1" destOrd="0" presId="urn:microsoft.com/office/officeart/2008/layout/NameandTitleOrganizationalChart"/>
    <dgm:cxn modelId="{91E08BC0-84D4-1241-B1C8-9FA237DEBAE0}" type="presParOf" srcId="{CE584901-6BC5-E540-9C94-D0123EAF6BF0}" destId="{BAE96874-2B4F-E34C-A64C-85DF5392FF01}" srcOrd="2" destOrd="0" presId="urn:microsoft.com/office/officeart/2008/layout/NameandTitleOrganizationalChart"/>
    <dgm:cxn modelId="{29B829A2-8368-6941-AFFE-0794371661EE}" type="presParOf" srcId="{371D628D-D2B0-664E-B38E-8C0D4817FAC5}" destId="{10D92C43-D058-2F40-BA15-08D95F80CB7D}" srcOrd="6" destOrd="0" presId="urn:microsoft.com/office/officeart/2008/layout/NameandTitleOrganizationalChart"/>
    <dgm:cxn modelId="{8E9030BC-177C-694C-969A-BA96C16845E9}" type="presParOf" srcId="{371D628D-D2B0-664E-B38E-8C0D4817FAC5}" destId="{FBC7D725-C62B-674C-9C23-4DB3B35A84EC}" srcOrd="7" destOrd="0" presId="urn:microsoft.com/office/officeart/2008/layout/NameandTitleOrganizationalChart"/>
    <dgm:cxn modelId="{1FD821C9-146B-7647-9C0B-5A85D97381DB}" type="presParOf" srcId="{FBC7D725-C62B-674C-9C23-4DB3B35A84EC}" destId="{5851D53A-8F30-1841-A9AA-197B1E86ED19}" srcOrd="0" destOrd="0" presId="urn:microsoft.com/office/officeart/2008/layout/NameandTitleOrganizationalChart"/>
    <dgm:cxn modelId="{452A2043-CF07-E641-A7ED-DDF7CEBBA7E9}" type="presParOf" srcId="{5851D53A-8F30-1841-A9AA-197B1E86ED19}" destId="{8F54994B-399D-044E-BB17-06A750A13925}" srcOrd="0" destOrd="0" presId="urn:microsoft.com/office/officeart/2008/layout/NameandTitleOrganizationalChart"/>
    <dgm:cxn modelId="{1308773D-65CD-DB4F-9493-F77F0FE9216C}" type="presParOf" srcId="{5851D53A-8F30-1841-A9AA-197B1E86ED19}" destId="{E64F5E15-5838-9246-AFD8-D13DA9E13711}" srcOrd="1" destOrd="0" presId="urn:microsoft.com/office/officeart/2008/layout/NameandTitleOrganizationalChart"/>
    <dgm:cxn modelId="{A465BDA0-ED4B-474D-8579-4503E1ABB379}" type="presParOf" srcId="{5851D53A-8F30-1841-A9AA-197B1E86ED19}" destId="{EEDE207E-A3C2-794E-91BD-05160C94D3C9}" srcOrd="2" destOrd="0" presId="urn:microsoft.com/office/officeart/2008/layout/NameandTitleOrganizationalChart"/>
    <dgm:cxn modelId="{4C5A1927-DD68-C745-A81F-D1054980774F}" type="presParOf" srcId="{FBC7D725-C62B-674C-9C23-4DB3B35A84EC}" destId="{FBBEEEB4-E4E7-6947-A77F-3AB87CE92A30}" srcOrd="1" destOrd="0" presId="urn:microsoft.com/office/officeart/2008/layout/NameandTitleOrganizationalChart"/>
    <dgm:cxn modelId="{17BC7FF7-FE78-004A-9266-7D1F8071D9CA}" type="presParOf" srcId="{FBC7D725-C62B-674C-9C23-4DB3B35A84EC}" destId="{06E65E5A-6508-7A44-BBC5-F845FFEBFE0A}" srcOrd="2" destOrd="0" presId="urn:microsoft.com/office/officeart/2008/layout/NameandTitleOrganizationalChart"/>
    <dgm:cxn modelId="{75C3FAD2-AF89-C945-BD3B-326348EEDC15}" type="presParOf" srcId="{F5F441DE-C41B-3348-8B86-DA61A74E728D}" destId="{8DC39023-A38F-7042-8631-B2C48226A521}" srcOrd="2" destOrd="0" presId="urn:microsoft.com/office/officeart/2008/layout/NameandTitleOrganizationalChart"/>
    <dgm:cxn modelId="{C4E1C1D1-1E0B-9E41-9A40-5706951E2D9B}" type="presParOf" srcId="{8DC39023-A38F-7042-8631-B2C48226A521}" destId="{5B8CB6C1-8E62-8047-B261-91076FCEA719}" srcOrd="0" destOrd="0" presId="urn:microsoft.com/office/officeart/2008/layout/NameandTitleOrganizationalChart"/>
    <dgm:cxn modelId="{04BB59F7-743D-514B-AA21-DF6346BD7850}" type="presParOf" srcId="{8DC39023-A38F-7042-8631-B2C48226A521}" destId="{20E43020-3192-5744-BAE1-E98909842177}" srcOrd="1" destOrd="0" presId="urn:microsoft.com/office/officeart/2008/layout/NameandTitleOrganizationalChart"/>
    <dgm:cxn modelId="{D0D5B77C-94FF-494A-AF5E-2BC9858D9958}" type="presParOf" srcId="{20E43020-3192-5744-BAE1-E98909842177}" destId="{33CF8E79-057D-D746-8D05-19E27CACF87D}" srcOrd="0" destOrd="0" presId="urn:microsoft.com/office/officeart/2008/layout/NameandTitleOrganizationalChart"/>
    <dgm:cxn modelId="{69E1CD1A-E76C-E14B-A22B-6DFAD7B091C2}" type="presParOf" srcId="{33CF8E79-057D-D746-8D05-19E27CACF87D}" destId="{1C13479F-5221-DC47-A691-48A3354A2F89}" srcOrd="0" destOrd="0" presId="urn:microsoft.com/office/officeart/2008/layout/NameandTitleOrganizationalChart"/>
    <dgm:cxn modelId="{F770DD50-602F-E743-8512-A2AD76ED1755}" type="presParOf" srcId="{33CF8E79-057D-D746-8D05-19E27CACF87D}" destId="{E6DC98B2-FB6B-3D49-A9CE-A9DAD538977E}" srcOrd="1" destOrd="0" presId="urn:microsoft.com/office/officeart/2008/layout/NameandTitleOrganizationalChart"/>
    <dgm:cxn modelId="{CC8E0DDA-C306-E543-AF41-DCC604A20E8C}" type="presParOf" srcId="{33CF8E79-057D-D746-8D05-19E27CACF87D}" destId="{41F5B5A0-333D-0248-B9C0-628C0E02D880}" srcOrd="2" destOrd="0" presId="urn:microsoft.com/office/officeart/2008/layout/NameandTitleOrganizationalChart"/>
    <dgm:cxn modelId="{4095CDA1-98C3-9D4A-B0EA-2EC6F19107D5}" type="presParOf" srcId="{20E43020-3192-5744-BAE1-E98909842177}" destId="{E3D17A41-5A43-A541-9782-4201A9B9172E}" srcOrd="1" destOrd="0" presId="urn:microsoft.com/office/officeart/2008/layout/NameandTitleOrganizationalChart"/>
    <dgm:cxn modelId="{CED7896F-0BD7-B94E-B8DD-4A0775940F19}" type="presParOf" srcId="{20E43020-3192-5744-BAE1-E98909842177}" destId="{7732181D-B5E2-BC46-92A1-CB4C5CE491EC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B031C7-D846-2C42-9C49-EA4F6AD2B865}" type="doc">
      <dgm:prSet loTypeId="urn:microsoft.com/office/officeart/2008/layout/NameandTitleOrganizational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275D4B-4D01-4649-950B-77D491B07F60}">
      <dgm:prSet phldrT="[Text]"/>
      <dgm:spPr/>
      <dgm:t>
        <a:bodyPr/>
        <a:lstStyle/>
        <a:p>
          <a:r>
            <a:rPr lang="en-US"/>
            <a:t>Head</a:t>
          </a:r>
        </a:p>
      </dgm:t>
    </dgm:pt>
    <dgm:pt modelId="{C53F0E41-3D80-5146-B86A-62BAB3A5027D}" type="parTrans" cxnId="{DF75ABF7-1C41-9D44-BFDD-8C3FAD633564}">
      <dgm:prSet/>
      <dgm:spPr/>
      <dgm:t>
        <a:bodyPr/>
        <a:lstStyle/>
        <a:p>
          <a:endParaRPr lang="en-US"/>
        </a:p>
      </dgm:t>
    </dgm:pt>
    <dgm:pt modelId="{EF870988-FF2F-7949-A142-A856BD8F1BB6}" type="sibTrans" cxnId="{DF75ABF7-1C41-9D44-BFDD-8C3FAD633564}">
      <dgm:prSet/>
      <dgm:spPr/>
      <dgm:t>
        <a:bodyPr/>
        <a:lstStyle/>
        <a:p>
          <a:endParaRPr lang="en-US"/>
        </a:p>
      </dgm:t>
    </dgm:pt>
    <dgm:pt modelId="{85134C53-8CB4-E44F-8376-99ED54153A00}" type="asst">
      <dgm:prSet phldrT="[Text]"/>
      <dgm:spPr/>
      <dgm:t>
        <a:bodyPr/>
        <a:lstStyle/>
        <a:p>
          <a:r>
            <a:rPr lang="en-US"/>
            <a:t>Deputy</a:t>
          </a:r>
        </a:p>
      </dgm:t>
    </dgm:pt>
    <dgm:pt modelId="{0DB66A96-AEF9-D049-B4D9-8C8EA7007A12}" type="parTrans" cxnId="{D596C7B0-108A-C24A-8416-B702DBDBB074}">
      <dgm:prSet/>
      <dgm:spPr/>
      <dgm:t>
        <a:bodyPr/>
        <a:lstStyle/>
        <a:p>
          <a:endParaRPr lang="en-US"/>
        </a:p>
      </dgm:t>
    </dgm:pt>
    <dgm:pt modelId="{A80D43F0-7EA5-334A-AA42-FF46D8093E66}" type="sibTrans" cxnId="{D596C7B0-108A-C24A-8416-B702DBDBB074}">
      <dgm:prSet/>
      <dgm:spPr/>
      <dgm:t>
        <a:bodyPr/>
        <a:lstStyle/>
        <a:p>
          <a:endParaRPr lang="en-US"/>
        </a:p>
      </dgm:t>
    </dgm:pt>
    <dgm:pt modelId="{121D1EEE-70FC-C843-AE98-E462BDA375FF}">
      <dgm:prSet phldrT="[Text]"/>
      <dgm:spPr/>
      <dgm:t>
        <a:bodyPr/>
        <a:lstStyle/>
        <a:p>
          <a:r>
            <a:rPr lang="en-US"/>
            <a:t>DAQ</a:t>
          </a:r>
        </a:p>
      </dgm:t>
    </dgm:pt>
    <dgm:pt modelId="{8B30F302-57E5-3940-A36F-D507606F432B}" type="parTrans" cxnId="{A76D362B-1648-A042-8C90-87E861D33898}">
      <dgm:prSet/>
      <dgm:spPr/>
      <dgm:t>
        <a:bodyPr/>
        <a:lstStyle/>
        <a:p>
          <a:endParaRPr lang="en-US"/>
        </a:p>
      </dgm:t>
    </dgm:pt>
    <dgm:pt modelId="{7B691328-E9C3-DC4D-81E1-8EA15342C495}" type="sibTrans" cxnId="{A76D362B-1648-A042-8C90-87E861D33898}">
      <dgm:prSet/>
      <dgm:spPr/>
      <dgm:t>
        <a:bodyPr/>
        <a:lstStyle/>
        <a:p>
          <a:endParaRPr lang="en-US"/>
        </a:p>
      </dgm:t>
    </dgm:pt>
    <dgm:pt modelId="{35DD4BDC-25F9-274A-AA59-669C6121C0F0}">
      <dgm:prSet phldrT="[Text]"/>
      <dgm:spPr/>
      <dgm:t>
        <a:bodyPr/>
        <a:lstStyle/>
        <a:p>
          <a:r>
            <a:rPr lang="en-US"/>
            <a:t>Systems</a:t>
          </a:r>
        </a:p>
      </dgm:t>
    </dgm:pt>
    <dgm:pt modelId="{FA2D188B-2A7F-3846-A974-F15AEEDF0AA5}" type="parTrans" cxnId="{D42799C8-3C62-8C43-B216-F64D05A83841}">
      <dgm:prSet/>
      <dgm:spPr/>
      <dgm:t>
        <a:bodyPr/>
        <a:lstStyle/>
        <a:p>
          <a:endParaRPr lang="en-US"/>
        </a:p>
      </dgm:t>
    </dgm:pt>
    <dgm:pt modelId="{D1F1022E-D4F4-8043-81F5-604F172699D7}" type="sibTrans" cxnId="{D42799C8-3C62-8C43-B216-F64D05A83841}">
      <dgm:prSet/>
      <dgm:spPr/>
      <dgm:t>
        <a:bodyPr/>
        <a:lstStyle/>
        <a:p>
          <a:endParaRPr lang="en-US"/>
        </a:p>
      </dgm:t>
    </dgm:pt>
    <dgm:pt modelId="{1050EC52-FA1E-244F-84D3-F3F9F4BADA1E}">
      <dgm:prSet phldrT="[Text]"/>
      <dgm:spPr/>
      <dgm:t>
        <a:bodyPr/>
        <a:lstStyle/>
        <a:p>
          <a:r>
            <a:rPr lang="en-US"/>
            <a:t>Electronics</a:t>
          </a:r>
        </a:p>
      </dgm:t>
    </dgm:pt>
    <dgm:pt modelId="{B10BFA45-E8E4-4B48-B528-29835CD063DC}" type="parTrans" cxnId="{2FF25D00-D373-8947-83E5-BACF84CB23D9}">
      <dgm:prSet/>
      <dgm:spPr/>
      <dgm:t>
        <a:bodyPr/>
        <a:lstStyle/>
        <a:p>
          <a:endParaRPr lang="en-US"/>
        </a:p>
      </dgm:t>
    </dgm:pt>
    <dgm:pt modelId="{01E5DC24-11D8-684D-8FB7-C192AD678E52}" type="sibTrans" cxnId="{2FF25D00-D373-8947-83E5-BACF84CB23D9}">
      <dgm:prSet/>
      <dgm:spPr/>
      <dgm:t>
        <a:bodyPr/>
        <a:lstStyle/>
        <a:p>
          <a:endParaRPr lang="en-US"/>
        </a:p>
      </dgm:t>
    </dgm:pt>
    <dgm:pt modelId="{7032091D-60C5-CA44-A185-8229EB89F8D2}">
      <dgm:prSet phldrT="[Text]"/>
      <dgm:spPr/>
      <dgm:t>
        <a:bodyPr/>
        <a:lstStyle/>
        <a:p>
          <a:r>
            <a:rPr lang="en-US"/>
            <a:t>Concept</a:t>
          </a:r>
        </a:p>
      </dgm:t>
    </dgm:pt>
    <dgm:pt modelId="{51D77540-81BA-184D-B679-E8B8F10E0B19}" type="parTrans" cxnId="{47770D81-D23B-534A-99FF-EE1E0B791680}">
      <dgm:prSet/>
      <dgm:spPr/>
      <dgm:t>
        <a:bodyPr/>
        <a:lstStyle/>
        <a:p>
          <a:endParaRPr lang="en-US"/>
        </a:p>
      </dgm:t>
    </dgm:pt>
    <dgm:pt modelId="{B7C09059-0131-B847-90F7-6787C5865022}" type="sibTrans" cxnId="{47770D81-D23B-534A-99FF-EE1E0B791680}">
      <dgm:prSet/>
      <dgm:spPr/>
      <dgm:t>
        <a:bodyPr/>
        <a:lstStyle/>
        <a:p>
          <a:endParaRPr lang="en-US"/>
        </a:p>
      </dgm:t>
    </dgm:pt>
    <dgm:pt modelId="{5FD4A7B0-42CD-CA4D-9DB4-0C59D53EFC08}">
      <dgm:prSet phldrT="[Text]"/>
      <dgm:spPr/>
      <dgm:t>
        <a:bodyPr/>
        <a:lstStyle/>
        <a:p>
          <a:r>
            <a:rPr lang="en-US"/>
            <a:t>Strategy</a:t>
          </a:r>
        </a:p>
      </dgm:t>
    </dgm:pt>
    <dgm:pt modelId="{F8F21AED-6054-3740-AD2B-517389A2C240}" type="parTrans" cxnId="{F22F80E2-9132-0447-9F58-425C350EB1D8}">
      <dgm:prSet/>
      <dgm:spPr/>
      <dgm:t>
        <a:bodyPr/>
        <a:lstStyle/>
        <a:p>
          <a:endParaRPr lang="en-US"/>
        </a:p>
      </dgm:t>
    </dgm:pt>
    <dgm:pt modelId="{2BC5B25E-9BBD-E542-AE93-A5922FAB84D9}" type="sibTrans" cxnId="{F22F80E2-9132-0447-9F58-425C350EB1D8}">
      <dgm:prSet/>
      <dgm:spPr/>
      <dgm:t>
        <a:bodyPr/>
        <a:lstStyle/>
        <a:p>
          <a:endParaRPr lang="en-US"/>
        </a:p>
      </dgm:t>
    </dgm:pt>
    <dgm:pt modelId="{E2592BFD-BFFA-0148-A5D8-B75779E35A16}" type="pres">
      <dgm:prSet presAssocID="{45B031C7-D846-2C42-9C49-EA4F6AD2B8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4E3950-30E7-AD4D-B139-A5F8B5DA6429}" type="pres">
      <dgm:prSet presAssocID="{D1275D4B-4D01-4649-950B-77D491B07F60}" presName="hierRoot1" presStyleCnt="0">
        <dgm:presLayoutVars>
          <dgm:hierBranch val="init"/>
        </dgm:presLayoutVars>
      </dgm:prSet>
      <dgm:spPr/>
    </dgm:pt>
    <dgm:pt modelId="{4059C59F-0D9A-EC48-973F-2548BA78788C}" type="pres">
      <dgm:prSet presAssocID="{D1275D4B-4D01-4649-950B-77D491B07F60}" presName="rootComposite1" presStyleCnt="0"/>
      <dgm:spPr/>
    </dgm:pt>
    <dgm:pt modelId="{6E12A53B-E49D-5E41-9B47-FC84B14DACA7}" type="pres">
      <dgm:prSet presAssocID="{D1275D4B-4D01-4649-950B-77D491B07F60}" presName="rootText1" presStyleLbl="node0" presStyleIdx="0" presStyleCnt="1">
        <dgm:presLayoutVars>
          <dgm:chMax/>
          <dgm:chPref val="3"/>
        </dgm:presLayoutVars>
      </dgm:prSet>
      <dgm:spPr/>
    </dgm:pt>
    <dgm:pt modelId="{D739425D-59C2-0443-98C1-4C4CF8DA7A48}" type="pres">
      <dgm:prSet presAssocID="{D1275D4B-4D01-4649-950B-77D491B07F60}" presName="titleText1" presStyleLbl="fgAcc0" presStyleIdx="0" presStyleCnt="1">
        <dgm:presLayoutVars>
          <dgm:chMax val="0"/>
          <dgm:chPref val="0"/>
        </dgm:presLayoutVars>
      </dgm:prSet>
      <dgm:spPr/>
    </dgm:pt>
    <dgm:pt modelId="{83B3D62F-EF04-AB4C-9E18-BA4614052611}" type="pres">
      <dgm:prSet presAssocID="{D1275D4B-4D01-4649-950B-77D491B07F60}" presName="rootConnector1" presStyleLbl="node1" presStyleIdx="0" presStyleCnt="5"/>
      <dgm:spPr/>
    </dgm:pt>
    <dgm:pt modelId="{1733DB7C-CB92-464F-8158-E675FAE83BD4}" type="pres">
      <dgm:prSet presAssocID="{D1275D4B-4D01-4649-950B-77D491B07F60}" presName="hierChild2" presStyleCnt="0"/>
      <dgm:spPr/>
    </dgm:pt>
    <dgm:pt modelId="{6AC50035-5C8E-3B45-B802-33B11F8A16A5}" type="pres">
      <dgm:prSet presAssocID="{8B30F302-57E5-3940-A36F-D507606F432B}" presName="Name37" presStyleLbl="parChTrans1D2" presStyleIdx="0" presStyleCnt="6"/>
      <dgm:spPr/>
    </dgm:pt>
    <dgm:pt modelId="{B7FF57E9-3836-A545-88F9-B1DA93C309C4}" type="pres">
      <dgm:prSet presAssocID="{121D1EEE-70FC-C843-AE98-E462BDA375FF}" presName="hierRoot2" presStyleCnt="0">
        <dgm:presLayoutVars>
          <dgm:hierBranch val="init"/>
        </dgm:presLayoutVars>
      </dgm:prSet>
      <dgm:spPr/>
    </dgm:pt>
    <dgm:pt modelId="{D5CD25D4-0D55-AD4E-BD13-4A67737C734F}" type="pres">
      <dgm:prSet presAssocID="{121D1EEE-70FC-C843-AE98-E462BDA375FF}" presName="rootComposite" presStyleCnt="0"/>
      <dgm:spPr/>
    </dgm:pt>
    <dgm:pt modelId="{692AF174-356C-7645-891F-FCB2BF0DBEDB}" type="pres">
      <dgm:prSet presAssocID="{121D1EEE-70FC-C843-AE98-E462BDA375FF}" presName="rootText" presStyleLbl="node1" presStyleIdx="0" presStyleCnt="5">
        <dgm:presLayoutVars>
          <dgm:chMax/>
          <dgm:chPref val="3"/>
        </dgm:presLayoutVars>
      </dgm:prSet>
      <dgm:spPr/>
    </dgm:pt>
    <dgm:pt modelId="{9269A4C7-1D9F-9444-B607-851115FF24D7}" type="pres">
      <dgm:prSet presAssocID="{121D1EEE-70FC-C843-AE98-E462BDA375FF}" presName="titleText2" presStyleLbl="fgAcc1" presStyleIdx="0" presStyleCnt="5">
        <dgm:presLayoutVars>
          <dgm:chMax val="0"/>
          <dgm:chPref val="0"/>
        </dgm:presLayoutVars>
      </dgm:prSet>
      <dgm:spPr/>
    </dgm:pt>
    <dgm:pt modelId="{69891D60-DF3D-AE4F-9EFB-D47E4D7BD185}" type="pres">
      <dgm:prSet presAssocID="{121D1EEE-70FC-C843-AE98-E462BDA375FF}" presName="rootConnector" presStyleLbl="node2" presStyleIdx="0" presStyleCnt="0"/>
      <dgm:spPr/>
    </dgm:pt>
    <dgm:pt modelId="{72310A9E-7DCB-FC40-98A5-1F4CA1335B35}" type="pres">
      <dgm:prSet presAssocID="{121D1EEE-70FC-C843-AE98-E462BDA375FF}" presName="hierChild4" presStyleCnt="0"/>
      <dgm:spPr/>
    </dgm:pt>
    <dgm:pt modelId="{D18BEB4A-7559-BB4D-8DA9-0D11B14DEAEB}" type="pres">
      <dgm:prSet presAssocID="{121D1EEE-70FC-C843-AE98-E462BDA375FF}" presName="hierChild5" presStyleCnt="0"/>
      <dgm:spPr/>
    </dgm:pt>
    <dgm:pt modelId="{0DEC6431-DBA8-9048-9D2D-68E926206575}" type="pres">
      <dgm:prSet presAssocID="{FA2D188B-2A7F-3846-A974-F15AEEDF0AA5}" presName="Name37" presStyleLbl="parChTrans1D2" presStyleIdx="1" presStyleCnt="6"/>
      <dgm:spPr/>
    </dgm:pt>
    <dgm:pt modelId="{2FE7269D-41DB-454E-955A-86F5C12A355F}" type="pres">
      <dgm:prSet presAssocID="{35DD4BDC-25F9-274A-AA59-669C6121C0F0}" presName="hierRoot2" presStyleCnt="0">
        <dgm:presLayoutVars>
          <dgm:hierBranch val="init"/>
        </dgm:presLayoutVars>
      </dgm:prSet>
      <dgm:spPr/>
    </dgm:pt>
    <dgm:pt modelId="{B0C7CCA0-4522-9E42-9780-E51F3031B3AD}" type="pres">
      <dgm:prSet presAssocID="{35DD4BDC-25F9-274A-AA59-669C6121C0F0}" presName="rootComposite" presStyleCnt="0"/>
      <dgm:spPr/>
    </dgm:pt>
    <dgm:pt modelId="{E684A7FA-D7F8-1D48-A800-FF3F18432669}" type="pres">
      <dgm:prSet presAssocID="{35DD4BDC-25F9-274A-AA59-669C6121C0F0}" presName="rootText" presStyleLbl="node1" presStyleIdx="1" presStyleCnt="5">
        <dgm:presLayoutVars>
          <dgm:chMax/>
          <dgm:chPref val="3"/>
        </dgm:presLayoutVars>
      </dgm:prSet>
      <dgm:spPr/>
    </dgm:pt>
    <dgm:pt modelId="{500A1D4C-BFFB-1947-BA8A-320D1207698D}" type="pres">
      <dgm:prSet presAssocID="{35DD4BDC-25F9-274A-AA59-669C6121C0F0}" presName="titleText2" presStyleLbl="fgAcc1" presStyleIdx="1" presStyleCnt="5">
        <dgm:presLayoutVars>
          <dgm:chMax val="0"/>
          <dgm:chPref val="0"/>
        </dgm:presLayoutVars>
      </dgm:prSet>
      <dgm:spPr/>
    </dgm:pt>
    <dgm:pt modelId="{E6D11A78-53EC-9B49-803B-9FEFD5DADDAC}" type="pres">
      <dgm:prSet presAssocID="{35DD4BDC-25F9-274A-AA59-669C6121C0F0}" presName="rootConnector" presStyleLbl="node2" presStyleIdx="0" presStyleCnt="0"/>
      <dgm:spPr/>
    </dgm:pt>
    <dgm:pt modelId="{150DC189-E059-4449-B833-2DD2A75B42BE}" type="pres">
      <dgm:prSet presAssocID="{35DD4BDC-25F9-274A-AA59-669C6121C0F0}" presName="hierChild4" presStyleCnt="0"/>
      <dgm:spPr/>
    </dgm:pt>
    <dgm:pt modelId="{4325AD0B-36BE-6C4C-8DA4-C76015F9AC48}" type="pres">
      <dgm:prSet presAssocID="{35DD4BDC-25F9-274A-AA59-669C6121C0F0}" presName="hierChild5" presStyleCnt="0"/>
      <dgm:spPr/>
    </dgm:pt>
    <dgm:pt modelId="{F325F945-3095-AA49-B1BC-48EE342B6724}" type="pres">
      <dgm:prSet presAssocID="{B10BFA45-E8E4-4B48-B528-29835CD063DC}" presName="Name37" presStyleLbl="parChTrans1D2" presStyleIdx="2" presStyleCnt="6"/>
      <dgm:spPr/>
    </dgm:pt>
    <dgm:pt modelId="{5FD6C93C-92B2-C84A-93DA-57222C64F7F2}" type="pres">
      <dgm:prSet presAssocID="{1050EC52-FA1E-244F-84D3-F3F9F4BADA1E}" presName="hierRoot2" presStyleCnt="0">
        <dgm:presLayoutVars>
          <dgm:hierBranch val="init"/>
        </dgm:presLayoutVars>
      </dgm:prSet>
      <dgm:spPr/>
    </dgm:pt>
    <dgm:pt modelId="{6C8F258D-18A8-9145-B52D-1C810F00EEA0}" type="pres">
      <dgm:prSet presAssocID="{1050EC52-FA1E-244F-84D3-F3F9F4BADA1E}" presName="rootComposite" presStyleCnt="0"/>
      <dgm:spPr/>
    </dgm:pt>
    <dgm:pt modelId="{FD5FF0FA-2121-8149-B192-AF02C31E4621}" type="pres">
      <dgm:prSet presAssocID="{1050EC52-FA1E-244F-84D3-F3F9F4BADA1E}" presName="rootText" presStyleLbl="node1" presStyleIdx="2" presStyleCnt="5">
        <dgm:presLayoutVars>
          <dgm:chMax/>
          <dgm:chPref val="3"/>
        </dgm:presLayoutVars>
      </dgm:prSet>
      <dgm:spPr/>
    </dgm:pt>
    <dgm:pt modelId="{4BBA574B-A6C4-5349-A9A4-86AEFE6317BC}" type="pres">
      <dgm:prSet presAssocID="{1050EC52-FA1E-244F-84D3-F3F9F4BADA1E}" presName="titleText2" presStyleLbl="fgAcc1" presStyleIdx="2" presStyleCnt="5">
        <dgm:presLayoutVars>
          <dgm:chMax val="0"/>
          <dgm:chPref val="0"/>
        </dgm:presLayoutVars>
      </dgm:prSet>
      <dgm:spPr/>
    </dgm:pt>
    <dgm:pt modelId="{D72AC9B7-93FD-5B4D-A51E-F1F9FEAF630F}" type="pres">
      <dgm:prSet presAssocID="{1050EC52-FA1E-244F-84D3-F3F9F4BADA1E}" presName="rootConnector" presStyleLbl="node2" presStyleIdx="0" presStyleCnt="0"/>
      <dgm:spPr/>
    </dgm:pt>
    <dgm:pt modelId="{E4AD4B41-D8AB-204C-8D9A-1BB4C07F173C}" type="pres">
      <dgm:prSet presAssocID="{1050EC52-FA1E-244F-84D3-F3F9F4BADA1E}" presName="hierChild4" presStyleCnt="0"/>
      <dgm:spPr/>
    </dgm:pt>
    <dgm:pt modelId="{A62E9BF0-C7FE-F246-9D13-7489AF69E614}" type="pres">
      <dgm:prSet presAssocID="{1050EC52-FA1E-244F-84D3-F3F9F4BADA1E}" presName="hierChild5" presStyleCnt="0"/>
      <dgm:spPr/>
    </dgm:pt>
    <dgm:pt modelId="{086641C4-96BC-A440-809F-86506C707B51}" type="pres">
      <dgm:prSet presAssocID="{51D77540-81BA-184D-B679-E8B8F10E0B19}" presName="Name37" presStyleLbl="parChTrans1D2" presStyleIdx="3" presStyleCnt="6"/>
      <dgm:spPr/>
    </dgm:pt>
    <dgm:pt modelId="{6DA33C2E-728B-974D-A3D3-DA577FE86B9F}" type="pres">
      <dgm:prSet presAssocID="{7032091D-60C5-CA44-A185-8229EB89F8D2}" presName="hierRoot2" presStyleCnt="0">
        <dgm:presLayoutVars>
          <dgm:hierBranch val="init"/>
        </dgm:presLayoutVars>
      </dgm:prSet>
      <dgm:spPr/>
    </dgm:pt>
    <dgm:pt modelId="{C7ABFF41-6071-744D-BFA5-9F27EE5F3C0B}" type="pres">
      <dgm:prSet presAssocID="{7032091D-60C5-CA44-A185-8229EB89F8D2}" presName="rootComposite" presStyleCnt="0"/>
      <dgm:spPr/>
    </dgm:pt>
    <dgm:pt modelId="{8181BE1A-1AF5-BB4E-917B-8C93EB889630}" type="pres">
      <dgm:prSet presAssocID="{7032091D-60C5-CA44-A185-8229EB89F8D2}" presName="rootText" presStyleLbl="node1" presStyleIdx="3" presStyleCnt="5">
        <dgm:presLayoutVars>
          <dgm:chMax/>
          <dgm:chPref val="3"/>
        </dgm:presLayoutVars>
      </dgm:prSet>
      <dgm:spPr/>
    </dgm:pt>
    <dgm:pt modelId="{2EFBE921-E952-544E-9FB9-CD83E1825252}" type="pres">
      <dgm:prSet presAssocID="{7032091D-60C5-CA44-A185-8229EB89F8D2}" presName="titleText2" presStyleLbl="fgAcc1" presStyleIdx="3" presStyleCnt="5">
        <dgm:presLayoutVars>
          <dgm:chMax val="0"/>
          <dgm:chPref val="0"/>
        </dgm:presLayoutVars>
      </dgm:prSet>
      <dgm:spPr/>
    </dgm:pt>
    <dgm:pt modelId="{EA6F6BDC-3372-5744-A0A1-771F77C198D0}" type="pres">
      <dgm:prSet presAssocID="{7032091D-60C5-CA44-A185-8229EB89F8D2}" presName="rootConnector" presStyleLbl="node2" presStyleIdx="0" presStyleCnt="0"/>
      <dgm:spPr/>
    </dgm:pt>
    <dgm:pt modelId="{11135E2F-26DB-0A4E-81D3-4D2F7C158EA1}" type="pres">
      <dgm:prSet presAssocID="{7032091D-60C5-CA44-A185-8229EB89F8D2}" presName="hierChild4" presStyleCnt="0"/>
      <dgm:spPr/>
    </dgm:pt>
    <dgm:pt modelId="{C5671150-A4F3-C641-B368-AFC1D2472333}" type="pres">
      <dgm:prSet presAssocID="{7032091D-60C5-CA44-A185-8229EB89F8D2}" presName="hierChild5" presStyleCnt="0"/>
      <dgm:spPr/>
    </dgm:pt>
    <dgm:pt modelId="{BB3C8D10-356F-0F46-905F-662CA2EFA70C}" type="pres">
      <dgm:prSet presAssocID="{F8F21AED-6054-3740-AD2B-517389A2C240}" presName="Name37" presStyleLbl="parChTrans1D2" presStyleIdx="4" presStyleCnt="6"/>
      <dgm:spPr/>
    </dgm:pt>
    <dgm:pt modelId="{32FA9CA6-B5A4-F64D-B3AF-F90AF0A482DD}" type="pres">
      <dgm:prSet presAssocID="{5FD4A7B0-42CD-CA4D-9DB4-0C59D53EFC08}" presName="hierRoot2" presStyleCnt="0">
        <dgm:presLayoutVars>
          <dgm:hierBranch val="init"/>
        </dgm:presLayoutVars>
      </dgm:prSet>
      <dgm:spPr/>
    </dgm:pt>
    <dgm:pt modelId="{7675AAFB-CFF6-974F-8DD7-7F55314EA8E8}" type="pres">
      <dgm:prSet presAssocID="{5FD4A7B0-42CD-CA4D-9DB4-0C59D53EFC08}" presName="rootComposite" presStyleCnt="0"/>
      <dgm:spPr/>
    </dgm:pt>
    <dgm:pt modelId="{616CAB9D-1EE0-B24E-BB75-EA92907C1AD6}" type="pres">
      <dgm:prSet presAssocID="{5FD4A7B0-42CD-CA4D-9DB4-0C59D53EFC08}" presName="rootText" presStyleLbl="node1" presStyleIdx="4" presStyleCnt="5">
        <dgm:presLayoutVars>
          <dgm:chMax/>
          <dgm:chPref val="3"/>
        </dgm:presLayoutVars>
      </dgm:prSet>
      <dgm:spPr/>
    </dgm:pt>
    <dgm:pt modelId="{C169FEA2-B573-4441-BB7F-AD5C5AC0FFD0}" type="pres">
      <dgm:prSet presAssocID="{5FD4A7B0-42CD-CA4D-9DB4-0C59D53EFC08}" presName="titleText2" presStyleLbl="fgAcc1" presStyleIdx="4" presStyleCnt="5">
        <dgm:presLayoutVars>
          <dgm:chMax val="0"/>
          <dgm:chPref val="0"/>
        </dgm:presLayoutVars>
      </dgm:prSet>
      <dgm:spPr/>
    </dgm:pt>
    <dgm:pt modelId="{D4E85817-30D0-CE42-BF55-C50FB9FEFD6C}" type="pres">
      <dgm:prSet presAssocID="{5FD4A7B0-42CD-CA4D-9DB4-0C59D53EFC08}" presName="rootConnector" presStyleLbl="node2" presStyleIdx="0" presStyleCnt="0"/>
      <dgm:spPr/>
    </dgm:pt>
    <dgm:pt modelId="{88466FA9-562A-4B4C-B8E1-B4B4EA8A4580}" type="pres">
      <dgm:prSet presAssocID="{5FD4A7B0-42CD-CA4D-9DB4-0C59D53EFC08}" presName="hierChild4" presStyleCnt="0"/>
      <dgm:spPr/>
    </dgm:pt>
    <dgm:pt modelId="{A1D814D6-EF9D-8A4A-A882-5B17637E4AE6}" type="pres">
      <dgm:prSet presAssocID="{5FD4A7B0-42CD-CA4D-9DB4-0C59D53EFC08}" presName="hierChild5" presStyleCnt="0"/>
      <dgm:spPr/>
    </dgm:pt>
    <dgm:pt modelId="{3CD41C47-2032-3341-AAC3-55D8F2C7A695}" type="pres">
      <dgm:prSet presAssocID="{D1275D4B-4D01-4649-950B-77D491B07F60}" presName="hierChild3" presStyleCnt="0"/>
      <dgm:spPr/>
    </dgm:pt>
    <dgm:pt modelId="{1D587302-AD33-9A44-B2E5-3282C08913BA}" type="pres">
      <dgm:prSet presAssocID="{0DB66A96-AEF9-D049-B4D9-8C8EA7007A12}" presName="Name96" presStyleLbl="parChTrans1D2" presStyleIdx="5" presStyleCnt="6"/>
      <dgm:spPr/>
    </dgm:pt>
    <dgm:pt modelId="{CB6EC13E-2E33-7745-BE9F-366B922E5678}" type="pres">
      <dgm:prSet presAssocID="{85134C53-8CB4-E44F-8376-99ED54153A00}" presName="hierRoot3" presStyleCnt="0">
        <dgm:presLayoutVars>
          <dgm:hierBranch val="init"/>
        </dgm:presLayoutVars>
      </dgm:prSet>
      <dgm:spPr/>
    </dgm:pt>
    <dgm:pt modelId="{29F8F396-951A-3D44-AB6A-77AF28FF07A0}" type="pres">
      <dgm:prSet presAssocID="{85134C53-8CB4-E44F-8376-99ED54153A00}" presName="rootComposite3" presStyleCnt="0"/>
      <dgm:spPr/>
    </dgm:pt>
    <dgm:pt modelId="{A43A9A86-EBDA-564C-A4F5-2C4EAB2EB7AE}" type="pres">
      <dgm:prSet presAssocID="{85134C53-8CB4-E44F-8376-99ED54153A00}" presName="rootText3" presStyleLbl="asst1" presStyleIdx="0" presStyleCnt="1">
        <dgm:presLayoutVars>
          <dgm:chPref val="3"/>
        </dgm:presLayoutVars>
      </dgm:prSet>
      <dgm:spPr/>
    </dgm:pt>
    <dgm:pt modelId="{3C916377-BB6C-4842-9D17-C4CF1A929467}" type="pres">
      <dgm:prSet presAssocID="{85134C53-8CB4-E44F-8376-99ED54153A00}" presName="titleText3" presStyleLbl="fgAcc2" presStyleIdx="0" presStyleCnt="1">
        <dgm:presLayoutVars>
          <dgm:chMax val="0"/>
          <dgm:chPref val="0"/>
        </dgm:presLayoutVars>
      </dgm:prSet>
      <dgm:spPr/>
    </dgm:pt>
    <dgm:pt modelId="{F2123A00-5D0B-8E42-81AC-15D2C7BC5C6B}" type="pres">
      <dgm:prSet presAssocID="{85134C53-8CB4-E44F-8376-99ED54153A00}" presName="rootConnector3" presStyleLbl="asst1" presStyleIdx="0" presStyleCnt="1"/>
      <dgm:spPr/>
    </dgm:pt>
    <dgm:pt modelId="{57359DD3-B05D-014D-8B72-A675ABC18924}" type="pres">
      <dgm:prSet presAssocID="{85134C53-8CB4-E44F-8376-99ED54153A00}" presName="hierChild6" presStyleCnt="0"/>
      <dgm:spPr/>
    </dgm:pt>
    <dgm:pt modelId="{6DC05811-BF2E-1B4C-A361-C15DF013A59A}" type="pres">
      <dgm:prSet presAssocID="{85134C53-8CB4-E44F-8376-99ED54153A00}" presName="hierChild7" presStyleCnt="0"/>
      <dgm:spPr/>
    </dgm:pt>
  </dgm:ptLst>
  <dgm:cxnLst>
    <dgm:cxn modelId="{2FF25D00-D373-8947-83E5-BACF84CB23D9}" srcId="{D1275D4B-4D01-4649-950B-77D491B07F60}" destId="{1050EC52-FA1E-244F-84D3-F3F9F4BADA1E}" srcOrd="3" destOrd="0" parTransId="{B10BFA45-E8E4-4B48-B528-29835CD063DC}" sibTransId="{01E5DC24-11D8-684D-8FB7-C192AD678E52}"/>
    <dgm:cxn modelId="{20B38B0F-5652-3647-BC40-C2909EBA8FCA}" type="presOf" srcId="{B7C09059-0131-B847-90F7-6787C5865022}" destId="{2EFBE921-E952-544E-9FB9-CD83E1825252}" srcOrd="0" destOrd="0" presId="urn:microsoft.com/office/officeart/2008/layout/NameandTitleOrganizationalChart"/>
    <dgm:cxn modelId="{43B87D10-75D9-2B47-BAC0-EDB5642A6295}" type="presOf" srcId="{85134C53-8CB4-E44F-8376-99ED54153A00}" destId="{F2123A00-5D0B-8E42-81AC-15D2C7BC5C6B}" srcOrd="1" destOrd="0" presId="urn:microsoft.com/office/officeart/2008/layout/NameandTitleOrganizationalChart"/>
    <dgm:cxn modelId="{A76D362B-1648-A042-8C90-87E861D33898}" srcId="{D1275D4B-4D01-4649-950B-77D491B07F60}" destId="{121D1EEE-70FC-C843-AE98-E462BDA375FF}" srcOrd="1" destOrd="0" parTransId="{8B30F302-57E5-3940-A36F-D507606F432B}" sibTransId="{7B691328-E9C3-DC4D-81E1-8EA15342C495}"/>
    <dgm:cxn modelId="{F4E8E032-3EF4-7A45-80EB-A44D3C69216F}" type="presOf" srcId="{D1F1022E-D4F4-8043-81F5-604F172699D7}" destId="{500A1D4C-BFFB-1947-BA8A-320D1207698D}" srcOrd="0" destOrd="0" presId="urn:microsoft.com/office/officeart/2008/layout/NameandTitleOrganizationalChart"/>
    <dgm:cxn modelId="{A9A3E739-A127-5340-ACE6-2463558DCC68}" type="presOf" srcId="{D1275D4B-4D01-4649-950B-77D491B07F60}" destId="{6E12A53B-E49D-5E41-9B47-FC84B14DACA7}" srcOrd="0" destOrd="0" presId="urn:microsoft.com/office/officeart/2008/layout/NameandTitleOrganizationalChart"/>
    <dgm:cxn modelId="{91C3433C-936D-D247-A9D8-021F5CB7AB2F}" type="presOf" srcId="{5FD4A7B0-42CD-CA4D-9DB4-0C59D53EFC08}" destId="{D4E85817-30D0-CE42-BF55-C50FB9FEFD6C}" srcOrd="1" destOrd="0" presId="urn:microsoft.com/office/officeart/2008/layout/NameandTitleOrganizationalChart"/>
    <dgm:cxn modelId="{858B443D-2E18-A24D-A93E-FEEDD97DE49B}" type="presOf" srcId="{5FD4A7B0-42CD-CA4D-9DB4-0C59D53EFC08}" destId="{616CAB9D-1EE0-B24E-BB75-EA92907C1AD6}" srcOrd="0" destOrd="0" presId="urn:microsoft.com/office/officeart/2008/layout/NameandTitleOrganizationalChart"/>
    <dgm:cxn modelId="{67724545-71E4-3F41-B104-F146ED894E01}" type="presOf" srcId="{121D1EEE-70FC-C843-AE98-E462BDA375FF}" destId="{69891D60-DF3D-AE4F-9EFB-D47E4D7BD185}" srcOrd="1" destOrd="0" presId="urn:microsoft.com/office/officeart/2008/layout/NameandTitleOrganizationalChart"/>
    <dgm:cxn modelId="{FD06034A-E1CF-1F41-9FCB-D0CF9A7DE8DB}" type="presOf" srcId="{0DB66A96-AEF9-D049-B4D9-8C8EA7007A12}" destId="{1D587302-AD33-9A44-B2E5-3282C08913BA}" srcOrd="0" destOrd="0" presId="urn:microsoft.com/office/officeart/2008/layout/NameandTitleOrganizationalChart"/>
    <dgm:cxn modelId="{CD01994B-63C5-DF4F-8306-05766EFC0237}" type="presOf" srcId="{7032091D-60C5-CA44-A185-8229EB89F8D2}" destId="{8181BE1A-1AF5-BB4E-917B-8C93EB889630}" srcOrd="0" destOrd="0" presId="urn:microsoft.com/office/officeart/2008/layout/NameandTitleOrganizationalChart"/>
    <dgm:cxn modelId="{EFC5D94C-066A-9640-BD0A-F65D20FEABA4}" type="presOf" srcId="{7B691328-E9C3-DC4D-81E1-8EA15342C495}" destId="{9269A4C7-1D9F-9444-B607-851115FF24D7}" srcOrd="0" destOrd="0" presId="urn:microsoft.com/office/officeart/2008/layout/NameandTitleOrganizationalChart"/>
    <dgm:cxn modelId="{987D754F-4996-CD43-A7B3-C924985C5E02}" type="presOf" srcId="{FA2D188B-2A7F-3846-A974-F15AEEDF0AA5}" destId="{0DEC6431-DBA8-9048-9D2D-68E926206575}" srcOrd="0" destOrd="0" presId="urn:microsoft.com/office/officeart/2008/layout/NameandTitleOrganizationalChart"/>
    <dgm:cxn modelId="{4F2E854F-6C8C-BB4D-9EE8-577C99873B07}" type="presOf" srcId="{EF870988-FF2F-7949-A142-A856BD8F1BB6}" destId="{D739425D-59C2-0443-98C1-4C4CF8DA7A48}" srcOrd="0" destOrd="0" presId="urn:microsoft.com/office/officeart/2008/layout/NameandTitleOrganizationalChart"/>
    <dgm:cxn modelId="{ED09AE53-0B52-A241-A723-7C2105DDD8FF}" type="presOf" srcId="{D1275D4B-4D01-4649-950B-77D491B07F60}" destId="{83B3D62F-EF04-AB4C-9E18-BA4614052611}" srcOrd="1" destOrd="0" presId="urn:microsoft.com/office/officeart/2008/layout/NameandTitleOrganizationalChart"/>
    <dgm:cxn modelId="{BEB9285B-4C63-BD43-B729-A08285EC957B}" type="presOf" srcId="{2BC5B25E-9BBD-E542-AE93-A5922FAB84D9}" destId="{C169FEA2-B573-4441-BB7F-AD5C5AC0FFD0}" srcOrd="0" destOrd="0" presId="urn:microsoft.com/office/officeart/2008/layout/NameandTitleOrganizationalChart"/>
    <dgm:cxn modelId="{8B1E316E-0B19-F44E-9A84-085CCFAC957E}" type="presOf" srcId="{35DD4BDC-25F9-274A-AA59-669C6121C0F0}" destId="{E684A7FA-D7F8-1D48-A800-FF3F18432669}" srcOrd="0" destOrd="0" presId="urn:microsoft.com/office/officeart/2008/layout/NameandTitleOrganizationalChart"/>
    <dgm:cxn modelId="{1ABD1A72-86A8-2F42-BDAE-9BDCD65A88AE}" type="presOf" srcId="{51D77540-81BA-184D-B679-E8B8F10E0B19}" destId="{086641C4-96BC-A440-809F-86506C707B51}" srcOrd="0" destOrd="0" presId="urn:microsoft.com/office/officeart/2008/layout/NameandTitleOrganizationalChart"/>
    <dgm:cxn modelId="{3F040574-8E89-3C4B-8823-07F26DE753F8}" type="presOf" srcId="{121D1EEE-70FC-C843-AE98-E462BDA375FF}" destId="{692AF174-356C-7645-891F-FCB2BF0DBEDB}" srcOrd="0" destOrd="0" presId="urn:microsoft.com/office/officeart/2008/layout/NameandTitleOrganizationalChart"/>
    <dgm:cxn modelId="{47770D81-D23B-534A-99FF-EE1E0B791680}" srcId="{D1275D4B-4D01-4649-950B-77D491B07F60}" destId="{7032091D-60C5-CA44-A185-8229EB89F8D2}" srcOrd="4" destOrd="0" parTransId="{51D77540-81BA-184D-B679-E8B8F10E0B19}" sibTransId="{B7C09059-0131-B847-90F7-6787C5865022}"/>
    <dgm:cxn modelId="{8BE48F8B-784E-1746-8700-8D6A42198A39}" type="presOf" srcId="{8B30F302-57E5-3940-A36F-D507606F432B}" destId="{6AC50035-5C8E-3B45-B802-33B11F8A16A5}" srcOrd="0" destOrd="0" presId="urn:microsoft.com/office/officeart/2008/layout/NameandTitleOrganizationalChart"/>
    <dgm:cxn modelId="{1BFEED90-F826-2F42-9997-155F6721CAF7}" type="presOf" srcId="{1050EC52-FA1E-244F-84D3-F3F9F4BADA1E}" destId="{FD5FF0FA-2121-8149-B192-AF02C31E4621}" srcOrd="0" destOrd="0" presId="urn:microsoft.com/office/officeart/2008/layout/NameandTitleOrganizationalChart"/>
    <dgm:cxn modelId="{27A079A2-1720-5E45-BEE5-0E450F554D70}" type="presOf" srcId="{45B031C7-D846-2C42-9C49-EA4F6AD2B865}" destId="{E2592BFD-BFFA-0148-A5D8-B75779E35A16}" srcOrd="0" destOrd="0" presId="urn:microsoft.com/office/officeart/2008/layout/NameandTitleOrganizationalChart"/>
    <dgm:cxn modelId="{B17D62A9-89CF-FD47-9661-3328A72C8A5B}" type="presOf" srcId="{F8F21AED-6054-3740-AD2B-517389A2C240}" destId="{BB3C8D10-356F-0F46-905F-662CA2EFA70C}" srcOrd="0" destOrd="0" presId="urn:microsoft.com/office/officeart/2008/layout/NameandTitleOrganizationalChart"/>
    <dgm:cxn modelId="{C28B98AB-86F6-954D-AE2E-815F45E154C7}" type="presOf" srcId="{85134C53-8CB4-E44F-8376-99ED54153A00}" destId="{A43A9A86-EBDA-564C-A4F5-2C4EAB2EB7AE}" srcOrd="0" destOrd="0" presId="urn:microsoft.com/office/officeart/2008/layout/NameandTitleOrganizationalChart"/>
    <dgm:cxn modelId="{D596C7B0-108A-C24A-8416-B702DBDBB074}" srcId="{D1275D4B-4D01-4649-950B-77D491B07F60}" destId="{85134C53-8CB4-E44F-8376-99ED54153A00}" srcOrd="0" destOrd="0" parTransId="{0DB66A96-AEF9-D049-B4D9-8C8EA7007A12}" sibTransId="{A80D43F0-7EA5-334A-AA42-FF46D8093E66}"/>
    <dgm:cxn modelId="{D42799C8-3C62-8C43-B216-F64D05A83841}" srcId="{D1275D4B-4D01-4649-950B-77D491B07F60}" destId="{35DD4BDC-25F9-274A-AA59-669C6121C0F0}" srcOrd="2" destOrd="0" parTransId="{FA2D188B-2A7F-3846-A974-F15AEEDF0AA5}" sibTransId="{D1F1022E-D4F4-8043-81F5-604F172699D7}"/>
    <dgm:cxn modelId="{E0EE80D2-B7CA-7141-8B6D-89F84CBBCF86}" type="presOf" srcId="{1050EC52-FA1E-244F-84D3-F3F9F4BADA1E}" destId="{D72AC9B7-93FD-5B4D-A51E-F1F9FEAF630F}" srcOrd="1" destOrd="0" presId="urn:microsoft.com/office/officeart/2008/layout/NameandTitleOrganizationalChart"/>
    <dgm:cxn modelId="{F2ACBAD9-ADE0-F440-8E96-B38C14F14CEA}" type="presOf" srcId="{01E5DC24-11D8-684D-8FB7-C192AD678E52}" destId="{4BBA574B-A6C4-5349-A9A4-86AEFE6317BC}" srcOrd="0" destOrd="0" presId="urn:microsoft.com/office/officeart/2008/layout/NameandTitleOrganizationalChart"/>
    <dgm:cxn modelId="{F22F80E2-9132-0447-9F58-425C350EB1D8}" srcId="{D1275D4B-4D01-4649-950B-77D491B07F60}" destId="{5FD4A7B0-42CD-CA4D-9DB4-0C59D53EFC08}" srcOrd="5" destOrd="0" parTransId="{F8F21AED-6054-3740-AD2B-517389A2C240}" sibTransId="{2BC5B25E-9BBD-E542-AE93-A5922FAB84D9}"/>
    <dgm:cxn modelId="{964D67E7-8897-2F4C-8B10-37E080FC1D8D}" type="presOf" srcId="{7032091D-60C5-CA44-A185-8229EB89F8D2}" destId="{EA6F6BDC-3372-5744-A0A1-771F77C198D0}" srcOrd="1" destOrd="0" presId="urn:microsoft.com/office/officeart/2008/layout/NameandTitleOrganizationalChart"/>
    <dgm:cxn modelId="{3C879BF1-AC72-8C43-8272-60E30B02A631}" type="presOf" srcId="{A80D43F0-7EA5-334A-AA42-FF46D8093E66}" destId="{3C916377-BB6C-4842-9D17-C4CF1A929467}" srcOrd="0" destOrd="0" presId="urn:microsoft.com/office/officeart/2008/layout/NameandTitleOrganizationalChart"/>
    <dgm:cxn modelId="{DF75ABF7-1C41-9D44-BFDD-8C3FAD633564}" srcId="{45B031C7-D846-2C42-9C49-EA4F6AD2B865}" destId="{D1275D4B-4D01-4649-950B-77D491B07F60}" srcOrd="0" destOrd="0" parTransId="{C53F0E41-3D80-5146-B86A-62BAB3A5027D}" sibTransId="{EF870988-FF2F-7949-A142-A856BD8F1BB6}"/>
    <dgm:cxn modelId="{FE5FDCF9-A9CE-E449-8F8F-7412A7FF272A}" type="presOf" srcId="{35DD4BDC-25F9-274A-AA59-669C6121C0F0}" destId="{E6D11A78-53EC-9B49-803B-9FEFD5DADDAC}" srcOrd="1" destOrd="0" presId="urn:microsoft.com/office/officeart/2008/layout/NameandTitleOrganizationalChart"/>
    <dgm:cxn modelId="{911D33FE-AB5E-504B-A99E-1F01F42AEC0C}" type="presOf" srcId="{B10BFA45-E8E4-4B48-B528-29835CD063DC}" destId="{F325F945-3095-AA49-B1BC-48EE342B6724}" srcOrd="0" destOrd="0" presId="urn:microsoft.com/office/officeart/2008/layout/NameandTitleOrganizationalChart"/>
    <dgm:cxn modelId="{7EB9F87A-7EFC-7145-937D-6570A354D0B3}" type="presParOf" srcId="{E2592BFD-BFFA-0148-A5D8-B75779E35A16}" destId="{794E3950-30E7-AD4D-B139-A5F8B5DA6429}" srcOrd="0" destOrd="0" presId="urn:microsoft.com/office/officeart/2008/layout/NameandTitleOrganizationalChart"/>
    <dgm:cxn modelId="{49BC006C-5837-3A4E-B4EA-0E6F92E81582}" type="presParOf" srcId="{794E3950-30E7-AD4D-B139-A5F8B5DA6429}" destId="{4059C59F-0D9A-EC48-973F-2548BA78788C}" srcOrd="0" destOrd="0" presId="urn:microsoft.com/office/officeart/2008/layout/NameandTitleOrganizationalChart"/>
    <dgm:cxn modelId="{B855049E-D4C5-BA44-8F04-A85FBB5667BD}" type="presParOf" srcId="{4059C59F-0D9A-EC48-973F-2548BA78788C}" destId="{6E12A53B-E49D-5E41-9B47-FC84B14DACA7}" srcOrd="0" destOrd="0" presId="urn:microsoft.com/office/officeart/2008/layout/NameandTitleOrganizationalChart"/>
    <dgm:cxn modelId="{7D15DA05-4C33-D94D-8D51-1ADF03259024}" type="presParOf" srcId="{4059C59F-0D9A-EC48-973F-2548BA78788C}" destId="{D739425D-59C2-0443-98C1-4C4CF8DA7A48}" srcOrd="1" destOrd="0" presId="urn:microsoft.com/office/officeart/2008/layout/NameandTitleOrganizationalChart"/>
    <dgm:cxn modelId="{1F144CB8-DF6B-5E4C-9895-116F90DC2C26}" type="presParOf" srcId="{4059C59F-0D9A-EC48-973F-2548BA78788C}" destId="{83B3D62F-EF04-AB4C-9E18-BA4614052611}" srcOrd="2" destOrd="0" presId="urn:microsoft.com/office/officeart/2008/layout/NameandTitleOrganizationalChart"/>
    <dgm:cxn modelId="{9DA6A1B2-301D-034C-9D38-0B1B8BD0C7A1}" type="presParOf" srcId="{794E3950-30E7-AD4D-B139-A5F8B5DA6429}" destId="{1733DB7C-CB92-464F-8158-E675FAE83BD4}" srcOrd="1" destOrd="0" presId="urn:microsoft.com/office/officeart/2008/layout/NameandTitleOrganizationalChart"/>
    <dgm:cxn modelId="{9506947D-5976-5843-B9F0-327CD5C3AD08}" type="presParOf" srcId="{1733DB7C-CB92-464F-8158-E675FAE83BD4}" destId="{6AC50035-5C8E-3B45-B802-33B11F8A16A5}" srcOrd="0" destOrd="0" presId="urn:microsoft.com/office/officeart/2008/layout/NameandTitleOrganizationalChart"/>
    <dgm:cxn modelId="{659013D8-5413-844D-9E86-2172FD355798}" type="presParOf" srcId="{1733DB7C-CB92-464F-8158-E675FAE83BD4}" destId="{B7FF57E9-3836-A545-88F9-B1DA93C309C4}" srcOrd="1" destOrd="0" presId="urn:microsoft.com/office/officeart/2008/layout/NameandTitleOrganizationalChart"/>
    <dgm:cxn modelId="{FC6F56EB-E3E0-784C-90B1-AD9FCDAA7DAE}" type="presParOf" srcId="{B7FF57E9-3836-A545-88F9-B1DA93C309C4}" destId="{D5CD25D4-0D55-AD4E-BD13-4A67737C734F}" srcOrd="0" destOrd="0" presId="urn:microsoft.com/office/officeart/2008/layout/NameandTitleOrganizationalChart"/>
    <dgm:cxn modelId="{1712DE69-E120-4143-BB20-DB23A880C320}" type="presParOf" srcId="{D5CD25D4-0D55-AD4E-BD13-4A67737C734F}" destId="{692AF174-356C-7645-891F-FCB2BF0DBEDB}" srcOrd="0" destOrd="0" presId="urn:microsoft.com/office/officeart/2008/layout/NameandTitleOrganizationalChart"/>
    <dgm:cxn modelId="{AC04CFA8-E85D-6B4D-99D2-46F25B2DD2CF}" type="presParOf" srcId="{D5CD25D4-0D55-AD4E-BD13-4A67737C734F}" destId="{9269A4C7-1D9F-9444-B607-851115FF24D7}" srcOrd="1" destOrd="0" presId="urn:microsoft.com/office/officeart/2008/layout/NameandTitleOrganizationalChart"/>
    <dgm:cxn modelId="{9A417E49-426B-E54B-9CDE-D218DE9EC4AA}" type="presParOf" srcId="{D5CD25D4-0D55-AD4E-BD13-4A67737C734F}" destId="{69891D60-DF3D-AE4F-9EFB-D47E4D7BD185}" srcOrd="2" destOrd="0" presId="urn:microsoft.com/office/officeart/2008/layout/NameandTitleOrganizationalChart"/>
    <dgm:cxn modelId="{5766DC9F-9DB7-4145-808B-6E4AA3BE5963}" type="presParOf" srcId="{B7FF57E9-3836-A545-88F9-B1DA93C309C4}" destId="{72310A9E-7DCB-FC40-98A5-1F4CA1335B35}" srcOrd="1" destOrd="0" presId="urn:microsoft.com/office/officeart/2008/layout/NameandTitleOrganizationalChart"/>
    <dgm:cxn modelId="{617E0136-358E-014E-9342-07A213E00FC2}" type="presParOf" srcId="{B7FF57E9-3836-A545-88F9-B1DA93C309C4}" destId="{D18BEB4A-7559-BB4D-8DA9-0D11B14DEAEB}" srcOrd="2" destOrd="0" presId="urn:microsoft.com/office/officeart/2008/layout/NameandTitleOrganizationalChart"/>
    <dgm:cxn modelId="{E3F83DD7-AB19-4D40-9704-46D4922688B2}" type="presParOf" srcId="{1733DB7C-CB92-464F-8158-E675FAE83BD4}" destId="{0DEC6431-DBA8-9048-9D2D-68E926206575}" srcOrd="2" destOrd="0" presId="urn:microsoft.com/office/officeart/2008/layout/NameandTitleOrganizationalChart"/>
    <dgm:cxn modelId="{33AC893B-DA15-D44B-AC53-F4DA2CBFBE72}" type="presParOf" srcId="{1733DB7C-CB92-464F-8158-E675FAE83BD4}" destId="{2FE7269D-41DB-454E-955A-86F5C12A355F}" srcOrd="3" destOrd="0" presId="urn:microsoft.com/office/officeart/2008/layout/NameandTitleOrganizationalChart"/>
    <dgm:cxn modelId="{6352CA3F-D5DE-2B48-9BED-D6268E9CDC75}" type="presParOf" srcId="{2FE7269D-41DB-454E-955A-86F5C12A355F}" destId="{B0C7CCA0-4522-9E42-9780-E51F3031B3AD}" srcOrd="0" destOrd="0" presId="urn:microsoft.com/office/officeart/2008/layout/NameandTitleOrganizationalChart"/>
    <dgm:cxn modelId="{ED0FCAB4-4BDA-C74E-9304-0AC9302824DB}" type="presParOf" srcId="{B0C7CCA0-4522-9E42-9780-E51F3031B3AD}" destId="{E684A7FA-D7F8-1D48-A800-FF3F18432669}" srcOrd="0" destOrd="0" presId="urn:microsoft.com/office/officeart/2008/layout/NameandTitleOrganizationalChart"/>
    <dgm:cxn modelId="{C394CBBB-FFDE-574B-AAA9-59D3FF2F70C6}" type="presParOf" srcId="{B0C7CCA0-4522-9E42-9780-E51F3031B3AD}" destId="{500A1D4C-BFFB-1947-BA8A-320D1207698D}" srcOrd="1" destOrd="0" presId="urn:microsoft.com/office/officeart/2008/layout/NameandTitleOrganizationalChart"/>
    <dgm:cxn modelId="{769D92D2-2261-2C4A-8023-E57544A9771D}" type="presParOf" srcId="{B0C7CCA0-4522-9E42-9780-E51F3031B3AD}" destId="{E6D11A78-53EC-9B49-803B-9FEFD5DADDAC}" srcOrd="2" destOrd="0" presId="urn:microsoft.com/office/officeart/2008/layout/NameandTitleOrganizationalChart"/>
    <dgm:cxn modelId="{7DE3D300-3076-7449-836F-C4EBBCAB784A}" type="presParOf" srcId="{2FE7269D-41DB-454E-955A-86F5C12A355F}" destId="{150DC189-E059-4449-B833-2DD2A75B42BE}" srcOrd="1" destOrd="0" presId="urn:microsoft.com/office/officeart/2008/layout/NameandTitleOrganizationalChart"/>
    <dgm:cxn modelId="{70FC7383-6DDF-3446-8D52-0A3610738CCE}" type="presParOf" srcId="{2FE7269D-41DB-454E-955A-86F5C12A355F}" destId="{4325AD0B-36BE-6C4C-8DA4-C76015F9AC48}" srcOrd="2" destOrd="0" presId="urn:microsoft.com/office/officeart/2008/layout/NameandTitleOrganizationalChart"/>
    <dgm:cxn modelId="{5A768438-7EB3-DE46-BE5D-0A7E2DAE7520}" type="presParOf" srcId="{1733DB7C-CB92-464F-8158-E675FAE83BD4}" destId="{F325F945-3095-AA49-B1BC-48EE342B6724}" srcOrd="4" destOrd="0" presId="urn:microsoft.com/office/officeart/2008/layout/NameandTitleOrganizationalChart"/>
    <dgm:cxn modelId="{9F1F851D-7FEB-3943-BAFA-95BFAA5E7239}" type="presParOf" srcId="{1733DB7C-CB92-464F-8158-E675FAE83BD4}" destId="{5FD6C93C-92B2-C84A-93DA-57222C64F7F2}" srcOrd="5" destOrd="0" presId="urn:microsoft.com/office/officeart/2008/layout/NameandTitleOrganizationalChart"/>
    <dgm:cxn modelId="{CCE2DC8F-FE9F-C241-900C-2E9495B46B10}" type="presParOf" srcId="{5FD6C93C-92B2-C84A-93DA-57222C64F7F2}" destId="{6C8F258D-18A8-9145-B52D-1C810F00EEA0}" srcOrd="0" destOrd="0" presId="urn:microsoft.com/office/officeart/2008/layout/NameandTitleOrganizationalChart"/>
    <dgm:cxn modelId="{BAD30FCB-256A-A249-AF40-705CFD81B44D}" type="presParOf" srcId="{6C8F258D-18A8-9145-B52D-1C810F00EEA0}" destId="{FD5FF0FA-2121-8149-B192-AF02C31E4621}" srcOrd="0" destOrd="0" presId="urn:microsoft.com/office/officeart/2008/layout/NameandTitleOrganizationalChart"/>
    <dgm:cxn modelId="{21402226-1E51-A848-95BF-DE1B54849B23}" type="presParOf" srcId="{6C8F258D-18A8-9145-B52D-1C810F00EEA0}" destId="{4BBA574B-A6C4-5349-A9A4-86AEFE6317BC}" srcOrd="1" destOrd="0" presId="urn:microsoft.com/office/officeart/2008/layout/NameandTitleOrganizationalChart"/>
    <dgm:cxn modelId="{37EE7F7A-A479-0044-AA40-B328188D7658}" type="presParOf" srcId="{6C8F258D-18A8-9145-B52D-1C810F00EEA0}" destId="{D72AC9B7-93FD-5B4D-A51E-F1F9FEAF630F}" srcOrd="2" destOrd="0" presId="urn:microsoft.com/office/officeart/2008/layout/NameandTitleOrganizationalChart"/>
    <dgm:cxn modelId="{89F5C5E6-3C7A-5741-BD09-B40EE0398555}" type="presParOf" srcId="{5FD6C93C-92B2-C84A-93DA-57222C64F7F2}" destId="{E4AD4B41-D8AB-204C-8D9A-1BB4C07F173C}" srcOrd="1" destOrd="0" presId="urn:microsoft.com/office/officeart/2008/layout/NameandTitleOrganizationalChart"/>
    <dgm:cxn modelId="{E96301A4-A3BD-604B-9297-93C759664495}" type="presParOf" srcId="{5FD6C93C-92B2-C84A-93DA-57222C64F7F2}" destId="{A62E9BF0-C7FE-F246-9D13-7489AF69E614}" srcOrd="2" destOrd="0" presId="urn:microsoft.com/office/officeart/2008/layout/NameandTitleOrganizationalChart"/>
    <dgm:cxn modelId="{18967AD1-9DD2-774E-AEFE-D6CDA34B3008}" type="presParOf" srcId="{1733DB7C-CB92-464F-8158-E675FAE83BD4}" destId="{086641C4-96BC-A440-809F-86506C707B51}" srcOrd="6" destOrd="0" presId="urn:microsoft.com/office/officeart/2008/layout/NameandTitleOrganizationalChart"/>
    <dgm:cxn modelId="{C09F34E9-6590-754A-BF04-8CBB1881FD91}" type="presParOf" srcId="{1733DB7C-CB92-464F-8158-E675FAE83BD4}" destId="{6DA33C2E-728B-974D-A3D3-DA577FE86B9F}" srcOrd="7" destOrd="0" presId="urn:microsoft.com/office/officeart/2008/layout/NameandTitleOrganizationalChart"/>
    <dgm:cxn modelId="{5DEB7FC1-A508-414B-8B9F-D2B288B7D530}" type="presParOf" srcId="{6DA33C2E-728B-974D-A3D3-DA577FE86B9F}" destId="{C7ABFF41-6071-744D-BFA5-9F27EE5F3C0B}" srcOrd="0" destOrd="0" presId="urn:microsoft.com/office/officeart/2008/layout/NameandTitleOrganizationalChart"/>
    <dgm:cxn modelId="{5CF8215D-B06D-E54A-A8EC-3D4EA43D04B8}" type="presParOf" srcId="{C7ABFF41-6071-744D-BFA5-9F27EE5F3C0B}" destId="{8181BE1A-1AF5-BB4E-917B-8C93EB889630}" srcOrd="0" destOrd="0" presId="urn:microsoft.com/office/officeart/2008/layout/NameandTitleOrganizationalChart"/>
    <dgm:cxn modelId="{2C68E9E0-9CA4-CA44-BC9D-1662688B586C}" type="presParOf" srcId="{C7ABFF41-6071-744D-BFA5-9F27EE5F3C0B}" destId="{2EFBE921-E952-544E-9FB9-CD83E1825252}" srcOrd="1" destOrd="0" presId="urn:microsoft.com/office/officeart/2008/layout/NameandTitleOrganizationalChart"/>
    <dgm:cxn modelId="{5E5D750E-1054-8845-942B-E9BE3A902DF7}" type="presParOf" srcId="{C7ABFF41-6071-744D-BFA5-9F27EE5F3C0B}" destId="{EA6F6BDC-3372-5744-A0A1-771F77C198D0}" srcOrd="2" destOrd="0" presId="urn:microsoft.com/office/officeart/2008/layout/NameandTitleOrganizationalChart"/>
    <dgm:cxn modelId="{F127D6A5-0209-1D48-8454-1ED42F7D6D8F}" type="presParOf" srcId="{6DA33C2E-728B-974D-A3D3-DA577FE86B9F}" destId="{11135E2F-26DB-0A4E-81D3-4D2F7C158EA1}" srcOrd="1" destOrd="0" presId="urn:microsoft.com/office/officeart/2008/layout/NameandTitleOrganizationalChart"/>
    <dgm:cxn modelId="{39DB4568-4CF5-2D42-8915-9B3AD5F5F97E}" type="presParOf" srcId="{6DA33C2E-728B-974D-A3D3-DA577FE86B9F}" destId="{C5671150-A4F3-C641-B368-AFC1D2472333}" srcOrd="2" destOrd="0" presId="urn:microsoft.com/office/officeart/2008/layout/NameandTitleOrganizationalChart"/>
    <dgm:cxn modelId="{AA3F5F93-337A-B24A-96FF-41BFC64CDA35}" type="presParOf" srcId="{1733DB7C-CB92-464F-8158-E675FAE83BD4}" destId="{BB3C8D10-356F-0F46-905F-662CA2EFA70C}" srcOrd="8" destOrd="0" presId="urn:microsoft.com/office/officeart/2008/layout/NameandTitleOrganizationalChart"/>
    <dgm:cxn modelId="{EBD3E73F-D7B2-9D4C-8DB2-68069FA93BE9}" type="presParOf" srcId="{1733DB7C-CB92-464F-8158-E675FAE83BD4}" destId="{32FA9CA6-B5A4-F64D-B3AF-F90AF0A482DD}" srcOrd="9" destOrd="0" presId="urn:microsoft.com/office/officeart/2008/layout/NameandTitleOrganizationalChart"/>
    <dgm:cxn modelId="{536B6A94-6E17-E64B-89EA-5C03BEC0AFCA}" type="presParOf" srcId="{32FA9CA6-B5A4-F64D-B3AF-F90AF0A482DD}" destId="{7675AAFB-CFF6-974F-8DD7-7F55314EA8E8}" srcOrd="0" destOrd="0" presId="urn:microsoft.com/office/officeart/2008/layout/NameandTitleOrganizationalChart"/>
    <dgm:cxn modelId="{1F277C45-086E-A445-B3D1-26149B749FAE}" type="presParOf" srcId="{7675AAFB-CFF6-974F-8DD7-7F55314EA8E8}" destId="{616CAB9D-1EE0-B24E-BB75-EA92907C1AD6}" srcOrd="0" destOrd="0" presId="urn:microsoft.com/office/officeart/2008/layout/NameandTitleOrganizationalChart"/>
    <dgm:cxn modelId="{13E5B1E3-5783-B34E-A633-29E8F0CB231F}" type="presParOf" srcId="{7675AAFB-CFF6-974F-8DD7-7F55314EA8E8}" destId="{C169FEA2-B573-4441-BB7F-AD5C5AC0FFD0}" srcOrd="1" destOrd="0" presId="urn:microsoft.com/office/officeart/2008/layout/NameandTitleOrganizationalChart"/>
    <dgm:cxn modelId="{58A4735F-C4C3-C248-A80B-C86B44967E80}" type="presParOf" srcId="{7675AAFB-CFF6-974F-8DD7-7F55314EA8E8}" destId="{D4E85817-30D0-CE42-BF55-C50FB9FEFD6C}" srcOrd="2" destOrd="0" presId="urn:microsoft.com/office/officeart/2008/layout/NameandTitleOrganizationalChart"/>
    <dgm:cxn modelId="{F4D64FE8-BF22-9B47-BBB4-64EAD4FEB175}" type="presParOf" srcId="{32FA9CA6-B5A4-F64D-B3AF-F90AF0A482DD}" destId="{88466FA9-562A-4B4C-B8E1-B4B4EA8A4580}" srcOrd="1" destOrd="0" presId="urn:microsoft.com/office/officeart/2008/layout/NameandTitleOrganizationalChart"/>
    <dgm:cxn modelId="{A2282C13-68C4-1843-9C30-B402F2F879E1}" type="presParOf" srcId="{32FA9CA6-B5A4-F64D-B3AF-F90AF0A482DD}" destId="{A1D814D6-EF9D-8A4A-A882-5B17637E4AE6}" srcOrd="2" destOrd="0" presId="urn:microsoft.com/office/officeart/2008/layout/NameandTitleOrganizationalChart"/>
    <dgm:cxn modelId="{D79C513B-4E02-914B-A2E0-9CF10B88FF41}" type="presParOf" srcId="{794E3950-30E7-AD4D-B139-A5F8B5DA6429}" destId="{3CD41C47-2032-3341-AAC3-55D8F2C7A695}" srcOrd="2" destOrd="0" presId="urn:microsoft.com/office/officeart/2008/layout/NameandTitleOrganizationalChart"/>
    <dgm:cxn modelId="{0E9C9E17-3380-974C-935A-5E4E2A22EF78}" type="presParOf" srcId="{3CD41C47-2032-3341-AAC3-55D8F2C7A695}" destId="{1D587302-AD33-9A44-B2E5-3282C08913BA}" srcOrd="0" destOrd="0" presId="urn:microsoft.com/office/officeart/2008/layout/NameandTitleOrganizationalChart"/>
    <dgm:cxn modelId="{31A0FCB9-0266-AB48-A408-9F8B3573494F}" type="presParOf" srcId="{3CD41C47-2032-3341-AAC3-55D8F2C7A695}" destId="{CB6EC13E-2E33-7745-BE9F-366B922E5678}" srcOrd="1" destOrd="0" presId="urn:microsoft.com/office/officeart/2008/layout/NameandTitleOrganizationalChart"/>
    <dgm:cxn modelId="{93FB8CA7-1D8F-154C-A579-992581B475D1}" type="presParOf" srcId="{CB6EC13E-2E33-7745-BE9F-366B922E5678}" destId="{29F8F396-951A-3D44-AB6A-77AF28FF07A0}" srcOrd="0" destOrd="0" presId="urn:microsoft.com/office/officeart/2008/layout/NameandTitleOrganizationalChart"/>
    <dgm:cxn modelId="{B5AF1A48-0B98-9E49-8FBC-A7B9308E43E0}" type="presParOf" srcId="{29F8F396-951A-3D44-AB6A-77AF28FF07A0}" destId="{A43A9A86-EBDA-564C-A4F5-2C4EAB2EB7AE}" srcOrd="0" destOrd="0" presId="urn:microsoft.com/office/officeart/2008/layout/NameandTitleOrganizationalChart"/>
    <dgm:cxn modelId="{1F048DB1-26DC-D44A-A71D-198A98A7F294}" type="presParOf" srcId="{29F8F396-951A-3D44-AB6A-77AF28FF07A0}" destId="{3C916377-BB6C-4842-9D17-C4CF1A929467}" srcOrd="1" destOrd="0" presId="urn:microsoft.com/office/officeart/2008/layout/NameandTitleOrganizationalChart"/>
    <dgm:cxn modelId="{6FEFC236-34C9-564C-975A-80CA94580B06}" type="presParOf" srcId="{29F8F396-951A-3D44-AB6A-77AF28FF07A0}" destId="{F2123A00-5D0B-8E42-81AC-15D2C7BC5C6B}" srcOrd="2" destOrd="0" presId="urn:microsoft.com/office/officeart/2008/layout/NameandTitleOrganizationalChart"/>
    <dgm:cxn modelId="{F6041A42-CA3F-8F4E-AC62-14320FE8A786}" type="presParOf" srcId="{CB6EC13E-2E33-7745-BE9F-366B922E5678}" destId="{57359DD3-B05D-014D-8B72-A675ABC18924}" srcOrd="1" destOrd="0" presId="urn:microsoft.com/office/officeart/2008/layout/NameandTitleOrganizationalChart"/>
    <dgm:cxn modelId="{935F63B2-A7FA-FD4D-AFF5-37B8C3F12B28}" type="presParOf" srcId="{CB6EC13E-2E33-7745-BE9F-366B922E5678}" destId="{6DC05811-BF2E-1B4C-A361-C15DF013A59A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CB6C1-8E62-8047-B261-91076FCEA719}">
      <dsp:nvSpPr>
        <dsp:cNvPr id="0" name=""/>
        <dsp:cNvSpPr/>
      </dsp:nvSpPr>
      <dsp:spPr>
        <a:xfrm>
          <a:off x="2371996" y="1594209"/>
          <a:ext cx="169258" cy="552956"/>
        </a:xfrm>
        <a:custGeom>
          <a:avLst/>
          <a:gdLst/>
          <a:ahLst/>
          <a:cxnLst/>
          <a:rect l="0" t="0" r="0" b="0"/>
          <a:pathLst>
            <a:path>
              <a:moveTo>
                <a:pt x="169258" y="0"/>
              </a:moveTo>
              <a:lnTo>
                <a:pt x="169258" y="552956"/>
              </a:lnTo>
              <a:lnTo>
                <a:pt x="0" y="5529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92C43-D058-2F40-BA15-08D95F80CB7D}">
      <dsp:nvSpPr>
        <dsp:cNvPr id="0" name=""/>
        <dsp:cNvSpPr/>
      </dsp:nvSpPr>
      <dsp:spPr>
        <a:xfrm>
          <a:off x="2541254" y="1594209"/>
          <a:ext cx="1994148" cy="110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6200"/>
              </a:lnTo>
              <a:lnTo>
                <a:pt x="1994148" y="986200"/>
              </a:lnTo>
              <a:lnTo>
                <a:pt x="1994148" y="1105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4728A-D47E-0548-A262-57B942D84A5F}">
      <dsp:nvSpPr>
        <dsp:cNvPr id="0" name=""/>
        <dsp:cNvSpPr/>
      </dsp:nvSpPr>
      <dsp:spPr>
        <a:xfrm>
          <a:off x="2541254" y="1594209"/>
          <a:ext cx="664716" cy="1105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6200"/>
              </a:lnTo>
              <a:lnTo>
                <a:pt x="664716" y="986200"/>
              </a:lnTo>
              <a:lnTo>
                <a:pt x="664716" y="1105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BD7ECC-38C3-D34F-B65C-BD0E42368580}">
      <dsp:nvSpPr>
        <dsp:cNvPr id="0" name=""/>
        <dsp:cNvSpPr/>
      </dsp:nvSpPr>
      <dsp:spPr>
        <a:xfrm>
          <a:off x="1876538" y="1594209"/>
          <a:ext cx="664716" cy="1105912"/>
        </a:xfrm>
        <a:custGeom>
          <a:avLst/>
          <a:gdLst/>
          <a:ahLst/>
          <a:cxnLst/>
          <a:rect l="0" t="0" r="0" b="0"/>
          <a:pathLst>
            <a:path>
              <a:moveTo>
                <a:pt x="664716" y="0"/>
              </a:moveTo>
              <a:lnTo>
                <a:pt x="664716" y="986200"/>
              </a:lnTo>
              <a:lnTo>
                <a:pt x="0" y="986200"/>
              </a:lnTo>
              <a:lnTo>
                <a:pt x="0" y="1105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4EA4E3-193F-3B4D-8669-58370F66797C}">
      <dsp:nvSpPr>
        <dsp:cNvPr id="0" name=""/>
        <dsp:cNvSpPr/>
      </dsp:nvSpPr>
      <dsp:spPr>
        <a:xfrm>
          <a:off x="547106" y="1594209"/>
          <a:ext cx="1994148" cy="1105912"/>
        </a:xfrm>
        <a:custGeom>
          <a:avLst/>
          <a:gdLst/>
          <a:ahLst/>
          <a:cxnLst/>
          <a:rect l="0" t="0" r="0" b="0"/>
          <a:pathLst>
            <a:path>
              <a:moveTo>
                <a:pt x="1994148" y="0"/>
              </a:moveTo>
              <a:lnTo>
                <a:pt x="1994148" y="986200"/>
              </a:lnTo>
              <a:lnTo>
                <a:pt x="0" y="986200"/>
              </a:lnTo>
              <a:lnTo>
                <a:pt x="0" y="11059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3D3CC-6B3B-374E-8D87-68A8FDCE705E}">
      <dsp:nvSpPr>
        <dsp:cNvPr id="0" name=""/>
        <dsp:cNvSpPr/>
      </dsp:nvSpPr>
      <dsp:spPr>
        <a:xfrm>
          <a:off x="2045796" y="1081157"/>
          <a:ext cx="990916" cy="5130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7239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Head</a:t>
          </a:r>
        </a:p>
      </dsp:txBody>
      <dsp:txXfrm>
        <a:off x="2045796" y="1081157"/>
        <a:ext cx="990916" cy="513052"/>
      </dsp:txXfrm>
    </dsp:sp>
    <dsp:sp modelId="{6561A896-CC0E-6047-8382-E7C9AE8CFBF2}">
      <dsp:nvSpPr>
        <dsp:cNvPr id="0" name=""/>
        <dsp:cNvSpPr/>
      </dsp:nvSpPr>
      <dsp:spPr>
        <a:xfrm>
          <a:off x="2243979" y="1480197"/>
          <a:ext cx="891824" cy="171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F. Retiere</a:t>
          </a:r>
        </a:p>
      </dsp:txBody>
      <dsp:txXfrm>
        <a:off x="2243979" y="1480197"/>
        <a:ext cx="891824" cy="171017"/>
      </dsp:txXfrm>
    </dsp:sp>
    <dsp:sp modelId="{51C8EC63-C21D-B74F-B4B5-DD68E41A3F1C}">
      <dsp:nvSpPr>
        <dsp:cNvPr id="0" name=""/>
        <dsp:cNvSpPr/>
      </dsp:nvSpPr>
      <dsp:spPr>
        <a:xfrm>
          <a:off x="51648" y="2700122"/>
          <a:ext cx="990916" cy="5130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7239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DAQ</a:t>
          </a:r>
        </a:p>
      </dsp:txBody>
      <dsp:txXfrm>
        <a:off x="51648" y="2700122"/>
        <a:ext cx="990916" cy="513052"/>
      </dsp:txXfrm>
    </dsp:sp>
    <dsp:sp modelId="{479C1FBE-315F-FE45-A796-34F0C5A9547F}">
      <dsp:nvSpPr>
        <dsp:cNvPr id="0" name=""/>
        <dsp:cNvSpPr/>
      </dsp:nvSpPr>
      <dsp:spPr>
        <a:xfrm>
          <a:off x="249831" y="3099163"/>
          <a:ext cx="891824" cy="171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/>
            <a:t>P-A. </a:t>
          </a:r>
          <a:r>
            <a:rPr lang="en-US" sz="1000" kern="1200" err="1"/>
            <a:t>Amaudruz</a:t>
          </a:r>
          <a:endParaRPr lang="en-US" sz="1000" kern="1200"/>
        </a:p>
      </dsp:txBody>
      <dsp:txXfrm>
        <a:off x="249831" y="3099163"/>
        <a:ext cx="891824" cy="171017"/>
      </dsp:txXfrm>
    </dsp:sp>
    <dsp:sp modelId="{AEBD3AAD-95DC-5244-9AA6-5CDACB38FB1B}">
      <dsp:nvSpPr>
        <dsp:cNvPr id="0" name=""/>
        <dsp:cNvSpPr/>
      </dsp:nvSpPr>
      <dsp:spPr>
        <a:xfrm>
          <a:off x="1381080" y="2700122"/>
          <a:ext cx="990916" cy="5130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7239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Detectors</a:t>
          </a:r>
        </a:p>
      </dsp:txBody>
      <dsp:txXfrm>
        <a:off x="1381080" y="2700122"/>
        <a:ext cx="990916" cy="513052"/>
      </dsp:txXfrm>
    </dsp:sp>
    <dsp:sp modelId="{A4944471-C762-F848-A1C6-6AB508F37D8E}">
      <dsp:nvSpPr>
        <dsp:cNvPr id="0" name=""/>
        <dsp:cNvSpPr/>
      </dsp:nvSpPr>
      <dsp:spPr>
        <a:xfrm>
          <a:off x="1579263" y="3099163"/>
          <a:ext cx="891824" cy="171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P. Lu</a:t>
          </a:r>
        </a:p>
      </dsp:txBody>
      <dsp:txXfrm>
        <a:off x="1579263" y="3099163"/>
        <a:ext cx="891824" cy="171017"/>
      </dsp:txXfrm>
    </dsp:sp>
    <dsp:sp modelId="{BB3922A6-6815-CC40-BEAE-29C520693A00}">
      <dsp:nvSpPr>
        <dsp:cNvPr id="0" name=""/>
        <dsp:cNvSpPr/>
      </dsp:nvSpPr>
      <dsp:spPr>
        <a:xfrm>
          <a:off x="2710512" y="2700122"/>
          <a:ext cx="990916" cy="5130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7239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Electronics dev.</a:t>
          </a:r>
        </a:p>
      </dsp:txBody>
      <dsp:txXfrm>
        <a:off x="2710512" y="2700122"/>
        <a:ext cx="990916" cy="513052"/>
      </dsp:txXfrm>
    </dsp:sp>
    <dsp:sp modelId="{4C0733A3-0E21-774A-A27D-716343C1BA6A}">
      <dsp:nvSpPr>
        <dsp:cNvPr id="0" name=""/>
        <dsp:cNvSpPr/>
      </dsp:nvSpPr>
      <dsp:spPr>
        <a:xfrm>
          <a:off x="2908695" y="3099163"/>
          <a:ext cx="891824" cy="171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D. Bishop</a:t>
          </a:r>
        </a:p>
      </dsp:txBody>
      <dsp:txXfrm>
        <a:off x="2908695" y="3099163"/>
        <a:ext cx="891824" cy="171017"/>
      </dsp:txXfrm>
    </dsp:sp>
    <dsp:sp modelId="{8F54994B-399D-044E-BB17-06A750A13925}">
      <dsp:nvSpPr>
        <dsp:cNvPr id="0" name=""/>
        <dsp:cNvSpPr/>
      </dsp:nvSpPr>
      <dsp:spPr>
        <a:xfrm>
          <a:off x="4039944" y="2700122"/>
          <a:ext cx="990916" cy="5130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7239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Physics Tech.</a:t>
          </a:r>
        </a:p>
      </dsp:txBody>
      <dsp:txXfrm>
        <a:off x="4039944" y="2700122"/>
        <a:ext cx="990916" cy="513052"/>
      </dsp:txXfrm>
    </dsp:sp>
    <dsp:sp modelId="{E64F5E15-5838-9246-AFD8-D13DA9E13711}">
      <dsp:nvSpPr>
        <dsp:cNvPr id="0" name=""/>
        <dsp:cNvSpPr/>
      </dsp:nvSpPr>
      <dsp:spPr>
        <a:xfrm>
          <a:off x="4238127" y="3099163"/>
          <a:ext cx="891824" cy="171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N. </a:t>
          </a:r>
          <a:r>
            <a:rPr lang="en-US" sz="1100" kern="1200" err="1"/>
            <a:t>Hessey</a:t>
          </a:r>
          <a:endParaRPr lang="en-US" sz="1100" kern="1200"/>
        </a:p>
      </dsp:txBody>
      <dsp:txXfrm>
        <a:off x="4238127" y="3099163"/>
        <a:ext cx="891824" cy="171017"/>
      </dsp:txXfrm>
    </dsp:sp>
    <dsp:sp modelId="{1C13479F-5221-DC47-A691-48A3354A2F89}">
      <dsp:nvSpPr>
        <dsp:cNvPr id="0" name=""/>
        <dsp:cNvSpPr/>
      </dsp:nvSpPr>
      <dsp:spPr>
        <a:xfrm>
          <a:off x="1381080" y="1890639"/>
          <a:ext cx="990916" cy="5130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72397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Deputy</a:t>
          </a:r>
        </a:p>
      </dsp:txBody>
      <dsp:txXfrm>
        <a:off x="1381080" y="1890639"/>
        <a:ext cx="990916" cy="513052"/>
      </dsp:txXfrm>
    </dsp:sp>
    <dsp:sp modelId="{E6DC98B2-FB6B-3D49-A9CE-A9DAD538977E}">
      <dsp:nvSpPr>
        <dsp:cNvPr id="0" name=""/>
        <dsp:cNvSpPr/>
      </dsp:nvSpPr>
      <dsp:spPr>
        <a:xfrm>
          <a:off x="1579263" y="2289680"/>
          <a:ext cx="891824" cy="1710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TBA</a:t>
          </a:r>
        </a:p>
      </dsp:txBody>
      <dsp:txXfrm>
        <a:off x="1579263" y="2289680"/>
        <a:ext cx="891824" cy="1710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87302-AD33-9A44-B2E5-3282C08913BA}">
      <dsp:nvSpPr>
        <dsp:cNvPr id="0" name=""/>
        <dsp:cNvSpPr/>
      </dsp:nvSpPr>
      <dsp:spPr>
        <a:xfrm>
          <a:off x="2417517" y="1715178"/>
          <a:ext cx="134044" cy="437916"/>
        </a:xfrm>
        <a:custGeom>
          <a:avLst/>
          <a:gdLst/>
          <a:ahLst/>
          <a:cxnLst/>
          <a:rect l="0" t="0" r="0" b="0"/>
          <a:pathLst>
            <a:path>
              <a:moveTo>
                <a:pt x="134044" y="0"/>
              </a:moveTo>
              <a:lnTo>
                <a:pt x="134044" y="437916"/>
              </a:lnTo>
              <a:lnTo>
                <a:pt x="0" y="4379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C8D10-356F-0F46-905F-662CA2EFA70C}">
      <dsp:nvSpPr>
        <dsp:cNvPr id="0" name=""/>
        <dsp:cNvSpPr/>
      </dsp:nvSpPr>
      <dsp:spPr>
        <a:xfrm>
          <a:off x="2551561" y="1715178"/>
          <a:ext cx="2105702" cy="875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027"/>
              </a:lnTo>
              <a:lnTo>
                <a:pt x="2105702" y="781027"/>
              </a:lnTo>
              <a:lnTo>
                <a:pt x="2105702" y="875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6641C4-96BC-A440-809F-86506C707B51}">
      <dsp:nvSpPr>
        <dsp:cNvPr id="0" name=""/>
        <dsp:cNvSpPr/>
      </dsp:nvSpPr>
      <dsp:spPr>
        <a:xfrm>
          <a:off x="2551561" y="1715178"/>
          <a:ext cx="1052851" cy="875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1027"/>
              </a:lnTo>
              <a:lnTo>
                <a:pt x="1052851" y="781027"/>
              </a:lnTo>
              <a:lnTo>
                <a:pt x="1052851" y="875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5F945-3095-AA49-B1BC-48EE342B6724}">
      <dsp:nvSpPr>
        <dsp:cNvPr id="0" name=""/>
        <dsp:cNvSpPr/>
      </dsp:nvSpPr>
      <dsp:spPr>
        <a:xfrm>
          <a:off x="2505841" y="1715178"/>
          <a:ext cx="91440" cy="875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5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C6431-DBA8-9048-9D2D-68E926206575}">
      <dsp:nvSpPr>
        <dsp:cNvPr id="0" name=""/>
        <dsp:cNvSpPr/>
      </dsp:nvSpPr>
      <dsp:spPr>
        <a:xfrm>
          <a:off x="1498710" y="1715178"/>
          <a:ext cx="1052851" cy="875833"/>
        </a:xfrm>
        <a:custGeom>
          <a:avLst/>
          <a:gdLst/>
          <a:ahLst/>
          <a:cxnLst/>
          <a:rect l="0" t="0" r="0" b="0"/>
          <a:pathLst>
            <a:path>
              <a:moveTo>
                <a:pt x="1052851" y="0"/>
              </a:moveTo>
              <a:lnTo>
                <a:pt x="1052851" y="781027"/>
              </a:lnTo>
              <a:lnTo>
                <a:pt x="0" y="781027"/>
              </a:lnTo>
              <a:lnTo>
                <a:pt x="0" y="875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50035-5C8E-3B45-B802-33B11F8A16A5}">
      <dsp:nvSpPr>
        <dsp:cNvPr id="0" name=""/>
        <dsp:cNvSpPr/>
      </dsp:nvSpPr>
      <dsp:spPr>
        <a:xfrm>
          <a:off x="445859" y="1715178"/>
          <a:ext cx="2105702" cy="875833"/>
        </a:xfrm>
        <a:custGeom>
          <a:avLst/>
          <a:gdLst/>
          <a:ahLst/>
          <a:cxnLst/>
          <a:rect l="0" t="0" r="0" b="0"/>
          <a:pathLst>
            <a:path>
              <a:moveTo>
                <a:pt x="2105702" y="0"/>
              </a:moveTo>
              <a:lnTo>
                <a:pt x="2105702" y="781027"/>
              </a:lnTo>
              <a:lnTo>
                <a:pt x="0" y="781027"/>
              </a:lnTo>
              <a:lnTo>
                <a:pt x="0" y="875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2A53B-E49D-5E41-9B47-FC84B14DACA7}">
      <dsp:nvSpPr>
        <dsp:cNvPr id="0" name=""/>
        <dsp:cNvSpPr/>
      </dsp:nvSpPr>
      <dsp:spPr>
        <a:xfrm>
          <a:off x="2159181" y="1308864"/>
          <a:ext cx="784761" cy="406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5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Head</a:t>
          </a:r>
        </a:p>
      </dsp:txBody>
      <dsp:txXfrm>
        <a:off x="2159181" y="1308864"/>
        <a:ext cx="784761" cy="406314"/>
      </dsp:txXfrm>
    </dsp:sp>
    <dsp:sp modelId="{D739425D-59C2-0443-98C1-4C4CF8DA7A48}">
      <dsp:nvSpPr>
        <dsp:cNvPr id="0" name=""/>
        <dsp:cNvSpPr/>
      </dsp:nvSpPr>
      <dsp:spPr>
        <a:xfrm>
          <a:off x="2316133" y="1624886"/>
          <a:ext cx="706285" cy="135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316133" y="1624886"/>
        <a:ext cx="706285" cy="135438"/>
      </dsp:txXfrm>
    </dsp:sp>
    <dsp:sp modelId="{692AF174-356C-7645-891F-FCB2BF0DBEDB}">
      <dsp:nvSpPr>
        <dsp:cNvPr id="0" name=""/>
        <dsp:cNvSpPr/>
      </dsp:nvSpPr>
      <dsp:spPr>
        <a:xfrm>
          <a:off x="53478" y="2591012"/>
          <a:ext cx="784761" cy="406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5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DAQ</a:t>
          </a:r>
        </a:p>
      </dsp:txBody>
      <dsp:txXfrm>
        <a:off x="53478" y="2591012"/>
        <a:ext cx="784761" cy="406314"/>
      </dsp:txXfrm>
    </dsp:sp>
    <dsp:sp modelId="{9269A4C7-1D9F-9444-B607-851115FF24D7}">
      <dsp:nvSpPr>
        <dsp:cNvPr id="0" name=""/>
        <dsp:cNvSpPr/>
      </dsp:nvSpPr>
      <dsp:spPr>
        <a:xfrm>
          <a:off x="210431" y="2907035"/>
          <a:ext cx="706285" cy="135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10431" y="2907035"/>
        <a:ext cx="706285" cy="135438"/>
      </dsp:txXfrm>
    </dsp:sp>
    <dsp:sp modelId="{E684A7FA-D7F8-1D48-A800-FF3F18432669}">
      <dsp:nvSpPr>
        <dsp:cNvPr id="0" name=""/>
        <dsp:cNvSpPr/>
      </dsp:nvSpPr>
      <dsp:spPr>
        <a:xfrm>
          <a:off x="1106329" y="2591012"/>
          <a:ext cx="784761" cy="406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5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Systems</a:t>
          </a:r>
        </a:p>
      </dsp:txBody>
      <dsp:txXfrm>
        <a:off x="1106329" y="2591012"/>
        <a:ext cx="784761" cy="406314"/>
      </dsp:txXfrm>
    </dsp:sp>
    <dsp:sp modelId="{500A1D4C-BFFB-1947-BA8A-320D1207698D}">
      <dsp:nvSpPr>
        <dsp:cNvPr id="0" name=""/>
        <dsp:cNvSpPr/>
      </dsp:nvSpPr>
      <dsp:spPr>
        <a:xfrm>
          <a:off x="1263282" y="2907035"/>
          <a:ext cx="706285" cy="135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263282" y="2907035"/>
        <a:ext cx="706285" cy="135438"/>
      </dsp:txXfrm>
    </dsp:sp>
    <dsp:sp modelId="{FD5FF0FA-2121-8149-B192-AF02C31E4621}">
      <dsp:nvSpPr>
        <dsp:cNvPr id="0" name=""/>
        <dsp:cNvSpPr/>
      </dsp:nvSpPr>
      <dsp:spPr>
        <a:xfrm>
          <a:off x="2159181" y="2591012"/>
          <a:ext cx="784761" cy="406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5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Electronics</a:t>
          </a:r>
        </a:p>
      </dsp:txBody>
      <dsp:txXfrm>
        <a:off x="2159181" y="2591012"/>
        <a:ext cx="784761" cy="406314"/>
      </dsp:txXfrm>
    </dsp:sp>
    <dsp:sp modelId="{4BBA574B-A6C4-5349-A9A4-86AEFE6317BC}">
      <dsp:nvSpPr>
        <dsp:cNvPr id="0" name=""/>
        <dsp:cNvSpPr/>
      </dsp:nvSpPr>
      <dsp:spPr>
        <a:xfrm>
          <a:off x="2316133" y="2907035"/>
          <a:ext cx="706285" cy="135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316133" y="2907035"/>
        <a:ext cx="706285" cy="135438"/>
      </dsp:txXfrm>
    </dsp:sp>
    <dsp:sp modelId="{8181BE1A-1AF5-BB4E-917B-8C93EB889630}">
      <dsp:nvSpPr>
        <dsp:cNvPr id="0" name=""/>
        <dsp:cNvSpPr/>
      </dsp:nvSpPr>
      <dsp:spPr>
        <a:xfrm>
          <a:off x="3212032" y="2591012"/>
          <a:ext cx="784761" cy="406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5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Concept</a:t>
          </a:r>
        </a:p>
      </dsp:txBody>
      <dsp:txXfrm>
        <a:off x="3212032" y="2591012"/>
        <a:ext cx="784761" cy="406314"/>
      </dsp:txXfrm>
    </dsp:sp>
    <dsp:sp modelId="{2EFBE921-E952-544E-9FB9-CD83E1825252}">
      <dsp:nvSpPr>
        <dsp:cNvPr id="0" name=""/>
        <dsp:cNvSpPr/>
      </dsp:nvSpPr>
      <dsp:spPr>
        <a:xfrm>
          <a:off x="3368984" y="2907035"/>
          <a:ext cx="706285" cy="135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368984" y="2907035"/>
        <a:ext cx="706285" cy="135438"/>
      </dsp:txXfrm>
    </dsp:sp>
    <dsp:sp modelId="{616CAB9D-1EE0-B24E-BB75-EA92907C1AD6}">
      <dsp:nvSpPr>
        <dsp:cNvPr id="0" name=""/>
        <dsp:cNvSpPr/>
      </dsp:nvSpPr>
      <dsp:spPr>
        <a:xfrm>
          <a:off x="4264883" y="2591012"/>
          <a:ext cx="784761" cy="406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5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Strategy</a:t>
          </a:r>
        </a:p>
      </dsp:txBody>
      <dsp:txXfrm>
        <a:off x="4264883" y="2591012"/>
        <a:ext cx="784761" cy="406314"/>
      </dsp:txXfrm>
    </dsp:sp>
    <dsp:sp modelId="{C169FEA2-B573-4441-BB7F-AD5C5AC0FFD0}">
      <dsp:nvSpPr>
        <dsp:cNvPr id="0" name=""/>
        <dsp:cNvSpPr/>
      </dsp:nvSpPr>
      <dsp:spPr>
        <a:xfrm>
          <a:off x="4421835" y="2907035"/>
          <a:ext cx="706285" cy="135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421835" y="2907035"/>
        <a:ext cx="706285" cy="135438"/>
      </dsp:txXfrm>
    </dsp:sp>
    <dsp:sp modelId="{A43A9A86-EBDA-564C-A4F5-2C4EAB2EB7AE}">
      <dsp:nvSpPr>
        <dsp:cNvPr id="0" name=""/>
        <dsp:cNvSpPr/>
      </dsp:nvSpPr>
      <dsp:spPr>
        <a:xfrm>
          <a:off x="1632755" y="1949938"/>
          <a:ext cx="784761" cy="406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5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Deputy</a:t>
          </a:r>
        </a:p>
      </dsp:txBody>
      <dsp:txXfrm>
        <a:off x="1632755" y="1949938"/>
        <a:ext cx="784761" cy="406314"/>
      </dsp:txXfrm>
    </dsp:sp>
    <dsp:sp modelId="{3C916377-BB6C-4842-9D17-C4CF1A929467}">
      <dsp:nvSpPr>
        <dsp:cNvPr id="0" name=""/>
        <dsp:cNvSpPr/>
      </dsp:nvSpPr>
      <dsp:spPr>
        <a:xfrm>
          <a:off x="1789707" y="2265961"/>
          <a:ext cx="706285" cy="135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5080" rIns="20320" bIns="5080" numCol="1" spcCol="1270" anchor="ctr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789707" y="2265961"/>
        <a:ext cx="706285" cy="135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E663B-473E-5C44-8F6E-72E796BF2D78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248568-BEF8-F54B-A23B-70CC85FE8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70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B0F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555244-E6C6-3741-930F-1DE9E11EE1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80" y="204095"/>
            <a:ext cx="1947186" cy="3503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ACEFEC3-2A5C-4B4C-8821-A7D3A0E8A9E8}"/>
              </a:ext>
            </a:extLst>
          </p:cNvPr>
          <p:cNvSpPr txBox="1"/>
          <p:nvPr userDrawn="1"/>
        </p:nvSpPr>
        <p:spPr>
          <a:xfrm rot="16200000">
            <a:off x="10098877" y="4771510"/>
            <a:ext cx="3514724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Discovery,</a:t>
            </a:r>
          </a:p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accelerated</a:t>
            </a:r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32">
            <a:extLst>
              <a:ext uri="{FF2B5EF4-FFF2-40B4-BE49-F238E27FC236}">
                <a16:creationId xmlns:a16="http://schemas.microsoft.com/office/drawing/2014/main" id="{7F2CD640-DFC6-4A0D-A3FA-411EC82FD5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/>
            <a:ext uri="{91240B29-F687-4f45-9708-019B960494DF}"/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DACFA-89FF-4316-9D09-68DBA7D5B95F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752080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>
            <a:spLocks noGrp="1"/>
          </p:cNvSpPr>
          <p:nvPr>
            <p:ph type="body" sz="quarter" idx="13"/>
          </p:nvPr>
        </p:nvSpPr>
        <p:spPr>
          <a:xfrm>
            <a:off x="381000" y="342919"/>
            <a:ext cx="10477500" cy="30001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1457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687" cap="all" spc="84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92" name="Image"/>
          <p:cNvSpPr>
            <a:spLocks noGrp="1"/>
          </p:cNvSpPr>
          <p:nvPr>
            <p:ph type="pic" sz="half" idx="14"/>
          </p:nvPr>
        </p:nvSpPr>
        <p:spPr>
          <a:xfrm>
            <a:off x="6667500" y="1080492"/>
            <a:ext cx="5143500" cy="54828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Title Text"/>
          <p:cNvSpPr txBox="1">
            <a:spLocks noGrp="1"/>
          </p:cNvSpPr>
          <p:nvPr>
            <p:ph type="title"/>
          </p:nvPr>
        </p:nvSpPr>
        <p:spPr>
          <a:xfrm>
            <a:off x="381000" y="1080492"/>
            <a:ext cx="5905500" cy="50899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81000" y="1928812"/>
            <a:ext cx="5905500" cy="429518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1969"/>
            </a:lvl1pPr>
            <a:lvl2pPr>
              <a:buClr>
                <a:schemeClr val="accent1"/>
              </a:buClr>
              <a:buChar char="▸"/>
              <a:defRPr sz="1969"/>
            </a:lvl2pPr>
            <a:lvl3pPr>
              <a:buClr>
                <a:schemeClr val="accent1"/>
              </a:buClr>
              <a:buChar char="▸"/>
              <a:defRPr sz="1969"/>
            </a:lvl3pPr>
            <a:lvl4pPr>
              <a:buClr>
                <a:schemeClr val="accent1"/>
              </a:buClr>
              <a:buChar char="▸"/>
              <a:defRPr sz="1969"/>
            </a:lvl4pPr>
            <a:lvl5pPr>
              <a:buClr>
                <a:schemeClr val="accent1"/>
              </a:buClr>
              <a:buChar char="▸"/>
              <a:defRPr sz="196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24959" y="303609"/>
            <a:ext cx="381466" cy="32146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489992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indent="-324000">
              <a:buFont typeface="Wingdings" pitchFamily="2" charset="2"/>
              <a:buChar char=""/>
              <a:defRPr sz="2100" b="1">
                <a:solidFill>
                  <a:srgbClr val="C00000"/>
                </a:solidFill>
                <a:latin typeface="Times" pitchFamily="18" charset="0"/>
                <a:cs typeface="Times" pitchFamily="18" charset="0"/>
              </a:defRPr>
            </a:lvl1pPr>
            <a:lvl2pPr>
              <a:buFont typeface="Wingdings" pitchFamily="2" charset="2"/>
              <a:buChar char="Ø"/>
              <a:defRPr sz="1800" b="1">
                <a:solidFill>
                  <a:schemeClr val="tx1"/>
                </a:solidFill>
                <a:latin typeface="Times" pitchFamily="18" charset="0"/>
                <a:cs typeface="Times" pitchFamily="18" charset="0"/>
              </a:defRPr>
            </a:lvl2pPr>
            <a:lvl3pPr>
              <a:buFont typeface="Arial" pitchFamily="34" charset="0"/>
              <a:buChar char="•"/>
              <a:defRPr sz="1500" b="1">
                <a:solidFill>
                  <a:srgbClr val="0000FF"/>
                </a:solidFill>
                <a:latin typeface="Times" pitchFamily="18" charset="0"/>
                <a:cs typeface="Times" pitchFamily="18" charset="0"/>
              </a:defRPr>
            </a:lvl3pPr>
            <a:lvl4pPr>
              <a:buFont typeface="Wingdings" pitchFamily="2" charset="2"/>
              <a:buChar char="ü"/>
              <a:defRPr sz="1350" b="1">
                <a:solidFill>
                  <a:srgbClr val="002060"/>
                </a:solidFill>
                <a:latin typeface="Times" pitchFamily="18" charset="0"/>
                <a:cs typeface="Times" pitchFamily="18" charset="0"/>
              </a:defRPr>
            </a:lvl4pPr>
            <a:lvl5pPr>
              <a:defRPr>
                <a:latin typeface="Times" pitchFamily="18" charset="0"/>
                <a:cs typeface="Times" pitchFamily="18" charset="0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358872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B0F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8AF288-740E-234C-8F15-F8C8F6A3E1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36" y="47351"/>
            <a:ext cx="1391328" cy="2503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7A400B-BE96-A64D-A130-7055B414AF78}"/>
              </a:ext>
            </a:extLst>
          </p:cNvPr>
          <p:cNvSpPr txBox="1"/>
          <p:nvPr userDrawn="1"/>
        </p:nvSpPr>
        <p:spPr>
          <a:xfrm rot="16200000">
            <a:off x="10098877" y="4771510"/>
            <a:ext cx="3514724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Discovery,</a:t>
            </a:r>
          </a:p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accelerated</a:t>
            </a:r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B0F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B2B4F1-A93A-D842-95D8-FF6CF3DB4A30}"/>
              </a:ext>
            </a:extLst>
          </p:cNvPr>
          <p:cNvSpPr txBox="1"/>
          <p:nvPr userDrawn="1"/>
        </p:nvSpPr>
        <p:spPr>
          <a:xfrm rot="16200000">
            <a:off x="10098877" y="4771510"/>
            <a:ext cx="3514724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Discovery,</a:t>
            </a:r>
          </a:p>
          <a:p>
            <a:pPr>
              <a:lnSpc>
                <a:spcPts val="1560"/>
              </a:lnSpc>
            </a:pPr>
            <a:r>
              <a:rPr lang="en-US" b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accelerated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64E81B-8EF2-1C4E-94ED-C6E77D3809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36" y="47351"/>
            <a:ext cx="1391328" cy="25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Thomas Brunner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Thomas Brunner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994E6F-2EAA-6D40-847A-8890DC58A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945" y="856734"/>
            <a:ext cx="11901055" cy="2387600"/>
          </a:xfrm>
        </p:spPr>
        <p:txBody>
          <a:bodyPr>
            <a:normAutofit/>
          </a:bodyPr>
          <a:lstStyle/>
          <a:p>
            <a:r>
              <a:rPr lang="en-CA"/>
              <a:t>Science Technology dept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2DF303-8E33-BB4C-A0F9-815797464E6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>
                <a:solidFill>
                  <a:srgbClr val="000000"/>
                </a:solidFill>
                <a:latin typeface="Times" pitchFamily="2" charset="0"/>
              </a:rPr>
              <a:t> </a:t>
            </a:r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EB38122-F07D-B143-882C-4FBDABA7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8353" y="3538654"/>
            <a:ext cx="9956792" cy="2893549"/>
          </a:xfrm>
        </p:spPr>
        <p:txBody>
          <a:bodyPr>
            <a:normAutofit/>
          </a:bodyPr>
          <a:lstStyle/>
          <a:p>
            <a:r>
              <a:rPr lang="de-DE">
                <a:cs typeface="Calibri"/>
              </a:rPr>
              <a:t>Fabrice Retiere</a:t>
            </a:r>
          </a:p>
          <a:p>
            <a:endParaRPr lang="de-DE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3867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028B-159B-4678-7392-DA6D8456A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Moving forward until next ACOT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4E4F2-5294-0613-7E68-D8AE84E6C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Department organization finalized</a:t>
            </a:r>
          </a:p>
          <a:p>
            <a:r>
              <a:rPr lang="en-US"/>
              <a:t>Group/dept manuals and training plans completed</a:t>
            </a:r>
          </a:p>
          <a:p>
            <a:pPr lvl="1"/>
            <a:r>
              <a:rPr lang="en-US"/>
              <a:t>Process for handing project in place</a:t>
            </a:r>
          </a:p>
          <a:p>
            <a:r>
              <a:rPr lang="en-US"/>
              <a:t>Project implementation process in place</a:t>
            </a:r>
          </a:p>
          <a:p>
            <a:r>
              <a:rPr lang="en-US"/>
              <a:t>Contribution to major projects established</a:t>
            </a:r>
          </a:p>
          <a:p>
            <a:r>
              <a:rPr lang="en-US"/>
              <a:t>Work on integration with pan-Canadian NSERC MRS started</a:t>
            </a:r>
          </a:p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5D82D-3894-1BBB-CBC7-2A21DD751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73585-B541-2FBC-0385-00CAD7A48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42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7FBA9-1D30-E7D9-FF51-42B3CE15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 Tech 3.0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CE697-FA25-B8B0-DC05-DA6CC6642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2014-2020 Sci Tech 1.0 – FR dept head, Nigel </a:t>
            </a:r>
            <a:r>
              <a:rPr lang="en-US" err="1"/>
              <a:t>Hessey</a:t>
            </a:r>
            <a:r>
              <a:rPr lang="en-US"/>
              <a:t> deputy</a:t>
            </a:r>
          </a:p>
          <a:p>
            <a:r>
              <a:rPr lang="en-US"/>
              <a:t>2020-2023 Sci Tech 2.0 – Nigel </a:t>
            </a:r>
            <a:r>
              <a:rPr lang="en-US" err="1"/>
              <a:t>Hessey</a:t>
            </a:r>
            <a:r>
              <a:rPr lang="en-US"/>
              <a:t> dept head, Beatrice Franke deputy</a:t>
            </a:r>
          </a:p>
          <a:p>
            <a:r>
              <a:rPr lang="en-US"/>
              <a:t>Since 1 Oct 2023 Sci Tech 3.0 – FR dept head, deputy TBA</a:t>
            </a:r>
          </a:p>
          <a:p>
            <a:pPr lvl="1"/>
            <a:r>
              <a:rPr lang="en-US"/>
              <a:t>Revisiting organization within 3 tenets: safety, fairness, impact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F4755-2D59-BFC1-C5F1-861CC183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182A6-57CF-34BC-04DE-05342247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36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560412-6D51-A25A-9F07-032D79FB0628}"/>
              </a:ext>
            </a:extLst>
          </p:cNvPr>
          <p:cNvSpPr/>
          <p:nvPr/>
        </p:nvSpPr>
        <p:spPr>
          <a:xfrm>
            <a:off x="9307287" y="3015344"/>
            <a:ext cx="2046514" cy="20682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3A5325-6370-91A9-65E4-644E7C323E3F}"/>
              </a:ext>
            </a:extLst>
          </p:cNvPr>
          <p:cNvSpPr/>
          <p:nvPr/>
        </p:nvSpPr>
        <p:spPr>
          <a:xfrm>
            <a:off x="7260772" y="3015343"/>
            <a:ext cx="2046514" cy="6531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480D10-23BD-E1A3-2A6E-4C99393EF691}"/>
              </a:ext>
            </a:extLst>
          </p:cNvPr>
          <p:cNvSpPr/>
          <p:nvPr/>
        </p:nvSpPr>
        <p:spPr>
          <a:xfrm>
            <a:off x="6096000" y="3668486"/>
            <a:ext cx="3211286" cy="141514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77EBA6-4678-5168-D75B-5743463C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 Tech 3.0 organization proposal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2E682E5-062B-C026-4AEE-9970FA304EC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2838866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DA6CDEC-0CEC-9BDD-DFE0-E4F1DA0825E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9541013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7FB6D-39A1-04D3-66E0-D6F87CE4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A839FF-61BD-E932-CB45-E2BFCF567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3</a:t>
            </a:fld>
            <a:endParaRPr lang="de-D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484FED-B8D1-CFA8-877E-CC16F512D7FF}"/>
              </a:ext>
            </a:extLst>
          </p:cNvPr>
          <p:cNvSpPr txBox="1"/>
          <p:nvPr/>
        </p:nvSpPr>
        <p:spPr>
          <a:xfrm>
            <a:off x="1154511" y="2033255"/>
            <a:ext cx="2578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2.0 - Current organization</a:t>
            </a:r>
          </a:p>
          <a:p>
            <a:r>
              <a:rPr lang="en-US"/>
              <a:t>Excluding minor update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6FD31A-54F8-E4C5-71F6-5480DF2CACA7}"/>
              </a:ext>
            </a:extLst>
          </p:cNvPr>
          <p:cNvSpPr txBox="1"/>
          <p:nvPr/>
        </p:nvSpPr>
        <p:spPr>
          <a:xfrm>
            <a:off x="7512211" y="2125589"/>
            <a:ext cx="3590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3.0 - Proposed updated organization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88F6B4-CF1E-ED65-B987-674E3A6FF9D5}"/>
              </a:ext>
            </a:extLst>
          </p:cNvPr>
          <p:cNvSpPr txBox="1"/>
          <p:nvPr/>
        </p:nvSpPr>
        <p:spPr>
          <a:xfrm>
            <a:off x="9565664" y="3606640"/>
            <a:ext cx="1791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Project initiation </a:t>
            </a:r>
          </a:p>
          <a:p>
            <a:r>
              <a:rPr lang="en-US"/>
              <a:t>and R&amp;D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26E676-C987-1BD5-E2C4-A1F0812E4B12}"/>
              </a:ext>
            </a:extLst>
          </p:cNvPr>
          <p:cNvSpPr txBox="1"/>
          <p:nvPr/>
        </p:nvSpPr>
        <p:spPr>
          <a:xfrm>
            <a:off x="6019800" y="4078678"/>
            <a:ext cx="240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Project implementation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709E8-961F-A78F-DD60-32D59FCDCC89}"/>
              </a:ext>
            </a:extLst>
          </p:cNvPr>
          <p:cNvSpPr txBox="1"/>
          <p:nvPr/>
        </p:nvSpPr>
        <p:spPr>
          <a:xfrm rot="19345906">
            <a:off x="8771984" y="5336309"/>
            <a:ext cx="337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Possible Sci Tech BAE in this group</a:t>
            </a:r>
          </a:p>
        </p:txBody>
      </p:sp>
    </p:spTree>
    <p:extLst>
      <p:ext uri="{BB962C8B-B14F-4D97-AF65-F5344CB8AC3E}">
        <p14:creationId xmlns:p14="http://schemas.microsoft.com/office/powerpoint/2010/main" val="232906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1107-00D1-3A19-6504-714AB9A00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 culture and scope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927CF-86AF-C559-CB52-4E968FEFA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Updating all training plan including management requirements</a:t>
            </a:r>
          </a:p>
          <a:p>
            <a:pPr lvl="1"/>
            <a:r>
              <a:rPr lang="en-US"/>
              <a:t>At department level focus training on management</a:t>
            </a:r>
          </a:p>
          <a:p>
            <a:pPr lvl="1"/>
            <a:r>
              <a:rPr lang="en-US"/>
              <a:t>Technical training at group level</a:t>
            </a:r>
          </a:p>
          <a:p>
            <a:r>
              <a:rPr lang="en-US"/>
              <a:t>Explicit definition of scope, role and responsibilities in dept/group manuals</a:t>
            </a:r>
          </a:p>
          <a:p>
            <a:pPr lvl="1"/>
            <a:r>
              <a:rPr lang="en-US"/>
              <a:t>Role of department head</a:t>
            </a:r>
          </a:p>
          <a:p>
            <a:pPr lvl="1"/>
            <a:r>
              <a:rPr lang="en-US"/>
              <a:t>Role of deputy</a:t>
            </a:r>
          </a:p>
          <a:p>
            <a:pPr lvl="1"/>
            <a:r>
              <a:rPr lang="en-US"/>
              <a:t>Role of group head</a:t>
            </a:r>
          </a:p>
          <a:p>
            <a:pPr lvl="1"/>
            <a:r>
              <a:rPr lang="en-US"/>
              <a:t>Project initiation process</a:t>
            </a:r>
          </a:p>
          <a:p>
            <a:pPr lvl="1"/>
            <a:r>
              <a:rPr lang="en-US"/>
              <a:t>Project implementation process</a:t>
            </a:r>
          </a:p>
          <a:p>
            <a:pPr lvl="2"/>
            <a:r>
              <a:rPr lang="en-US"/>
              <a:t>Integrate with the new Quarterly Project Prioritization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07F91-8C65-6247-085B-72BC26802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D391FF-AF0F-4348-CE71-B6E0CC1A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59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0353-BAF7-F341-FADB-270C61929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Fairness – Revisiting the project handling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20E06-968F-2E3A-BEBD-F3E69FD73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Initiation (up to GATE-1) under department head. </a:t>
            </a:r>
          </a:p>
          <a:p>
            <a:pPr lvl="1"/>
            <a:r>
              <a:rPr lang="en-US"/>
              <a:t>Assess project scope and relevance/match for Sci Tech in terms of technology and management</a:t>
            </a:r>
          </a:p>
          <a:p>
            <a:pPr lvl="1"/>
            <a:r>
              <a:rPr lang="en-US"/>
              <a:t>Define the strategy for project implementation if pass GATE-1. Hoping that GATE-1 will become a go/no-go process as a project size is only “known” at that point.</a:t>
            </a:r>
          </a:p>
          <a:p>
            <a:pPr lvl="1"/>
            <a:r>
              <a:rPr lang="en-US"/>
              <a:t>Aim to have only one entry point for Sci Tech work</a:t>
            </a:r>
          </a:p>
          <a:p>
            <a:pPr lvl="2"/>
            <a:r>
              <a:rPr lang="en-US"/>
              <a:t>Probably shared with NSERC MRS</a:t>
            </a:r>
          </a:p>
          <a:p>
            <a:r>
              <a:rPr lang="en-US"/>
              <a:t>Implementation </a:t>
            </a:r>
            <a:r>
              <a:rPr lang="en-US" i="1"/>
              <a:t>under deputy (probably)</a:t>
            </a:r>
          </a:p>
          <a:p>
            <a:pPr lvl="1"/>
            <a:r>
              <a:rPr lang="en-US"/>
              <a:t>For now, appointed Pietro Giampa as Project Implementation Coordinator</a:t>
            </a:r>
          </a:p>
          <a:p>
            <a:pPr lvl="1"/>
            <a:r>
              <a:rPr lang="en-US"/>
              <a:t>Augment QRPP process with Sci Tech project assessment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91C29-0BD0-9D56-DC3F-81D2EEA9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ACBAD8-CF56-5C7F-D375-E84C30A5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445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402BB-C24D-262B-66DE-5E672628E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Fairness - </a:t>
            </a:r>
            <a:br>
              <a:rPr lang="en-US"/>
            </a:br>
            <a:r>
              <a:rPr lang="en-US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59982-C773-1542-D553-39E7441C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5B30EB-F6DE-84C6-FFBE-5815D1C74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6</a:t>
            </a:fld>
            <a:endParaRPr lang="de-DE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7063E4-1B7E-443D-5518-0D32029CEA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/>
              <a:t>Pietro leading the review effort</a:t>
            </a:r>
          </a:p>
          <a:p>
            <a:r>
              <a:rPr lang="en-US"/>
              <a:t>Continue to track down effort not capture as projects…</a:t>
            </a:r>
          </a:p>
          <a:p>
            <a:r>
              <a:rPr lang="en-US"/>
              <a:t>Aim to have a strategy to put forward by next QRPP (early January)</a:t>
            </a:r>
          </a:p>
          <a:p>
            <a:pPr lvl="1"/>
            <a:r>
              <a:rPr lang="en-US"/>
              <a:t>Trade-off between projects</a:t>
            </a:r>
          </a:p>
        </p:txBody>
      </p:sp>
      <p:pic>
        <p:nvPicPr>
          <p:cNvPr id="14" name="Content Placeholder 9" descr="A screenshot of a computer&#10;&#10;Description automatically generated">
            <a:extLst>
              <a:ext uri="{FF2B5EF4-FFF2-40B4-BE49-F238E27FC236}">
                <a16:creationId xmlns:a16="http://schemas.microsoft.com/office/drawing/2014/main" id="{0D72C385-CF89-09EE-37DD-2508B59575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1" y="0"/>
            <a:ext cx="6172200" cy="6906090"/>
          </a:xfrm>
        </p:spPr>
      </p:pic>
    </p:spTree>
    <p:extLst>
      <p:ext uri="{BB962C8B-B14F-4D97-AF65-F5344CB8AC3E}">
        <p14:creationId xmlns:p14="http://schemas.microsoft.com/office/powerpoint/2010/main" val="340166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1E0E-500F-0D7F-F06F-DAD41CE7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– we need big visible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F22E8-C77B-FDBD-1D7F-F7850C388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HAICU? Take system development responsibility?</a:t>
            </a:r>
          </a:p>
          <a:p>
            <a:r>
              <a:rPr lang="en-US"/>
              <a:t>UCN EDM? Take system development responsibility?</a:t>
            </a:r>
          </a:p>
          <a:p>
            <a:r>
              <a:rPr lang="en-US" err="1"/>
              <a:t>nEXO</a:t>
            </a:r>
            <a:r>
              <a:rPr lang="en-US"/>
              <a:t>? Revisit contribution. Add DAQ on long run. Be engaged in facility development that will stay at TRIUMF?</a:t>
            </a:r>
          </a:p>
          <a:p>
            <a:r>
              <a:rPr lang="en-US"/>
              <a:t>P-ONE will most likely focus effort on DAQ</a:t>
            </a:r>
          </a:p>
          <a:p>
            <a:r>
              <a:rPr lang="en-US"/>
              <a:t>And looking at the next CFI round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F22B2-795F-2CAD-BCF7-153C8416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258B07-0D15-8A33-256E-F477916D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6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6446-EE1A-84AD-20A1-41087BDB3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strategy within academia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FA4D0-3AA3-0786-6301-81DB46349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/>
              <a:t>Within TRIUMF – Integrate or collaborate with detector and quantum centers should they happen</a:t>
            </a:r>
          </a:p>
          <a:p>
            <a:pPr lvl="1"/>
            <a:r>
              <a:rPr lang="en-US"/>
              <a:t>Detector center meant to safeguard R&amp;D effort</a:t>
            </a:r>
          </a:p>
          <a:p>
            <a:r>
              <a:rPr lang="en-US"/>
              <a:t>Leverage and drive CFI</a:t>
            </a:r>
          </a:p>
          <a:p>
            <a:pPr lvl="1"/>
            <a:r>
              <a:rPr lang="en-US"/>
              <a:t>Working on a CFI with SFU (new CERC, Darren Grant) and UBC (non physics) for infrastructure development focusing on integrated detectors from idea to innovation</a:t>
            </a:r>
          </a:p>
          <a:p>
            <a:pPr lvl="2"/>
            <a:r>
              <a:rPr lang="en-US"/>
              <a:t>Deliverables are cutting edge infrastructure enabling emergence of new technology AND solutions for tackling climate change and health care</a:t>
            </a:r>
          </a:p>
          <a:p>
            <a:pPr lvl="2"/>
            <a:r>
              <a:rPr lang="en-US"/>
              <a:t>Technologies include digital photon and particle detectors</a:t>
            </a:r>
          </a:p>
          <a:p>
            <a:pPr lvl="1"/>
            <a:r>
              <a:rPr lang="en-US"/>
              <a:t>Ensure that CFI leave some infrastructure at TRIUMF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56D56-A7C1-6499-AD9F-39EB5556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F46282-D5E6-2C09-DE38-60CCB3CF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220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728CD-9504-744E-E0BF-B9532E85A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strategy in technology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C059-8FB4-C951-B0E1-99511579A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Water monitoring system led by neutrino group</a:t>
            </a:r>
          </a:p>
          <a:p>
            <a:pPr lvl="1"/>
            <a:r>
              <a:rPr lang="en-US"/>
              <a:t>Focus on first nation</a:t>
            </a:r>
          </a:p>
          <a:p>
            <a:r>
              <a:rPr lang="en-US"/>
              <a:t>Forest fire early detection with </a:t>
            </a:r>
            <a:r>
              <a:rPr lang="en-US" err="1"/>
              <a:t>Sensenet</a:t>
            </a:r>
            <a:r>
              <a:rPr lang="en-US"/>
              <a:t> (Vancouver, BC)</a:t>
            </a:r>
          </a:p>
          <a:p>
            <a:pPr lvl="1"/>
            <a:r>
              <a:rPr lang="en-US"/>
              <a:t>TRIUMF focus on single photon air analysis (SPAA) sensor</a:t>
            </a:r>
          </a:p>
          <a:p>
            <a:pPr lvl="1"/>
            <a:r>
              <a:rPr lang="en-US"/>
              <a:t>Associated to NRC grant and foreseeing NSERC ALLIANCE grant</a:t>
            </a:r>
          </a:p>
          <a:p>
            <a:r>
              <a:rPr lang="en-US"/>
              <a:t>GHz neutron spectrometer with General Fusion (Richmond, BC)</a:t>
            </a:r>
          </a:p>
          <a:p>
            <a:pPr lvl="1"/>
            <a:r>
              <a:rPr lang="en-US"/>
              <a:t>MITACS grant for postdoc fellow. NSERC ALLIANCE grant submitted</a:t>
            </a:r>
          </a:p>
          <a:p>
            <a:r>
              <a:rPr lang="en-US"/>
              <a:t>Next generation </a:t>
            </a:r>
            <a:r>
              <a:rPr lang="en-US" err="1"/>
              <a:t>SiPM</a:t>
            </a:r>
            <a:r>
              <a:rPr lang="en-US"/>
              <a:t> development with Vessel-energy (Richmond, BC)</a:t>
            </a:r>
          </a:p>
          <a:p>
            <a:pPr lvl="1"/>
            <a:r>
              <a:rPr lang="en-US"/>
              <a:t>Working on defining scope of work</a:t>
            </a:r>
          </a:p>
          <a:p>
            <a:r>
              <a:rPr lang="en-US"/>
              <a:t>Investigate medical imaging opportunity with life science division</a:t>
            </a:r>
          </a:p>
          <a:p>
            <a:pPr lvl="1"/>
            <a:r>
              <a:rPr lang="en-US"/>
              <a:t>TIIGR (</a:t>
            </a:r>
            <a:r>
              <a:rPr lang="en-US" err="1"/>
              <a:t>Therapeuthic</a:t>
            </a:r>
            <a:r>
              <a:rPr lang="en-US"/>
              <a:t> Isotope Imager with Gamma Ray) – possible CFI </a:t>
            </a:r>
          </a:p>
          <a:p>
            <a:pPr lvl="1"/>
            <a:r>
              <a:rPr lang="en-US"/>
              <a:t>Time of flight computed tomography with Sherbrooke</a:t>
            </a:r>
          </a:p>
          <a:p>
            <a:pPr lvl="1"/>
            <a:r>
              <a:rPr lang="en-US"/>
              <a:t>Light based therapy</a:t>
            </a:r>
          </a:p>
          <a:p>
            <a:r>
              <a:rPr lang="en-US"/>
              <a:t>Emerging collaboration with DWAVE led by P. Giampa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A5F8C-3536-6356-D965-EBB2664C4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November 2023</a:t>
            </a:r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DE20C-A13B-1CC7-935B-82BD10CE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805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Microsoft Macintosh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DIN Alternate</vt:lpstr>
      <vt:lpstr>Times</vt:lpstr>
      <vt:lpstr>Wingdings</vt:lpstr>
      <vt:lpstr>Tema di Office</vt:lpstr>
      <vt:lpstr>Science Technology dept</vt:lpstr>
      <vt:lpstr>Sci Tech 3.0</vt:lpstr>
      <vt:lpstr>Sci Tech 3.0 organization proposal</vt:lpstr>
      <vt:lpstr>Safety culture and scope of work</vt:lpstr>
      <vt:lpstr>Fairness – Revisiting the project handling processes</vt:lpstr>
      <vt:lpstr>Fairness -  Project overview</vt:lpstr>
      <vt:lpstr>Impact – we need big visible projects</vt:lpstr>
      <vt:lpstr>Growth strategy within academia</vt:lpstr>
      <vt:lpstr>Growth strategy in technology transfer</vt:lpstr>
      <vt:lpstr>Moving forward until next ACOT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Oliver Stelzer-Chilton</cp:lastModifiedBy>
  <cp:revision>2</cp:revision>
  <cp:lastPrinted>2018-06-13T13:14:08Z</cp:lastPrinted>
  <dcterms:modified xsi:type="dcterms:W3CDTF">2023-11-24T17:36:25Z</dcterms:modified>
</cp:coreProperties>
</file>