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65643-FD20-9529-CF3A-62E1CCB5A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DF717-924F-D864-4BA9-1BCAD5C45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4F3CD-F6C5-FF99-DB5E-DA50EC15A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FA33-E596-9346-899D-FF161B4B2047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56801-907E-D178-2FF3-F8AB29407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67553-E2F1-D091-4448-1C497E53A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46FF-5C70-C049-A6F2-A635F603C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9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97ED-B1F3-F37C-781C-0D5720504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74A76-7F9E-574B-A692-7EA9FBC27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7E674-3308-D758-E8A9-46FDADB8F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FA33-E596-9346-899D-FF161B4B2047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68973-0745-8892-7A39-EFD724E9E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44088-A922-C60A-EC69-E72AFBD28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46FF-5C70-C049-A6F2-A635F603C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3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0BD706-328B-83DC-55B3-4D112299A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909A58-4EF7-75D9-955D-B7AE2A91F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167BF-656F-B163-CE6F-DEEE907F4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FA33-E596-9346-899D-FF161B4B2047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8E4D2-9FC4-94C2-5BD7-B9C2E4634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55ED6-8748-E39B-948B-DBA57C7C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46FF-5C70-C049-A6F2-A635F603C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3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AFA5D-F474-DE63-4F31-CABC96F5C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4904D-B6A3-6C54-9E1C-737FD8CC9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65F7F-55F7-BA92-FF44-573BA0E5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FA33-E596-9346-899D-FF161B4B2047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03629-C58F-668B-624B-43CBFBB2A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60D46-1E4B-D90B-EC0B-C4B3007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46FF-5C70-C049-A6F2-A635F603C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98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EE3BB-78EB-B115-F40C-B86C4A9C7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22520-FFA9-30D8-7EAF-7C0A1740B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8F630-08C7-5196-CEC2-69A5C4660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FA33-E596-9346-899D-FF161B4B2047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79808-7344-17D0-163D-2C381D28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EB6EB-1FF0-22A2-806A-C89DE9BF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46FF-5C70-C049-A6F2-A635F603C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0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D9380-A57E-DF84-71BA-7580E7AE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F2EF0-2BD5-4D60-43E4-C357D9E38C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EFF7DF-063C-44D4-4E55-83AB669F1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405C42-9679-A5FF-D9DA-358AE9F66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FA33-E596-9346-899D-FF161B4B2047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5B8C7-3603-6570-5EF3-A8BF496FC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A7CB4-B321-D7E4-EF12-52DB3A1A1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46FF-5C70-C049-A6F2-A635F603C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91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C09C5-256D-93ED-CA47-431DAC496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A955C-5756-EAAE-EC9E-E3BBD93DF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9E824-5D31-118A-41E5-938D6DDAB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CC1332-DE8E-746E-4594-454DF23C29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D609E1-E2AD-6BF0-ED0C-4203D5367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13882C-A694-8687-5958-D1F10888F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FA33-E596-9346-899D-FF161B4B2047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3DACE3-C762-7393-7FBF-2E998A8C3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D9621D-855F-0AFD-3C7A-E0D4BD47F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46FF-5C70-C049-A6F2-A635F603C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4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40C7A-63E2-AB21-D051-D6FA15D2F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76A3C7-1391-52D0-6B73-6850573DA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FA33-E596-9346-899D-FF161B4B2047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7F48D2-520D-4991-260F-C9A93AA1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0B7C9-78C3-C0BD-2712-A0D6D6C9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46FF-5C70-C049-A6F2-A635F603C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1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BF25E8-5C3C-073A-E3BF-C18DA38C0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FA33-E596-9346-899D-FF161B4B2047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44F1BA-BF58-03CB-BD56-E34E5FF1B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6D892-F94C-AB5B-84F3-0D30E0257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46FF-5C70-C049-A6F2-A635F603C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3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53775-7950-DA4F-4F5B-8FEC69536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15734-A613-1A7F-64F8-37895ECAD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2AA62-AD42-25F1-11BF-D7201BDCE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31B08-6B02-5BC6-FB73-BF564EB4D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FA33-E596-9346-899D-FF161B4B2047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C0156-ED19-E941-06E8-AE3586630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D277D-4963-9F84-2118-B5DA426F2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46FF-5C70-C049-A6F2-A635F603C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4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C3406-A8EA-0771-6D60-824252237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B65D2B-39E6-B4DD-C9E3-CC1AC7988F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5F3BF-30FE-7017-021B-2C628905F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3A8B1-D735-FC7E-40CA-5DF6D5188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FA33-E596-9346-899D-FF161B4B2047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2F59C-D226-9F77-939A-F0AE3155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1C6FF-9030-723F-0DE5-1D45C8D0F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46FF-5C70-C049-A6F2-A635F603C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0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649530-E804-AC5C-DAA6-07A749637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DB9E18-13E2-0607-C4F2-E45EA5967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82314-D629-11E1-42F7-ED08ACBA42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0FA33-E596-9346-899D-FF161B4B2047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32718-5BE1-0CA5-9BB4-CCF3012C4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F0D96-E4D6-FF41-1A32-3EA5BBE90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C46FF-5C70-C049-A6F2-A635F603C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53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EA605-DE2E-E8E0-8B3A-85A7DFE0CC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HAICU Extended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05AB27-6D8A-29B0-0670-2DEEB338FA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Dec 22, 2023</a:t>
            </a:r>
          </a:p>
        </p:txBody>
      </p:sp>
    </p:spTree>
    <p:extLst>
      <p:ext uri="{BB962C8B-B14F-4D97-AF65-F5344CB8AC3E}">
        <p14:creationId xmlns:p14="http://schemas.microsoft.com/office/powerpoint/2010/main" val="419153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E6F5C-E373-3446-9535-DA8F0D5DC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 22 (Fri)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ADC62-6EAD-AE84-CCC2-002C94FF0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859" y="1710231"/>
            <a:ext cx="5856891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u="sng" dirty="0"/>
              <a:t>13:00 – 15:00</a:t>
            </a:r>
          </a:p>
          <a:p>
            <a:r>
              <a:rPr lang="en-US" sz="2400" dirty="0"/>
              <a:t>Introduction</a:t>
            </a:r>
            <a:r>
              <a:rPr lang="en-CA" sz="2400" dirty="0"/>
              <a:t>&amp;Phase</a:t>
            </a:r>
            <a:r>
              <a:rPr lang="en-US" sz="2400" dirty="0"/>
              <a:t> </a:t>
            </a:r>
            <a:r>
              <a:rPr lang="en-CA" sz="2400" dirty="0"/>
              <a:t>1</a:t>
            </a:r>
            <a:r>
              <a:rPr lang="en-US" sz="2400" dirty="0"/>
              <a:t> </a:t>
            </a:r>
            <a:r>
              <a:rPr lang="en-CA" sz="2400" dirty="0"/>
              <a:t>objectives</a:t>
            </a:r>
            <a:r>
              <a:rPr lang="en-US" sz="2400" dirty="0"/>
              <a:t>: Makoto </a:t>
            </a:r>
            <a:r>
              <a:rPr lang="en-CA" sz="2400" dirty="0"/>
              <a:t>(10 + 5 min)</a:t>
            </a:r>
            <a:r>
              <a:rPr lang="en-US" sz="2400" dirty="0"/>
              <a:t> </a:t>
            </a:r>
          </a:p>
          <a:p>
            <a:r>
              <a:rPr lang="en-US" sz="2400" dirty="0"/>
              <a:t>H source: Reza/Taka (10 + 5 min)</a:t>
            </a:r>
          </a:p>
          <a:p>
            <a:r>
              <a:rPr lang="en-US" sz="2400" dirty="0"/>
              <a:t>Decelerator: Colin/Taka (10 + 5 min)</a:t>
            </a:r>
          </a:p>
          <a:p>
            <a:r>
              <a:rPr lang="en-US" sz="2400" dirty="0"/>
              <a:t>Bender: Colin/Taka (10 + 5 min)</a:t>
            </a:r>
          </a:p>
          <a:p>
            <a:r>
              <a:rPr lang="en-US" sz="2400" dirty="0"/>
              <a:t>Decelerator Controls: (10 + 5 min) Tony/</a:t>
            </a:r>
            <a:r>
              <a:rPr lang="en-US" sz="2400" dirty="0" err="1"/>
              <a:t>Bryerton</a:t>
            </a:r>
            <a:endParaRPr lang="en-US" sz="2400" dirty="0"/>
          </a:p>
          <a:p>
            <a:r>
              <a:rPr lang="en-US" sz="2400" dirty="0"/>
              <a:t>Trap Controls: Andrea/Lars (10 + 5 min)</a:t>
            </a:r>
          </a:p>
          <a:p>
            <a:r>
              <a:rPr lang="en-US" sz="2400" dirty="0"/>
              <a:t>TRIUMF infrastructure: Nicolas (10 + 5 min)</a:t>
            </a:r>
          </a:p>
          <a:p>
            <a:endParaRPr lang="en-US" sz="2400" dirty="0"/>
          </a:p>
          <a:p>
            <a:r>
              <a:rPr lang="en-US" sz="2400" u="sng" dirty="0"/>
              <a:t>Coffee</a:t>
            </a:r>
            <a:r>
              <a:rPr lang="en-US" sz="2400" dirty="0"/>
              <a:t> (15 min)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C0FBF7E-C5F1-C3AA-ED99-3878274CF00E}"/>
              </a:ext>
            </a:extLst>
          </p:cNvPr>
          <p:cNvSpPr txBox="1">
            <a:spLocks/>
          </p:cNvSpPr>
          <p:nvPr/>
        </p:nvSpPr>
        <p:spPr>
          <a:xfrm>
            <a:off x="6224750" y="1689211"/>
            <a:ext cx="58568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u="sng" dirty="0"/>
              <a:t>15:00 – 16:30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Echoes in trap: Roman/Ilya (20 + 10 min) </a:t>
            </a:r>
          </a:p>
          <a:p>
            <a:r>
              <a:rPr lang="en-US" sz="2400" dirty="0"/>
              <a:t>Trap design: </a:t>
            </a:r>
            <a:r>
              <a:rPr lang="en-US" sz="2400" dirty="0" err="1"/>
              <a:t>Chukman</a:t>
            </a:r>
            <a:r>
              <a:rPr lang="en-US" sz="2400" dirty="0"/>
              <a:t> (10 + 5 min)</a:t>
            </a:r>
          </a:p>
          <a:p>
            <a:r>
              <a:rPr lang="en-US" sz="2400" dirty="0"/>
              <a:t>Magnet R&amp;D: </a:t>
            </a:r>
            <a:r>
              <a:rPr lang="en-US" sz="2400" dirty="0" err="1"/>
              <a:t>Chukman</a:t>
            </a:r>
            <a:r>
              <a:rPr lang="en-US" sz="2400" dirty="0"/>
              <a:t>/Sarah (10 + 5 min)</a:t>
            </a:r>
          </a:p>
          <a:p>
            <a:r>
              <a:rPr lang="en-US" sz="2400" dirty="0"/>
              <a:t>Detector: Lars/Andrea (10 + 5 </a:t>
            </a:r>
            <a:r>
              <a:rPr lang="en-US" sz="2400"/>
              <a:t>min)</a:t>
            </a:r>
            <a:endParaRPr lang="en-US" sz="2400" dirty="0"/>
          </a:p>
          <a:p>
            <a:r>
              <a:rPr lang="en-US" sz="2400" dirty="0"/>
              <a:t>Summary, QRPP requests: Makoto (10 + 5 min)</a:t>
            </a:r>
          </a:p>
          <a:p>
            <a:r>
              <a:rPr lang="en-US" sz="2400" u="sng" dirty="0"/>
              <a:t>Beer!  17:00 Sports Illustrated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229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D5B49-985F-2424-714D-F60C5B8F8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each subsystem, we would like to cover: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19B41-61A9-A19E-2D30-6D5ECDBD9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Principle of how it works</a:t>
            </a:r>
          </a:p>
          <a:p>
            <a:r>
              <a:rPr lang="en-US" dirty="0"/>
              <a:t>Design overview</a:t>
            </a:r>
          </a:p>
          <a:p>
            <a:r>
              <a:rPr lang="en-US" dirty="0"/>
              <a:t>Technical challenges to be overcome</a:t>
            </a:r>
          </a:p>
          <a:p>
            <a:r>
              <a:rPr lang="en-US" dirty="0"/>
              <a:t>Timeline</a:t>
            </a:r>
          </a:p>
          <a:p>
            <a:pPr lvl="1"/>
            <a:r>
              <a:rPr lang="en-US" dirty="0"/>
              <a:t>Expected completion date</a:t>
            </a:r>
          </a:p>
          <a:p>
            <a:pPr lvl="1"/>
            <a:r>
              <a:rPr lang="en-US" dirty="0"/>
              <a:t>Milestones for Q1 2024</a:t>
            </a:r>
          </a:p>
          <a:p>
            <a:pPr lvl="1"/>
            <a:r>
              <a:rPr lang="en-US" dirty="0"/>
              <a:t>Beyond Q1 2024</a:t>
            </a:r>
          </a:p>
          <a:p>
            <a:r>
              <a:rPr lang="en-US" dirty="0"/>
              <a:t>Decisions which need to be made</a:t>
            </a:r>
          </a:p>
          <a:p>
            <a:r>
              <a:rPr lang="en-US" dirty="0"/>
              <a:t>If applicable, TRIUMF resources requested </a:t>
            </a:r>
          </a:p>
        </p:txBody>
      </p:sp>
    </p:spTree>
    <p:extLst>
      <p:ext uri="{BB962C8B-B14F-4D97-AF65-F5344CB8AC3E}">
        <p14:creationId xmlns:p14="http://schemas.microsoft.com/office/powerpoint/2010/main" val="2645804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215</Words>
  <Application>Microsoft Macintosh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HAICU Extended Meeting</vt:lpstr>
      <vt:lpstr>Dec 22 (Fri) Agenda</vt:lpstr>
      <vt:lpstr>For each subsystem, we would like to cover: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HAICU Extended Meeting</dc:title>
  <dc:creator>Makoto Fujiwara</dc:creator>
  <cp:lastModifiedBy>Makoto Fujiwara</cp:lastModifiedBy>
  <cp:revision>12</cp:revision>
  <dcterms:created xsi:type="dcterms:W3CDTF">2023-12-08T19:23:17Z</dcterms:created>
  <dcterms:modified xsi:type="dcterms:W3CDTF">2023-12-21T22:37:09Z</dcterms:modified>
</cp:coreProperties>
</file>