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1263" r:id="rId3"/>
    <p:sldId id="1264" r:id="rId4"/>
    <p:sldId id="1262" r:id="rId5"/>
    <p:sldId id="388" r:id="rId6"/>
    <p:sldId id="389" r:id="rId7"/>
    <p:sldId id="1265" r:id="rId8"/>
    <p:sldId id="1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6197"/>
  </p:normalViewPr>
  <p:slideViewPr>
    <p:cSldViewPr snapToGrid="0">
      <p:cViewPr varScale="1">
        <p:scale>
          <a:sx n="124" d="100"/>
          <a:sy n="12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4AC4-8AD7-D040-11AE-BDE475E4B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12E0C-B3DC-5329-52EF-70CDFE3E9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5E4F7-3534-8B26-1B1B-1BE9539F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0105-0C12-00C3-6E60-C446314C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20D39-C70D-CF92-E799-7B2841B5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9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ED10-3F5E-5C46-672D-A509CA1A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3991C-44A4-A003-CB72-B8EE07EB8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0D0FD-0D9D-9B10-1D67-F8FDE569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9ACBA-6F22-BE30-5FDC-EFDC9671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55C36-FA98-65D9-754E-06B5A702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4DE5F1-218D-9462-754A-D5A096349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E6D1B-80B7-E794-7490-9B50AA164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4E48-8F95-1B62-A503-113296EDA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496B8-3182-F829-8176-F6C4FDCF0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B0F31-CAE6-B36B-E1E6-EF8E0FF6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6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728DB-A496-F4D1-8DAD-CE44004D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F7255-A358-06E6-86E8-830F49420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9417E-9FBA-0EED-E7BF-2805600B6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7D181-E1F2-D27F-6B7B-E941C88D8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426C7-270A-EBBB-79F0-DEF1209C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7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9358-2F2E-E9FF-39AA-AB254A67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5F64C-0CF7-1F5C-B680-855057DFD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74A4B-EC05-65FA-0ABF-E8B321122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2DD3-DE50-AFA0-943F-F07EA623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5E62B-F053-2694-ED0A-2A9D8706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440B-CF66-5875-B519-1CB03710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39B0-54D7-84DF-217C-98EF7BCFE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9A4C2-F3E5-566B-1BD5-AF036F731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1CA3C-28C6-5C7A-F34C-19278CF1F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7DAEB-C650-D218-EC04-5403779B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70EFE-DCC8-4270-7F32-F77A8A6CA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24FE-9919-4A06-B3E6-2AC4A063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E2C1D-D027-A760-8946-A41958FCE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CEB7D-DBCD-33A9-D87B-B04A2D0DC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94FD6-6C95-C8CD-CB6D-3D49FE4C1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82B2A-6B3F-5C9E-93C0-EA5DE27C8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35586-C603-776E-95DB-B6D07790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7ACA4-AB64-32D2-0442-730911A5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C0AEAB-D36D-0D8D-DD8B-F2A2360F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2DC6-7407-F24D-39B5-8284AE949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C5B2F-59D4-C514-2390-1B0BC837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B7653B-BD29-2D00-9167-7ADDB8C8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F4569-2CAE-5C0D-C005-85893084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9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AF2EF-695A-8B53-1A09-14808C93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8D3A4-7E51-F053-3197-0B2160FF6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0BCEE-702E-7768-479F-103B8D2D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E8D3-0A43-BB21-AD6E-367CC79A3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0F20D-0A92-6EBC-3B3D-0B817EDC8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D2A1-0860-CCCA-068D-3789554DA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46092-CE86-F1D6-AF25-455248F5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DB265-8ED8-4E38-C754-2B801AF9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3EE84-502D-0FCF-5293-0F33CCCF9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A174-37D1-C4F4-8712-258E7F35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21A1B-16C8-0E82-044D-70592977B5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7CB9-E78F-A354-B9E8-B8692875C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C53D8-832B-3692-3FEB-5471EC60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3ABCA-DDDC-5D02-6DA7-93B0E7F8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07C65-3843-ED30-27BB-1CA1199BE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15CE31-8E65-AF36-CC2C-B3CB2FEAE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605FE-EDC6-8950-B1FB-36D87D7DA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1172E-30CF-F16F-9BB8-BADF56A1B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E2A0-DA01-AE4F-AC1E-C96A6A9B78FA}" type="datetimeFigureOut">
              <a:rPr lang="en-US" smtClean="0"/>
              <a:t>12/22/23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CF88E-25CC-FECB-B45F-7A6D1B138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B95D7-27A5-6486-8FA5-1D543267F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98AC-34B8-C748-979C-824F92250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9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08FE-826C-AB6C-A452-408D6277E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HAICU 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AE1BB8-03A4-E8DE-3C3E-040F8B6E57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09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8147-AF20-B81A-ECBF-FD3C0D57E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49115-87A2-70E2-72BD-17CC6AD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Exchanges of the information across various subgroups in HAICU. </a:t>
            </a:r>
          </a:p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Inform the people in the HAICU group who don't normally attend our weekly meetings on what's going on. </a:t>
            </a:r>
          </a:p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Reviews of key technical issues by the entire groups. We wish to take advantage of our diverse technical backgrounds to help solve challenging problems each sub-group is facing. </a:t>
            </a:r>
          </a:p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Status review of the project, including the timelines. This is in part for our TRIUMF quarterly review of the project priorities (QRPP). For sub-projects by TRIUMF groups, this will help determine the level of resource requests for the next quarter.</a:t>
            </a:r>
          </a:p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Finalize, if possible, the design of the key sub-systems so that we can move to the construction phase.  </a:t>
            </a:r>
          </a:p>
          <a:p>
            <a:pPr algn="l" rtl="0">
              <a:buFont typeface="+mj-lt"/>
              <a:buAutoNum type="arabicPeriod"/>
            </a:pPr>
            <a:r>
              <a:rPr lang="en-CA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And most importantly, have some drinks after the meeting at a pub! --&gt; Andrea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9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935B-BB7F-88C1-B830-E83A4CBB7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QRPP – Quarterly Review of Project Priority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690C-A2B8-8F08-8E4B-20056786A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TRIUMF decides on resources priority on all projects</a:t>
            </a:r>
          </a:p>
          <a:p>
            <a:r>
              <a:rPr lang="en-US" dirty="0"/>
              <a:t>Next meeting: Jan 10 -11, 2023</a:t>
            </a:r>
          </a:p>
          <a:p>
            <a:r>
              <a:rPr lang="en-US" dirty="0"/>
              <a:t>Science Technology department wants the info by Jan 5</a:t>
            </a:r>
          </a:p>
          <a:p>
            <a:r>
              <a:rPr lang="en-US" dirty="0"/>
              <a:t>We need to provide man-weeks for each resources (mechanical, electrical, DAQ (firmware </a:t>
            </a:r>
            <a:r>
              <a:rPr lang="en-US" dirty="0" err="1"/>
              <a:t>etc</a:t>
            </a:r>
            <a:r>
              <a:rPr lang="en-US" dirty="0"/>
              <a:t>), Detectors</a:t>
            </a:r>
          </a:p>
          <a:p>
            <a:r>
              <a:rPr lang="en-US" dirty="0"/>
              <a:t>We would like to get the estimate for the next meeting ASAP</a:t>
            </a:r>
          </a:p>
        </p:txBody>
      </p:sp>
    </p:spTree>
    <p:extLst>
      <p:ext uri="{BB962C8B-B14F-4D97-AF65-F5344CB8AC3E}">
        <p14:creationId xmlns:p14="http://schemas.microsoft.com/office/powerpoint/2010/main" val="7541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D8AB8-C55D-4345-A5A9-12327BB4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48" y="526490"/>
            <a:ext cx="4280338" cy="7010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HAICU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6CD4-A680-9E47-AE5E-320F3A000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47" y="1395510"/>
            <a:ext cx="45715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quantum techniques </a:t>
            </a:r>
          </a:p>
          <a:p>
            <a:pPr lvl="1"/>
            <a:r>
              <a:rPr lang="en-US" dirty="0"/>
              <a:t>Atomic fountain</a:t>
            </a:r>
          </a:p>
          <a:p>
            <a:pPr lvl="1"/>
            <a:r>
              <a:rPr lang="en-US" dirty="0"/>
              <a:t>Quantum Interferometer</a:t>
            </a:r>
          </a:p>
          <a:p>
            <a:pPr lvl="1"/>
            <a:r>
              <a:rPr lang="en-US" dirty="0"/>
              <a:t>(Anti)molecule formation</a:t>
            </a:r>
          </a:p>
          <a:p>
            <a:pPr lvl="1"/>
            <a:r>
              <a:rPr lang="en-US" dirty="0"/>
              <a:t>Atom manipulation with </a:t>
            </a:r>
            <a:r>
              <a:rPr lang="en-US" b="1" dirty="0"/>
              <a:t>MOF*: </a:t>
            </a:r>
            <a:r>
              <a:rPr lang="en-US" dirty="0"/>
              <a:t>Magneto-Optical Fridge</a:t>
            </a:r>
            <a:endParaRPr lang="en-US" b="1" dirty="0"/>
          </a:p>
          <a:p>
            <a:pPr marL="457200" lvl="1" indent="0">
              <a:buNone/>
            </a:pPr>
            <a:r>
              <a:rPr lang="en-US" sz="2000" dirty="0"/>
              <a:t>		(*tentative name)</a:t>
            </a:r>
          </a:p>
          <a:p>
            <a:r>
              <a:rPr lang="en-US" sz="2400" dirty="0"/>
              <a:t>Technical developments required</a:t>
            </a:r>
          </a:p>
          <a:p>
            <a:pPr lvl="1"/>
            <a:r>
              <a:rPr lang="en-US" dirty="0"/>
              <a:t>New types of magnets</a:t>
            </a:r>
          </a:p>
          <a:p>
            <a:pPr lvl="1"/>
            <a:r>
              <a:rPr lang="en-US" dirty="0"/>
              <a:t>VUV lasers</a:t>
            </a:r>
          </a:p>
          <a:p>
            <a:pPr lvl="1"/>
            <a:r>
              <a:rPr lang="en-US" dirty="0"/>
              <a:t>Microwaves</a:t>
            </a:r>
          </a:p>
          <a:p>
            <a:pPr lvl="1"/>
            <a:r>
              <a:rPr lang="en-US" dirty="0"/>
              <a:t>Hydrogen Detectors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773EE-4A0D-BE44-A9F6-A40B04E4F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640CCD-86C1-B747-A989-41C46338FF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8A3013-1123-5C44-8574-DEE77946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1579"/>
            <a:ext cx="5243689" cy="5761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D54A1B-9322-9944-939C-891B5DEB140B}"/>
              </a:ext>
            </a:extLst>
          </p:cNvPr>
          <p:cNvSpPr txBox="1"/>
          <p:nvPr/>
        </p:nvSpPr>
        <p:spPr>
          <a:xfrm>
            <a:off x="7666887" y="6187073"/>
            <a:ext cx="2298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HAICU hydrogen fountain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665241-7E27-5644-8C5D-21F34CF22949}"/>
              </a:ext>
            </a:extLst>
          </p:cNvPr>
          <p:cNvSpPr txBox="1"/>
          <p:nvPr/>
        </p:nvSpPr>
        <p:spPr>
          <a:xfrm>
            <a:off x="203864" y="5916011"/>
            <a:ext cx="5328318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Aiming for several orders of magnitude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Improvement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H symmetry tests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2358A6-264A-26F1-4F6B-4F8DDA22F805}"/>
              </a:ext>
            </a:extLst>
          </p:cNvPr>
          <p:cNvSpPr txBox="1"/>
          <p:nvPr/>
        </p:nvSpPr>
        <p:spPr>
          <a:xfrm>
            <a:off x="6943316" y="216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963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936F0F27-070F-E324-7BE6-89D4EBEF4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70" y="909150"/>
            <a:ext cx="10202184" cy="5450482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04ABBE-57CE-2D97-327F-88C750D589CC}"/>
              </a:ext>
            </a:extLst>
          </p:cNvPr>
          <p:cNvSpPr/>
          <p:nvPr/>
        </p:nvSpPr>
        <p:spPr>
          <a:xfrm>
            <a:off x="10280541" y="6096000"/>
            <a:ext cx="464949" cy="19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39F143-6942-172F-A5EB-1B2311A4D45F}"/>
              </a:ext>
            </a:extLst>
          </p:cNvPr>
          <p:cNvSpPr/>
          <p:nvPr/>
        </p:nvSpPr>
        <p:spPr>
          <a:xfrm>
            <a:off x="166687" y="2756958"/>
            <a:ext cx="4720166" cy="33443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706344-2166-B9AF-619C-A006D47118AE}"/>
              </a:ext>
            </a:extLst>
          </p:cNvPr>
          <p:cNvSpPr txBox="1"/>
          <p:nvPr/>
        </p:nvSpPr>
        <p:spPr>
          <a:xfrm>
            <a:off x="1920874" y="2383895"/>
            <a:ext cx="194468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/>
              </a:rPr>
              <a:t>PHASE 1</a:t>
            </a:r>
          </a:p>
        </p:txBody>
      </p:sp>
    </p:spTree>
    <p:extLst>
      <p:ext uri="{BB962C8B-B14F-4D97-AF65-F5344CB8AC3E}">
        <p14:creationId xmlns:p14="http://schemas.microsoft.com/office/powerpoint/2010/main" val="97714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0831B-9F70-0A0F-CB50-4B85B2F1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7D224-ACBA-6C21-7BC2-11C7C8DB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Significantly reduced complexity in design from Phase 1</a:t>
            </a:r>
          </a:p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Trap and detect hydrogen atoms </a:t>
            </a:r>
          </a:p>
          <a:p>
            <a:pPr lvl="1"/>
            <a:r>
              <a:rPr lang="en-US" dirty="0"/>
              <a:t>Laser cooling if lifetime allows</a:t>
            </a:r>
          </a:p>
          <a:p>
            <a:pPr lvl="1"/>
            <a:r>
              <a:rPr lang="en-US" dirty="0"/>
              <a:t>Learn what the limiting factors may be</a:t>
            </a:r>
          </a:p>
          <a:p>
            <a:r>
              <a:rPr lang="en-US" dirty="0"/>
              <a:t>Trap</a:t>
            </a:r>
          </a:p>
          <a:p>
            <a:pPr lvl="1"/>
            <a:r>
              <a:rPr lang="en-US" dirty="0"/>
              <a:t>Trap depth: by putting the quad coils outside mirrors</a:t>
            </a:r>
          </a:p>
          <a:p>
            <a:pPr lvl="1"/>
            <a:r>
              <a:rPr lang="en-US" dirty="0"/>
              <a:t>Magnets: Less aggressive cooling schemes</a:t>
            </a:r>
          </a:p>
          <a:p>
            <a:pPr lvl="1"/>
            <a:r>
              <a:rPr lang="en-US" dirty="0"/>
              <a:t>Vacuum: starting with room temperature vacuum</a:t>
            </a:r>
          </a:p>
          <a:p>
            <a:pPr lvl="1"/>
            <a:r>
              <a:rPr lang="en-US" dirty="0"/>
              <a:t>Removing near axial laser ports</a:t>
            </a:r>
          </a:p>
        </p:txBody>
      </p:sp>
    </p:spTree>
    <p:extLst>
      <p:ext uri="{BB962C8B-B14F-4D97-AF65-F5344CB8AC3E}">
        <p14:creationId xmlns:p14="http://schemas.microsoft.com/office/powerpoint/2010/main" val="813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C1E79-6FFE-D670-1334-0DF0A6266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69" y="-147145"/>
            <a:ext cx="10515600" cy="1325563"/>
          </a:xfrm>
        </p:spPr>
        <p:txBody>
          <a:bodyPr/>
          <a:lstStyle/>
          <a:p>
            <a:r>
              <a:rPr lang="en-US" dirty="0"/>
              <a:t>Timeline as of Gate 1 review (June 2023)</a:t>
            </a:r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30D77577-FE02-325C-576C-7452AF9A9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900"/>
            <a:ext cx="12192000" cy="5473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90F96-7EE0-7E7B-7F67-CAA9479C798F}"/>
              </a:ext>
            </a:extLst>
          </p:cNvPr>
          <p:cNvSpPr txBox="1"/>
          <p:nvPr/>
        </p:nvSpPr>
        <p:spPr>
          <a:xfrm>
            <a:off x="5055476" y="6396335"/>
            <a:ext cx="2498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Significant delays! </a:t>
            </a:r>
          </a:p>
        </p:txBody>
      </p:sp>
    </p:spTree>
    <p:extLst>
      <p:ext uri="{BB962C8B-B14F-4D97-AF65-F5344CB8AC3E}">
        <p14:creationId xmlns:p14="http://schemas.microsoft.com/office/powerpoint/2010/main" val="87359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7AE1F-3DD7-DD89-FDD5-054AB0DB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694F0-D63B-F69A-DC0E-D1F50733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Overall schedule</a:t>
            </a:r>
          </a:p>
          <a:p>
            <a:r>
              <a:rPr lang="en-US" dirty="0"/>
              <a:t>Timing of the decelerator moving to TRIUMF</a:t>
            </a:r>
          </a:p>
          <a:p>
            <a:r>
              <a:rPr lang="en-US" dirty="0"/>
              <a:t>Human power at UBC for decl. construction; late Feb</a:t>
            </a:r>
          </a:p>
          <a:p>
            <a:r>
              <a:rPr lang="en-US" dirty="0" err="1"/>
              <a:t>Labview</a:t>
            </a:r>
            <a:r>
              <a:rPr lang="en-US" dirty="0"/>
              <a:t> control for decl. timing</a:t>
            </a:r>
          </a:p>
          <a:p>
            <a:r>
              <a:rPr lang="en-US" dirty="0"/>
              <a:t>H-mass spectrometer </a:t>
            </a:r>
            <a:r>
              <a:rPr lang="en-US"/>
              <a:t>for ASACUSA?</a:t>
            </a:r>
            <a:endParaRPr lang="en-US" dirty="0"/>
          </a:p>
          <a:p>
            <a:r>
              <a:rPr lang="en-US" dirty="0"/>
              <a:t>Desk spaces?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53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374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Office Theme</vt:lpstr>
      <vt:lpstr>HAICU introduction</vt:lpstr>
      <vt:lpstr>Extended meeting</vt:lpstr>
      <vt:lpstr>QRPP – Quarterly Review of Project Priority</vt:lpstr>
      <vt:lpstr>HAICU Overview</vt:lpstr>
      <vt:lpstr>PowerPoint Presentation</vt:lpstr>
      <vt:lpstr>Phase 0</vt:lpstr>
      <vt:lpstr>Timeline as of Gate 1 review (June 2023)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HAICU introduction</dc:title>
  <dc:creator>Makoto Fujiwara</dc:creator>
  <cp:lastModifiedBy>Makoto Fujiwara</cp:lastModifiedBy>
  <cp:revision>5</cp:revision>
  <dcterms:created xsi:type="dcterms:W3CDTF">2023-12-22T17:31:54Z</dcterms:created>
  <dcterms:modified xsi:type="dcterms:W3CDTF">2023-12-28T17:12:13Z</dcterms:modified>
</cp:coreProperties>
</file>