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2623-CCE7-4248-A1FD-7E467E5A83D2}" v="32" dt="2023-12-22T17:14:0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2743-BFA5-E47F-7046-1EC7BB46F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5850B-15FA-60EE-4D43-2D8DE7CC8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46BE-508B-F0C2-5B26-F23DAE9C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5DFCA-5399-9F66-58F5-570238FD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0901-1121-C129-07F2-907662B5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C74A-7016-B84F-D340-6F861230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B0000-3407-1457-1E56-10D3735DB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D9EC4-7E03-6C3E-D044-E5F12D3F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5E77-8493-76C2-761D-7C292C40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0398-3385-9FD0-24AF-CBA36380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7493B-A5B2-0089-C1FD-4F5CABA60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9677F-C936-8882-448F-3F9B207FC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DAE00-EF27-5E37-B271-C0B67B61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9D91-399C-EA9C-D9B7-40635D7A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8E85B-8FF0-F77F-9FDB-7BA7F591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5873-536F-75BC-BD2A-280F3044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6605-B7E8-6280-4776-BCCDC6DA6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9CF6-CF85-6001-3CE5-806BAA45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CF5D4-0D5A-D6EB-26C1-757896F2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B92DA-DC4F-4D85-1C50-D3D632A4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21C-D879-B41F-34AC-A7481400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2EF9-3C91-B63F-BADC-16EF43944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DE3B-BBBC-5F80-9988-EBD3688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B604C-C234-9A6A-BAD0-476116A3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0020-53B5-BE7B-F90D-8777F207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3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53CA-4456-A453-83DF-F1B0F243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2337-668A-5462-8223-486177BD9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91453-AA07-D62A-3F37-9406D3739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B6852-3FFD-AFAA-9110-021174B1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8389D-E94C-3788-E509-0AEC58A1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0F139-7FC3-7A59-AC07-5A60684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B831-67E8-354D-6554-03A685A7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60D5A-CE59-6602-9806-C3AAC2D2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BFC8D-A92E-4527-07B7-542FB6D4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6C26E-2F2B-3F55-19E8-30E565F60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4A393-B6EE-03FD-2939-27C083A0E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F6AB5-4A1E-AEF0-DAEE-A181A043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B6AF1-5CB5-2001-A6CA-366981B5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F55D5-6FD0-BB2B-E10F-2B3012CC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8E89-A54C-5869-584C-6D2FBF29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8D93-3E77-999E-5C54-54DB7E34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B44CD-B490-C9C5-E2B5-BF0A3913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CF007-87CA-DAA2-FD15-657C046E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27567-5AC9-BE31-573D-267FE38C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0F72B-EA9E-F6FC-979C-D05876F2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DAFC5-B1AB-5C51-E062-11C3CBD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5253-B4C7-2BD6-B086-1891D0DB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9DAD-09AE-CDE7-3EE7-2611C7C2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E5B3E-45A4-4C81-F57F-4D9F6D0E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99A54-400C-4957-E160-0B83F005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A46FB-1412-1DCD-BAFC-2FC363A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8799-57BA-33F3-A676-67D2A98F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6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1036-7649-7882-3C55-A5803E1B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8DA1D-2E82-5B53-9EE6-879C740B1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3B54-73D8-91DF-5DBA-C56CD143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D158-F351-E059-56B2-FECCC4C9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9B94F-4352-EBBC-50A8-5274CA2E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A9B89-D9B7-D878-9548-A2B7DCE9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B13E8-0C06-D96B-E1EC-F572E7AD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9C1EB-8366-CD05-2EB1-6D9DD48BF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B61E-C769-7A6D-00BE-950E4CD75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3225-98F0-4ECE-AEDB-0E2A8AA4724A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9514-9DBD-9311-62E4-3D8A07E50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AD32-4B33-E96C-1A27-588F0FDD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92D9-AB12-4195-B764-F6143C04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558876-8BB3-B444-FA6A-F16DE846BB60}"/>
              </a:ext>
            </a:extLst>
          </p:cNvPr>
          <p:cNvSpPr txBox="1"/>
          <p:nvPr/>
        </p:nvSpPr>
        <p:spPr>
          <a:xfrm>
            <a:off x="3427737" y="2170546"/>
            <a:ext cx="5336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-HAICU-</a:t>
            </a:r>
          </a:p>
          <a:p>
            <a:pPr algn="ctr"/>
            <a:r>
              <a:rPr lang="en-US" sz="3200" dirty="0"/>
              <a:t>TRIUMF Infrastructures update</a:t>
            </a:r>
          </a:p>
        </p:txBody>
      </p:sp>
    </p:spTree>
    <p:extLst>
      <p:ext uri="{BB962C8B-B14F-4D97-AF65-F5344CB8AC3E}">
        <p14:creationId xmlns:p14="http://schemas.microsoft.com/office/powerpoint/2010/main" val="177283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28FC0-A326-9F26-C2B8-642C4220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63" y="1001703"/>
            <a:ext cx="5304892" cy="392470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CEE95-69D2-1096-7AAF-C609B57C3B07}"/>
              </a:ext>
            </a:extLst>
          </p:cNvPr>
          <p:cNvSpPr txBox="1"/>
          <p:nvPr/>
        </p:nvSpPr>
        <p:spPr>
          <a:xfrm>
            <a:off x="2038837" y="1422702"/>
            <a:ext cx="143738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are here!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D6E091-1BB4-DE62-DDE9-1209F663E7A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476218" y="1607368"/>
            <a:ext cx="938620" cy="8009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654155-D103-39EB-7771-C3F5AF223B4D}"/>
              </a:ext>
            </a:extLst>
          </p:cNvPr>
          <p:cNvCxnSpPr>
            <a:cxnSpLocks/>
          </p:cNvCxnSpPr>
          <p:nvPr/>
        </p:nvCxnSpPr>
        <p:spPr>
          <a:xfrm flipH="1">
            <a:off x="6825672" y="1958109"/>
            <a:ext cx="2216727" cy="13179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A7790C-C579-6F82-D7B1-5B35C2A4D175}"/>
              </a:ext>
            </a:extLst>
          </p:cNvPr>
          <p:cNvSpPr txBox="1"/>
          <p:nvPr/>
        </p:nvSpPr>
        <p:spPr>
          <a:xfrm>
            <a:off x="9042399" y="1496444"/>
            <a:ext cx="2501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Compressor Building</a:t>
            </a:r>
          </a:p>
          <a:p>
            <a:r>
              <a:rPr lang="en-US" dirty="0"/>
              <a:t>(OCB)</a:t>
            </a:r>
          </a:p>
          <a:p>
            <a:r>
              <a:rPr lang="en-US" dirty="0"/>
              <a:t>Being renovated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9644CC-7700-EA62-94A7-9F7810B142E0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2608193" y="3658752"/>
            <a:ext cx="2139938" cy="14649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E7B31-633B-F772-5908-44C3C020691B}"/>
              </a:ext>
            </a:extLst>
          </p:cNvPr>
          <p:cNvSpPr/>
          <p:nvPr/>
        </p:nvSpPr>
        <p:spPr>
          <a:xfrm>
            <a:off x="4748131" y="3557152"/>
            <a:ext cx="267855" cy="203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7F57B-7B9C-9F16-A3F0-8DDEF08A8A55}"/>
              </a:ext>
            </a:extLst>
          </p:cNvPr>
          <p:cNvSpPr txBox="1"/>
          <p:nvPr/>
        </p:nvSpPr>
        <p:spPr>
          <a:xfrm>
            <a:off x="411501" y="4662074"/>
            <a:ext cx="219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Proton Hall Extension</a:t>
            </a:r>
          </a:p>
          <a:p>
            <a:pPr algn="r"/>
            <a:r>
              <a:rPr lang="en-US" dirty="0"/>
              <a:t>(PHE)</a:t>
            </a:r>
          </a:p>
          <a:p>
            <a:pPr algn="r"/>
            <a:r>
              <a:rPr lang="en-US" dirty="0"/>
              <a:t>Future HAICU space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E04A0-EC95-37CA-9789-B3EFA3D1445E}"/>
              </a:ext>
            </a:extLst>
          </p:cNvPr>
          <p:cNvSpPr/>
          <p:nvPr/>
        </p:nvSpPr>
        <p:spPr>
          <a:xfrm>
            <a:off x="6620908" y="3276024"/>
            <a:ext cx="204764" cy="2239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BC446-F8CD-8045-647E-6D181905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49" y="2657659"/>
            <a:ext cx="4116551" cy="23807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091E12-6826-5BE1-42CA-FEEBE6DE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5" y="2505166"/>
            <a:ext cx="3774768" cy="2175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CA53D2-663A-9590-636A-5FA9BC5BD4E0}"/>
              </a:ext>
            </a:extLst>
          </p:cNvPr>
          <p:cNvSpPr txBox="1"/>
          <p:nvPr/>
        </p:nvSpPr>
        <p:spPr>
          <a:xfrm>
            <a:off x="229160" y="256412"/>
            <a:ext cx="3947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Locations of PHE and OCB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E32BFD-0396-5D5E-65E3-8B343740E5A7}"/>
              </a:ext>
            </a:extLst>
          </p:cNvPr>
          <p:cNvSpPr txBox="1"/>
          <p:nvPr/>
        </p:nvSpPr>
        <p:spPr>
          <a:xfrm>
            <a:off x="3191968" y="5220632"/>
            <a:ext cx="75750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area in the PHE meet HAICU’s requirement but is occupied by Mel Good.</a:t>
            </a:r>
          </a:p>
          <a:p>
            <a:endParaRPr lang="en-US" dirty="0"/>
          </a:p>
          <a:p>
            <a:r>
              <a:rPr lang="en-US" dirty="0"/>
              <a:t>Renovating the OCB will make space to:</a:t>
            </a:r>
          </a:p>
          <a:p>
            <a:r>
              <a:rPr lang="en-US" dirty="0"/>
              <a:t>- relocate Mel and free the PHE for HAICU</a:t>
            </a:r>
          </a:p>
          <a:p>
            <a:r>
              <a:rPr lang="en-US" dirty="0"/>
              <a:t>- make a small experiment space for multiple user (including HAICU).</a:t>
            </a:r>
          </a:p>
        </p:txBody>
      </p:sp>
    </p:spTree>
    <p:extLst>
      <p:ext uri="{BB962C8B-B14F-4D97-AF65-F5344CB8AC3E}">
        <p14:creationId xmlns:p14="http://schemas.microsoft.com/office/powerpoint/2010/main" val="341062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0A6C51-DF55-03CD-98FB-617E22DE402C}"/>
              </a:ext>
            </a:extLst>
          </p:cNvPr>
          <p:cNvSpPr txBox="1"/>
          <p:nvPr/>
        </p:nvSpPr>
        <p:spPr>
          <a:xfrm>
            <a:off x="432360" y="426648"/>
            <a:ext cx="348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Renovation of the OCB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658F5-CCCA-D636-5DDF-732FF386623B}"/>
              </a:ext>
            </a:extLst>
          </p:cNvPr>
          <p:cNvSpPr txBox="1"/>
          <p:nvPr/>
        </p:nvSpPr>
        <p:spPr>
          <a:xfrm>
            <a:off x="463401" y="1041305"/>
            <a:ext cx="8985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Done:</a:t>
            </a:r>
          </a:p>
          <a:p>
            <a:r>
              <a:rPr lang="en-US" dirty="0"/>
              <a:t>- Discussion with all parties involved and approbation by the space committee (back in April)</a:t>
            </a:r>
          </a:p>
          <a:p>
            <a:r>
              <a:rPr lang="en-US" dirty="0"/>
              <a:t>- First round of cleaning</a:t>
            </a:r>
          </a:p>
          <a:p>
            <a:r>
              <a:rPr lang="en-US" dirty="0"/>
              <a:t>- Electrical disconnection of the Compressor (End of July)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47556-CEAA-6A16-35AE-35ED2A76DAE6}"/>
              </a:ext>
            </a:extLst>
          </p:cNvPr>
          <p:cNvSpPr txBox="1"/>
          <p:nvPr/>
        </p:nvSpPr>
        <p:spPr>
          <a:xfrm>
            <a:off x="463401" y="2493235"/>
            <a:ext cx="57061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Currently: </a:t>
            </a:r>
          </a:p>
          <a:p>
            <a:r>
              <a:rPr lang="en-US" dirty="0"/>
              <a:t>- Mechanical disconnection of the compressor planned for </a:t>
            </a:r>
          </a:p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of January (request submitted mid-July</a:t>
            </a:r>
          </a:p>
          <a:p>
            <a:r>
              <a:rPr lang="en-US" dirty="0"/>
              <a:t> -&gt; Peter Bratt left, and Bill </a:t>
            </a:r>
            <a:r>
              <a:rPr lang="en-US" dirty="0" err="1"/>
              <a:t>Richert</a:t>
            </a:r>
            <a:r>
              <a:rPr lang="en-US" dirty="0"/>
              <a:t> overloaded).</a:t>
            </a:r>
          </a:p>
          <a:p>
            <a:endParaRPr lang="en-US" dirty="0"/>
          </a:p>
          <a:p>
            <a:r>
              <a:rPr lang="en-US" u="sng" dirty="0"/>
              <a:t>To be done: </a:t>
            </a:r>
          </a:p>
          <a:p>
            <a:r>
              <a:rPr lang="en-US" dirty="0"/>
              <a:t>- Removal of the compressor </a:t>
            </a:r>
            <a:br>
              <a:rPr lang="en-US" dirty="0"/>
            </a:br>
            <a:r>
              <a:rPr lang="en-US" dirty="0"/>
              <a:t>(planned for Mid January, Protech waiting for us)</a:t>
            </a:r>
          </a:p>
          <a:p>
            <a:endParaRPr lang="en-US" dirty="0"/>
          </a:p>
          <a:p>
            <a:r>
              <a:rPr lang="en-US" dirty="0"/>
              <a:t>Then actual renovation start:</a:t>
            </a:r>
          </a:p>
          <a:p>
            <a:r>
              <a:rPr lang="en-US" dirty="0"/>
              <a:t>- resurfacing the concrete slab</a:t>
            </a:r>
          </a:p>
          <a:p>
            <a:r>
              <a:rPr lang="en-US" dirty="0"/>
              <a:t>- new light</a:t>
            </a:r>
          </a:p>
          <a:p>
            <a:r>
              <a:rPr lang="en-US" dirty="0"/>
              <a:t>- covering insulation</a:t>
            </a:r>
          </a:p>
          <a:p>
            <a:r>
              <a:rPr lang="en-US" dirty="0"/>
              <a:t>- move in-use compressor</a:t>
            </a:r>
          </a:p>
          <a:p>
            <a:r>
              <a:rPr lang="en-US" dirty="0"/>
              <a:t>- new floor.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04C844-A5BC-DA41-FA20-BC981E678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4"/>
          <a:stretch/>
        </p:blipFill>
        <p:spPr>
          <a:xfrm>
            <a:off x="7451512" y="2493235"/>
            <a:ext cx="4620416" cy="30116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4F9FA5-269A-1F04-3A2C-56BF9A44290D}"/>
              </a:ext>
            </a:extLst>
          </p:cNvPr>
          <p:cNvSpPr txBox="1"/>
          <p:nvPr/>
        </p:nvSpPr>
        <p:spPr>
          <a:xfrm>
            <a:off x="8542183" y="5519609"/>
            <a:ext cx="15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Renovation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A98EE-D0FC-4900-D95E-ACFD9AE24757}"/>
              </a:ext>
            </a:extLst>
          </p:cNvPr>
          <p:cNvSpPr txBox="1"/>
          <p:nvPr/>
        </p:nvSpPr>
        <p:spPr>
          <a:xfrm>
            <a:off x="7234869" y="6028727"/>
            <a:ext cx="415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to be done by the end of March</a:t>
            </a:r>
          </a:p>
          <a:p>
            <a:pPr algn="ctr"/>
            <a:r>
              <a:rPr lang="en-US" dirty="0"/>
              <a:t>(Risk: Rick might be overloaded)</a:t>
            </a:r>
          </a:p>
        </p:txBody>
      </p:sp>
    </p:spTree>
    <p:extLst>
      <p:ext uri="{BB962C8B-B14F-4D97-AF65-F5344CB8AC3E}">
        <p14:creationId xmlns:p14="http://schemas.microsoft.com/office/powerpoint/2010/main" val="33825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0786B1-80E4-491B-7A04-0D69AC384F70}"/>
              </a:ext>
            </a:extLst>
          </p:cNvPr>
          <p:cNvSpPr txBox="1"/>
          <p:nvPr/>
        </p:nvSpPr>
        <p:spPr>
          <a:xfrm>
            <a:off x="432360" y="426648"/>
            <a:ext cx="354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PHE Electrical upgrade.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887B7-37AC-A442-00CA-669DF565ABFC}"/>
              </a:ext>
            </a:extLst>
          </p:cNvPr>
          <p:cNvSpPr txBox="1"/>
          <p:nvPr/>
        </p:nvSpPr>
        <p:spPr>
          <a:xfrm>
            <a:off x="432360" y="1032069"/>
            <a:ext cx="8985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Done:</a:t>
            </a:r>
          </a:p>
          <a:p>
            <a:r>
              <a:rPr lang="en-US" dirty="0"/>
              <a:t>- Electrical requirements</a:t>
            </a:r>
          </a:p>
          <a:p>
            <a:r>
              <a:rPr lang="en-US" dirty="0"/>
              <a:t>- job requested to Electrical Services.</a:t>
            </a:r>
          </a:p>
          <a:p>
            <a:endParaRPr lang="en-US" dirty="0"/>
          </a:p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Currently:</a:t>
            </a:r>
          </a:p>
          <a:p>
            <a:r>
              <a:rPr lang="en-US" dirty="0"/>
              <a:t>Assisting the Electrical services (Tola) for the design.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Critical item:</a:t>
            </a:r>
          </a:p>
          <a:p>
            <a:r>
              <a:rPr lang="en-US" dirty="0"/>
              <a:t>Procuring electrical panels and transformers is the most critical -&gt; could take more than 6 months if purchased new.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Tola is focusing on defining the list of the equipment needed.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Randy is securing equipment already on-site.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DBD33-5A6D-0F74-7E0A-A5289DA417FC}"/>
              </a:ext>
            </a:extLst>
          </p:cNvPr>
          <p:cNvSpPr txBox="1"/>
          <p:nvPr/>
        </p:nvSpPr>
        <p:spPr>
          <a:xfrm>
            <a:off x="646545" y="5430982"/>
            <a:ext cx="952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Timeline: Aiming to have the drawings and procurement done by the end of February - Mid march. </a:t>
            </a:r>
          </a:p>
          <a:p>
            <a:r>
              <a:rPr lang="en-US" dirty="0"/>
              <a:t>Installation could start before the end of OCB renovation.</a:t>
            </a:r>
          </a:p>
        </p:txBody>
      </p:sp>
    </p:spTree>
    <p:extLst>
      <p:ext uri="{BB962C8B-B14F-4D97-AF65-F5344CB8AC3E}">
        <p14:creationId xmlns:p14="http://schemas.microsoft.com/office/powerpoint/2010/main" val="55617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9BC4E-FA3D-6E00-3213-FB8761C29A77}"/>
              </a:ext>
            </a:extLst>
          </p:cNvPr>
          <p:cNvSpPr txBox="1"/>
          <p:nvPr/>
        </p:nvSpPr>
        <p:spPr>
          <a:xfrm>
            <a:off x="432360" y="426648"/>
            <a:ext cx="4395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TRIUMF resources requested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1DAEE-C93D-0D82-18AE-E26D3D4A6369}"/>
              </a:ext>
            </a:extLst>
          </p:cNvPr>
          <p:cNvSpPr txBox="1"/>
          <p:nvPr/>
        </p:nvSpPr>
        <p:spPr>
          <a:xfrm>
            <a:off x="526473" y="1542473"/>
            <a:ext cx="7812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Rick Maharaj: 7 weeks (1.75 FTE) for the OCB renovation</a:t>
            </a:r>
          </a:p>
          <a:p>
            <a:r>
              <a:rPr lang="en-US" dirty="0"/>
              <a:t>Tola Babalola: 1 month (1 FTE) for the design, the drawings and the procurement.</a:t>
            </a:r>
          </a:p>
          <a:p>
            <a:r>
              <a:rPr lang="en-US" dirty="0"/>
              <a:t>Electrical services : 2 weeks (0.5 FTE) to support Tola.</a:t>
            </a:r>
          </a:p>
          <a:p>
            <a:r>
              <a:rPr lang="en-US" dirty="0"/>
              <a:t>Nicolas Massacret : 0.5 FTE for infrastructures. Internal discussion to increase-it.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B0CCC-9375-3662-5075-5360686CBF57}"/>
              </a:ext>
            </a:extLst>
          </p:cNvPr>
          <p:cNvSpPr txBox="1"/>
          <p:nvPr/>
        </p:nvSpPr>
        <p:spPr>
          <a:xfrm>
            <a:off x="2567709" y="4119418"/>
            <a:ext cx="143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976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371</Words>
  <Application>Microsoft Macintosh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Massacret</dc:creator>
  <cp:lastModifiedBy>Makoto Fujiwara</cp:lastModifiedBy>
  <cp:revision>7</cp:revision>
  <dcterms:created xsi:type="dcterms:W3CDTF">2023-12-21T23:23:11Z</dcterms:created>
  <dcterms:modified xsi:type="dcterms:W3CDTF">2024-01-03T20:14:54Z</dcterms:modified>
</cp:coreProperties>
</file>