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66" r:id="rId1"/>
  </p:sldMasterIdLst>
  <p:notesMasterIdLst>
    <p:notesMasterId r:id="rId3"/>
  </p:notesMasterIdLst>
  <p:handoutMasterIdLst>
    <p:handoutMasterId r:id="rId4"/>
  </p:handoutMasterIdLst>
  <p:sldIdLst>
    <p:sldId id="276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A9FF"/>
    <a:srgbClr val="009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7003"/>
    <p:restoredTop sz="94675"/>
  </p:normalViewPr>
  <p:slideViewPr>
    <p:cSldViewPr snapToGrid="0" snapToObjects="1">
      <p:cViewPr varScale="1">
        <p:scale>
          <a:sx n="104" d="100"/>
          <a:sy n="104" d="100"/>
        </p:scale>
        <p:origin x="240" y="3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37" d="100"/>
          <a:sy n="137" d="100"/>
        </p:scale>
        <p:origin x="1784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F9C03A-79D8-174C-8A65-8B724BE9D7B5}" type="datetimeFigureOut">
              <a:rPr lang="en-US" smtClean="0"/>
              <a:t>1/11/24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D49E93-5542-D14B-A07B-05AD65D6EB9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92045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03967B-E13D-644C-B749-25F5E6C5117C}" type="datetimeFigureOut">
              <a:rPr lang="en-US" smtClean="0"/>
              <a:t>1/11/24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FA6A82-C43D-0E45-8BBC-3BA89641B4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44609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-92426" y="-16387"/>
            <a:ext cx="5957888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11403106" y="0"/>
            <a:ext cx="788893" cy="685800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16" name="Date Placeholder 3"/>
          <p:cNvSpPr txBox="1">
            <a:spLocks/>
          </p:cNvSpPr>
          <p:nvPr userDrawn="1"/>
        </p:nvSpPr>
        <p:spPr>
          <a:xfrm>
            <a:off x="661743" y="6496971"/>
            <a:ext cx="1305077" cy="144991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defPPr>
              <a:defRPr lang="en-US"/>
            </a:defPPr>
            <a:lvl1pPr marL="0" algn="l" defTabSz="457200" rtl="0" eaLnBrk="1" latinLnBrk="0" hangingPunct="1"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BCACA69-0E10-6F4E-ACF3-A1D2B38594B4}" type="datetime1">
              <a:rPr lang="en-CA" sz="900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2024-01-11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sp>
        <p:nvSpPr>
          <p:cNvPr id="17" name="Slide Number Placeholder 5"/>
          <p:cNvSpPr txBox="1">
            <a:spLocks/>
          </p:cNvSpPr>
          <p:nvPr userDrawn="1"/>
        </p:nvSpPr>
        <p:spPr>
          <a:xfrm>
            <a:off x="11428646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 rot="16200000">
            <a:off x="10098877" y="4771510"/>
            <a:ext cx="3514724" cy="503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60"/>
              </a:lnSpc>
            </a:pPr>
            <a:r>
              <a:rPr lang="en-US" b="1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Discovery,</a:t>
            </a:r>
          </a:p>
          <a:p>
            <a:pPr>
              <a:lnSpc>
                <a:spcPts val="1560"/>
              </a:lnSpc>
            </a:pPr>
            <a:r>
              <a:rPr lang="en-US" b="1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accelerated</a:t>
            </a: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80" y="204095"/>
            <a:ext cx="1947186" cy="350306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662725" y="2032777"/>
            <a:ext cx="3937851" cy="2082023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000" b="1" i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661743" y="4114800"/>
            <a:ext cx="3938833" cy="900340"/>
          </a:xfrm>
          <a:prstGeom prst="rect">
            <a:avLst/>
          </a:prstGeom>
        </p:spPr>
        <p:txBody>
          <a:bodyPr tIns="0" anchor="b"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53489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 txBox="1">
            <a:spLocks/>
          </p:cNvSpPr>
          <p:nvPr userDrawn="1"/>
        </p:nvSpPr>
        <p:spPr>
          <a:xfrm>
            <a:off x="11428646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773411" y="2032777"/>
            <a:ext cx="4869743" cy="76980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rgbClr val="00B0F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half" idx="2"/>
          </p:nvPr>
        </p:nvSpPr>
        <p:spPr>
          <a:xfrm>
            <a:off x="773410" y="3337854"/>
            <a:ext cx="4869744" cy="304025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buClr>
                <a:srgbClr val="00B0F0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1pPr>
            <a:lvl2pPr marL="685800" indent="-228600">
              <a:lnSpc>
                <a:spcPct val="100000"/>
              </a:lnSpc>
              <a:buClr>
                <a:srgbClr val="00B0F0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2pPr>
            <a:lvl3pPr marL="1143000" indent="-228600">
              <a:lnSpc>
                <a:spcPct val="100000"/>
              </a:lnSpc>
              <a:buClr>
                <a:srgbClr val="00B0F0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2"/>
          </p:nvPr>
        </p:nvSpPr>
        <p:spPr>
          <a:xfrm>
            <a:off x="5968074" y="2032777"/>
            <a:ext cx="4869743" cy="76980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rgbClr val="00B0F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13"/>
          </p:nvPr>
        </p:nvSpPr>
        <p:spPr>
          <a:xfrm>
            <a:off x="5968073" y="3337854"/>
            <a:ext cx="4869744" cy="304025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buClr>
                <a:srgbClr val="00B0F0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1pPr>
            <a:lvl2pPr marL="685800" indent="-228600">
              <a:lnSpc>
                <a:spcPct val="100000"/>
              </a:lnSpc>
              <a:buClr>
                <a:srgbClr val="00B0F0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2pPr>
            <a:lvl3pPr marL="1143000" indent="-228600">
              <a:lnSpc>
                <a:spcPct val="100000"/>
              </a:lnSpc>
              <a:buClr>
                <a:srgbClr val="00B0F0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773410" y="979687"/>
            <a:ext cx="10064407" cy="637077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1800" b="1" i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034640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 txBox="1">
            <a:spLocks/>
          </p:cNvSpPr>
          <p:nvPr userDrawn="1"/>
        </p:nvSpPr>
        <p:spPr>
          <a:xfrm>
            <a:off x="11428646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61743" y="2032776"/>
            <a:ext cx="3938833" cy="1581962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 b="0">
                <a:solidFill>
                  <a:srgbClr val="00B0F0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1"/>
          </p:nvPr>
        </p:nvSpPr>
        <p:spPr>
          <a:xfrm>
            <a:off x="661743" y="3814534"/>
            <a:ext cx="3938833" cy="900340"/>
          </a:xfrm>
          <a:prstGeom prst="rect">
            <a:avLst/>
          </a:prstGeom>
        </p:spPr>
        <p:txBody>
          <a:bodyPr tIns="0" anchor="b"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075864" y="2032776"/>
            <a:ext cx="5446278" cy="3931442"/>
          </a:xfrm>
          <a:prstGeom prst="rect">
            <a:avLst/>
          </a:prstGeom>
        </p:spPr>
        <p:txBody>
          <a:bodyPr anchor="ctr"/>
          <a:lstStyle>
            <a:lvl1pPr marL="228600" indent="-228600">
              <a:buClr>
                <a:srgbClr val="00B0F0"/>
              </a:buClr>
              <a:buFont typeface="Wingdings" charset="2"/>
              <a:buChar char="§"/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>
              <a:buClr>
                <a:srgbClr val="00B0F0"/>
              </a:buClr>
              <a:buFont typeface="Wingdings" charset="2"/>
              <a:buChar char="§"/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buClr>
                <a:srgbClr val="00B0F0"/>
              </a:buClr>
              <a:buFont typeface="Wingdings" charset="2"/>
              <a:buChar char="§"/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buClr>
                <a:srgbClr val="00B0F0"/>
              </a:buClr>
              <a:buFont typeface="Wingdings" charset="2"/>
              <a:buChar char="§"/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buClr>
                <a:srgbClr val="00B0F0"/>
              </a:buClr>
              <a:buFont typeface="Wingdings" charset="2"/>
              <a:buChar char="§"/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63653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 txBox="1">
            <a:spLocks/>
          </p:cNvSpPr>
          <p:nvPr userDrawn="1"/>
        </p:nvSpPr>
        <p:spPr>
          <a:xfrm>
            <a:off x="11428646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61743" y="2032776"/>
            <a:ext cx="3938833" cy="1581962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 b="0" i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1"/>
          </p:nvPr>
        </p:nvSpPr>
        <p:spPr>
          <a:xfrm>
            <a:off x="661743" y="3814534"/>
            <a:ext cx="3938833" cy="900340"/>
          </a:xfrm>
          <a:prstGeom prst="rect">
            <a:avLst/>
          </a:prstGeom>
        </p:spPr>
        <p:txBody>
          <a:bodyPr tIns="0" anchor="b"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47062" y="979688"/>
            <a:ext cx="4182876" cy="5881540"/>
          </a:xfrm>
          <a:prstGeom prst="rect">
            <a:avLst/>
          </a:prstGeo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87878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 txBox="1">
            <a:spLocks/>
          </p:cNvSpPr>
          <p:nvPr userDrawn="1"/>
        </p:nvSpPr>
        <p:spPr>
          <a:xfrm>
            <a:off x="11428646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7791" y="2032777"/>
            <a:ext cx="7687507" cy="4439522"/>
          </a:xfrm>
          <a:prstGeom prst="rect">
            <a:avLst/>
          </a:prstGeom>
        </p:spPr>
        <p:txBody>
          <a:bodyPr vert="eaVert">
            <a:normAutofit/>
          </a:bodyPr>
          <a:lstStyle>
            <a:lvl1pPr marL="228600" indent="-228600">
              <a:lnSpc>
                <a:spcPct val="100000"/>
              </a:lnSpc>
              <a:buClr>
                <a:srgbClr val="00B0F0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1pPr>
            <a:lvl2pPr marL="685800" indent="-228600">
              <a:lnSpc>
                <a:spcPct val="100000"/>
              </a:lnSpc>
              <a:buClr>
                <a:srgbClr val="00B0F0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2pPr>
            <a:lvl3pPr marL="1143000" indent="-228600">
              <a:lnSpc>
                <a:spcPct val="100000"/>
              </a:lnSpc>
              <a:buClr>
                <a:srgbClr val="00B0F0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3pPr>
            <a:lvl4pPr marL="1600200" indent="-228600">
              <a:lnSpc>
                <a:spcPct val="100000"/>
              </a:lnSpc>
              <a:buClr>
                <a:srgbClr val="00B0F0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4pPr>
            <a:lvl5pPr marL="2057400" indent="-228600">
              <a:lnSpc>
                <a:spcPct val="100000"/>
              </a:lnSpc>
              <a:buClr>
                <a:srgbClr val="00B0F0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947791" y="979688"/>
            <a:ext cx="7687507" cy="663582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1800" b="1" i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920659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 txBox="1">
            <a:spLocks/>
          </p:cNvSpPr>
          <p:nvPr userDrawn="1"/>
        </p:nvSpPr>
        <p:spPr>
          <a:xfrm>
            <a:off x="11428646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7791" y="2032777"/>
            <a:ext cx="6921889" cy="4439522"/>
          </a:xfrm>
          <a:prstGeom prst="rect">
            <a:avLst/>
          </a:prstGeom>
        </p:spPr>
        <p:txBody>
          <a:bodyPr vert="eaVert">
            <a:normAutofit/>
          </a:bodyPr>
          <a:lstStyle>
            <a:lvl1pPr marL="228600" indent="-228600">
              <a:lnSpc>
                <a:spcPct val="100000"/>
              </a:lnSpc>
              <a:buClr>
                <a:srgbClr val="00B0F0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1pPr>
            <a:lvl2pPr marL="685800" indent="-228600">
              <a:lnSpc>
                <a:spcPct val="100000"/>
              </a:lnSpc>
              <a:buClr>
                <a:srgbClr val="00B0F0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2pPr>
            <a:lvl3pPr marL="1143000" indent="-228600">
              <a:lnSpc>
                <a:spcPct val="100000"/>
              </a:lnSpc>
              <a:buClr>
                <a:srgbClr val="00B0F0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3pPr>
            <a:lvl4pPr marL="1600200" indent="-228600">
              <a:lnSpc>
                <a:spcPct val="100000"/>
              </a:lnSpc>
              <a:buClr>
                <a:srgbClr val="00B0F0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4pPr>
            <a:lvl5pPr marL="2057400" indent="-228600">
              <a:lnSpc>
                <a:spcPct val="100000"/>
              </a:lnSpc>
              <a:buClr>
                <a:srgbClr val="00B0F0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 rot="5400000">
            <a:off x="7116880" y="3953881"/>
            <a:ext cx="4439522" cy="597317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1800" b="1" i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606682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ure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28284" y="-16387"/>
            <a:ext cx="5957888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11403106" y="0"/>
            <a:ext cx="788893" cy="685800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11392788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822" y="204095"/>
            <a:ext cx="1947186" cy="350306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 rot="16200000">
            <a:off x="10098877" y="4771510"/>
            <a:ext cx="3514724" cy="503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60"/>
              </a:lnSpc>
            </a:pPr>
            <a:r>
              <a:rPr lang="en-US" b="1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Discovery,</a:t>
            </a:r>
          </a:p>
          <a:p>
            <a:pPr>
              <a:lnSpc>
                <a:spcPts val="1560"/>
              </a:lnSpc>
            </a:pPr>
            <a:r>
              <a:rPr lang="en-US" b="1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accelerated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61743" y="2032776"/>
            <a:ext cx="3938833" cy="1581961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Thank you</a:t>
            </a:r>
            <a:br>
              <a:rPr lang="en-US" dirty="0"/>
            </a:br>
            <a:r>
              <a:rPr lang="en-US" dirty="0">
                <a:solidFill>
                  <a:srgbClr val="00B0F0"/>
                </a:solidFill>
              </a:rPr>
              <a:t>Merci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661988" y="4493174"/>
            <a:ext cx="3938587" cy="78118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/>
            </a:lvl1pPr>
            <a:lvl3pPr marL="914400" indent="0">
              <a:buFontTx/>
              <a:buNone/>
              <a:defRPr/>
            </a:lvl3pPr>
          </a:lstStyle>
          <a:p>
            <a:pPr lvl="0"/>
            <a:r>
              <a:rPr lang="en-US" dirty="0"/>
              <a:t>Social Handles</a:t>
            </a:r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661743" y="4118554"/>
            <a:ext cx="3938587" cy="37462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="1">
                <a:solidFill>
                  <a:srgbClr val="00B0F0"/>
                </a:solidFill>
              </a:defRPr>
            </a:lvl1pPr>
            <a:lvl3pPr marL="914400" indent="0">
              <a:buFontTx/>
              <a:buNone/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301855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ure Slid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28284" y="-16387"/>
            <a:ext cx="5957888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11403106" y="0"/>
            <a:ext cx="788893" cy="685800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11392788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822" y="204095"/>
            <a:ext cx="1947186" cy="350306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 rot="16200000">
            <a:off x="10098877" y="4771510"/>
            <a:ext cx="3514724" cy="503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60"/>
              </a:lnSpc>
            </a:pPr>
            <a:r>
              <a:rPr lang="en-US" b="1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Discovery,</a:t>
            </a:r>
          </a:p>
          <a:p>
            <a:pPr>
              <a:lnSpc>
                <a:spcPts val="1560"/>
              </a:lnSpc>
            </a:pPr>
            <a:r>
              <a:rPr lang="en-US" b="1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accelerated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61743" y="2032776"/>
            <a:ext cx="3938833" cy="1581961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Thank you</a:t>
            </a:r>
            <a:br>
              <a:rPr lang="en-US" dirty="0"/>
            </a:br>
            <a:r>
              <a:rPr lang="en-US" dirty="0">
                <a:solidFill>
                  <a:srgbClr val="00B0F0"/>
                </a:solidFill>
              </a:rPr>
              <a:t>Merci</a:t>
            </a:r>
            <a:endParaRPr lang="en-US" dirty="0"/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661988" y="4493174"/>
            <a:ext cx="3938587" cy="78118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/>
            </a:lvl1pPr>
            <a:lvl3pPr marL="914400" indent="0">
              <a:buFontTx/>
              <a:buNone/>
              <a:defRPr/>
            </a:lvl3pPr>
          </a:lstStyle>
          <a:p>
            <a:pPr lvl="0"/>
            <a:r>
              <a:rPr lang="en-US" dirty="0"/>
              <a:t>Social Handles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661743" y="4118554"/>
            <a:ext cx="3938587" cy="37462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="1">
                <a:solidFill>
                  <a:srgbClr val="00B0F0"/>
                </a:solidFill>
              </a:defRPr>
            </a:lvl1pPr>
            <a:lvl3pPr marL="914400" indent="0">
              <a:buFontTx/>
              <a:buNone/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354626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ure Slide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28284" y="-16387"/>
            <a:ext cx="5957888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11403106" y="0"/>
            <a:ext cx="788893" cy="685800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11392788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822" y="204095"/>
            <a:ext cx="1947186" cy="350306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 rot="16200000">
            <a:off x="10098877" y="4771510"/>
            <a:ext cx="3514724" cy="503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60"/>
              </a:lnSpc>
            </a:pPr>
            <a:r>
              <a:rPr lang="en-US" b="1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Discovery,</a:t>
            </a:r>
          </a:p>
          <a:p>
            <a:pPr>
              <a:lnSpc>
                <a:spcPts val="1560"/>
              </a:lnSpc>
            </a:pPr>
            <a:r>
              <a:rPr lang="en-US" b="1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accelerated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61743" y="2032776"/>
            <a:ext cx="3938833" cy="1581961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Thank you</a:t>
            </a:r>
            <a:br>
              <a:rPr lang="en-US" dirty="0"/>
            </a:br>
            <a:r>
              <a:rPr lang="en-US" dirty="0">
                <a:solidFill>
                  <a:srgbClr val="00B0F0"/>
                </a:solidFill>
              </a:rPr>
              <a:t>Merci</a:t>
            </a:r>
            <a:endParaRPr lang="en-US" dirty="0"/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661988" y="4493174"/>
            <a:ext cx="3938587" cy="78118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/>
            </a:lvl1pPr>
            <a:lvl3pPr marL="914400" indent="0">
              <a:buFontTx/>
              <a:buNone/>
              <a:defRPr/>
            </a:lvl3pPr>
          </a:lstStyle>
          <a:p>
            <a:pPr lvl="0"/>
            <a:r>
              <a:rPr lang="en-US" dirty="0"/>
              <a:t>Social Handles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661743" y="4118554"/>
            <a:ext cx="3938587" cy="37462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="1">
                <a:solidFill>
                  <a:srgbClr val="00B0F0"/>
                </a:solidFill>
              </a:defRPr>
            </a:lvl1pPr>
            <a:lvl3pPr marL="914400" indent="0">
              <a:buFontTx/>
              <a:buNone/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641767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ure Slide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28284" y="-16387"/>
            <a:ext cx="5957888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11403106" y="0"/>
            <a:ext cx="788893" cy="685800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11392788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822" y="204095"/>
            <a:ext cx="1947186" cy="350306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 rot="16200000">
            <a:off x="10098877" y="4771510"/>
            <a:ext cx="3514724" cy="503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60"/>
              </a:lnSpc>
            </a:pPr>
            <a:r>
              <a:rPr lang="en-US" b="1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Discovery,</a:t>
            </a:r>
          </a:p>
          <a:p>
            <a:pPr>
              <a:lnSpc>
                <a:spcPts val="1560"/>
              </a:lnSpc>
            </a:pPr>
            <a:r>
              <a:rPr lang="en-US" b="1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accelerated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61743" y="2032776"/>
            <a:ext cx="3938833" cy="1581961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Thank you</a:t>
            </a:r>
            <a:br>
              <a:rPr lang="en-US" dirty="0"/>
            </a:br>
            <a:r>
              <a:rPr lang="en-US" dirty="0">
                <a:solidFill>
                  <a:srgbClr val="00B0F0"/>
                </a:solidFill>
              </a:rPr>
              <a:t>Merci</a:t>
            </a:r>
            <a:endParaRPr lang="en-US" dirty="0"/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661988" y="4493174"/>
            <a:ext cx="3938587" cy="78118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/>
            </a:lvl1pPr>
            <a:lvl3pPr marL="914400" indent="0">
              <a:buFontTx/>
              <a:buNone/>
              <a:defRPr/>
            </a:lvl3pPr>
          </a:lstStyle>
          <a:p>
            <a:pPr lvl="0"/>
            <a:r>
              <a:rPr lang="en-US" dirty="0"/>
              <a:t>Social Handles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661743" y="4118554"/>
            <a:ext cx="3938587" cy="37462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="1">
                <a:solidFill>
                  <a:srgbClr val="00B0F0"/>
                </a:solidFill>
              </a:defRPr>
            </a:lvl1pPr>
            <a:lvl3pPr marL="914400" indent="0">
              <a:buFontTx/>
              <a:buNone/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ure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1403106" y="0"/>
            <a:ext cx="788893" cy="685800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11392788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822" y="204095"/>
            <a:ext cx="1947186" cy="350306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 rot="16200000">
            <a:off x="10098877" y="4771510"/>
            <a:ext cx="3514724" cy="503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60"/>
              </a:lnSpc>
            </a:pPr>
            <a:r>
              <a:rPr lang="en-US" b="1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Discovery,</a:t>
            </a:r>
          </a:p>
          <a:p>
            <a:pPr>
              <a:lnSpc>
                <a:spcPts val="1560"/>
              </a:lnSpc>
            </a:pPr>
            <a:r>
              <a:rPr lang="en-US" b="1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accelerated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61743" y="2032776"/>
            <a:ext cx="3938833" cy="1581961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Thank you</a:t>
            </a:r>
            <a:br>
              <a:rPr lang="en-US" dirty="0"/>
            </a:br>
            <a:r>
              <a:rPr lang="en-US" dirty="0">
                <a:solidFill>
                  <a:srgbClr val="00B0F0"/>
                </a:solidFill>
              </a:rPr>
              <a:t>Merci</a:t>
            </a:r>
            <a:endParaRPr lang="en-US" dirty="0"/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661988" y="4493174"/>
            <a:ext cx="3938587" cy="78118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/>
            </a:lvl1pPr>
            <a:lvl3pPr marL="914400" indent="0">
              <a:buFontTx/>
              <a:buNone/>
              <a:defRPr/>
            </a:lvl3pPr>
          </a:lstStyle>
          <a:p>
            <a:pPr lvl="0"/>
            <a:r>
              <a:rPr lang="en-US" dirty="0"/>
              <a:t>Social Handles</a:t>
            </a:r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661743" y="4118554"/>
            <a:ext cx="3938587" cy="37462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="1">
                <a:solidFill>
                  <a:srgbClr val="00B0F0"/>
                </a:solidFill>
              </a:defRPr>
            </a:lvl1pPr>
            <a:lvl3pPr marL="914400" indent="0">
              <a:buFontTx/>
              <a:buNone/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85934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92426" y="-16387"/>
            <a:ext cx="5957888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11403106" y="0"/>
            <a:ext cx="788893" cy="685800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11428646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80" y="204095"/>
            <a:ext cx="1947186" cy="350306"/>
          </a:xfrm>
          <a:prstGeom prst="rect">
            <a:avLst/>
          </a:prstGeom>
        </p:spPr>
      </p:pic>
      <p:sp>
        <p:nvSpPr>
          <p:cNvPr id="20" name="TextBox 19"/>
          <p:cNvSpPr txBox="1"/>
          <p:nvPr userDrawn="1"/>
        </p:nvSpPr>
        <p:spPr>
          <a:xfrm rot="16200000">
            <a:off x="10098877" y="4771510"/>
            <a:ext cx="3514724" cy="503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60"/>
              </a:lnSpc>
            </a:pPr>
            <a:r>
              <a:rPr lang="en-US" b="1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Discovery,</a:t>
            </a:r>
          </a:p>
          <a:p>
            <a:pPr>
              <a:lnSpc>
                <a:spcPts val="1560"/>
              </a:lnSpc>
            </a:pPr>
            <a:r>
              <a:rPr lang="en-US" b="1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accelerated</a:t>
            </a:r>
          </a:p>
        </p:txBody>
      </p:sp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662725" y="2032777"/>
            <a:ext cx="3937851" cy="2082023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000" b="1" i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661743" y="4114800"/>
            <a:ext cx="3938833" cy="900340"/>
          </a:xfrm>
          <a:prstGeom prst="rect">
            <a:avLst/>
          </a:prstGeom>
        </p:spPr>
        <p:txBody>
          <a:bodyPr tIns="0" anchor="b"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6" name="Date Placeholder 3"/>
          <p:cNvSpPr txBox="1">
            <a:spLocks/>
          </p:cNvSpPr>
          <p:nvPr userDrawn="1"/>
        </p:nvSpPr>
        <p:spPr>
          <a:xfrm>
            <a:off x="661743" y="6496971"/>
            <a:ext cx="1305077" cy="144991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defPPr>
              <a:defRPr lang="en-US"/>
            </a:defPPr>
            <a:lvl1pPr marL="0" algn="l" defTabSz="457200" rtl="0" eaLnBrk="1" latinLnBrk="0" hangingPunct="1"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BCACA69-0E10-6F4E-ACF3-A1D2B38594B4}" type="datetime1">
              <a:rPr lang="en-CA" sz="900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2024-01-11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8668115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 txBox="1">
            <a:spLocks/>
          </p:cNvSpPr>
          <p:nvPr userDrawn="1"/>
        </p:nvSpPr>
        <p:spPr>
          <a:xfrm>
            <a:off x="11392788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661743" y="2032776"/>
            <a:ext cx="3938833" cy="1581961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26132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yclotr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4251282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IE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2343981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son Hal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58960591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eor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69215743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yclotron Group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203941955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fet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29792593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udent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69598403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B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43767329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mote Handling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706589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92426" y="-16387"/>
            <a:ext cx="5957888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11403106" y="0"/>
            <a:ext cx="788893" cy="685800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11428646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80" y="204095"/>
            <a:ext cx="1947186" cy="350306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 rot="16200000">
            <a:off x="10098877" y="4771510"/>
            <a:ext cx="3514724" cy="503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60"/>
              </a:lnSpc>
            </a:pPr>
            <a:r>
              <a:rPr lang="en-US" b="1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Discovery,</a:t>
            </a:r>
          </a:p>
          <a:p>
            <a:pPr>
              <a:lnSpc>
                <a:spcPts val="1560"/>
              </a:lnSpc>
            </a:pPr>
            <a:r>
              <a:rPr lang="en-US" b="1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accelerated</a:t>
            </a:r>
          </a:p>
        </p:txBody>
      </p:sp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662725" y="2032777"/>
            <a:ext cx="3937851" cy="2082023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000" b="1" i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661743" y="4114800"/>
            <a:ext cx="3938833" cy="900340"/>
          </a:xfrm>
          <a:prstGeom prst="rect">
            <a:avLst/>
          </a:prstGeom>
        </p:spPr>
        <p:txBody>
          <a:bodyPr tIns="0" anchor="b"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4" name="Date Placeholder 3"/>
          <p:cNvSpPr txBox="1">
            <a:spLocks/>
          </p:cNvSpPr>
          <p:nvPr userDrawn="1"/>
        </p:nvSpPr>
        <p:spPr>
          <a:xfrm>
            <a:off x="661743" y="6496971"/>
            <a:ext cx="1305077" cy="144991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defPPr>
              <a:defRPr lang="en-US"/>
            </a:defPPr>
            <a:lvl1pPr marL="0" algn="l" defTabSz="457200" rtl="0" eaLnBrk="1" latinLnBrk="0" hangingPunct="1"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BCACA69-0E10-6F4E-ACF3-A1D2B38594B4}" type="datetime1">
              <a:rPr lang="en-CA" sz="900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2024-01-11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74032124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mote Handling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71248153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mote Handling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17010129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mote Handling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11778943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F NIF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95971451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A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10994469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PH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37384881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RAG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08520852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SI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43926743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ium Recycl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41315163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-1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722323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92426" y="-16387"/>
            <a:ext cx="5957888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11403106" y="0"/>
            <a:ext cx="788893" cy="685800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11428646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80" y="204095"/>
            <a:ext cx="1947186" cy="350306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 rot="16200000">
            <a:off x="10098877" y="4771510"/>
            <a:ext cx="3514724" cy="503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60"/>
              </a:lnSpc>
            </a:pPr>
            <a:r>
              <a:rPr lang="en-US" b="1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Discovery,</a:t>
            </a:r>
          </a:p>
          <a:p>
            <a:pPr>
              <a:lnSpc>
                <a:spcPts val="1560"/>
              </a:lnSpc>
            </a:pPr>
            <a:r>
              <a:rPr lang="en-US" b="1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accelerated</a:t>
            </a:r>
          </a:p>
        </p:txBody>
      </p:sp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662725" y="2032777"/>
            <a:ext cx="3937851" cy="2082023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000" b="1" i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661743" y="4114800"/>
            <a:ext cx="3938833" cy="900340"/>
          </a:xfrm>
          <a:prstGeom prst="rect">
            <a:avLst/>
          </a:prstGeom>
        </p:spPr>
        <p:txBody>
          <a:bodyPr tIns="0" anchor="b"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4" name="Date Placeholder 3"/>
          <p:cNvSpPr txBox="1">
            <a:spLocks/>
          </p:cNvSpPr>
          <p:nvPr userDrawn="1"/>
        </p:nvSpPr>
        <p:spPr>
          <a:xfrm>
            <a:off x="661743" y="6496971"/>
            <a:ext cx="1305077" cy="144991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defPPr>
              <a:defRPr lang="en-US"/>
            </a:defPPr>
            <a:lvl1pPr marL="0" algn="l" defTabSz="457200" rtl="0" eaLnBrk="1" latinLnBrk="0" hangingPunct="1"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BCACA69-0E10-6F4E-ACF3-A1D2B38594B4}" type="datetime1">
              <a:rPr lang="en-CA" sz="900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2024-01-11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-13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536696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SCA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73264096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SCANT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93504797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er Tape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42366870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sign Draft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79828269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bbit Lin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0764980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chine Shop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7189931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rol Room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82865312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rol Room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45203842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rol Room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967404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1403106" y="0"/>
            <a:ext cx="788893" cy="685800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11428646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80" y="204095"/>
            <a:ext cx="1947186" cy="350306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 rot="16200000">
            <a:off x="10098877" y="4771510"/>
            <a:ext cx="3514724" cy="503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60"/>
              </a:lnSpc>
            </a:pPr>
            <a:r>
              <a:rPr lang="en-US" b="1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Discovery,</a:t>
            </a:r>
          </a:p>
          <a:p>
            <a:pPr>
              <a:lnSpc>
                <a:spcPts val="1560"/>
              </a:lnSpc>
            </a:pPr>
            <a:r>
              <a:rPr lang="en-US" b="1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accelerated</a:t>
            </a:r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662725" y="2032777"/>
            <a:ext cx="3937851" cy="2082023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000" b="1" i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661743" y="4114800"/>
            <a:ext cx="3938833" cy="900340"/>
          </a:xfrm>
          <a:prstGeom prst="rect">
            <a:avLst/>
          </a:prstGeom>
        </p:spPr>
        <p:txBody>
          <a:bodyPr tIns="0" anchor="b"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Date Placeholder 3"/>
          <p:cNvSpPr txBox="1">
            <a:spLocks/>
          </p:cNvSpPr>
          <p:nvPr userDrawn="1"/>
        </p:nvSpPr>
        <p:spPr>
          <a:xfrm>
            <a:off x="661743" y="6496971"/>
            <a:ext cx="1305077" cy="144991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defPPr>
              <a:defRPr lang="en-US"/>
            </a:defPPr>
            <a:lvl1pPr marL="0" algn="l" defTabSz="457200" rtl="0" eaLnBrk="1" latinLnBrk="0" hangingPunct="1"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BCACA69-0E10-6F4E-ACF3-A1D2B38594B4}" type="datetime1">
              <a:rPr lang="en-CA" sz="900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2024-01-11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82062424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per Clip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6563148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1403106" y="0"/>
            <a:ext cx="788893" cy="685800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11428646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81471" y="979687"/>
            <a:ext cx="8953827" cy="650329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1800" b="1" i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681471" y="2032777"/>
            <a:ext cx="8953827" cy="3939398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28600" indent="-228600">
              <a:buClr>
                <a:srgbClr val="00B0F0"/>
              </a:buClr>
              <a:buFont typeface="Wingdings" pitchFamily="2" charset="2"/>
              <a:buChar char="§"/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>
              <a:buClr>
                <a:srgbClr val="00B0F0"/>
              </a:buClr>
              <a:buFont typeface="Wingdings" pitchFamily="2" charset="2"/>
              <a:buChar char="§"/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buClr>
                <a:srgbClr val="00B0F0"/>
              </a:buClr>
              <a:buFont typeface="Wingdings" pitchFamily="2" charset="2"/>
              <a:buChar char="§"/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buClr>
                <a:srgbClr val="00B0F0"/>
              </a:buClr>
              <a:buFont typeface="Wingdings" pitchFamily="2" charset="2"/>
              <a:buChar char="§"/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buClr>
                <a:srgbClr val="00B0F0"/>
              </a:buClr>
              <a:buFont typeface="Wingdings" pitchFamily="2" charset="2"/>
              <a:buChar char="§"/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75236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 txBox="1">
            <a:spLocks/>
          </p:cNvSpPr>
          <p:nvPr userDrawn="1"/>
        </p:nvSpPr>
        <p:spPr>
          <a:xfrm>
            <a:off x="11428646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sp>
        <p:nvSpPr>
          <p:cNvPr id="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8269" y="979688"/>
            <a:ext cx="10231669" cy="5881540"/>
          </a:xfrm>
          <a:prstGeom prst="rect">
            <a:avLst/>
          </a:prstGeo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95740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1403106" y="0"/>
            <a:ext cx="788893" cy="685800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11428646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61743" y="2032776"/>
            <a:ext cx="3938833" cy="1581961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 b="0" i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661743" y="3814534"/>
            <a:ext cx="3938833" cy="900340"/>
          </a:xfrm>
          <a:prstGeom prst="rect">
            <a:avLst/>
          </a:prstGeom>
        </p:spPr>
        <p:txBody>
          <a:bodyPr tIns="0" anchor="b"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80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11428646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773410" y="2032777"/>
            <a:ext cx="4869744" cy="434532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buClr>
                <a:srgbClr val="00A9FF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1pPr>
            <a:lvl2pPr marL="685800" indent="-228600">
              <a:lnSpc>
                <a:spcPct val="100000"/>
              </a:lnSpc>
              <a:buClr>
                <a:srgbClr val="00A9FF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2pPr>
            <a:lvl3pPr marL="1143000" indent="-228600">
              <a:lnSpc>
                <a:spcPct val="100000"/>
              </a:lnSpc>
              <a:buClr>
                <a:srgbClr val="00A9FF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13"/>
          </p:nvPr>
        </p:nvSpPr>
        <p:spPr>
          <a:xfrm>
            <a:off x="5968073" y="2032777"/>
            <a:ext cx="4869744" cy="434532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buClr>
                <a:srgbClr val="00A9FF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1pPr>
            <a:lvl2pPr marL="685800" indent="-228600">
              <a:lnSpc>
                <a:spcPct val="100000"/>
              </a:lnSpc>
              <a:buClr>
                <a:srgbClr val="00A9FF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2pPr>
            <a:lvl3pPr marL="1143000" indent="-228600">
              <a:lnSpc>
                <a:spcPct val="100000"/>
              </a:lnSpc>
              <a:buClr>
                <a:srgbClr val="00A9FF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9066167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4102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86" r:id="rId4"/>
    <p:sldLayoutId id="2147483817" r:id="rId5"/>
    <p:sldLayoutId id="2147483770" r:id="rId6"/>
    <p:sldLayoutId id="2147483784" r:id="rId7"/>
    <p:sldLayoutId id="2147483771" r:id="rId8"/>
    <p:sldLayoutId id="2147483774" r:id="rId9"/>
    <p:sldLayoutId id="2147483775" r:id="rId10"/>
    <p:sldLayoutId id="2147483776" r:id="rId11"/>
    <p:sldLayoutId id="2147483777" r:id="rId12"/>
    <p:sldLayoutId id="2147483778" r:id="rId13"/>
    <p:sldLayoutId id="2147483779" r:id="rId14"/>
    <p:sldLayoutId id="2147483780" r:id="rId15"/>
    <p:sldLayoutId id="2147483781" r:id="rId16"/>
    <p:sldLayoutId id="2147483782" r:id="rId17"/>
    <p:sldLayoutId id="2147483788" r:id="rId18"/>
    <p:sldLayoutId id="2147483818" r:id="rId19"/>
    <p:sldLayoutId id="2147483785" r:id="rId20"/>
    <p:sldLayoutId id="2147483790" r:id="rId21"/>
    <p:sldLayoutId id="2147483791" r:id="rId22"/>
    <p:sldLayoutId id="2147483793" r:id="rId23"/>
    <p:sldLayoutId id="2147483794" r:id="rId24"/>
    <p:sldLayoutId id="2147483795" r:id="rId25"/>
    <p:sldLayoutId id="2147483798" r:id="rId26"/>
    <p:sldLayoutId id="2147483799" r:id="rId27"/>
    <p:sldLayoutId id="2147483800" r:id="rId28"/>
    <p:sldLayoutId id="2147483801" r:id="rId29"/>
    <p:sldLayoutId id="2147483802" r:id="rId30"/>
    <p:sldLayoutId id="2147483803" r:id="rId31"/>
    <p:sldLayoutId id="2147483804" r:id="rId32"/>
    <p:sldLayoutId id="2147483805" r:id="rId33"/>
    <p:sldLayoutId id="2147483806" r:id="rId34"/>
    <p:sldLayoutId id="2147483807" r:id="rId35"/>
    <p:sldLayoutId id="2147483808" r:id="rId36"/>
    <p:sldLayoutId id="2147483809" r:id="rId37"/>
    <p:sldLayoutId id="2147483810" r:id="rId38"/>
    <p:sldLayoutId id="2147483811" r:id="rId39"/>
    <p:sldLayoutId id="2147483812" r:id="rId40"/>
    <p:sldLayoutId id="2147483813" r:id="rId41"/>
    <p:sldLayoutId id="2147483796" r:id="rId42"/>
    <p:sldLayoutId id="2147483821" r:id="rId43"/>
    <p:sldLayoutId id="2147483823" r:id="rId44"/>
    <p:sldLayoutId id="2147483819" r:id="rId45"/>
    <p:sldLayoutId id="2147483820" r:id="rId46"/>
    <p:sldLayoutId id="2147483814" r:id="rId47"/>
    <p:sldLayoutId id="2147483815" r:id="rId48"/>
    <p:sldLayoutId id="2147483816" r:id="rId49"/>
    <p:sldLayoutId id="2147483824" r:id="rId5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triumfoffice365-my.sharepoint.com/:b:/g/personal/mhartz_triumf_ca/EUw98_iE6iFNle9J9sQKg50BzyTVZTclro84yKCn54E_Jw?e=n6baWb" TargetMode="External"/><Relationship Id="rId2" Type="http://schemas.openxmlformats.org/officeDocument/2006/relationships/hyperlink" Target="https://triumfoffice365-my.sharepoint.com/:x:/g/personal/mhartz_triumf_ca/EXIqdG_K2fVNtYnZw-PlHzYBnXlj7J8Z81t2V3q9wyuvWg?e=HryVgk" TargetMode="External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/>
          <p:cNvSpPr txBox="1">
            <a:spLocks/>
          </p:cNvSpPr>
          <p:nvPr/>
        </p:nvSpPr>
        <p:spPr>
          <a:xfrm>
            <a:off x="661743" y="615143"/>
            <a:ext cx="5672796" cy="48478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>
                <a:solidFill>
                  <a:srgbClr val="00B0F0"/>
                </a:solidFill>
              </a:rPr>
              <a:t>HQP Seating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62484" y="1534018"/>
            <a:ext cx="11166370" cy="48479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00B0F0"/>
              </a:buClr>
              <a:buFont typeface="Wingdings" charset="2"/>
              <a:buChar char="§"/>
            </a:pPr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Spreadsheet of HQP and their desk assignments at: </a:t>
            </a:r>
            <a:r>
              <a:rPr lang="en-CA" sz="1600" dirty="0">
                <a:hlinkClick r:id="rId2"/>
              </a:rPr>
              <a:t>PPD_SciTech_HQP_Location_Winter2024.xlsx</a:t>
            </a:r>
            <a:endParaRPr lang="en-CA" sz="1600" dirty="0"/>
          </a:p>
          <a:p>
            <a:pPr marL="285750" indent="-285750">
              <a:lnSpc>
                <a:spcPct val="150000"/>
              </a:lnSpc>
              <a:buClr>
                <a:srgbClr val="00B0F0"/>
              </a:buClr>
              <a:buFont typeface="Wingdings" charset="2"/>
              <a:buChar char="§"/>
            </a:pPr>
            <a:r>
              <a:rPr lang="en-CA" sz="1600" dirty="0">
                <a:solidFill>
                  <a:schemeClr val="bg2">
                    <a:lumMod val="50000"/>
                  </a:schemeClr>
                </a:solidFill>
              </a:rPr>
              <a:t>Seat map for MOB 201, MOB 299 and Trailer Ff at: </a:t>
            </a:r>
            <a:r>
              <a:rPr lang="en-CA" sz="1600" dirty="0">
                <a:hlinkClick r:id="rId3"/>
              </a:rPr>
              <a:t>hqp_seating_winter_2024_v2.pdf</a:t>
            </a:r>
            <a:endParaRPr lang="en-CA" sz="1600" dirty="0"/>
          </a:p>
          <a:p>
            <a:pPr marL="285750" indent="-285750">
              <a:lnSpc>
                <a:spcPct val="150000"/>
              </a:lnSpc>
              <a:buClr>
                <a:srgbClr val="00B0F0"/>
              </a:buClr>
              <a:buFont typeface="Wingdings" charset="2"/>
              <a:buChar char="§"/>
            </a:pPr>
            <a:r>
              <a:rPr lang="en-CA" sz="1600" dirty="0">
                <a:solidFill>
                  <a:schemeClr val="bg2">
                    <a:lumMod val="50000"/>
                  </a:schemeClr>
                </a:solidFill>
              </a:rPr>
              <a:t>Open questions/issues:</a:t>
            </a:r>
          </a:p>
          <a:p>
            <a:pPr marL="742950" lvl="1" indent="-285750">
              <a:lnSpc>
                <a:spcPct val="150000"/>
              </a:lnSpc>
              <a:buClr>
                <a:srgbClr val="00B0F0"/>
              </a:buClr>
              <a:buFont typeface="Wingdings" charset="2"/>
              <a:buChar char="§"/>
            </a:pPr>
            <a:r>
              <a:rPr lang="en-CA" sz="1600" dirty="0">
                <a:solidFill>
                  <a:schemeClr val="bg2">
                    <a:lumMod val="50000"/>
                  </a:schemeClr>
                </a:solidFill>
              </a:rPr>
              <a:t>Some UBC students such as </a:t>
            </a:r>
            <a:r>
              <a:rPr lang="en-CA" sz="1600" dirty="0" err="1">
                <a:solidFill>
                  <a:schemeClr val="bg2">
                    <a:lumMod val="50000"/>
                  </a:schemeClr>
                </a:solidFill>
              </a:rPr>
              <a:t>SuperCDMS</a:t>
            </a:r>
            <a:r>
              <a:rPr lang="en-CA" sz="1600" dirty="0">
                <a:solidFill>
                  <a:schemeClr val="bg2">
                    <a:lumMod val="50000"/>
                  </a:schemeClr>
                </a:solidFill>
              </a:rPr>
              <a:t> Aditi Pradeep come to TRIUMF occasionally.  May want to designate shared desks.  Small offices in MOB 201 may be sufficient.</a:t>
            </a:r>
          </a:p>
          <a:p>
            <a:pPr marL="742950" lvl="1" indent="-285750">
              <a:lnSpc>
                <a:spcPct val="150000"/>
              </a:lnSpc>
              <a:buClr>
                <a:srgbClr val="00B0F0"/>
              </a:buClr>
              <a:buFont typeface="Wingdings" charset="2"/>
              <a:buChar char="§"/>
            </a:pPr>
            <a:r>
              <a:rPr lang="en-CA" sz="1600" dirty="0">
                <a:solidFill>
                  <a:schemeClr val="bg2">
                    <a:lumMod val="50000"/>
                  </a:schemeClr>
                </a:solidFill>
              </a:rPr>
              <a:t>We had assigned student Alex Li to MOB 201 desk that Andrea has been using</a:t>
            </a:r>
          </a:p>
          <a:p>
            <a:pPr marL="1200150" lvl="2" indent="-285750">
              <a:lnSpc>
                <a:spcPct val="150000"/>
              </a:lnSpc>
              <a:buClr>
                <a:srgbClr val="00B0F0"/>
              </a:buClr>
              <a:buFont typeface="Wingdings" charset="2"/>
              <a:buChar char="§"/>
            </a:pPr>
            <a:r>
              <a:rPr lang="en-CA" sz="1600" dirty="0">
                <a:solidFill>
                  <a:schemeClr val="bg2">
                    <a:lumMod val="50000"/>
                  </a:schemeClr>
                </a:solidFill>
              </a:rPr>
              <a:t>Open desk in MOB 294, but Andrea and Makoto prefer not be be in same office since they often have meetings at the same time</a:t>
            </a:r>
          </a:p>
          <a:p>
            <a:pPr marL="1200150" lvl="2" indent="-285750">
              <a:lnSpc>
                <a:spcPct val="150000"/>
              </a:lnSpc>
              <a:buClr>
                <a:srgbClr val="00B0F0"/>
              </a:buClr>
              <a:buFont typeface="Wingdings" charset="2"/>
              <a:buChar char="§"/>
            </a:pPr>
            <a:r>
              <a:rPr lang="en-CA" sz="1600" dirty="0">
                <a:solidFill>
                  <a:schemeClr val="bg2">
                    <a:lumMod val="50000"/>
                  </a:schemeClr>
                </a:solidFill>
              </a:rPr>
              <a:t>Looking for someone willing to move into MOB 294 – idea of pairing people who are at TRIUMF less often with those who are at TRIUMF more often</a:t>
            </a:r>
          </a:p>
          <a:p>
            <a:pPr marL="742950" lvl="1" indent="-285750">
              <a:lnSpc>
                <a:spcPct val="150000"/>
              </a:lnSpc>
              <a:buClr>
                <a:srgbClr val="00B0F0"/>
              </a:buClr>
              <a:buFont typeface="Wingdings" charset="2"/>
              <a:buChar char="§"/>
            </a:pPr>
            <a:r>
              <a:rPr lang="en-CA" sz="1600" dirty="0">
                <a:solidFill>
                  <a:schemeClr val="bg2">
                    <a:lumMod val="50000"/>
                  </a:schemeClr>
                </a:solidFill>
              </a:rPr>
              <a:t>Need to find desk for ATLAS/QC student Sebastian Gonzalez</a:t>
            </a:r>
          </a:p>
          <a:p>
            <a:pPr marL="742950" lvl="1" indent="-285750">
              <a:lnSpc>
                <a:spcPct val="150000"/>
              </a:lnSpc>
              <a:buClr>
                <a:srgbClr val="00B0F0"/>
              </a:buClr>
              <a:buFont typeface="Wingdings" charset="2"/>
              <a:buChar char="§"/>
            </a:pPr>
            <a:r>
              <a:rPr lang="en-CA" sz="1600" dirty="0">
                <a:solidFill>
                  <a:schemeClr val="bg2">
                    <a:lumMod val="50000"/>
                  </a:schemeClr>
                </a:solidFill>
              </a:rPr>
              <a:t>E. </a:t>
            </a:r>
            <a:r>
              <a:rPr lang="en-CA" sz="1600" dirty="0" err="1">
                <a:solidFill>
                  <a:schemeClr val="bg2">
                    <a:lumMod val="50000"/>
                  </a:schemeClr>
                </a:solidFill>
              </a:rPr>
              <a:t>Michielin</a:t>
            </a:r>
            <a:r>
              <a:rPr lang="en-CA" sz="1600" dirty="0">
                <a:solidFill>
                  <a:schemeClr val="bg2">
                    <a:lumMod val="50000"/>
                  </a:schemeClr>
                </a:solidFill>
              </a:rPr>
              <a:t> (</a:t>
            </a:r>
            <a:r>
              <a:rPr lang="en-CA" sz="1600" dirty="0" err="1">
                <a:solidFill>
                  <a:schemeClr val="bg2">
                    <a:lumMod val="50000"/>
                  </a:schemeClr>
                </a:solidFill>
              </a:rPr>
              <a:t>SuperCDMS</a:t>
            </a:r>
            <a:r>
              <a:rPr lang="en-CA" sz="1600">
                <a:solidFill>
                  <a:schemeClr val="bg2">
                    <a:lumMod val="50000"/>
                  </a:schemeClr>
                </a:solidFill>
              </a:rPr>
              <a:t>) </a:t>
            </a:r>
            <a:r>
              <a:rPr lang="en-CA" sz="1600" dirty="0">
                <a:solidFill>
                  <a:schemeClr val="bg2">
                    <a:lumMod val="50000"/>
                  </a:schemeClr>
                </a:solidFill>
              </a:rPr>
              <a:t>was formerly assigned desk in MOB 201, but no longer in spreadsheet.  Is this desk available?</a:t>
            </a:r>
          </a:p>
        </p:txBody>
      </p:sp>
    </p:spTree>
    <p:extLst>
      <p:ext uri="{BB962C8B-B14F-4D97-AF65-F5344CB8AC3E}">
        <p14:creationId xmlns:p14="http://schemas.microsoft.com/office/powerpoint/2010/main" val="1245802787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TRIUMF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Template" id="{D8DF2318-6426-C143-A106-C9FE7215A9F1}" vid="{7415A6E1-E976-304F-83B0-27631CCD336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Custom Design</Template>
  <TotalTime>26</TotalTime>
  <Words>185</Words>
  <Application>Microsoft Macintosh PowerPoint</Application>
  <PresentationFormat>Widescreen</PresentationFormat>
  <Paragraphs>10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Wingdings</vt:lpstr>
      <vt:lpstr>Custom Design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 Hartz</dc:creator>
  <cp:lastModifiedBy>Mark Hartz</cp:lastModifiedBy>
  <cp:revision>2</cp:revision>
  <dcterms:created xsi:type="dcterms:W3CDTF">2024-01-11T17:19:43Z</dcterms:created>
  <dcterms:modified xsi:type="dcterms:W3CDTF">2024-01-11T17:45:46Z</dcterms:modified>
</cp:coreProperties>
</file>