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8FBB-4015-00B9-3FD2-D5A160A1C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F10C6-6E61-C113-E1FE-6A75D0E5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D2068-FE84-2990-6A66-E550E134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D1B4-C3E8-E4EA-579A-250EBF88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D4A7F-3BD1-49A7-CC04-4CFD83D5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4696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4CFA-1A1D-51E4-1ED1-94FFF164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14F23-429C-C667-1AC6-35852B2F6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440A-A7C1-0F77-AE14-84CD164F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8E5D-58B3-1985-B1B4-4466F7FB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15A19-6C08-1581-B074-713C27E7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0981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91EEA-B857-0C61-024B-3D5A2567F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8EBA0-6822-E77F-8D9D-5C9E1696D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4EA6-BE2C-CEA6-35CE-DC87CB5A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D6BF-DAF1-3400-5248-A9E692CB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C2439-C948-57C1-076B-A0265EE5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6493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B868-979E-FA1B-9B16-80EE7FF8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4B8F-8744-E350-08ED-C59D2165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4A3C-AEF5-1798-4E7B-7973B43D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6255-D933-1074-516E-3AF15860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6289-5900-4EA7-1BAB-8952C3F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57669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C0B0-0E3A-24A2-DE2A-B90716CB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5EC8A-4BAB-A6EB-56A5-FFFCB4A6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A0630-3A93-BA1C-E4A4-53CA9517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2B1D-E05B-3030-38E6-18D7FFE5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B56E5-2D2D-CB65-17E4-4A75A558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27351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DAAF-0EF8-18AF-81A6-2BE24234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0043-52AF-D04E-11A7-81468D3C3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49E49-6E04-1481-10E2-17CD5D3B7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B2135-94BB-7529-AAA7-182C8F32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B6C1-A5A2-D052-A00D-682D58AB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AC2C-4AC9-F62C-D7DF-FB45BDD8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91546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C9B9-9C19-D67D-99BC-AC53B59A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758A-0628-58CE-CC24-D0FCE578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1230-2683-2B8A-A245-6AD918A37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44984-D34A-C17A-8F00-7A33F81DC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060DB-B01A-3157-9118-32C50EEB0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B54EE-D9BB-CBC3-91C1-C7D8874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9F055-45ED-68DE-0A51-06383FA4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A587F-49D3-84AA-806B-C83E5709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01299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4DF4-216E-B2CA-A189-E4B5C142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AEBAB-2173-9988-4364-50EFD99C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5D498-BC07-E42E-16A8-F683AAD1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FC98E-0C88-AD12-357D-7BD764C2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4485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612DF-6391-582E-CDEC-25064B71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A09F9-0EC9-DF86-70AE-E4A72628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367F-CA17-E98E-CBE3-11340623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40793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5F7F-EB80-4E9E-A9D2-96D18F95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71BD-4C1A-64C1-3956-4785DC66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513EE-C850-66D6-E969-9D527C023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BC76D-CD48-20A3-5277-8EF4E6C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FE56E-C8B3-77F1-E868-71754BFB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69DFD-76BD-B9CC-54A0-2D8A3EF6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56709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8391-9C55-8E74-F5E2-4018D2AF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AE6EB-1151-9F2A-ED23-BEEDDC1C8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943C1-6C09-CC58-ABB8-12D2AA898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8EA29-6FA3-E320-3D44-37DECEC8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C8199-4BC6-E9ED-6310-603FBC5D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DEDA9-B6F0-F8BE-6146-3824EB1E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5608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13AA4-D056-BC25-A9C7-410EC27C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582E-FCFF-B58C-091B-E17738C15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3F87-8E8C-4E94-11C4-8984D57D0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23C7-736F-3648-996F-E52EE6F8A81D}" type="datetimeFigureOut">
              <a:rPr lang="en-PE" smtClean="0"/>
              <a:t>5/02/24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8EDC-F4A4-5DC0-F202-33772A9C0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4EA4-DFE3-9E73-A334-3C6B9C6C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9BAC-0F55-0D40-BA93-CF9BC90465FE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5459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3E7E6865-C0DA-16D6-0F6F-AE8860D1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0" y="1971304"/>
            <a:ext cx="3858366" cy="3556660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">
            <a:extLst>
              <a:ext uri="{FF2B5EF4-FFF2-40B4-BE49-F238E27FC236}">
                <a16:creationId xmlns:a16="http://schemas.microsoft.com/office/drawing/2014/main" id="{FF356293-E0BD-E181-BAA7-2357009E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7" y="1971305"/>
            <a:ext cx="3837912" cy="3556660"/>
          </a:xfrm>
          <a:prstGeom prst="rect">
            <a:avLst/>
          </a:prstGeom>
        </p:spPr>
      </p:pic>
      <p:pic>
        <p:nvPicPr>
          <p:cNvPr id="9" name="Picture 8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40572473-D368-009E-7BE3-2605A72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290" y="1971304"/>
            <a:ext cx="3837912" cy="3557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0636B7-67E3-F80E-C9A5-6810F205962F}"/>
              </a:ext>
            </a:extLst>
          </p:cNvPr>
          <p:cNvSpPr txBox="1"/>
          <p:nvPr/>
        </p:nvSpPr>
        <p:spPr>
          <a:xfrm>
            <a:off x="3426008" y="332509"/>
            <a:ext cx="5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Total Energy Spectrum plots</a:t>
            </a:r>
          </a:p>
        </p:txBody>
      </p:sp>
    </p:spTree>
    <p:extLst>
      <p:ext uri="{BB962C8B-B14F-4D97-AF65-F5344CB8AC3E}">
        <p14:creationId xmlns:p14="http://schemas.microsoft.com/office/powerpoint/2010/main" val="178536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76F298C9-D376-1410-03D5-88BE1B65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" y="1857376"/>
            <a:ext cx="3903133" cy="3629021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F589734-5CDA-631E-11D0-806FF3A9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42" y="1857375"/>
            <a:ext cx="4003824" cy="3629023"/>
          </a:xfrm>
          <a:prstGeom prst="rect">
            <a:avLst/>
          </a:prstGeom>
        </p:spPr>
      </p:pic>
      <p:pic>
        <p:nvPicPr>
          <p:cNvPr id="9" name="Picture 8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5966C960-6318-1135-F455-96AD64F5A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610" y="1857375"/>
            <a:ext cx="4020390" cy="3629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85886D-08CB-BD2C-B20A-F3E966BB4160}"/>
              </a:ext>
            </a:extLst>
          </p:cNvPr>
          <p:cNvSpPr txBox="1"/>
          <p:nvPr/>
        </p:nvSpPr>
        <p:spPr>
          <a:xfrm>
            <a:off x="3426008" y="332509"/>
            <a:ext cx="5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Low-Energy (0-50 GeV) plots</a:t>
            </a:r>
          </a:p>
        </p:txBody>
      </p:sp>
    </p:spTree>
    <p:extLst>
      <p:ext uri="{BB962C8B-B14F-4D97-AF65-F5344CB8AC3E}">
        <p14:creationId xmlns:p14="http://schemas.microsoft.com/office/powerpoint/2010/main" val="353653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2EA06F67-6A3E-7F8A-2B59-3A293FFA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917"/>
            <a:ext cx="3886578" cy="3608543"/>
          </a:xfrm>
          <a:prstGeom prst="rect">
            <a:avLst/>
          </a:prstGeom>
        </p:spPr>
      </p:pic>
      <p:pic>
        <p:nvPicPr>
          <p:cNvPr id="7" name="Picture 6" descr="A graph of a number of energy&#10;&#10;Description automatically generated with medium confidence">
            <a:extLst>
              <a:ext uri="{FF2B5EF4-FFF2-40B4-BE49-F238E27FC236}">
                <a16:creationId xmlns:a16="http://schemas.microsoft.com/office/drawing/2014/main" id="{0E87148A-31A6-41BA-DD23-2D002669F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31" y="1897917"/>
            <a:ext cx="3911731" cy="3608543"/>
          </a:xfrm>
          <a:prstGeom prst="rect">
            <a:avLst/>
          </a:prstGeom>
        </p:spPr>
      </p:pic>
      <p:pic>
        <p:nvPicPr>
          <p:cNvPr id="9" name="Picture 8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EFA6BE39-11C9-4E94-C8FA-3E25F2157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415" y="1897918"/>
            <a:ext cx="3917167" cy="3608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F87FC0-71F7-B8C4-4B21-B2F9517A35DE}"/>
              </a:ext>
            </a:extLst>
          </p:cNvPr>
          <p:cNvSpPr txBox="1"/>
          <p:nvPr/>
        </p:nvSpPr>
        <p:spPr>
          <a:xfrm>
            <a:off x="3364675" y="375372"/>
            <a:ext cx="5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Mid-Energy (50-200 GeV) plots</a:t>
            </a:r>
          </a:p>
        </p:txBody>
      </p:sp>
    </p:spTree>
    <p:extLst>
      <p:ext uri="{BB962C8B-B14F-4D97-AF65-F5344CB8AC3E}">
        <p14:creationId xmlns:p14="http://schemas.microsoft.com/office/powerpoint/2010/main" val="36331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285DF2D3-1D55-9F81-0A0C-EBDC73C1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231"/>
            <a:ext cx="3915808" cy="3573537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531BDA7A-19E1-AE54-2046-F0A715D9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54" y="1642231"/>
            <a:ext cx="3865492" cy="3573537"/>
          </a:xfrm>
          <a:prstGeom prst="rect">
            <a:avLst/>
          </a:prstGeom>
        </p:spPr>
      </p:pic>
      <p:pic>
        <p:nvPicPr>
          <p:cNvPr id="9" name="Picture 8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53F14C61-2867-E6EF-9C3D-E1D19E84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194" y="1642231"/>
            <a:ext cx="3843459" cy="3573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2C848-DD10-4B39-8301-D1656DC9BE2B}"/>
              </a:ext>
            </a:extLst>
          </p:cNvPr>
          <p:cNvSpPr txBox="1"/>
          <p:nvPr/>
        </p:nvSpPr>
        <p:spPr>
          <a:xfrm>
            <a:off x="3364675" y="375372"/>
            <a:ext cx="546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High-Energy (200-1000 GeV) plots</a:t>
            </a:r>
          </a:p>
        </p:txBody>
      </p:sp>
    </p:spTree>
    <p:extLst>
      <p:ext uri="{BB962C8B-B14F-4D97-AF65-F5344CB8AC3E}">
        <p14:creationId xmlns:p14="http://schemas.microsoft.com/office/powerpoint/2010/main" val="200296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5E07796-AFFD-631D-8C91-53F756C0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0" y="1738623"/>
            <a:ext cx="3903133" cy="3629021"/>
          </a:xfrm>
          <a:prstGeom prst="rect">
            <a:avLst/>
          </a:prstGeom>
        </p:spPr>
      </p:pic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2B709588-FAB7-2968-A786-E997A7AC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11" y="1771751"/>
            <a:ext cx="3886578" cy="3608543"/>
          </a:xfrm>
          <a:prstGeom prst="rect">
            <a:avLst/>
          </a:prstGeom>
        </p:spPr>
      </p:pic>
      <p:pic>
        <p:nvPicPr>
          <p:cNvPr id="6" name="Picture 5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0A9E68F8-CECD-C4F1-E088-6161106C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98" y="1738623"/>
            <a:ext cx="3915808" cy="3573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1B4EE-1D0E-7163-3936-68880A546265}"/>
              </a:ext>
            </a:extLst>
          </p:cNvPr>
          <p:cNvSpPr txBox="1"/>
          <p:nvPr/>
        </p:nvSpPr>
        <p:spPr>
          <a:xfrm>
            <a:off x="960630" y="967136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(0-50 GeV)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52DB2-FA1F-ED70-4EB3-7912BA7EC1A2}"/>
              </a:ext>
            </a:extLst>
          </p:cNvPr>
          <p:cNvSpPr txBox="1"/>
          <p:nvPr/>
        </p:nvSpPr>
        <p:spPr>
          <a:xfrm>
            <a:off x="4984894" y="967136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(50-200 GeV)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D5F33-947E-3972-14EC-B3E6FFDBEBEE}"/>
              </a:ext>
            </a:extLst>
          </p:cNvPr>
          <p:cNvSpPr txBox="1"/>
          <p:nvPr/>
        </p:nvSpPr>
        <p:spPr>
          <a:xfrm>
            <a:off x="8797628" y="967136"/>
            <a:ext cx="265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(200-1000 GeV)</a:t>
            </a:r>
          </a:p>
        </p:txBody>
      </p:sp>
    </p:spTree>
    <p:extLst>
      <p:ext uri="{BB962C8B-B14F-4D97-AF65-F5344CB8AC3E}">
        <p14:creationId xmlns:p14="http://schemas.microsoft.com/office/powerpoint/2010/main" val="325291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40827827-E598-787A-0D03-DFA6FB8C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502"/>
            <a:ext cx="4003824" cy="3629023"/>
          </a:xfrm>
          <a:prstGeom prst="rect">
            <a:avLst/>
          </a:prstGeom>
        </p:spPr>
      </p:pic>
      <p:pic>
        <p:nvPicPr>
          <p:cNvPr id="5" name="Picture 4" descr="A graph of a number of energy&#10;&#10;Description automatically generated with medium confidence">
            <a:extLst>
              <a:ext uri="{FF2B5EF4-FFF2-40B4-BE49-F238E27FC236}">
                <a16:creationId xmlns:a16="http://schemas.microsoft.com/office/drawing/2014/main" id="{DB7FA9F1-11FD-FFFD-22E3-643793809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24" y="1960982"/>
            <a:ext cx="3911731" cy="3608543"/>
          </a:xfrm>
          <a:prstGeom prst="rect">
            <a:avLst/>
          </a:prstGeom>
        </p:spPr>
      </p:pic>
      <p:pic>
        <p:nvPicPr>
          <p:cNvPr id="6" name="Picture 5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40986F50-9E88-ED8B-BFC1-0C8731EC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887" y="1940502"/>
            <a:ext cx="3865492" cy="3573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46ABF-2E3B-F06A-5A15-034C5430C956}"/>
              </a:ext>
            </a:extLst>
          </p:cNvPr>
          <p:cNvSpPr txBox="1"/>
          <p:nvPr/>
        </p:nvSpPr>
        <p:spPr>
          <a:xfrm>
            <a:off x="925004" y="1145432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(0-50 GeV)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CC6C-A1B9-74EA-6F1E-2BDDF5D2CCEF}"/>
              </a:ext>
            </a:extLst>
          </p:cNvPr>
          <p:cNvSpPr txBox="1"/>
          <p:nvPr/>
        </p:nvSpPr>
        <p:spPr>
          <a:xfrm>
            <a:off x="4949268" y="1145432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(50-200 GeV)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FB672-8974-93A0-5006-AB6692D4CCCB}"/>
              </a:ext>
            </a:extLst>
          </p:cNvPr>
          <p:cNvSpPr txBox="1"/>
          <p:nvPr/>
        </p:nvSpPr>
        <p:spPr>
          <a:xfrm>
            <a:off x="8762002" y="1145432"/>
            <a:ext cx="265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(200-1000 GeV)</a:t>
            </a:r>
          </a:p>
        </p:txBody>
      </p:sp>
    </p:spTree>
    <p:extLst>
      <p:ext uri="{BB962C8B-B14F-4D97-AF65-F5344CB8AC3E}">
        <p14:creationId xmlns:p14="http://schemas.microsoft.com/office/powerpoint/2010/main" val="199470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667A7135-69E7-F8B7-2804-302A5B01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242"/>
            <a:ext cx="4020390" cy="3629026"/>
          </a:xfrm>
          <a:prstGeom prst="rect">
            <a:avLst/>
          </a:prstGeom>
        </p:spPr>
      </p:pic>
      <p:pic>
        <p:nvPicPr>
          <p:cNvPr id="5" name="Picture 4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FAAF5B93-B5D2-65AB-AC2E-357D878A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416" y="1735726"/>
            <a:ext cx="3917167" cy="3608542"/>
          </a:xfrm>
          <a:prstGeom prst="rect">
            <a:avLst/>
          </a:prstGeom>
        </p:spPr>
      </p:pic>
      <p:pic>
        <p:nvPicPr>
          <p:cNvPr id="6" name="Picture 5" descr="A graph of energy and layer numbers&#10;&#10;Description automatically generated">
            <a:extLst>
              <a:ext uri="{FF2B5EF4-FFF2-40B4-BE49-F238E27FC236}">
                <a16:creationId xmlns:a16="http://schemas.microsoft.com/office/drawing/2014/main" id="{73682842-C231-1A81-E05A-093B47D28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18" y="1753228"/>
            <a:ext cx="3843459" cy="3573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6DB95-CE12-9D83-553D-65B9795DB132}"/>
              </a:ext>
            </a:extLst>
          </p:cNvPr>
          <p:cNvSpPr txBox="1"/>
          <p:nvPr/>
        </p:nvSpPr>
        <p:spPr>
          <a:xfrm>
            <a:off x="1091259" y="990512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(0-50 GeV)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0E703-53F1-71AE-FBC4-B0BF4FA48DD6}"/>
              </a:ext>
            </a:extLst>
          </p:cNvPr>
          <p:cNvSpPr txBox="1"/>
          <p:nvPr/>
        </p:nvSpPr>
        <p:spPr>
          <a:xfrm>
            <a:off x="5115523" y="990512"/>
            <a:ext cx="222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(50-200 GeV)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DF9D9-0E53-FA21-47D6-EE086AD0F8E1}"/>
              </a:ext>
            </a:extLst>
          </p:cNvPr>
          <p:cNvSpPr txBox="1"/>
          <p:nvPr/>
        </p:nvSpPr>
        <p:spPr>
          <a:xfrm>
            <a:off x="8928257" y="990512"/>
            <a:ext cx="2657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(200-1000 GeV)</a:t>
            </a:r>
          </a:p>
        </p:txBody>
      </p:sp>
    </p:spTree>
    <p:extLst>
      <p:ext uri="{BB962C8B-B14F-4D97-AF65-F5344CB8AC3E}">
        <p14:creationId xmlns:p14="http://schemas.microsoft.com/office/powerpoint/2010/main" val="375716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7E0CD-15C9-72EE-B2FE-1202368E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0" y="236185"/>
            <a:ext cx="10276267" cy="6385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D25DE-873F-DAC4-DEC1-077DC1AE8487}"/>
              </a:ext>
            </a:extLst>
          </p:cNvPr>
          <p:cNvSpPr txBox="1"/>
          <p:nvPr/>
        </p:nvSpPr>
        <p:spPr>
          <a:xfrm>
            <a:off x="925004" y="1145432"/>
            <a:ext cx="336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Training Procedure</a:t>
            </a:r>
          </a:p>
        </p:txBody>
      </p:sp>
    </p:spTree>
    <p:extLst>
      <p:ext uri="{BB962C8B-B14F-4D97-AF65-F5344CB8AC3E}">
        <p14:creationId xmlns:p14="http://schemas.microsoft.com/office/powerpoint/2010/main" val="41301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58772-D707-0EE3-68AB-E521ADFA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93" y="1086056"/>
            <a:ext cx="7772400" cy="510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91A7F-8DA1-60FB-27DD-65AC7AE6A319}"/>
              </a:ext>
            </a:extLst>
          </p:cNvPr>
          <p:cNvSpPr txBox="1"/>
          <p:nvPr/>
        </p:nvSpPr>
        <p:spPr>
          <a:xfrm>
            <a:off x="291299" y="1086056"/>
            <a:ext cx="38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800" b="1" dirty="0"/>
              <a:t>Generative Procedure</a:t>
            </a:r>
          </a:p>
        </p:txBody>
      </p:sp>
    </p:spTree>
    <p:extLst>
      <p:ext uri="{BB962C8B-B14F-4D97-AF65-F5344CB8AC3E}">
        <p14:creationId xmlns:p14="http://schemas.microsoft.com/office/powerpoint/2010/main" val="324716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sebastian.gonzalez@students.markham.edu.pe</dc:creator>
  <cp:lastModifiedBy>sebastian.gonzalez@students.markham.edu.pe</cp:lastModifiedBy>
  <cp:revision>5</cp:revision>
  <dcterms:created xsi:type="dcterms:W3CDTF">2024-02-02T19:15:44Z</dcterms:created>
  <dcterms:modified xsi:type="dcterms:W3CDTF">2024-02-05T17:30:35Z</dcterms:modified>
</cp:coreProperties>
</file>