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5" r:id="rId2"/>
    <p:sldId id="287" r:id="rId3"/>
    <p:sldId id="286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76054"/>
  </p:normalViewPr>
  <p:slideViewPr>
    <p:cSldViewPr snapToGrid="0">
      <p:cViewPr varScale="1">
        <p:scale>
          <a:sx n="96" d="100"/>
          <a:sy n="96" d="100"/>
        </p:scale>
        <p:origin x="15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2622D-695E-CC49-9CBA-2CDC0FDA1B91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26DA2-1829-334A-A0FC-C6F4043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4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26DA2-1829-334A-A0FC-C6F4043C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3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26DA2-1829-334A-A0FC-C6F4043C7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26DA2-1829-334A-A0FC-C6F4043C7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26DA2-1829-334A-A0FC-C6F4043C7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29" y="1988841"/>
            <a:ext cx="103632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829" y="371703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027" y="116632"/>
            <a:ext cx="6223635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45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-8"/>
            <a:ext cx="10190923" cy="980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904" y="1340769"/>
            <a:ext cx="10204715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71413" y="6428359"/>
            <a:ext cx="2844800" cy="365125"/>
          </a:xfrm>
        </p:spPr>
        <p:txBody>
          <a:bodyPr/>
          <a:lstStyle/>
          <a:p>
            <a:fld id="{8BE1B3CD-F4C4-7C49-9987-2AAFED7C1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48000" y="908720"/>
            <a:ext cx="12096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91478" y="6453014"/>
            <a:ext cx="3359149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212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utline_mainslide_ISO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Title: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0563" y="85270"/>
            <a:ext cx="10822781" cy="7416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19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307A1555-DE13-4AF2-850C-C4218560A327}"/>
              </a:ext>
            </a:extLst>
          </p:cNvPr>
          <p:cNvSpPr/>
          <p:nvPr/>
        </p:nvSpPr>
        <p:spPr>
          <a:xfrm rot="10800000">
            <a:off x="15379" y="894663"/>
            <a:ext cx="12161243" cy="29839"/>
          </a:xfrm>
          <a:prstGeom prst="rect">
            <a:avLst/>
          </a:prstGeom>
          <a:solidFill>
            <a:srgbClr val="7BC14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6A18B-5E67-43BA-AAF0-5365C0BF9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5969" y="6548512"/>
            <a:ext cx="8108156" cy="309488"/>
          </a:xfrm>
        </p:spPr>
        <p:txBody>
          <a:bodyPr>
            <a:noAutofit/>
          </a:bodyPr>
          <a:lstStyle>
            <a:lvl1pPr marL="0" indent="0" algn="ctr">
              <a:buNone/>
              <a:defRPr sz="1125" b="1" i="1">
                <a:solidFill>
                  <a:schemeClr val="bg1"/>
                </a:solidFill>
              </a:defRPr>
            </a:lvl1pPr>
            <a:lvl2pPr marL="312528" indent="0">
              <a:buNone/>
              <a:defRPr sz="1125" i="1">
                <a:solidFill>
                  <a:schemeClr val="bg1"/>
                </a:solidFill>
              </a:defRPr>
            </a:lvl2pPr>
            <a:lvl3pPr marL="625056" indent="0">
              <a:buNone/>
              <a:defRPr sz="1125" i="1">
                <a:solidFill>
                  <a:schemeClr val="bg1"/>
                </a:solidFill>
              </a:defRPr>
            </a:lvl3pPr>
            <a:lvl4pPr marL="937584" indent="0">
              <a:buNone/>
              <a:defRPr sz="1125" i="1">
                <a:solidFill>
                  <a:schemeClr val="bg1"/>
                </a:solidFill>
              </a:defRPr>
            </a:lvl4pPr>
            <a:lvl5pPr marL="1250112" indent="0">
              <a:buNone/>
              <a:defRPr sz="1125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Footer</a:t>
            </a:r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8CE24-5388-406D-968B-071A3D4D067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0563" y="1080492"/>
            <a:ext cx="5242766" cy="5220519"/>
          </a:xfrm>
        </p:spPr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F10D656-8A9D-4AE2-85A0-4FB65929D3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52322" y="1080492"/>
            <a:ext cx="5249116" cy="5220519"/>
          </a:xfrm>
        </p:spPr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388742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sz="quarter" idx="13"/>
          </p:nvPr>
        </p:nvSpPr>
        <p:spPr>
          <a:xfrm>
            <a:off x="1391477" y="6493495"/>
            <a:ext cx="3014135" cy="25400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E1B3CD-F4C4-7C49-9987-2AAFED7C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13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F190-C7EC-8EAC-A89B-BE1D62FD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F4987-5486-200D-F068-73C514BF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FE62-B2CC-5F64-E69B-B192794B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C8663-F72A-B3B0-F591-1064A859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7A63D-18AF-956F-6419-EEB6EBC7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3CD-F4C4-7C49-9987-2AAFED7C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477" y="72000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696" y="1600201"/>
            <a:ext cx="101909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5403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B3CD-F4C4-7C49-9987-2AAFED7C17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1" y="1141610"/>
            <a:ext cx="1248000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>
            <a:spLocks noChangeAspect="1"/>
          </p:cNvSpPr>
          <p:nvPr/>
        </p:nvSpPr>
        <p:spPr>
          <a:xfrm rot="16200000">
            <a:off x="257844" y="-240349"/>
            <a:ext cx="761107" cy="1248997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39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D4AD6-F2D8-A37A-77FE-96B98BD1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3CD-F4C4-7C49-9987-2AAFED7C17E0}" type="slidenum">
              <a:rPr lang="en-US" smtClean="0"/>
              <a:t>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9E85D-0274-C636-454C-41F9C0BDC0F2}"/>
              </a:ext>
            </a:extLst>
          </p:cNvPr>
          <p:cNvSpPr txBox="1"/>
          <p:nvPr/>
        </p:nvSpPr>
        <p:spPr>
          <a:xfrm>
            <a:off x="1483397" y="843677"/>
            <a:ext cx="96673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5400" b="1" dirty="0">
                <a:solidFill>
                  <a:srgbClr val="7BBA21"/>
                </a:solidFill>
                <a:latin typeface="Calibri"/>
                <a:ea typeface="+mj-ea"/>
                <a:cs typeface="+mj-cs"/>
              </a:rPr>
              <a:t>Collinear Laser Spectroscopy performed in a 30 keV MR-</a:t>
            </a:r>
            <a:r>
              <a:rPr lang="en-CA" sz="5400" b="1" dirty="0" err="1">
                <a:solidFill>
                  <a:srgbClr val="7BBA21"/>
                </a:solidFill>
                <a:latin typeface="Calibri"/>
                <a:ea typeface="+mj-ea"/>
                <a:cs typeface="+mj-cs"/>
              </a:rPr>
              <a:t>ToF</a:t>
            </a:r>
            <a:r>
              <a:rPr lang="en-CA" sz="5400" b="1" dirty="0">
                <a:solidFill>
                  <a:srgbClr val="7BBA21"/>
                </a:solidFill>
                <a:latin typeface="Calibri"/>
                <a:ea typeface="+mj-ea"/>
                <a:cs typeface="+mj-cs"/>
              </a:rPr>
              <a:t> device</a:t>
            </a:r>
          </a:p>
        </p:txBody>
      </p:sp>
      <p:pic>
        <p:nvPicPr>
          <p:cNvPr id="28" name="Picture 4" descr="Natural Sciences and Engineering Research Council - Wikipedia">
            <a:extLst>
              <a:ext uri="{FF2B5EF4-FFF2-40B4-BE49-F238E27FC236}">
                <a16:creationId xmlns:a16="http://schemas.microsoft.com/office/drawing/2014/main" id="{7E125C74-D59D-B7E6-289E-BD73497F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86" y="5287213"/>
            <a:ext cx="1168570" cy="5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ERN Logo, symbol, meaning, history, PNG">
            <a:extLst>
              <a:ext uri="{FF2B5EF4-FFF2-40B4-BE49-F238E27FC236}">
                <a16:creationId xmlns:a16="http://schemas.microsoft.com/office/drawing/2014/main" id="{66BACAF1-13D1-406A-8AC9-D273C236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16" y="5061126"/>
            <a:ext cx="1694573" cy="9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28744DF-F1F6-30CC-8E12-42352377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35" y="5179633"/>
            <a:ext cx="773284" cy="7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B6B7AAD4-7C54-9A4C-7663-8B1DB324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53" y="5098237"/>
            <a:ext cx="883023" cy="8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72B25E-D19E-9450-7C50-A0CC1879C5F6}"/>
              </a:ext>
            </a:extLst>
          </p:cNvPr>
          <p:cNvSpPr txBox="1"/>
          <p:nvPr/>
        </p:nvSpPr>
        <p:spPr>
          <a:xfrm>
            <a:off x="4577713" y="3738606"/>
            <a:ext cx="3478681" cy="832142"/>
          </a:xfrm>
          <a:prstGeom prst="rect">
            <a:avLst/>
          </a:prstGeom>
          <a:noFill/>
        </p:spPr>
        <p:txBody>
          <a:bodyPr wrap="square" lIns="92574" tIns="46287" rIns="92574" bIns="46287" rtlCol="0">
            <a:spAutoFit/>
          </a:bodyPr>
          <a:lstStyle/>
          <a:p>
            <a:pPr algn="ctr"/>
            <a:r>
              <a:rPr lang="en-US" sz="1600" b="1" dirty="0">
                <a:latin typeface="Lucida Bright"/>
                <a:cs typeface="Lucida Bright"/>
              </a:rPr>
              <a:t>L. Croquette</a:t>
            </a:r>
            <a:endParaRPr lang="en-US" sz="1600" baseline="30000" dirty="0">
              <a:latin typeface="Lucida Bright"/>
              <a:cs typeface="Lucida Bright"/>
            </a:endParaRPr>
          </a:p>
          <a:p>
            <a:pPr algn="ctr"/>
            <a:endParaRPr lang="en-US" sz="1600" dirty="0">
              <a:latin typeface="Lucida Bright"/>
              <a:cs typeface="Lucida Bright"/>
            </a:endParaRPr>
          </a:p>
          <a:p>
            <a:pPr algn="ctr"/>
            <a:r>
              <a:rPr lang="en-US" sz="1600" dirty="0">
                <a:latin typeface="Lucida Bright"/>
                <a:cs typeface="Lucida Bright"/>
              </a:rPr>
              <a:t>McGill University</a:t>
            </a:r>
          </a:p>
        </p:txBody>
      </p:sp>
    </p:spTree>
    <p:extLst>
      <p:ext uri="{BB962C8B-B14F-4D97-AF65-F5344CB8AC3E}">
        <p14:creationId xmlns:p14="http://schemas.microsoft.com/office/powerpoint/2010/main" val="361480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C11F9666-E671-197A-B29A-558B40D7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47" y="3735569"/>
            <a:ext cx="4921122" cy="27962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D4AD6-F2D8-A37A-77FE-96B98BD1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3CD-F4C4-7C49-9987-2AAFED7C17E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B40A7-8104-2443-4442-CA7B992E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945" y="3943059"/>
            <a:ext cx="4944514" cy="2781289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E1F3ED-00AA-874D-F72D-7CF7333A4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416" y="1664950"/>
            <a:ext cx="4682583" cy="146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FA629C-0B39-E68A-B3FD-9141BC5E7E5F}"/>
                  </a:ext>
                </a:extLst>
              </p:cNvPr>
              <p:cNvSpPr txBox="1"/>
              <p:nvPr/>
            </p:nvSpPr>
            <p:spPr>
              <a:xfrm>
                <a:off x="5701901" y="4717059"/>
                <a:ext cx="1697964" cy="61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FA629C-0B39-E68A-B3FD-9141BC5E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01" y="4717059"/>
                <a:ext cx="1697964" cy="616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50A8E20-8B2A-8CB7-E0B5-7D7DB5F90489}"/>
              </a:ext>
            </a:extLst>
          </p:cNvPr>
          <p:cNvSpPr txBox="1"/>
          <p:nvPr/>
        </p:nvSpPr>
        <p:spPr>
          <a:xfrm>
            <a:off x="1952913" y="200213"/>
            <a:ext cx="292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[Yordanov 2007]</a:t>
            </a:r>
          </a:p>
          <a:p>
            <a:endParaRPr lang="en-US" dirty="0"/>
          </a:p>
        </p:txBody>
      </p: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6990C0ED-5BE1-939B-61BA-39045AE58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266" y="554828"/>
            <a:ext cx="2196385" cy="1577863"/>
          </a:xfrm>
          <a:prstGeom prst="rect">
            <a:avLst/>
          </a:prstGeom>
        </p:spPr>
      </p:pic>
      <p:pic>
        <p:nvPicPr>
          <p:cNvPr id="2" name="Picture 1" descr="page71image46579344">
            <a:extLst>
              <a:ext uri="{FF2B5EF4-FFF2-40B4-BE49-F238E27FC236}">
                <a16:creationId xmlns:a16="http://schemas.microsoft.com/office/drawing/2014/main" id="{A4CB52B6-5480-F29C-8A72-2A19834F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859538"/>
            <a:ext cx="2779481" cy="20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7AD2D7-50FE-97C8-0CBC-2E089EA6772F}"/>
              </a:ext>
            </a:extLst>
          </p:cNvPr>
          <p:cNvCxnSpPr>
            <a:cxnSpLocks/>
          </p:cNvCxnSpPr>
          <p:nvPr/>
        </p:nvCxnSpPr>
        <p:spPr>
          <a:xfrm flipH="1" flipV="1">
            <a:off x="3313043" y="2080862"/>
            <a:ext cx="662609" cy="43705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1184B5-9822-B987-E87D-3680C6936443}"/>
              </a:ext>
            </a:extLst>
          </p:cNvPr>
          <p:cNvCxnSpPr>
            <a:cxnSpLocks/>
          </p:cNvCxnSpPr>
          <p:nvPr/>
        </p:nvCxnSpPr>
        <p:spPr>
          <a:xfrm>
            <a:off x="6027409" y="1905930"/>
            <a:ext cx="940788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C8CD13-BD8F-3337-5030-96F82930E619}"/>
              </a:ext>
            </a:extLst>
          </p:cNvPr>
          <p:cNvCxnSpPr>
            <a:cxnSpLocks/>
          </p:cNvCxnSpPr>
          <p:nvPr/>
        </p:nvCxnSpPr>
        <p:spPr>
          <a:xfrm flipH="1">
            <a:off x="6095999" y="5556904"/>
            <a:ext cx="808499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DE083-04A8-898C-A664-D92BFC1D7BDA}"/>
              </a:ext>
            </a:extLst>
          </p:cNvPr>
          <p:cNvCxnSpPr>
            <a:cxnSpLocks/>
          </p:cNvCxnSpPr>
          <p:nvPr/>
        </p:nvCxnSpPr>
        <p:spPr>
          <a:xfrm>
            <a:off x="9022992" y="3210876"/>
            <a:ext cx="0" cy="73218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43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chine with many wires and cables&#10;&#10;Description automatically generated">
            <a:extLst>
              <a:ext uri="{FF2B5EF4-FFF2-40B4-BE49-F238E27FC236}">
                <a16:creationId xmlns:a16="http://schemas.microsoft.com/office/drawing/2014/main" id="{E3E61D7C-57EF-9154-7AC7-4FD02F2EF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37" y="1272053"/>
            <a:ext cx="5729390" cy="4313894"/>
          </a:xfrm>
          <a:prstGeom prst="rect">
            <a:avLst/>
          </a:prstGeom>
        </p:spPr>
      </p:pic>
      <p:pic>
        <p:nvPicPr>
          <p:cNvPr id="9" name="Picture 8" descr="A machine with many wires and cables&#10;&#10;Description automatically generated">
            <a:extLst>
              <a:ext uri="{FF2B5EF4-FFF2-40B4-BE49-F238E27FC236}">
                <a16:creationId xmlns:a16="http://schemas.microsoft.com/office/drawing/2014/main" id="{E56273F8-9FA2-1BA7-2132-7AA5F9ED0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9" y="1272053"/>
            <a:ext cx="5729391" cy="43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85654"/>
      </p:ext>
    </p:extLst>
  </p:cSld>
  <p:clrMapOvr>
    <a:masterClrMapping/>
  </p:clrMapOvr>
</p:sld>
</file>

<file path=ppt/theme/theme1.xml><?xml version="1.0" encoding="utf-8"?>
<a:theme xmlns:a="http://schemas.openxmlformats.org/drawingml/2006/main" name="ISOLD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LDE" id="{241966FA-AA79-744E-AE12-CE7463D69039}" vid="{BBD324A3-0EB5-7645-8005-27C4CF38EE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ISOLDE</Template>
  <TotalTime>22130</TotalTime>
  <Words>28</Words>
  <Application>Microsoft Macintosh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Lucida Bright</vt:lpstr>
      <vt:lpstr>Wingdings</vt:lpstr>
      <vt:lpstr>ISOLDE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of a Paul trap for Collinear Laser Spectroscopy of Exotic Radionuclides performed in a 30 keV MR-ToF device</dc:title>
  <dc:creator>Louis Croquette</dc:creator>
  <cp:lastModifiedBy>Louis Croquette</cp:lastModifiedBy>
  <cp:revision>194</cp:revision>
  <cp:lastPrinted>2023-02-03T18:12:26Z</cp:lastPrinted>
  <dcterms:created xsi:type="dcterms:W3CDTF">2023-02-01T03:04:04Z</dcterms:created>
  <dcterms:modified xsi:type="dcterms:W3CDTF">2023-08-01T18:54:09Z</dcterms:modified>
</cp:coreProperties>
</file>