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91" r:id="rId2"/>
    <p:sldId id="391" r:id="rId3"/>
    <p:sldId id="468" r:id="rId4"/>
    <p:sldId id="467" r:id="rId5"/>
    <p:sldId id="260" r:id="rId6"/>
    <p:sldId id="321" r:id="rId7"/>
    <p:sldId id="562" r:id="rId8"/>
    <p:sldId id="322" r:id="rId9"/>
    <p:sldId id="1255" r:id="rId10"/>
    <p:sldId id="1256" r:id="rId11"/>
    <p:sldId id="657" r:id="rId12"/>
    <p:sldId id="417" r:id="rId13"/>
    <p:sldId id="309" r:id="rId14"/>
    <p:sldId id="271" r:id="rId15"/>
    <p:sldId id="272" r:id="rId16"/>
    <p:sldId id="273" r:id="rId17"/>
    <p:sldId id="296" r:id="rId18"/>
    <p:sldId id="274" r:id="rId19"/>
    <p:sldId id="1170" r:id="rId20"/>
    <p:sldId id="374" r:id="rId21"/>
    <p:sldId id="323" r:id="rId22"/>
    <p:sldId id="1288" r:id="rId23"/>
    <p:sldId id="1177" r:id="rId24"/>
    <p:sldId id="392" r:id="rId25"/>
    <p:sldId id="393" r:id="rId26"/>
    <p:sldId id="303" r:id="rId27"/>
    <p:sldId id="304" r:id="rId28"/>
    <p:sldId id="305" r:id="rId29"/>
    <p:sldId id="306" r:id="rId30"/>
    <p:sldId id="307" r:id="rId31"/>
    <p:sldId id="299" r:id="rId32"/>
    <p:sldId id="381" r:id="rId33"/>
    <p:sldId id="385" r:id="rId34"/>
    <p:sldId id="382" r:id="rId35"/>
    <p:sldId id="311"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03"/>
    <p:restoredTop sz="86226"/>
  </p:normalViewPr>
  <p:slideViewPr>
    <p:cSldViewPr>
      <p:cViewPr varScale="1">
        <p:scale>
          <a:sx n="92" d="100"/>
          <a:sy n="92" d="100"/>
        </p:scale>
        <p:origin x="243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9664D3-4071-464B-9D95-3C830867EE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BBCAD3AD-FF0D-B84C-90D1-6B5607AF67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40860B95-C87C-064A-B830-3304128D3145}" type="datetimeFigureOut">
              <a:rPr lang="en-US"/>
              <a:pPr>
                <a:defRPr/>
              </a:pPr>
              <a:t>7/25/24</a:t>
            </a:fld>
            <a:endParaRPr lang="en-US"/>
          </a:p>
        </p:txBody>
      </p:sp>
      <p:sp>
        <p:nvSpPr>
          <p:cNvPr id="4" name="Footer Placeholder 3">
            <a:extLst>
              <a:ext uri="{FF2B5EF4-FFF2-40B4-BE49-F238E27FC236}">
                <a16:creationId xmlns:a16="http://schemas.microsoft.com/office/drawing/2014/main" id="{C15D345E-433F-624F-AFC2-53EF1B21D2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BAF44375-C38B-7A44-B3AF-E5BC7C7B33F3}"/>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39BEDF9-A50C-0E43-A4F1-FAD51077BEDE}" type="slidenum">
              <a:rPr lang="en-US" altLang="en-FR"/>
              <a:pPr/>
              <a:t>‹#›</a:t>
            </a:fld>
            <a:endParaRPr lang="en-US" altLang="en-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E3C1D1-ECF7-974C-B2EC-BD896AEAC75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C495421-F034-4348-B061-DDAA11FE049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7830A94D-56C8-D047-B93E-2E167779ECE6}" type="datetimeFigureOut">
              <a:rPr lang="en-US" altLang="x-none"/>
              <a:pPr>
                <a:defRPr/>
              </a:pPr>
              <a:t>7/25/24</a:t>
            </a:fld>
            <a:endParaRPr lang="en-US" altLang="x-none"/>
          </a:p>
        </p:txBody>
      </p:sp>
      <p:sp>
        <p:nvSpPr>
          <p:cNvPr id="4" name="Slide Image Placeholder 3">
            <a:extLst>
              <a:ext uri="{FF2B5EF4-FFF2-40B4-BE49-F238E27FC236}">
                <a16:creationId xmlns:a16="http://schemas.microsoft.com/office/drawing/2014/main" id="{4BCFCA35-396A-0B4F-B75C-91EDF673D08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3419880-1943-DC45-9D98-1028BAC10F4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F608D90-4949-114C-82B8-B5DA55DAF3D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9005AA1A-1067-5745-B6AF-F3AADC4876C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6E8901E-3165-4F43-9D93-567033BB4F99}" type="slidenum">
              <a:rPr lang="en-US" altLang="en-FR"/>
              <a:pPr/>
              <a:t>‹#›</a:t>
            </a:fld>
            <a:endParaRPr lang="en-US" altLang="en-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AF60D7AB-09BE-9C3E-CF4D-669770F8FA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74FD38C-19AA-CE41-90C0-693E36E89A19}" type="slidenum">
              <a:rPr lang="en-US" altLang="en-US"/>
              <a:pPr/>
              <a:t>1</a:t>
            </a:fld>
            <a:endParaRPr lang="en-US" altLang="en-US"/>
          </a:p>
        </p:txBody>
      </p:sp>
      <p:sp>
        <p:nvSpPr>
          <p:cNvPr id="14338" name="Rectangle 7">
            <a:extLst>
              <a:ext uri="{FF2B5EF4-FFF2-40B4-BE49-F238E27FC236}">
                <a16:creationId xmlns:a16="http://schemas.microsoft.com/office/drawing/2014/main" id="{E26C0803-FB3B-3337-CF05-29525E635B9C}"/>
              </a:ext>
            </a:extLst>
          </p:cNvPr>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6" tIns="47417" rIns="94836" bIns="47417" anchor="b"/>
          <a:lstStyle>
            <a:lvl1pPr defTabSz="947738">
              <a:defRPr>
                <a:solidFill>
                  <a:schemeClr val="tx1"/>
                </a:solidFill>
                <a:latin typeface="Arial" panose="020B0604020202020204" pitchFamily="34" charset="0"/>
                <a:ea typeface="ＭＳ Ｐゴシック" panose="020B0600070205080204" pitchFamily="34" charset="-128"/>
              </a:defRPr>
            </a:lvl1pPr>
            <a:lvl2pPr marL="742950" indent="-285750" defTabSz="947738">
              <a:defRPr>
                <a:solidFill>
                  <a:schemeClr val="tx1"/>
                </a:solidFill>
                <a:latin typeface="Arial" panose="020B0604020202020204" pitchFamily="34" charset="0"/>
                <a:ea typeface="ＭＳ Ｐゴシック" panose="020B0600070205080204" pitchFamily="34" charset="-128"/>
              </a:defRPr>
            </a:lvl2pPr>
            <a:lvl3pPr marL="1143000" indent="-228600" defTabSz="947738">
              <a:defRPr>
                <a:solidFill>
                  <a:schemeClr val="tx1"/>
                </a:solidFill>
                <a:latin typeface="Arial" panose="020B0604020202020204" pitchFamily="34" charset="0"/>
                <a:ea typeface="ＭＳ Ｐゴシック" panose="020B0600070205080204" pitchFamily="34" charset="-128"/>
              </a:defRPr>
            </a:lvl3pPr>
            <a:lvl4pPr marL="1600200" indent="-228600" defTabSz="947738">
              <a:defRPr>
                <a:solidFill>
                  <a:schemeClr val="tx1"/>
                </a:solidFill>
                <a:latin typeface="Arial" panose="020B0604020202020204" pitchFamily="34" charset="0"/>
                <a:ea typeface="ＭＳ Ｐゴシック" panose="020B0600070205080204" pitchFamily="34" charset="-128"/>
              </a:defRPr>
            </a:lvl4pPr>
            <a:lvl5pPr marL="2057400" indent="-228600" defTabSz="947738">
              <a:defRPr>
                <a:solidFill>
                  <a:schemeClr val="tx1"/>
                </a:solidFill>
                <a:latin typeface="Arial" panose="020B0604020202020204" pitchFamily="34" charset="0"/>
                <a:ea typeface="ＭＳ Ｐゴシック" panose="020B0600070205080204" pitchFamily="34" charset="-128"/>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65C3EF21-F735-8645-8931-69D346D31DF8}" type="slidenum">
              <a:rPr lang="en-US" altLang="en-US" sz="1200"/>
              <a:pPr algn="r" eaLnBrk="1" hangingPunct="1"/>
              <a:t>1</a:t>
            </a:fld>
            <a:endParaRPr lang="en-US" altLang="en-US" sz="1200"/>
          </a:p>
        </p:txBody>
      </p:sp>
      <p:sp>
        <p:nvSpPr>
          <p:cNvPr id="14339" name="Rectangle 2">
            <a:extLst>
              <a:ext uri="{FF2B5EF4-FFF2-40B4-BE49-F238E27FC236}">
                <a16:creationId xmlns:a16="http://schemas.microsoft.com/office/drawing/2014/main" id="{4988B863-5191-4A3E-828A-698BB99DA5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id="{8C49BF45-537E-DE60-92B4-181CB0CA5A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3C37B7D7-0D60-F3EF-9822-031AC7AE47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82B0D56-7CE5-ED43-8707-3CE7B75489E3}" type="slidenum">
              <a:rPr lang="en-US" altLang="en-US"/>
              <a:pPr/>
              <a:t>31</a:t>
            </a:fld>
            <a:endParaRPr lang="en-US" altLang="en-US"/>
          </a:p>
        </p:txBody>
      </p:sp>
      <p:sp>
        <p:nvSpPr>
          <p:cNvPr id="66562" name="Rectangle 2">
            <a:extLst>
              <a:ext uri="{FF2B5EF4-FFF2-40B4-BE49-F238E27FC236}">
                <a16:creationId xmlns:a16="http://schemas.microsoft.com/office/drawing/2014/main" id="{2DDED485-1DE9-A53B-C1F5-45CFB0F12854}"/>
              </a:ext>
            </a:extLst>
          </p:cNvPr>
          <p:cNvSpPr>
            <a:spLocks noGrp="1" noRot="1" noChangeAspect="1" noChangeArrowheads="1" noTextEdit="1"/>
          </p:cNvSpPr>
          <p:nvPr>
            <p:ph type="sldImg"/>
          </p:nvPr>
        </p:nvSpPr>
        <p:spPr bwMode="auto">
          <a:xfrm>
            <a:off x="1150938" y="703263"/>
            <a:ext cx="459740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a:extLst>
              <a:ext uri="{FF2B5EF4-FFF2-40B4-BE49-F238E27FC236}">
                <a16:creationId xmlns:a16="http://schemas.microsoft.com/office/drawing/2014/main" id="{ED5CD534-EAE8-429E-5549-34222535E8F3}"/>
              </a:ext>
            </a:extLst>
          </p:cNvPr>
          <p:cNvSpPr>
            <a:spLocks noGrp="1" noChangeArrowheads="1"/>
          </p:cNvSpPr>
          <p:nvPr>
            <p:ph type="body" idx="1"/>
          </p:nvPr>
        </p:nvSpPr>
        <p:spPr bwMode="auto">
          <a:xfrm>
            <a:off x="931863" y="4357688"/>
            <a:ext cx="5033962" cy="408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80D05BA9-5413-2A5E-EDA8-3BFCBD9D1B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3A2E5E-407E-3244-86B7-522B0FA5545E}" type="slidenum">
              <a:rPr lang="en-US" altLang="en-US"/>
              <a:pPr/>
              <a:t>34</a:t>
            </a:fld>
            <a:endParaRPr lang="en-US" altLang="en-US"/>
          </a:p>
        </p:txBody>
      </p:sp>
      <p:sp>
        <p:nvSpPr>
          <p:cNvPr id="94210" name="Rectangle 2">
            <a:extLst>
              <a:ext uri="{FF2B5EF4-FFF2-40B4-BE49-F238E27FC236}">
                <a16:creationId xmlns:a16="http://schemas.microsoft.com/office/drawing/2014/main" id="{022AD95B-BC15-C58A-962A-E431D4D9DB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A9B3561F-A222-410B-4A40-E77A1F9005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019DDE0E-0169-0928-61CA-1C19D369E8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27D5B71-DF12-7A41-B39A-0E616818EF09}" type="slidenum">
              <a:rPr lang="en-US" altLang="en-US"/>
              <a:pPr/>
              <a:t>35</a:t>
            </a:fld>
            <a:endParaRPr lang="en-US" altLang="en-US"/>
          </a:p>
        </p:txBody>
      </p:sp>
      <p:sp>
        <p:nvSpPr>
          <p:cNvPr id="96258" name="Rectangle 2">
            <a:extLst>
              <a:ext uri="{FF2B5EF4-FFF2-40B4-BE49-F238E27FC236}">
                <a16:creationId xmlns:a16="http://schemas.microsoft.com/office/drawing/2014/main" id="{08A43A33-CD02-922E-4FAE-70E849758A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a:extLst>
              <a:ext uri="{FF2B5EF4-FFF2-40B4-BE49-F238E27FC236}">
                <a16:creationId xmlns:a16="http://schemas.microsoft.com/office/drawing/2014/main" id="{9F6B9779-6213-9620-E45D-F67795FF05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B8D61DBF-999F-703E-8382-580BFE1201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708AA93-A8F8-654D-BD6B-CA9C4ECF530C}" type="slidenum">
              <a:rPr lang="en-GB" altLang="en-US"/>
              <a:pPr/>
              <a:t>2</a:t>
            </a:fld>
            <a:endParaRPr lang="en-GB" altLang="en-US"/>
          </a:p>
        </p:txBody>
      </p:sp>
      <p:sp>
        <p:nvSpPr>
          <p:cNvPr id="16386" name="Rectangle 7">
            <a:extLst>
              <a:ext uri="{FF2B5EF4-FFF2-40B4-BE49-F238E27FC236}">
                <a16:creationId xmlns:a16="http://schemas.microsoft.com/office/drawing/2014/main" id="{133840C5-A843-F7ED-CFE0-D59AC7843C7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2B6F8746-0AB3-E84D-8B21-6DC116E12F37}" type="slidenum">
              <a:rPr lang="en-GB" altLang="en-US" sz="1200"/>
              <a:pPr algn="r"/>
              <a:t>2</a:t>
            </a:fld>
            <a:endParaRPr lang="en-GB" altLang="en-US" sz="1200"/>
          </a:p>
        </p:txBody>
      </p:sp>
      <p:sp>
        <p:nvSpPr>
          <p:cNvPr id="16387" name="Rectangle 2">
            <a:extLst>
              <a:ext uri="{FF2B5EF4-FFF2-40B4-BE49-F238E27FC236}">
                <a16:creationId xmlns:a16="http://schemas.microsoft.com/office/drawing/2014/main" id="{FC7E7A9E-D13A-5D70-FC9D-420E3AB33239}"/>
              </a:ext>
            </a:extLst>
          </p:cNvPr>
          <p:cNvSpPr>
            <a:spLocks noGrp="1" noRot="1" noChangeAspect="1" noChangeArrowheads="1" noTextEdit="1"/>
          </p:cNvSpPr>
          <p:nvPr>
            <p:ph type="sldImg"/>
          </p:nvPr>
        </p:nvSpPr>
        <p:spPr bwMode="auto">
          <a:xfrm>
            <a:off x="1143000" y="685800"/>
            <a:ext cx="4573588" cy="3430588"/>
          </a:xfrm>
          <a:solidFill>
            <a:srgbClr val="FFFFFF"/>
          </a:solidFill>
          <a:ln>
            <a:solidFill>
              <a:srgbClr val="000000"/>
            </a:solidFill>
            <a:miter lim="800000"/>
            <a:headEnd/>
            <a:tailEnd/>
          </a:ln>
        </p:spPr>
      </p:sp>
      <p:sp>
        <p:nvSpPr>
          <p:cNvPr id="16388" name="Rectangle 3">
            <a:extLst>
              <a:ext uri="{FF2B5EF4-FFF2-40B4-BE49-F238E27FC236}">
                <a16:creationId xmlns:a16="http://schemas.microsoft.com/office/drawing/2014/main" id="{3659619E-BCA4-5E1E-045C-AEFD277B6943}"/>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 Meeting Notes (09/01/2013 14:16) -----</a:t>
            </a:r>
          </a:p>
          <a:p>
            <a:pPr eaLnBrk="1" hangingPunct="1"/>
            <a:r>
              <a:rPr lang="en-US" altLang="en-US">
                <a:ea typeface="ＭＳ Ｐゴシック" panose="020B0600070205080204" pitchFamily="34" charset="-128"/>
              </a:rPr>
              <a:t>nnn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speaker can highlight CERN’s second mission as stated when it was established: to foster peaceful collaborations between nations that had recently been at war.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 information (OPTIONAL)</a:t>
            </a:r>
          </a:p>
          <a:p>
            <a:pPr lvl="0"/>
            <a:r>
              <a:rPr lang="en-US" sz="1200" kern="1200" dirty="0">
                <a:solidFill>
                  <a:schemeClr val="tx1"/>
                </a:solidFill>
                <a:effectLst/>
                <a:latin typeface="+mn-lt"/>
                <a:ea typeface="+mn-ea"/>
                <a:cs typeface="+mn-cs"/>
              </a:rPr>
              <a:t>More than 40% of CERN’s budget is returned to industry through materials, utilities and services </a:t>
            </a:r>
          </a:p>
          <a:p>
            <a:endParaRPr lang="en-US" b="1" u="sng" dirty="0"/>
          </a:p>
        </p:txBody>
      </p:sp>
      <p:sp>
        <p:nvSpPr>
          <p:cNvPr id="4" name="Slide Number Placeholder 3"/>
          <p:cNvSpPr>
            <a:spLocks noGrp="1"/>
          </p:cNvSpPr>
          <p:nvPr>
            <p:ph type="sldNum" sz="quarter" idx="5"/>
          </p:nvPr>
        </p:nvSpPr>
        <p:spPr/>
        <p:txBody>
          <a:bodyPr/>
          <a:lstStyle/>
          <a:p>
            <a:fld id="{BC549E03-5E61-9344-9F2B-A7AC2BD1FB60}" type="slidenum">
              <a:rPr lang="fr-FR" smtClean="0"/>
              <a:t>3</a:t>
            </a:fld>
            <a:endParaRPr lang="fr-FR"/>
          </a:p>
        </p:txBody>
      </p:sp>
    </p:spTree>
    <p:extLst>
      <p:ext uri="{BB962C8B-B14F-4D97-AF65-F5344CB8AC3E}">
        <p14:creationId xmlns:p14="http://schemas.microsoft.com/office/powerpoint/2010/main" val="3653660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WILL INCLUDE THE NUMBER OF MEMBERS OF PERSONNEL OF THE VISITORS’ COUNTRY OF ORIGIN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C549E03-5E61-9344-9F2B-A7AC2BD1FB60}" type="slidenum">
              <a:rPr lang="fr-FR" smtClean="0"/>
              <a:t>4</a:t>
            </a:fld>
            <a:endParaRPr lang="fr-FR"/>
          </a:p>
        </p:txBody>
      </p:sp>
    </p:spTree>
    <p:extLst>
      <p:ext uri="{BB962C8B-B14F-4D97-AF65-F5344CB8AC3E}">
        <p14:creationId xmlns:p14="http://schemas.microsoft.com/office/powerpoint/2010/main" val="1899527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11E0F21-006B-7411-BAFD-94CB2DB550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75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75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75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75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75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75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75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75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0B78807-83D3-D84E-88FB-5C435CAFFF89}" type="slidenum">
              <a:rPr lang="en-US" altLang="en-US"/>
              <a:pPr>
                <a:spcBef>
                  <a:spcPct val="0"/>
                </a:spcBef>
              </a:pPr>
              <a:t>7</a:t>
            </a:fld>
            <a:endParaRPr lang="en-US" altLang="en-US"/>
          </a:p>
        </p:txBody>
      </p:sp>
      <p:sp>
        <p:nvSpPr>
          <p:cNvPr id="17410" name="Rectangle 2">
            <a:extLst>
              <a:ext uri="{FF2B5EF4-FFF2-40B4-BE49-F238E27FC236}">
                <a16:creationId xmlns:a16="http://schemas.microsoft.com/office/drawing/2014/main" id="{6ED469EF-1A60-D6AD-385D-756DAC6716E4}"/>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C259659C-B9E2-D8F7-9BE8-FA685DBA85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45C16D7F-CF00-6A2A-C5E4-0933A597B289}"/>
              </a:ext>
            </a:extLst>
          </p:cNvPr>
          <p:cNvSpPr txBox="1">
            <a:spLocks noGrp="1" noChangeArrowheads="1"/>
          </p:cNvSpPr>
          <p:nvPr/>
        </p:nvSpPr>
        <p:spPr bwMode="auto">
          <a:xfrm>
            <a:off x="4141788" y="9120188"/>
            <a:ext cx="3171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251" tIns="50125" rIns="100251" bIns="50125" anchor="b"/>
          <a:lstStyle>
            <a:lvl1pPr defTabSz="1001713">
              <a:spcBef>
                <a:spcPct val="30000"/>
              </a:spcBef>
              <a:defRPr sz="1200">
                <a:solidFill>
                  <a:schemeClr val="tx1"/>
                </a:solidFill>
                <a:latin typeface="Arial" panose="020B0604020202020204" pitchFamily="34" charset="0"/>
              </a:defRPr>
            </a:lvl1pPr>
            <a:lvl2pPr marL="742950" indent="-285750" defTabSz="1001713">
              <a:spcBef>
                <a:spcPct val="30000"/>
              </a:spcBef>
              <a:defRPr sz="1200">
                <a:solidFill>
                  <a:schemeClr val="tx1"/>
                </a:solidFill>
                <a:latin typeface="Arial" panose="020B0604020202020204" pitchFamily="34" charset="0"/>
              </a:defRPr>
            </a:lvl2pPr>
            <a:lvl3pPr marL="1143000" indent="-228600" defTabSz="1001713">
              <a:spcBef>
                <a:spcPct val="30000"/>
              </a:spcBef>
              <a:defRPr sz="1200">
                <a:solidFill>
                  <a:schemeClr val="tx1"/>
                </a:solidFill>
                <a:latin typeface="Arial" panose="020B0604020202020204" pitchFamily="34" charset="0"/>
              </a:defRPr>
            </a:lvl3pPr>
            <a:lvl4pPr marL="1600200" indent="-228600" defTabSz="1001713">
              <a:spcBef>
                <a:spcPct val="30000"/>
              </a:spcBef>
              <a:defRPr sz="1200">
                <a:solidFill>
                  <a:schemeClr val="tx1"/>
                </a:solidFill>
                <a:latin typeface="Arial" panose="020B0604020202020204" pitchFamily="34" charset="0"/>
              </a:defRPr>
            </a:lvl4pPr>
            <a:lvl5pPr marL="2057400" indent="-228600" defTabSz="1001713">
              <a:spcBef>
                <a:spcPct val="30000"/>
              </a:spcBef>
              <a:defRPr sz="1200">
                <a:solidFill>
                  <a:schemeClr val="tx1"/>
                </a:solidFill>
                <a:latin typeface="Arial" panose="020B0604020202020204" pitchFamily="34" charset="0"/>
              </a:defRPr>
            </a:lvl5pPr>
            <a:lvl6pPr marL="2514600" indent="-228600" defTabSz="10017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10017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10017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1001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F2219B6-0DF0-714A-9307-ABA5F2F066B6}" type="slidenum">
              <a:rPr lang="en-US" altLang="en-US" sz="1300">
                <a:solidFill>
                  <a:schemeClr val="bg1"/>
                </a:solidFill>
              </a:rPr>
              <a:pPr algn="r" eaLnBrk="1" hangingPunct="1">
                <a:spcBef>
                  <a:spcPct val="0"/>
                </a:spcBef>
              </a:pPr>
              <a:t>9</a:t>
            </a:fld>
            <a:endParaRPr lang="en-US" altLang="en-US" sz="1300">
              <a:solidFill>
                <a:schemeClr val="bg1"/>
              </a:solidFill>
            </a:endParaRPr>
          </a:p>
        </p:txBody>
      </p:sp>
      <p:sp>
        <p:nvSpPr>
          <p:cNvPr id="16387" name="Rectangle 2">
            <a:extLst>
              <a:ext uri="{FF2B5EF4-FFF2-40B4-BE49-F238E27FC236}">
                <a16:creationId xmlns:a16="http://schemas.microsoft.com/office/drawing/2014/main" id="{AB19F449-B1F4-0DED-3047-0A4EDAC9A83E}"/>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C91587BE-7E8C-F85E-E018-3FF523C05F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941AC8E-FCA5-53E5-972F-FC190D13AEC0}"/>
              </a:ext>
            </a:extLst>
          </p:cNvPr>
          <p:cNvSpPr txBox="1">
            <a:spLocks noGrp="1" noChangeArrowheads="1"/>
          </p:cNvSpPr>
          <p:nvPr/>
        </p:nvSpPr>
        <p:spPr bwMode="auto">
          <a:xfrm>
            <a:off x="4141788" y="9120188"/>
            <a:ext cx="3171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251" tIns="50125" rIns="100251" bIns="50125" anchor="b"/>
          <a:lstStyle>
            <a:lvl1pPr defTabSz="1001713">
              <a:spcBef>
                <a:spcPct val="30000"/>
              </a:spcBef>
              <a:defRPr sz="1200">
                <a:solidFill>
                  <a:schemeClr val="tx1"/>
                </a:solidFill>
                <a:latin typeface="Arial" panose="020B0604020202020204" pitchFamily="34" charset="0"/>
              </a:defRPr>
            </a:lvl1pPr>
            <a:lvl2pPr marL="742950" indent="-285750" defTabSz="1001713">
              <a:spcBef>
                <a:spcPct val="30000"/>
              </a:spcBef>
              <a:defRPr sz="1200">
                <a:solidFill>
                  <a:schemeClr val="tx1"/>
                </a:solidFill>
                <a:latin typeface="Arial" panose="020B0604020202020204" pitchFamily="34" charset="0"/>
              </a:defRPr>
            </a:lvl2pPr>
            <a:lvl3pPr marL="1143000" indent="-228600" defTabSz="1001713">
              <a:spcBef>
                <a:spcPct val="30000"/>
              </a:spcBef>
              <a:defRPr sz="1200">
                <a:solidFill>
                  <a:schemeClr val="tx1"/>
                </a:solidFill>
                <a:latin typeface="Arial" panose="020B0604020202020204" pitchFamily="34" charset="0"/>
              </a:defRPr>
            </a:lvl3pPr>
            <a:lvl4pPr marL="1600200" indent="-228600" defTabSz="1001713">
              <a:spcBef>
                <a:spcPct val="30000"/>
              </a:spcBef>
              <a:defRPr sz="1200">
                <a:solidFill>
                  <a:schemeClr val="tx1"/>
                </a:solidFill>
                <a:latin typeface="Arial" panose="020B0604020202020204" pitchFamily="34" charset="0"/>
              </a:defRPr>
            </a:lvl4pPr>
            <a:lvl5pPr marL="2057400" indent="-228600" defTabSz="1001713">
              <a:spcBef>
                <a:spcPct val="30000"/>
              </a:spcBef>
              <a:defRPr sz="1200">
                <a:solidFill>
                  <a:schemeClr val="tx1"/>
                </a:solidFill>
                <a:latin typeface="Arial" panose="020B0604020202020204" pitchFamily="34" charset="0"/>
              </a:defRPr>
            </a:lvl5pPr>
            <a:lvl6pPr marL="2514600" indent="-228600" defTabSz="10017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10017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10017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1001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A4EB142-4CD7-B542-BEA6-04EE2937C918}" type="slidenum">
              <a:rPr lang="en-US" altLang="en-US" sz="1300">
                <a:solidFill>
                  <a:schemeClr val="bg1"/>
                </a:solidFill>
              </a:rPr>
              <a:pPr algn="r" eaLnBrk="1" hangingPunct="1">
                <a:spcBef>
                  <a:spcPct val="0"/>
                </a:spcBef>
              </a:pPr>
              <a:t>10</a:t>
            </a:fld>
            <a:endParaRPr lang="en-US" altLang="en-US" sz="1300">
              <a:solidFill>
                <a:schemeClr val="bg1"/>
              </a:solidFill>
            </a:endParaRPr>
          </a:p>
        </p:txBody>
      </p:sp>
      <p:sp>
        <p:nvSpPr>
          <p:cNvPr id="18435" name="Rectangle 2">
            <a:extLst>
              <a:ext uri="{FF2B5EF4-FFF2-40B4-BE49-F238E27FC236}">
                <a16:creationId xmlns:a16="http://schemas.microsoft.com/office/drawing/2014/main" id="{FB2EE2C5-A303-35B7-3572-7100AFF33B10}"/>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3FC4E4E1-D163-4E3E-BC4A-CD40D8F449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6ACBD252-53DB-B6D2-4348-96F142D143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477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477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477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477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6D1F70D-CCA0-054B-9B74-4CA6806435C9}" type="slidenum">
              <a:rPr lang="en-US" altLang="en-US">
                <a:latin typeface="Arial" panose="020B0604020202020204" pitchFamily="34" charset="0"/>
              </a:rPr>
              <a:pPr>
                <a:spcBef>
                  <a:spcPct val="0"/>
                </a:spcBef>
              </a:pPr>
              <a:t>23</a:t>
            </a:fld>
            <a:endParaRPr lang="en-US" altLang="en-US">
              <a:latin typeface="Arial" panose="020B0604020202020204" pitchFamily="34" charset="0"/>
            </a:endParaRPr>
          </a:p>
        </p:txBody>
      </p:sp>
      <p:sp>
        <p:nvSpPr>
          <p:cNvPr id="56322" name="Rectangle 2">
            <a:extLst>
              <a:ext uri="{FF2B5EF4-FFF2-40B4-BE49-F238E27FC236}">
                <a16:creationId xmlns:a16="http://schemas.microsoft.com/office/drawing/2014/main" id="{1489A2EC-ADB6-EFEC-BDB3-62FABD1648FE}"/>
              </a:ext>
            </a:extLst>
          </p:cNvPr>
          <p:cNvSpPr>
            <a:spLocks noGrp="1" noRot="1" noChangeAspect="1" noChangeArrowheads="1" noTextEdit="1"/>
          </p:cNvSpPr>
          <p:nvPr>
            <p:ph type="sldImg"/>
          </p:nvPr>
        </p:nvSpPr>
        <p:spPr bwMode="auto">
          <a:xfrm>
            <a:off x="1266825" y="739775"/>
            <a:ext cx="4822825" cy="3617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DBCA220C-2EF5-C299-8462-2498C33D5A69}"/>
              </a:ext>
            </a:extLst>
          </p:cNvPr>
          <p:cNvSpPr>
            <a:spLocks noGrp="1" noChangeArrowheads="1"/>
          </p:cNvSpPr>
          <p:nvPr>
            <p:ph type="body" idx="1"/>
          </p:nvPr>
        </p:nvSpPr>
        <p:spPr bwMode="auto">
          <a:xfrm>
            <a:off x="993775" y="4576763"/>
            <a:ext cx="5368925" cy="428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6" tIns="45597" rIns="91196" bIns="45597" numCol="1" anchor="t" anchorCtr="0" compatLnSpc="1">
            <a:prstTxWarp prst="textNoShape">
              <a:avLst/>
            </a:prstTxWarp>
          </a:bodyPr>
          <a:lstStyle/>
          <a:p>
            <a:pPr eaLnBrk="1" hangingPunct="1"/>
            <a:endParaRPr lang="en-GB"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785061D9-7C54-0607-30BA-63EFB1AF78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AD6903-1334-3644-A115-BA44FB3CCD5C}" type="slidenum">
              <a:rPr lang="en-US" altLang="en-US"/>
              <a:pPr/>
              <a:t>30</a:t>
            </a:fld>
            <a:endParaRPr lang="en-US" altLang="en-US"/>
          </a:p>
        </p:txBody>
      </p:sp>
      <p:sp>
        <p:nvSpPr>
          <p:cNvPr id="64514" name="Rectangle 2">
            <a:extLst>
              <a:ext uri="{FF2B5EF4-FFF2-40B4-BE49-F238E27FC236}">
                <a16:creationId xmlns:a16="http://schemas.microsoft.com/office/drawing/2014/main" id="{067993C6-7637-A890-5BC4-8F5FD6055694}"/>
              </a:ext>
            </a:extLst>
          </p:cNvPr>
          <p:cNvSpPr>
            <a:spLocks noGrp="1" noRot="1" noChangeAspect="1" noChangeArrowheads="1" noTextEdit="1"/>
          </p:cNvSpPr>
          <p:nvPr>
            <p:ph type="sldImg"/>
          </p:nvPr>
        </p:nvSpPr>
        <p:spPr bwMode="auto">
          <a:xfrm>
            <a:off x="1154113" y="703263"/>
            <a:ext cx="4594225" cy="34464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39CF612D-9700-82B8-96BE-175864589F17}"/>
              </a:ext>
            </a:extLst>
          </p:cNvPr>
          <p:cNvSpPr>
            <a:spLocks noGrp="1" noChangeArrowheads="1"/>
          </p:cNvSpPr>
          <p:nvPr>
            <p:ph type="body" idx="1"/>
          </p:nvPr>
        </p:nvSpPr>
        <p:spPr bwMode="auto">
          <a:xfrm>
            <a:off x="931863" y="4359275"/>
            <a:ext cx="5033962" cy="4081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aha">
    <p:spTree>
      <p:nvGrpSpPr>
        <p:cNvPr id="1" name=""/>
        <p:cNvGrpSpPr/>
        <p:nvPr/>
      </p:nvGrpSpPr>
      <p:grpSpPr>
        <a:xfrm>
          <a:off x="0" y="0"/>
          <a:ext cx="0" cy="0"/>
          <a:chOff x="0" y="0"/>
          <a:chExt cx="0" cy="0"/>
        </a:xfrm>
      </p:grpSpPr>
      <p:pic>
        <p:nvPicPr>
          <p:cNvPr id="2" name="Picture 1" descr="newlhc logo1.gif">
            <a:extLst>
              <a:ext uri="{FF2B5EF4-FFF2-40B4-BE49-F238E27FC236}">
                <a16:creationId xmlns:a16="http://schemas.microsoft.com/office/drawing/2014/main" id="{81DCE209-974C-0112-82FA-FE9C85E36472}"/>
              </a:ext>
            </a:extLst>
          </p:cNvPr>
          <p:cNvPicPr>
            <a:picLocks noChangeAspect="1"/>
          </p:cNvPicPr>
          <p:nvPr userDrawn="1"/>
        </p:nvPicPr>
        <p:blipFill>
          <a:blip r:embed="rId2" cstate="print"/>
          <a:stretch>
            <a:fillRect/>
          </a:stretch>
        </p:blipFill>
        <p:spPr>
          <a:xfrm>
            <a:off x="41130" y="41868"/>
            <a:ext cx="828675" cy="828675"/>
          </a:xfrm>
          <a:prstGeom prst="rect">
            <a:avLst/>
          </a:prstGeom>
          <a:effectLst>
            <a:glow rad="101600">
              <a:schemeClr val="accent1">
                <a:lumMod val="40000"/>
                <a:lumOff val="60000"/>
                <a:alpha val="40000"/>
              </a:schemeClr>
            </a:glow>
            <a:reflection blurRad="6350" stA="50000" endA="300" endPos="55000" dir="5400000" sy="-100000" algn="bl" rotWithShape="0"/>
            <a:softEdge rad="12700"/>
          </a:effectLst>
        </p:spPr>
      </p:pic>
      <p:pic>
        <p:nvPicPr>
          <p:cNvPr id="3" name="Picture 18">
            <a:extLst>
              <a:ext uri="{FF2B5EF4-FFF2-40B4-BE49-F238E27FC236}">
                <a16:creationId xmlns:a16="http://schemas.microsoft.com/office/drawing/2014/main" id="{44085D00-2F12-3CEA-6628-DC3A499AC9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66138" y="157163"/>
            <a:ext cx="517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a:xfrm>
            <a:off x="457200" y="76200"/>
            <a:ext cx="8229600" cy="646331"/>
          </a:xfrm>
          <a:prstGeom prst="rect">
            <a:avLst/>
          </a:prstGeom>
        </p:spPr>
        <p:txBody>
          <a:bodyPr wrap="square">
            <a:spAutoFit/>
          </a:bodyPr>
          <a:lstStyle>
            <a:lvl1pPr>
              <a:defRPr kumimoji="0" lang="en-US" sz="3600" b="1" i="0" u="none" strike="noStrike" kern="1200" cap="none" spc="0" normalizeH="0" baseline="0" noProof="0" dirty="0" smtClean="0">
                <a:ln w="12700">
                  <a:noFill/>
                  <a:prstDash val="solid"/>
                </a:ln>
                <a:solidFill>
                  <a:srgbClr val="FFFFFF"/>
                </a:solidFill>
                <a:effectLst>
                  <a:outerShdw blurRad="38100" dist="38100" dir="2700000" algn="t" rotWithShape="0">
                    <a:prstClr val="black"/>
                  </a:outerShdw>
                </a:effectLst>
                <a:uLnTx/>
                <a:uFillTx/>
                <a:latin typeface="Arial Rounded MT Bold" pitchFamily="34" charset="0"/>
                <a:ea typeface="+mn-ea"/>
                <a:cs typeface="+mn-cs"/>
              </a:defRPr>
            </a:lvl1pPr>
          </a:lstStyle>
          <a:p>
            <a:pPr lvl="0"/>
            <a:r>
              <a:rPr lang="en-US"/>
              <a:t>Click to edit Master title style</a:t>
            </a:r>
          </a:p>
        </p:txBody>
      </p:sp>
      <p:sp>
        <p:nvSpPr>
          <p:cNvPr id="4" name="Footer Placeholder 4">
            <a:extLst>
              <a:ext uri="{FF2B5EF4-FFF2-40B4-BE49-F238E27FC236}">
                <a16:creationId xmlns:a16="http://schemas.microsoft.com/office/drawing/2014/main" id="{7C68CEF4-5403-D3ED-0833-B64A4A9A12C0}"/>
              </a:ext>
            </a:extLst>
          </p:cNvPr>
          <p:cNvSpPr>
            <a:spLocks noGrp="1"/>
          </p:cNvSpPr>
          <p:nvPr>
            <p:ph type="ftr" sz="quarter" idx="10"/>
          </p:nvPr>
        </p:nvSpPr>
        <p:spPr/>
        <p:txBody>
          <a:bodyPr/>
          <a:lstStyle>
            <a:lvl1pPr>
              <a:defRPr sz="1000" baseline="0">
                <a:solidFill>
                  <a:srgbClr val="003399"/>
                </a:solidFill>
                <a:latin typeface="Arial Rounded MT Bold" pitchFamily="34" charset="0"/>
              </a:defRPr>
            </a:lvl1pPr>
          </a:lstStyle>
          <a:p>
            <a:pPr>
              <a:defRPr/>
            </a:pPr>
            <a:r>
              <a:rPr lang="en-US"/>
              <a:t>Lyn Evans</a:t>
            </a:r>
          </a:p>
        </p:txBody>
      </p:sp>
      <p:sp>
        <p:nvSpPr>
          <p:cNvPr id="5" name="Slide Number Placeholder 5">
            <a:extLst>
              <a:ext uri="{FF2B5EF4-FFF2-40B4-BE49-F238E27FC236}">
                <a16:creationId xmlns:a16="http://schemas.microsoft.com/office/drawing/2014/main" id="{9D468DF6-DBAB-7901-590E-7C23CF566F56}"/>
              </a:ext>
            </a:extLst>
          </p:cNvPr>
          <p:cNvSpPr>
            <a:spLocks noGrp="1"/>
          </p:cNvSpPr>
          <p:nvPr>
            <p:ph type="sldNum" sz="quarter" idx="11"/>
          </p:nvPr>
        </p:nvSpPr>
        <p:spPr/>
        <p:txBody>
          <a:bodyPr/>
          <a:lstStyle>
            <a:lvl1pPr>
              <a:defRPr/>
            </a:lvl1pPr>
          </a:lstStyle>
          <a:p>
            <a:fld id="{1B63AA0B-056F-0047-B8DB-940D2AF82D0A}" type="slidenum">
              <a:rPr lang="en-US" altLang="en-FR"/>
              <a:pPr/>
              <a:t>‹#›</a:t>
            </a:fld>
            <a:endParaRPr lang="en-US" altLang="en-FR"/>
          </a:p>
        </p:txBody>
      </p:sp>
    </p:spTree>
    <p:extLst>
      <p:ext uri="{BB962C8B-B14F-4D97-AF65-F5344CB8AC3E}">
        <p14:creationId xmlns:p14="http://schemas.microsoft.com/office/powerpoint/2010/main" val="345700317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DCA4D70E-845D-F71A-CC5A-CFE188E38812}"/>
              </a:ext>
            </a:extLst>
          </p:cNvPr>
          <p:cNvSpPr>
            <a:spLocks noGrp="1"/>
          </p:cNvSpPr>
          <p:nvPr>
            <p:ph type="ftr" sz="quarter" idx="10"/>
          </p:nvPr>
        </p:nvSpPr>
        <p:spPr/>
        <p:txBody>
          <a:bodyPr/>
          <a:lstStyle>
            <a:lvl1pPr>
              <a:defRPr/>
            </a:lvl1pPr>
          </a:lstStyle>
          <a:p>
            <a:pPr>
              <a:defRPr/>
            </a:pPr>
            <a:r>
              <a:rPr lang="en-US"/>
              <a:t>Lyn Evans</a:t>
            </a:r>
          </a:p>
        </p:txBody>
      </p:sp>
      <p:sp>
        <p:nvSpPr>
          <p:cNvPr id="3" name="Slide Number Placeholder 5">
            <a:extLst>
              <a:ext uri="{FF2B5EF4-FFF2-40B4-BE49-F238E27FC236}">
                <a16:creationId xmlns:a16="http://schemas.microsoft.com/office/drawing/2014/main" id="{1C48A84B-D0AC-707C-9738-C43885D1D567}"/>
              </a:ext>
            </a:extLst>
          </p:cNvPr>
          <p:cNvSpPr>
            <a:spLocks noGrp="1"/>
          </p:cNvSpPr>
          <p:nvPr>
            <p:ph type="sldNum" sz="quarter" idx="11"/>
          </p:nvPr>
        </p:nvSpPr>
        <p:spPr/>
        <p:txBody>
          <a:bodyPr/>
          <a:lstStyle>
            <a:lvl1pPr>
              <a:defRPr/>
            </a:lvl1pPr>
          </a:lstStyle>
          <a:p>
            <a:fld id="{C7D210EC-F52B-A343-AC4D-1740C1D97B0D}" type="slidenum">
              <a:rPr lang="en-US" altLang="en-FR"/>
              <a:pPr/>
              <a:t>‹#›</a:t>
            </a:fld>
            <a:endParaRPr lang="en-US" altLang="en-FR"/>
          </a:p>
        </p:txBody>
      </p:sp>
    </p:spTree>
    <p:extLst>
      <p:ext uri="{BB962C8B-B14F-4D97-AF65-F5344CB8AC3E}">
        <p14:creationId xmlns:p14="http://schemas.microsoft.com/office/powerpoint/2010/main" val="110382242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DC008D0-F99B-29A6-1EA1-96A5CBF0C4E0}"/>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4C717329-8153-5343-BEE5-08602AF2CEDC}" type="datetimeFigureOut">
              <a:rPr lang="en-US" altLang="x-none"/>
              <a:pPr>
                <a:defRPr/>
              </a:pPr>
              <a:t>7/25/24</a:t>
            </a:fld>
            <a:endParaRPr lang="en-US" altLang="x-none"/>
          </a:p>
        </p:txBody>
      </p:sp>
      <p:sp>
        <p:nvSpPr>
          <p:cNvPr id="4" name="Footer Placeholder 3">
            <a:extLst>
              <a:ext uri="{FF2B5EF4-FFF2-40B4-BE49-F238E27FC236}">
                <a16:creationId xmlns:a16="http://schemas.microsoft.com/office/drawing/2014/main" id="{8FB43B4A-09C1-1245-3C1A-63B62C8AC6A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EFEC6248-53C0-C99F-B45B-DA0926883A75}"/>
              </a:ext>
            </a:extLst>
          </p:cNvPr>
          <p:cNvSpPr>
            <a:spLocks noGrp="1"/>
          </p:cNvSpPr>
          <p:nvPr>
            <p:ph type="sldNum" sz="quarter" idx="12"/>
          </p:nvPr>
        </p:nvSpPr>
        <p:spPr/>
        <p:txBody>
          <a:bodyPr/>
          <a:lstStyle>
            <a:lvl1pPr>
              <a:defRPr/>
            </a:lvl1pPr>
          </a:lstStyle>
          <a:p>
            <a:fld id="{0FD43874-4BE3-D34E-9F95-4B02E842F792}" type="slidenum">
              <a:rPr lang="en-US" altLang="en-FR"/>
              <a:pPr/>
              <a:t>‹#›</a:t>
            </a:fld>
            <a:endParaRPr lang="en-US" altLang="en-FR"/>
          </a:p>
        </p:txBody>
      </p:sp>
    </p:spTree>
    <p:extLst>
      <p:ext uri="{BB962C8B-B14F-4D97-AF65-F5344CB8AC3E}">
        <p14:creationId xmlns:p14="http://schemas.microsoft.com/office/powerpoint/2010/main" val="160361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1975" y="152400"/>
            <a:ext cx="8020050" cy="609600"/>
          </a:xfrm>
          <a:prstGeom prst="rect">
            <a:avLst/>
          </a:prstGeom>
          <a:ln>
            <a:noFill/>
          </a:ln>
        </p:spPr>
        <p:txBody>
          <a:bodyPr/>
          <a:lstStyle>
            <a:lvl1pPr>
              <a:defRPr kumimoji="0" lang="en-US" sz="3200" b="1" i="0" u="none" strike="noStrike" kern="1200" cap="none" spc="0" normalizeH="0" baseline="0" noProof="0" dirty="0">
                <a:ln w="12700">
                  <a:noFill/>
                  <a:prstDash val="solid"/>
                </a:ln>
                <a:solidFill>
                  <a:srgbClr val="FFFFFF"/>
                </a:solidFill>
                <a:effectLst>
                  <a:outerShdw blurRad="38100" dist="38100" dir="2700000" algn="t" rotWithShape="0">
                    <a:prstClr val="black"/>
                  </a:outerShdw>
                </a:effectLst>
                <a:uLnTx/>
                <a:uFillTx/>
                <a:latin typeface="Arial Rounded MT Bold" pitchFamily="34" charset="0"/>
                <a:ea typeface="+mn-ea"/>
                <a:cs typeface="+mn-cs"/>
              </a:defRPr>
            </a:lvl1pPr>
          </a:lstStyle>
          <a:p>
            <a:endParaRPr lang="en-US" dirty="0"/>
          </a:p>
        </p:txBody>
      </p:sp>
      <p:sp>
        <p:nvSpPr>
          <p:cNvPr id="3" name="Content Placeholder 2"/>
          <p:cNvSpPr>
            <a:spLocks noGrp="1"/>
          </p:cNvSpPr>
          <p:nvPr>
            <p:ph idx="1"/>
          </p:nvPr>
        </p:nvSpPr>
        <p:spPr>
          <a:xfrm>
            <a:off x="457200" y="1600201"/>
            <a:ext cx="8229600" cy="4525963"/>
          </a:xfrm>
          <a:prstGeom prst="rect">
            <a:avLst/>
          </a:prstGeom>
        </p:spPr>
        <p:txBody>
          <a:bodyPr vert="horz"/>
          <a:lstStyle>
            <a:lvl1pPr>
              <a:defRPr>
                <a:latin typeface="Arial Rounded MT Bold" pitchFamily="34" charset="0"/>
              </a:defRPr>
            </a:lvl1pPr>
            <a:lvl2pPr>
              <a:defRPr>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726E6152-F46F-E875-6679-D6F37A4F343C}"/>
              </a:ext>
            </a:extLst>
          </p:cNvPr>
          <p:cNvSpPr>
            <a:spLocks noGrp="1"/>
          </p:cNvSpPr>
          <p:nvPr>
            <p:ph type="ftr" sz="quarter" idx="10"/>
          </p:nvPr>
        </p:nvSpPr>
        <p:spPr/>
        <p:txBody>
          <a:bodyPr/>
          <a:lstStyle>
            <a:lvl1pPr>
              <a:defRPr/>
            </a:lvl1pPr>
          </a:lstStyle>
          <a:p>
            <a:pPr>
              <a:defRPr/>
            </a:pPr>
            <a:r>
              <a:rPr lang="en-US"/>
              <a:t>Lyn Evans</a:t>
            </a:r>
          </a:p>
        </p:txBody>
      </p:sp>
      <p:sp>
        <p:nvSpPr>
          <p:cNvPr id="5" name="Slide Number Placeholder 5">
            <a:extLst>
              <a:ext uri="{FF2B5EF4-FFF2-40B4-BE49-F238E27FC236}">
                <a16:creationId xmlns:a16="http://schemas.microsoft.com/office/drawing/2014/main" id="{494D0F68-AB5F-1491-2471-729EEBF516E0}"/>
              </a:ext>
            </a:extLst>
          </p:cNvPr>
          <p:cNvSpPr>
            <a:spLocks noGrp="1"/>
          </p:cNvSpPr>
          <p:nvPr>
            <p:ph type="sldNum" sz="quarter" idx="11"/>
          </p:nvPr>
        </p:nvSpPr>
        <p:spPr/>
        <p:txBody>
          <a:bodyPr/>
          <a:lstStyle>
            <a:lvl1pPr>
              <a:defRPr/>
            </a:lvl1pPr>
          </a:lstStyle>
          <a:p>
            <a:fld id="{90475DF2-FC31-6647-B3F3-E1A3452862D4}" type="slidenum">
              <a:rPr lang="en-US" altLang="en-FR"/>
              <a:pPr/>
              <a:t>‹#›</a:t>
            </a:fld>
            <a:endParaRPr lang="en-US" altLang="en-FR"/>
          </a:p>
        </p:txBody>
      </p:sp>
    </p:spTree>
    <p:extLst>
      <p:ext uri="{BB962C8B-B14F-4D97-AF65-F5344CB8AC3E}">
        <p14:creationId xmlns:p14="http://schemas.microsoft.com/office/powerpoint/2010/main" val="376925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6E4B3EF-1A41-158A-6AEF-5E6630538D86}"/>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DD18BC69-4437-C14B-82B9-439C99A2979A}" type="datetimeFigureOut">
              <a:rPr lang="en-US" altLang="x-none"/>
              <a:pPr>
                <a:defRPr/>
              </a:pPr>
              <a:t>7/25/24</a:t>
            </a:fld>
            <a:endParaRPr lang="en-US" altLang="x-none"/>
          </a:p>
        </p:txBody>
      </p:sp>
      <p:sp>
        <p:nvSpPr>
          <p:cNvPr id="5" name="Footer Placeholder 4">
            <a:extLst>
              <a:ext uri="{FF2B5EF4-FFF2-40B4-BE49-F238E27FC236}">
                <a16:creationId xmlns:a16="http://schemas.microsoft.com/office/drawing/2014/main" id="{6F160A64-0314-677D-0B8E-D7EC735586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363642-FA15-D8E4-4FDC-BFB55D6B327D}"/>
              </a:ext>
            </a:extLst>
          </p:cNvPr>
          <p:cNvSpPr>
            <a:spLocks noGrp="1"/>
          </p:cNvSpPr>
          <p:nvPr>
            <p:ph type="sldNum" sz="quarter" idx="12"/>
          </p:nvPr>
        </p:nvSpPr>
        <p:spPr/>
        <p:txBody>
          <a:bodyPr/>
          <a:lstStyle>
            <a:lvl1pPr>
              <a:defRPr/>
            </a:lvl1pPr>
          </a:lstStyle>
          <a:p>
            <a:fld id="{F16505E2-A1BA-1941-A4FD-F5BFADCCDD9F}" type="slidenum">
              <a:rPr lang="en-US" altLang="en-FR"/>
              <a:pPr/>
              <a:t>‹#›</a:t>
            </a:fld>
            <a:endParaRPr lang="en-US" altLang="en-FR"/>
          </a:p>
        </p:txBody>
      </p:sp>
    </p:spTree>
    <p:extLst>
      <p:ext uri="{BB962C8B-B14F-4D97-AF65-F5344CB8AC3E}">
        <p14:creationId xmlns:p14="http://schemas.microsoft.com/office/powerpoint/2010/main" val="101985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716FA1E-CF4D-8452-1367-B9804C195989}"/>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60E18112-D2F2-9C45-8A08-C654CE863A79}" type="datetimeFigureOut">
              <a:rPr lang="en-US" altLang="x-none"/>
              <a:pPr>
                <a:defRPr/>
              </a:pPr>
              <a:t>7/25/24</a:t>
            </a:fld>
            <a:endParaRPr lang="en-US" altLang="x-none"/>
          </a:p>
        </p:txBody>
      </p:sp>
      <p:sp>
        <p:nvSpPr>
          <p:cNvPr id="8" name="Footer Placeholder 7">
            <a:extLst>
              <a:ext uri="{FF2B5EF4-FFF2-40B4-BE49-F238E27FC236}">
                <a16:creationId xmlns:a16="http://schemas.microsoft.com/office/drawing/2014/main" id="{B5AB371E-8F0F-3CB9-E0F7-81DF7BA1525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81F2E22C-4A77-2E9D-4EDD-919FF4149537}"/>
              </a:ext>
            </a:extLst>
          </p:cNvPr>
          <p:cNvSpPr>
            <a:spLocks noGrp="1"/>
          </p:cNvSpPr>
          <p:nvPr>
            <p:ph type="sldNum" sz="quarter" idx="12"/>
          </p:nvPr>
        </p:nvSpPr>
        <p:spPr/>
        <p:txBody>
          <a:bodyPr/>
          <a:lstStyle>
            <a:lvl1pPr>
              <a:defRPr/>
            </a:lvl1pPr>
          </a:lstStyle>
          <a:p>
            <a:fld id="{034F1532-26C0-D64F-9937-B8BA78FD6B31}" type="slidenum">
              <a:rPr lang="en-US" altLang="en-FR"/>
              <a:pPr/>
              <a:t>‹#›</a:t>
            </a:fld>
            <a:endParaRPr lang="en-US" altLang="en-FR"/>
          </a:p>
        </p:txBody>
      </p:sp>
    </p:spTree>
    <p:extLst>
      <p:ext uri="{BB962C8B-B14F-4D97-AF65-F5344CB8AC3E}">
        <p14:creationId xmlns:p14="http://schemas.microsoft.com/office/powerpoint/2010/main" val="284389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Imperial">
    <p:spTree>
      <p:nvGrpSpPr>
        <p:cNvPr id="1" name=""/>
        <p:cNvGrpSpPr/>
        <p:nvPr/>
      </p:nvGrpSpPr>
      <p:grpSpPr>
        <a:xfrm>
          <a:off x="0" y="0"/>
          <a:ext cx="0" cy="0"/>
          <a:chOff x="0" y="0"/>
          <a:chExt cx="0" cy="0"/>
        </a:xfrm>
      </p:grpSpPr>
      <p:sp>
        <p:nvSpPr>
          <p:cNvPr id="3" name="Text Box 16">
            <a:extLst>
              <a:ext uri="{FF2B5EF4-FFF2-40B4-BE49-F238E27FC236}">
                <a16:creationId xmlns:a16="http://schemas.microsoft.com/office/drawing/2014/main" id="{CE076794-D962-B6E6-EBE9-4C7E92755FCE}"/>
              </a:ext>
            </a:extLst>
          </p:cNvPr>
          <p:cNvSpPr txBox="1">
            <a:spLocks noChangeArrowheads="1"/>
          </p:cNvSpPr>
          <p:nvPr userDrawn="1"/>
        </p:nvSpPr>
        <p:spPr bwMode="auto">
          <a:xfrm>
            <a:off x="2771775" y="1052513"/>
            <a:ext cx="3600450" cy="36671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endParaRPr lang="en-US">
              <a:ea typeface="+mn-ea"/>
            </a:endParaRPr>
          </a:p>
        </p:txBody>
      </p:sp>
      <p:pic>
        <p:nvPicPr>
          <p:cNvPr id="4" name="Picture 3" descr="newlhc logo1.gif">
            <a:extLst>
              <a:ext uri="{FF2B5EF4-FFF2-40B4-BE49-F238E27FC236}">
                <a16:creationId xmlns:a16="http://schemas.microsoft.com/office/drawing/2014/main" id="{E3FF5BD2-4CFE-B361-F76A-195049E28B03}"/>
              </a:ext>
            </a:extLst>
          </p:cNvPr>
          <p:cNvPicPr>
            <a:picLocks noChangeAspect="1"/>
          </p:cNvPicPr>
          <p:nvPr userDrawn="1"/>
        </p:nvPicPr>
        <p:blipFill>
          <a:blip r:embed="rId2" cstate="print"/>
          <a:stretch>
            <a:fillRect/>
          </a:stretch>
        </p:blipFill>
        <p:spPr>
          <a:xfrm>
            <a:off x="51181" y="54737"/>
            <a:ext cx="828675" cy="828675"/>
          </a:xfrm>
          <a:prstGeom prst="rect">
            <a:avLst/>
          </a:prstGeom>
          <a:effectLst>
            <a:glow rad="101600">
              <a:schemeClr val="accent1">
                <a:lumMod val="40000"/>
                <a:lumOff val="60000"/>
                <a:alpha val="40000"/>
              </a:schemeClr>
            </a:glow>
            <a:reflection blurRad="6350" stA="50000" endA="300" endPos="55000" dir="5400000" sy="-100000" algn="bl" rotWithShape="0"/>
            <a:softEdge rad="12700"/>
          </a:effectLst>
        </p:spPr>
      </p:pic>
      <p:pic>
        <p:nvPicPr>
          <p:cNvPr id="5" name="Picture 18">
            <a:extLst>
              <a:ext uri="{FF2B5EF4-FFF2-40B4-BE49-F238E27FC236}">
                <a16:creationId xmlns:a16="http://schemas.microsoft.com/office/drawing/2014/main" id="{54733EB2-C2D6-490C-75EA-F9DEA56B8F7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2175" y="114300"/>
            <a:ext cx="517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
            <a:ext cx="9144000" cy="914399"/>
          </a:xfrm>
          <a:prstGeom prst="rect">
            <a:avLst/>
          </a:prstGeom>
        </p:spPr>
        <p:txBody>
          <a:bodyPr/>
          <a:lstStyle>
            <a:lvl1pPr algn="ctr" defTabSz="914400" rtl="0" eaLnBrk="0" fontAlgn="base" latinLnBrk="0" hangingPunct="0">
              <a:spcBef>
                <a:spcPct val="0"/>
              </a:spcBef>
              <a:spcAft>
                <a:spcPct val="0"/>
              </a:spcAft>
              <a:buNone/>
              <a:defRPr lang="en-US" sz="4000" dirty="0">
                <a:solidFill>
                  <a:schemeClr val="bg1"/>
                </a:solidFill>
                <a:effectLst>
                  <a:outerShdw blurRad="38100" dist="38100" dir="2700000" algn="tl">
                    <a:srgbClr val="000000">
                      <a:alpha val="43137"/>
                    </a:srgbClr>
                  </a:outerShdw>
                </a:effectLst>
                <a:latin typeface="Tahoma" pitchFamily="34" charset="0"/>
                <a:ea typeface="+mj-ea"/>
                <a:cs typeface="Tahoma" pitchFamily="34" charset="0"/>
              </a:defRPr>
            </a:lvl1pPr>
          </a:lstStyle>
          <a:p>
            <a:r>
              <a:rPr lang="en-US" dirty="0"/>
              <a:t>Click to edit Master title style</a:t>
            </a:r>
          </a:p>
        </p:txBody>
      </p:sp>
      <p:sp>
        <p:nvSpPr>
          <p:cNvPr id="6" name="Footer Placeholder 4">
            <a:extLst>
              <a:ext uri="{FF2B5EF4-FFF2-40B4-BE49-F238E27FC236}">
                <a16:creationId xmlns:a16="http://schemas.microsoft.com/office/drawing/2014/main" id="{90E1FD88-8A97-06AD-3C70-13BA73CDD120}"/>
              </a:ext>
            </a:extLst>
          </p:cNvPr>
          <p:cNvSpPr>
            <a:spLocks noGrp="1"/>
          </p:cNvSpPr>
          <p:nvPr>
            <p:ph type="ftr" sz="quarter" idx="10"/>
          </p:nvPr>
        </p:nvSpPr>
        <p:spPr/>
        <p:txBody>
          <a:bodyPr wrap="square" numCol="1" anchorCtr="0" compatLnSpc="1">
            <a:prstTxWarp prst="textNoShape">
              <a:avLst/>
            </a:prstTxWarp>
          </a:bodyPr>
          <a:lstStyle>
            <a:lvl1pPr>
              <a:defRPr>
                <a:solidFill>
                  <a:schemeClr val="tx1"/>
                </a:solidFill>
                <a:ea typeface="ＭＳ Ｐゴシック" charset="-128"/>
              </a:defRPr>
            </a:lvl1pPr>
          </a:lstStyle>
          <a:p>
            <a:pPr>
              <a:defRPr/>
            </a:pPr>
            <a:r>
              <a:rPr lang="en-US" altLang="en-US"/>
              <a:t>Lyn Evans – EDMS 1061056</a:t>
            </a:r>
          </a:p>
        </p:txBody>
      </p:sp>
    </p:spTree>
    <p:extLst>
      <p:ext uri="{BB962C8B-B14F-4D97-AF65-F5344CB8AC3E}">
        <p14:creationId xmlns:p14="http://schemas.microsoft.com/office/powerpoint/2010/main" val="72717476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KE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4">
            <a:extLst>
              <a:ext uri="{FF2B5EF4-FFF2-40B4-BE49-F238E27FC236}">
                <a16:creationId xmlns:a16="http://schemas.microsoft.com/office/drawing/2014/main" id="{2376603D-1004-006B-1F70-5A5534CCC814}"/>
              </a:ext>
            </a:extLst>
          </p:cNvPr>
          <p:cNvSpPr>
            <a:spLocks noGrp="1"/>
          </p:cNvSpPr>
          <p:nvPr>
            <p:ph type="ftr" sz="quarter" idx="10"/>
          </p:nvPr>
        </p:nvSpPr>
        <p:spPr/>
        <p:txBody>
          <a:bodyPr/>
          <a:lstStyle>
            <a:lvl1pPr>
              <a:defRPr/>
            </a:lvl1pPr>
          </a:lstStyle>
          <a:p>
            <a:pPr>
              <a:defRPr/>
            </a:pPr>
            <a:r>
              <a:t>Lyn Evans – EDMS 1075090</a:t>
            </a:r>
          </a:p>
        </p:txBody>
      </p:sp>
    </p:spTree>
    <p:extLst>
      <p:ext uri="{BB962C8B-B14F-4D97-AF65-F5344CB8AC3E}">
        <p14:creationId xmlns:p14="http://schemas.microsoft.com/office/powerpoint/2010/main" val="882458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lide2">
    <p:spTree>
      <p:nvGrpSpPr>
        <p:cNvPr id="1" name=""/>
        <p:cNvGrpSpPr/>
        <p:nvPr/>
      </p:nvGrpSpPr>
      <p:grpSpPr>
        <a:xfrm>
          <a:off x="0" y="0"/>
          <a:ext cx="0" cy="0"/>
          <a:chOff x="0" y="0"/>
          <a:chExt cx="0" cy="0"/>
        </a:xfrm>
      </p:grpSpPr>
      <p:pic>
        <p:nvPicPr>
          <p:cNvPr id="2" name="Picture 1" descr="newlhc logo1.gif">
            <a:extLst>
              <a:ext uri="{FF2B5EF4-FFF2-40B4-BE49-F238E27FC236}">
                <a16:creationId xmlns:a16="http://schemas.microsoft.com/office/drawing/2014/main" id="{9B7E5BF5-302B-75FF-1D28-77874A36E990}"/>
              </a:ext>
            </a:extLst>
          </p:cNvPr>
          <p:cNvPicPr>
            <a:picLocks noChangeAspect="1"/>
          </p:cNvPicPr>
          <p:nvPr userDrawn="1"/>
        </p:nvPicPr>
        <p:blipFill>
          <a:blip r:embed="rId2"/>
          <a:stretch>
            <a:fillRect/>
          </a:stretch>
        </p:blipFill>
        <p:spPr>
          <a:xfrm>
            <a:off x="41130" y="41868"/>
            <a:ext cx="828675" cy="828675"/>
          </a:xfrm>
          <a:prstGeom prst="rect">
            <a:avLst/>
          </a:prstGeom>
          <a:effectLst>
            <a:glow rad="101600">
              <a:schemeClr val="accent1">
                <a:lumMod val="40000"/>
                <a:lumOff val="60000"/>
                <a:alpha val="40000"/>
              </a:schemeClr>
            </a:glow>
            <a:reflection blurRad="6350" stA="50000" endA="300" endPos="55000" dir="5400000" sy="-100000" algn="bl" rotWithShape="0"/>
            <a:softEdge rad="12700"/>
          </a:effectLst>
        </p:spPr>
      </p:pic>
      <p:pic>
        <p:nvPicPr>
          <p:cNvPr id="3" name="Picture 18">
            <a:extLst>
              <a:ext uri="{FF2B5EF4-FFF2-40B4-BE49-F238E27FC236}">
                <a16:creationId xmlns:a16="http://schemas.microsoft.com/office/drawing/2014/main" id="{848F0C2F-430E-54A8-C835-95E94203D7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66138" y="157163"/>
            <a:ext cx="517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a:xfrm>
            <a:off x="457200" y="76200"/>
            <a:ext cx="8229600" cy="646331"/>
          </a:xfrm>
          <a:prstGeom prst="rect">
            <a:avLst/>
          </a:prstGeom>
        </p:spPr>
        <p:txBody>
          <a:bodyPr wrap="square">
            <a:spAutoFit/>
          </a:bodyPr>
          <a:lstStyle>
            <a:lvl1pPr>
              <a:defRPr kumimoji="0" lang="en-US" sz="3600" b="1" i="0" u="none" strike="noStrike" kern="1200" cap="none" spc="0" normalizeH="0" baseline="0" noProof="0" dirty="0" smtClean="0">
                <a:ln w="12700">
                  <a:noFill/>
                  <a:prstDash val="solid"/>
                </a:ln>
                <a:solidFill>
                  <a:srgbClr val="FFFFFF"/>
                </a:solidFill>
                <a:effectLst>
                  <a:outerShdw blurRad="38100" dist="38100" dir="2700000" algn="t" rotWithShape="0">
                    <a:prstClr val="black"/>
                  </a:outerShdw>
                </a:effectLst>
                <a:uLnTx/>
                <a:uFillTx/>
                <a:latin typeface="Arial Rounded MT Bold" pitchFamily="34" charset="0"/>
                <a:ea typeface="+mn-ea"/>
                <a:cs typeface="+mn-cs"/>
              </a:defRPr>
            </a:lvl1pPr>
          </a:lstStyle>
          <a:p>
            <a:pPr lvl="0"/>
            <a:r>
              <a:rPr lang="en-US"/>
              <a:t>Click to edit Master title style</a:t>
            </a:r>
          </a:p>
        </p:txBody>
      </p:sp>
      <p:sp>
        <p:nvSpPr>
          <p:cNvPr id="4" name="Footer Placeholder 4">
            <a:extLst>
              <a:ext uri="{FF2B5EF4-FFF2-40B4-BE49-F238E27FC236}">
                <a16:creationId xmlns:a16="http://schemas.microsoft.com/office/drawing/2014/main" id="{C5091C19-FAAE-2322-131B-96FB35F470C5}"/>
              </a:ext>
            </a:extLst>
          </p:cNvPr>
          <p:cNvSpPr>
            <a:spLocks noGrp="1"/>
          </p:cNvSpPr>
          <p:nvPr>
            <p:ph type="ftr" sz="quarter" idx="10"/>
          </p:nvPr>
        </p:nvSpPr>
        <p:spPr/>
        <p:txBody>
          <a:bodyPr/>
          <a:lstStyle>
            <a:lvl1pPr>
              <a:defRPr sz="1000" baseline="0">
                <a:solidFill>
                  <a:srgbClr val="003399"/>
                </a:solidFill>
                <a:latin typeface="Arial Rounded MT Bold" pitchFamily="34" charset="0"/>
              </a:defRPr>
            </a:lvl1pPr>
          </a:lstStyle>
          <a:p>
            <a:pPr>
              <a:defRPr/>
            </a:pPr>
            <a:r>
              <a:rPr lang="en-US"/>
              <a:t>Lyn Evans – EDMS 997843</a:t>
            </a:r>
          </a:p>
        </p:txBody>
      </p:sp>
      <p:sp>
        <p:nvSpPr>
          <p:cNvPr id="5" name="Slide Number Placeholder 5">
            <a:extLst>
              <a:ext uri="{FF2B5EF4-FFF2-40B4-BE49-F238E27FC236}">
                <a16:creationId xmlns:a16="http://schemas.microsoft.com/office/drawing/2014/main" id="{9D1946D4-D52F-4DA5-C673-E3797C17FA66}"/>
              </a:ext>
            </a:extLst>
          </p:cNvPr>
          <p:cNvSpPr>
            <a:spLocks noGrp="1"/>
          </p:cNvSpPr>
          <p:nvPr>
            <p:ph type="sldNum" sz="quarter" idx="11"/>
          </p:nvPr>
        </p:nvSpPr>
        <p:spPr/>
        <p:txBody>
          <a:bodyPr/>
          <a:lstStyle>
            <a:lvl1pPr>
              <a:defRPr/>
            </a:lvl1pPr>
          </a:lstStyle>
          <a:p>
            <a:pPr>
              <a:defRPr/>
            </a:pPr>
            <a:fld id="{B3A1DE55-B251-204F-9E0B-BFE7BA249EFA}" type="slidenum">
              <a:rPr lang="en-US" altLang="en-US"/>
              <a:pPr>
                <a:defRPr/>
              </a:pPr>
              <a:t>‹#›</a:t>
            </a:fld>
            <a:endParaRPr lang="en-US" altLang="en-US"/>
          </a:p>
        </p:txBody>
      </p:sp>
    </p:spTree>
    <p:extLst>
      <p:ext uri="{BB962C8B-B14F-4D97-AF65-F5344CB8AC3E}">
        <p14:creationId xmlns:p14="http://schemas.microsoft.com/office/powerpoint/2010/main" val="37506289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g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32947C-EFE1-4243-84EA-DDFFA74E4AAB}"/>
              </a:ext>
            </a:extLst>
          </p:cNvPr>
          <p:cNvSpPr txBox="1">
            <a:spLocks/>
          </p:cNvSpPr>
          <p:nvPr userDrawn="1"/>
        </p:nvSpPr>
        <p:spPr>
          <a:xfrm>
            <a:off x="0" y="0"/>
            <a:ext cx="9144000" cy="914400"/>
          </a:xfrm>
          <a:prstGeom prst="rect">
            <a:avLst/>
          </a:prstGeom>
          <a:gradFill flip="none" rotWithShape="1">
            <a:gsLst>
              <a:gs pos="32000">
                <a:srgbClr val="F4860C"/>
              </a:gs>
              <a:gs pos="63000">
                <a:srgbClr val="FFC000"/>
              </a:gs>
              <a:gs pos="100000">
                <a:schemeClr val="bg1"/>
              </a:gs>
            </a:gsLst>
            <a:path path="circle">
              <a:fillToRect r="100000" b="100000"/>
            </a:path>
            <a:tileRect l="-100000" t="-100000"/>
          </a:gradFill>
        </p:spPr>
        <p:txBody>
          <a:bodyPr/>
          <a:lstStyle>
            <a:lvl1pPr>
              <a:defRPr sz="3800" baseline="0">
                <a:solidFill>
                  <a:srgbClr val="003399"/>
                </a:solidFill>
                <a:latin typeface="Arial Rounded MT Bold" pitchFamily="34" charset="0"/>
              </a:defRPr>
            </a:lvl1pPr>
          </a:lstStyle>
          <a:p>
            <a:pPr algn="ctr">
              <a:defRPr/>
            </a:pPr>
            <a:endParaRPr lang="en-US" sz="3600" b="1" dirty="0">
              <a:ln w="12700">
                <a:noFill/>
                <a:prstDash val="solid"/>
              </a:ln>
              <a:solidFill>
                <a:srgbClr val="FFFFFF"/>
              </a:solidFill>
              <a:effectLst>
                <a:outerShdw blurRad="38100" dist="38100" dir="2700000" algn="t" rotWithShape="0">
                  <a:prstClr val="black"/>
                </a:outerShdw>
              </a:effectLst>
              <a:ea typeface="+mj-ea"/>
              <a:cs typeface="+mj-cs"/>
            </a:endParaRPr>
          </a:p>
        </p:txBody>
      </p:sp>
      <p:pic>
        <p:nvPicPr>
          <p:cNvPr id="8" name="Picture 7" descr="newlhc logo1.gif">
            <a:extLst>
              <a:ext uri="{FF2B5EF4-FFF2-40B4-BE49-F238E27FC236}">
                <a16:creationId xmlns:a16="http://schemas.microsoft.com/office/drawing/2014/main" id="{AF07005D-29A7-5243-8F8F-597671CF565E}"/>
              </a:ext>
            </a:extLst>
          </p:cNvPr>
          <p:cNvPicPr>
            <a:picLocks noChangeAspect="1"/>
          </p:cNvPicPr>
          <p:nvPr userDrawn="1"/>
        </p:nvPicPr>
        <p:blipFill>
          <a:blip r:embed="rId11" cstate="print"/>
          <a:stretch>
            <a:fillRect/>
          </a:stretch>
        </p:blipFill>
        <p:spPr>
          <a:xfrm>
            <a:off x="41130" y="41868"/>
            <a:ext cx="828675" cy="828675"/>
          </a:xfrm>
          <a:prstGeom prst="rect">
            <a:avLst/>
          </a:prstGeom>
          <a:effectLst>
            <a:glow rad="101600">
              <a:schemeClr val="accent1">
                <a:lumMod val="40000"/>
                <a:lumOff val="60000"/>
                <a:alpha val="40000"/>
              </a:schemeClr>
            </a:glow>
            <a:reflection blurRad="6350" stA="50000" endA="300" endPos="55000" dir="5400000" sy="-100000" algn="bl" rotWithShape="0"/>
            <a:softEdge rad="12700"/>
          </a:effectLst>
        </p:spPr>
      </p:pic>
      <p:pic>
        <p:nvPicPr>
          <p:cNvPr id="1030" name="Picture 18">
            <a:extLst>
              <a:ext uri="{FF2B5EF4-FFF2-40B4-BE49-F238E27FC236}">
                <a16:creationId xmlns:a16="http://schemas.microsoft.com/office/drawing/2014/main" id="{FA933E5B-CA56-82DA-1C47-B60342D48754}"/>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466138" y="179388"/>
            <a:ext cx="517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id="{D0DB6C5D-68F4-8A43-8FBE-D535EBB84684}"/>
              </a:ext>
            </a:extLst>
          </p:cNvPr>
          <p:cNvSpPr>
            <a:spLocks noGrp="1"/>
          </p:cNvSpPr>
          <p:nvPr>
            <p:ph type="ftr" sz="quarter" idx="3"/>
          </p:nvPr>
        </p:nvSpPr>
        <p:spPr>
          <a:xfrm>
            <a:off x="3124200" y="6356350"/>
            <a:ext cx="2895600" cy="365125"/>
          </a:xfrm>
          <a:prstGeom prst="rect">
            <a:avLst/>
          </a:prstGeom>
        </p:spPr>
        <p:txBody>
          <a:bodyPr/>
          <a:lstStyle>
            <a:lvl1pPr algn="ctr" eaLnBrk="1" hangingPunct="1">
              <a:defRPr sz="1000" baseline="0">
                <a:solidFill>
                  <a:srgbClr val="003399"/>
                </a:solidFill>
                <a:latin typeface="Arial Rounded MT Bold" pitchFamily="34" charset="0"/>
                <a:ea typeface="+mn-ea"/>
                <a:cs typeface="+mn-cs"/>
              </a:defRPr>
            </a:lvl1pPr>
          </a:lstStyle>
          <a:p>
            <a:pPr>
              <a:defRPr/>
            </a:pPr>
            <a:r>
              <a:rPr lang="en-US"/>
              <a:t>Lyn Evans</a:t>
            </a:r>
          </a:p>
        </p:txBody>
      </p:sp>
      <p:sp>
        <p:nvSpPr>
          <p:cNvPr id="11" name="Slide Number Placeholder 5">
            <a:extLst>
              <a:ext uri="{FF2B5EF4-FFF2-40B4-BE49-F238E27FC236}">
                <a16:creationId xmlns:a16="http://schemas.microsoft.com/office/drawing/2014/main" id="{337DC71C-E507-B449-A5F7-E57BD0C9139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rgbClr val="003399"/>
                </a:solidFill>
                <a:latin typeface="Arial Rounded MT Bold" panose="020F0704030504030204" pitchFamily="34" charset="77"/>
              </a:defRPr>
            </a:lvl1pPr>
          </a:lstStyle>
          <a:p>
            <a:fld id="{A258C772-5772-B044-B77C-082903D20AB8}" type="slidenum">
              <a:rPr lang="en-US" altLang="en-FR"/>
              <a:pPr/>
              <a:t>‹#›</a:t>
            </a:fld>
            <a:endParaRPr lang="en-US" altLang="en-FR"/>
          </a:p>
        </p:txBody>
      </p:sp>
    </p:spTree>
  </p:cSld>
  <p:clrMap bg1="lt1" tx1="dk1" bg2="lt2" tx2="dk2" accent1="accent1" accent2="accent2" accent3="accent3" accent4="accent4" accent5="accent5" accent6="accent6" hlink="hlink" folHlink="folHlink"/>
  <p:sldLayoutIdLst>
    <p:sldLayoutId id="2147484286" r:id="rId1"/>
    <p:sldLayoutId id="2147484284" r:id="rId2"/>
    <p:sldLayoutId id="2147484287" r:id="rId3"/>
    <p:sldLayoutId id="2147484285" r:id="rId4"/>
    <p:sldLayoutId id="2147484288" r:id="rId5"/>
    <p:sldLayoutId id="2147484289" r:id="rId6"/>
    <p:sldLayoutId id="2147484291" r:id="rId7"/>
    <p:sldLayoutId id="2147484292" r:id="rId8"/>
    <p:sldLayoutId id="2147484293" r:id="rId9"/>
  </p:sldLayoutIdLst>
  <p:transition spd="med">
    <p:fade/>
  </p:transition>
  <p:hf hd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1.bin"/><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2.bin"/><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evans/Desktop/Animations/SuperfluidHelium-converted.mp4" TargetMode="External"/><Relationship Id="rId1" Type="http://schemas.microsoft.com/office/2007/relationships/media" Target="file:////Users/evans/Desktop/Animations/SuperfluidHelium-converted.mp4" TargetMode="Externa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3.bin"/><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upload.wikimedia.org/wikipedia/commons/0/00/Standard_Model_of_Elementary_Particles.svg" TargetMode="External"/><Relationship Id="rId1" Type="http://schemas.openxmlformats.org/officeDocument/2006/relationships/slideLayout" Target="../slideLayouts/slideLayout1.xml"/><Relationship Id="rId6" Type="http://schemas.openxmlformats.org/officeDocument/2006/relationships/hyperlink" Target="http://en.wikipedia.org/wiki/File:Quark_structure_neutron.svg" TargetMode="External"/><Relationship Id="rId5" Type="http://schemas.openxmlformats.org/officeDocument/2006/relationships/image" Target="../media/image12.png"/><Relationship Id="rId4" Type="http://schemas.openxmlformats.org/officeDocument/2006/relationships/hyperlink" Target="http://en.wikipedia.org/wiki/File:Quark_structure_proton.sv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Box 13">
            <a:extLst>
              <a:ext uri="{FF2B5EF4-FFF2-40B4-BE49-F238E27FC236}">
                <a16:creationId xmlns:a16="http://schemas.microsoft.com/office/drawing/2014/main" id="{129E37AD-7950-A548-A61F-62023C214BDF}"/>
              </a:ext>
            </a:extLst>
          </p:cNvPr>
          <p:cNvSpPr txBox="1">
            <a:spLocks noChangeArrowheads="1"/>
          </p:cNvSpPr>
          <p:nvPr/>
        </p:nvSpPr>
        <p:spPr bwMode="auto">
          <a:xfrm>
            <a:off x="-304800" y="5486400"/>
            <a:ext cx="9450388" cy="523220"/>
          </a:xfrm>
          <a:prstGeom prst="rect">
            <a:avLst/>
          </a:prstGeom>
          <a:gradFill flip="none" rotWithShape="1">
            <a:gsLst>
              <a:gs pos="32000">
                <a:srgbClr val="F4860C"/>
              </a:gs>
              <a:gs pos="63000">
                <a:srgbClr val="FFC000"/>
              </a:gs>
              <a:gs pos="100000">
                <a:schemeClr val="bg1"/>
              </a:gs>
            </a:gsLst>
            <a:path path="circle">
              <a:fillToRect t="100000" r="100000"/>
            </a:path>
            <a:tileRect l="-100000" b="-100000"/>
          </a:gradFill>
          <a:ln w="9525">
            <a:noFill/>
            <a:miter lim="800000"/>
            <a:headEnd/>
            <a:tailEnd/>
          </a:ln>
        </p:spPr>
        <p:txBody>
          <a:bodyPr>
            <a:spAutoFit/>
          </a:bodyPr>
          <a:lstStyle/>
          <a:p>
            <a:pPr algn="ctr" eaLnBrk="1" hangingPunct="1">
              <a:spcAft>
                <a:spcPct val="20000"/>
              </a:spcAft>
              <a:defRPr/>
            </a:pPr>
            <a:r>
              <a:rPr lang="en-GB" sz="2800" dirty="0">
                <a:solidFill>
                  <a:srgbClr val="FFFFFF"/>
                </a:solidFill>
                <a:effectLst>
                  <a:outerShdw blurRad="38100" dist="38100" dir="2700000" algn="tl">
                    <a:srgbClr val="000000"/>
                  </a:outerShdw>
                </a:effectLst>
                <a:latin typeface="Arial Rounded MT Bold" pitchFamily="34" charset="0"/>
                <a:ea typeface="+mn-ea"/>
              </a:rPr>
              <a:t>Vancouver 25</a:t>
            </a:r>
            <a:r>
              <a:rPr lang="en-GB" sz="2800" baseline="30000" dirty="0">
                <a:solidFill>
                  <a:srgbClr val="FFFFFF"/>
                </a:solidFill>
                <a:effectLst>
                  <a:outerShdw blurRad="38100" dist="38100" dir="2700000" algn="tl">
                    <a:srgbClr val="000000"/>
                  </a:outerShdw>
                </a:effectLst>
                <a:latin typeface="Arial Rounded MT Bold" pitchFamily="34" charset="0"/>
                <a:ea typeface="+mn-ea"/>
              </a:rPr>
              <a:t>th</a:t>
            </a:r>
            <a:r>
              <a:rPr lang="en-GB" sz="2800" dirty="0">
                <a:solidFill>
                  <a:srgbClr val="FFFFFF"/>
                </a:solidFill>
                <a:effectLst>
                  <a:outerShdw blurRad="38100" dist="38100" dir="2700000" algn="tl">
                    <a:srgbClr val="000000"/>
                  </a:outerShdw>
                </a:effectLst>
                <a:latin typeface="Arial Rounded MT Bold" pitchFamily="34" charset="0"/>
                <a:ea typeface="+mn-ea"/>
              </a:rPr>
              <a:t> July 2024</a:t>
            </a:r>
            <a:endParaRPr lang="en-US" sz="2400" dirty="0">
              <a:effectLst>
                <a:outerShdw blurRad="38100" dist="38100" dir="2700000" algn="tl">
                  <a:srgbClr val="000000"/>
                </a:outerShdw>
              </a:effectLst>
              <a:latin typeface="Arial Rounded MT Bold" pitchFamily="34" charset="0"/>
              <a:ea typeface="+mn-ea"/>
            </a:endParaRPr>
          </a:p>
        </p:txBody>
      </p:sp>
      <p:pic>
        <p:nvPicPr>
          <p:cNvPr id="13317" name="Picture 10">
            <a:extLst>
              <a:ext uri="{FF2B5EF4-FFF2-40B4-BE49-F238E27FC236}">
                <a16:creationId xmlns:a16="http://schemas.microsoft.com/office/drawing/2014/main" id="{29427140-3431-BA73-BC2D-3C73D00F2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6076950"/>
            <a:ext cx="5302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5069" name="Text Box 13">
            <a:extLst>
              <a:ext uri="{FF2B5EF4-FFF2-40B4-BE49-F238E27FC236}">
                <a16:creationId xmlns:a16="http://schemas.microsoft.com/office/drawing/2014/main" id="{8BCDD79C-B973-474C-A6F6-66544D621A9F}"/>
              </a:ext>
            </a:extLst>
          </p:cNvPr>
          <p:cNvSpPr txBox="1">
            <a:spLocks noChangeArrowheads="1"/>
          </p:cNvSpPr>
          <p:nvPr/>
        </p:nvSpPr>
        <p:spPr bwMode="auto">
          <a:xfrm>
            <a:off x="990600" y="152400"/>
            <a:ext cx="7315200" cy="461665"/>
          </a:xfrm>
          <a:prstGeom prst="rect">
            <a:avLst/>
          </a:prstGeom>
          <a:gradFill flip="none" rotWithShape="1">
            <a:gsLst>
              <a:gs pos="32000">
                <a:srgbClr val="F4860C"/>
              </a:gs>
              <a:gs pos="63000">
                <a:srgbClr val="FFC000"/>
              </a:gs>
              <a:gs pos="100000">
                <a:schemeClr val="bg1"/>
              </a:gs>
            </a:gsLst>
            <a:path path="circle">
              <a:fillToRect t="100000" r="100000"/>
            </a:path>
            <a:tileRect l="-100000" b="-100000"/>
          </a:gradFill>
          <a:ln w="9525">
            <a:noFill/>
            <a:miter lim="800000"/>
            <a:headEnd/>
            <a:tailEnd/>
          </a:ln>
        </p:spPr>
        <p:txBody>
          <a:bodyPr>
            <a:spAutoFit/>
          </a:bodyPr>
          <a:lstStyle/>
          <a:p>
            <a:pPr eaLnBrk="1" hangingPunct="1">
              <a:spcAft>
                <a:spcPct val="20000"/>
              </a:spcAft>
              <a:defRPr/>
            </a:pPr>
            <a:r>
              <a:rPr lang="en-US" sz="2400" dirty="0">
                <a:solidFill>
                  <a:srgbClr val="FFFFFF"/>
                </a:solidFill>
                <a:effectLst>
                  <a:outerShdw blurRad="38100" dist="38100" dir="2700000" algn="tl">
                    <a:srgbClr val="000000"/>
                  </a:outerShdw>
                </a:effectLst>
                <a:latin typeface="Arial Rounded MT Bold" pitchFamily="34" charset="0"/>
                <a:ea typeface="+mn-ea"/>
              </a:rPr>
              <a:t>TRIUMF at 50, CERN at 70</a:t>
            </a:r>
            <a:endParaRPr lang="en-GB" sz="2400" dirty="0">
              <a:solidFill>
                <a:srgbClr val="FFFFFF"/>
              </a:solidFill>
              <a:effectLst>
                <a:outerShdw blurRad="38100" dist="38100" dir="2700000" algn="tl">
                  <a:srgbClr val="000000"/>
                </a:outerShdw>
              </a:effectLst>
              <a:latin typeface="Arial Rounded MT Bold" pitchFamily="34" charset="0"/>
              <a:ea typeface="+mn-ea"/>
            </a:endParaRPr>
          </a:p>
        </p:txBody>
      </p:sp>
      <p:sp>
        <p:nvSpPr>
          <p:cNvPr id="18437" name="Text Box 14">
            <a:extLst>
              <a:ext uri="{FF2B5EF4-FFF2-40B4-BE49-F238E27FC236}">
                <a16:creationId xmlns:a16="http://schemas.microsoft.com/office/drawing/2014/main" id="{702140AF-C223-4149-9459-3C87A32F6E91}"/>
              </a:ext>
            </a:extLst>
          </p:cNvPr>
          <p:cNvSpPr txBox="1">
            <a:spLocks noChangeArrowheads="1"/>
          </p:cNvSpPr>
          <p:nvPr/>
        </p:nvSpPr>
        <p:spPr bwMode="auto">
          <a:xfrm>
            <a:off x="2057400" y="952500"/>
            <a:ext cx="7088188" cy="646113"/>
          </a:xfrm>
          <a:prstGeom prst="rect">
            <a:avLst/>
          </a:prstGeom>
          <a:noFill/>
          <a:ln w="9525">
            <a:noFill/>
            <a:miter lim="800000"/>
            <a:headEnd/>
            <a:tailEnd/>
          </a:ln>
        </p:spPr>
        <p:txBody>
          <a:bodyPr>
            <a:spAutoFit/>
          </a:bodyPr>
          <a:lstStyle/>
          <a:p>
            <a:pPr algn="r" eaLnBrk="1" hangingPunct="1">
              <a:defRPr/>
            </a:pPr>
            <a:r>
              <a:rPr lang="en-GB" sz="2400" dirty="0">
                <a:solidFill>
                  <a:srgbClr val="003399"/>
                </a:solidFill>
                <a:effectLst>
                  <a:outerShdw blurRad="38100" dist="38100" dir="2700000" algn="tl">
                    <a:srgbClr val="C0C0C0"/>
                  </a:outerShdw>
                </a:effectLst>
                <a:latin typeface="Arial Rounded MT Bold" pitchFamily="34" charset="0"/>
                <a:ea typeface="+mn-ea"/>
              </a:rPr>
              <a:t>Lyn Evans CERN and Imperial </a:t>
            </a:r>
            <a:r>
              <a:rPr lang="en-GB" sz="2400">
                <a:solidFill>
                  <a:srgbClr val="003399"/>
                </a:solidFill>
                <a:effectLst>
                  <a:outerShdw blurRad="38100" dist="38100" dir="2700000" algn="tl">
                    <a:srgbClr val="C0C0C0"/>
                  </a:outerShdw>
                </a:effectLst>
                <a:latin typeface="Arial Rounded MT Bold" pitchFamily="34" charset="0"/>
                <a:ea typeface="+mn-ea"/>
              </a:rPr>
              <a:t>College London</a:t>
            </a:r>
            <a:endParaRPr lang="en-GB" sz="2400" dirty="0">
              <a:solidFill>
                <a:srgbClr val="003399"/>
              </a:solidFill>
              <a:effectLst>
                <a:outerShdw blurRad="38100" dist="38100" dir="2700000" algn="tl">
                  <a:srgbClr val="C0C0C0"/>
                </a:outerShdw>
              </a:effectLst>
              <a:latin typeface="Arial Rounded MT Bold" pitchFamily="34" charset="0"/>
              <a:ea typeface="+mn-ea"/>
            </a:endParaRPr>
          </a:p>
          <a:p>
            <a:pPr eaLnBrk="1" hangingPunct="1">
              <a:spcBef>
                <a:spcPct val="50000"/>
              </a:spcBef>
              <a:defRPr/>
            </a:pPr>
            <a:endParaRPr lang="en-US" sz="800" b="1" dirty="0">
              <a:solidFill>
                <a:srgbClr val="003399"/>
              </a:solidFill>
              <a:latin typeface="Verdana" pitchFamily="34" charset="0"/>
              <a:ea typeface="+mn-ea"/>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A4967B19-214B-AD1B-E385-418768285E26}"/>
              </a:ext>
            </a:extLst>
          </p:cNvPr>
          <p:cNvSpPr>
            <a:spLocks noGrp="1" noChangeArrowheads="1"/>
          </p:cNvSpPr>
          <p:nvPr>
            <p:ph type="title"/>
          </p:nvPr>
        </p:nvSpPr>
        <p:spPr/>
        <p:txBody>
          <a:bodyPr/>
          <a:lstStyle/>
          <a:p>
            <a:pPr>
              <a:defRPr/>
            </a:pPr>
            <a:r>
              <a:t>1996</a:t>
            </a:r>
          </a:p>
        </p:txBody>
      </p:sp>
      <p:sp>
        <p:nvSpPr>
          <p:cNvPr id="150533" name="Text Box 5">
            <a:extLst>
              <a:ext uri="{FF2B5EF4-FFF2-40B4-BE49-F238E27FC236}">
                <a16:creationId xmlns:a16="http://schemas.microsoft.com/office/drawing/2014/main" id="{DA168F3B-2D9B-6AC8-945B-BFAA7A7DD0D2}"/>
              </a:ext>
            </a:extLst>
          </p:cNvPr>
          <p:cNvSpPr txBox="1">
            <a:spLocks noChangeArrowheads="1"/>
          </p:cNvSpPr>
          <p:nvPr/>
        </p:nvSpPr>
        <p:spPr bwMode="auto">
          <a:xfrm>
            <a:off x="742950" y="1190625"/>
            <a:ext cx="7620000" cy="4894263"/>
          </a:xfrm>
          <a:prstGeom prst="rect">
            <a:avLst/>
          </a:prstGeom>
          <a:gradFill rotWithShape="1">
            <a:gsLst>
              <a:gs pos="0">
                <a:srgbClr val="FFC671"/>
              </a:gs>
              <a:gs pos="100000">
                <a:srgbClr val="FFFFFF"/>
              </a:gs>
            </a:gsLst>
            <a:lin ang="2700000" scaled="1"/>
          </a:gradFill>
          <a:ln w="9525">
            <a:noFill/>
            <a:miter lim="800000"/>
            <a:headEnd/>
            <a:tailEnd/>
          </a:ln>
        </p:spPr>
        <p:txBody>
          <a:bodyPr>
            <a:spAutoFit/>
          </a:bodyPr>
          <a:lstStyle/>
          <a:p>
            <a:pPr algn="just" eaLnBrk="1" hangingPunct="1">
              <a:defRPr/>
            </a:pPr>
            <a:r>
              <a:rPr lang="en-US" sz="2400" dirty="0">
                <a:solidFill>
                  <a:srgbClr val="FF6600"/>
                </a:solidFill>
                <a:effectLst>
                  <a:outerShdw blurRad="38100" dist="38100" dir="2700000" algn="tl">
                    <a:srgbClr val="000000"/>
                  </a:outerShdw>
                </a:effectLst>
                <a:latin typeface="Arial Rounded MT Bold" pitchFamily="34" charset="0"/>
              </a:rPr>
              <a:t>March</a:t>
            </a:r>
            <a:endParaRPr lang="en-US" sz="2400" dirty="0">
              <a:solidFill>
                <a:srgbClr val="003399"/>
              </a:solidFill>
              <a:latin typeface="Arial Rounded MT Bold" pitchFamily="34" charset="0"/>
            </a:endParaRPr>
          </a:p>
          <a:p>
            <a:pPr marL="742950" lvl="1" indent="-285750" algn="just" eaLnBrk="1" hangingPunct="1">
              <a:buClr>
                <a:srgbClr val="FF6600"/>
              </a:buClr>
              <a:buFont typeface="Wingdings" pitchFamily="2" charset="2"/>
              <a:buChar char="Ø"/>
              <a:defRPr/>
            </a:pPr>
            <a:r>
              <a:rPr lang="en-US" sz="2000" dirty="0">
                <a:solidFill>
                  <a:srgbClr val="17375E"/>
                </a:solidFill>
                <a:latin typeface="Arial Rounded MT Bold" pitchFamily="34" charset="0"/>
              </a:rPr>
              <a:t>India makes a financial contribution to the construction of the LHC.</a:t>
            </a:r>
          </a:p>
          <a:p>
            <a:pPr algn="just" eaLnBrk="1" hangingPunct="1">
              <a:defRPr/>
            </a:pPr>
            <a:endParaRPr lang="en-US" sz="2000" dirty="0">
              <a:solidFill>
                <a:srgbClr val="003399"/>
              </a:solidFill>
              <a:latin typeface="Arial Rounded MT Bold" pitchFamily="34" charset="0"/>
            </a:endParaRPr>
          </a:p>
          <a:p>
            <a:pPr marL="742950" lvl="1" indent="-285750" algn="just" eaLnBrk="1" hangingPunct="1">
              <a:buClr>
                <a:srgbClr val="FF6600"/>
              </a:buClr>
              <a:buFont typeface="Wingdings" pitchFamily="2" charset="2"/>
              <a:buChar char="Ø"/>
              <a:defRPr/>
            </a:pPr>
            <a:r>
              <a:rPr lang="en-US" sz="2000" dirty="0">
                <a:solidFill>
                  <a:srgbClr val="17375E"/>
                </a:solidFill>
                <a:latin typeface="Arial Rounded MT Bold" pitchFamily="34" charset="0"/>
              </a:rPr>
              <a:t>And in June, Russia announces a financial contribution to the project.</a:t>
            </a:r>
            <a:endParaRPr lang="en-US" dirty="0">
              <a:solidFill>
                <a:srgbClr val="17375E"/>
              </a:solidFill>
              <a:latin typeface="Arial Rounded MT Bold" pitchFamily="34" charset="0"/>
            </a:endParaRPr>
          </a:p>
          <a:p>
            <a:pPr algn="just" eaLnBrk="1" hangingPunct="1">
              <a:defRPr/>
            </a:pPr>
            <a:r>
              <a:rPr lang="en-US" sz="2400" dirty="0">
                <a:solidFill>
                  <a:srgbClr val="FF6600"/>
                </a:solidFill>
                <a:effectLst>
                  <a:outerShdw blurRad="38100" dist="38100" dir="2700000" algn="tl">
                    <a:srgbClr val="000000"/>
                  </a:outerShdw>
                </a:effectLst>
                <a:latin typeface="Arial Rounded MT Bold" pitchFamily="34" charset="0"/>
              </a:rPr>
              <a:t>December</a:t>
            </a:r>
          </a:p>
          <a:p>
            <a:pPr algn="just" eaLnBrk="1" hangingPunct="1">
              <a:defRPr/>
            </a:pPr>
            <a:endParaRPr lang="en-US" sz="2400" dirty="0">
              <a:solidFill>
                <a:srgbClr val="FF6600"/>
              </a:solidFill>
              <a:effectLst>
                <a:outerShdw blurRad="38100" dist="38100" dir="2700000" algn="tl">
                  <a:srgbClr val="000000"/>
                </a:outerShdw>
              </a:effectLst>
              <a:latin typeface="Arial Rounded MT Bold" pitchFamily="34" charset="0"/>
            </a:endParaRPr>
          </a:p>
          <a:p>
            <a:pPr marL="742950" lvl="1" indent="-285750" algn="just" eaLnBrk="1" hangingPunct="1">
              <a:buClr>
                <a:srgbClr val="FF6600"/>
              </a:buClr>
              <a:buFont typeface="Wingdings" pitchFamily="2" charset="2"/>
              <a:buChar char="Ø"/>
              <a:defRPr/>
            </a:pPr>
            <a:r>
              <a:rPr lang="en-US" sz="2000" dirty="0">
                <a:solidFill>
                  <a:srgbClr val="17375E"/>
                </a:solidFill>
                <a:latin typeface="Arial Rounded MT Bold" pitchFamily="34" charset="0"/>
              </a:rPr>
              <a:t>Canada announces a financial contribution for the LHC, while a protocol of co-operation is defined for participation of the United States.</a:t>
            </a:r>
          </a:p>
          <a:p>
            <a:pPr marL="742950" lvl="1" indent="-285750" algn="just" eaLnBrk="1" hangingPunct="1">
              <a:buClr>
                <a:srgbClr val="FF6600"/>
              </a:buClr>
              <a:buFont typeface="Wingdings" pitchFamily="2" charset="2"/>
              <a:buChar char="Ø"/>
              <a:defRPr/>
            </a:pPr>
            <a:r>
              <a:rPr lang="en-US" sz="2000" dirty="0">
                <a:solidFill>
                  <a:srgbClr val="17375E"/>
                </a:solidFill>
                <a:latin typeface="Arial Rounded MT Bold" pitchFamily="34" charset="0"/>
              </a:rPr>
              <a:t>In December 1997, the US declares a contribution.</a:t>
            </a:r>
          </a:p>
          <a:p>
            <a:pPr algn="just" eaLnBrk="1" hangingPunct="1">
              <a:defRPr/>
            </a:pPr>
            <a:endParaRPr lang="en-US" sz="2000" dirty="0">
              <a:solidFill>
                <a:srgbClr val="FF6600"/>
              </a:solidFill>
              <a:effectLst>
                <a:outerShdw blurRad="38100" dist="38100" dir="2700000" algn="tl">
                  <a:srgbClr val="000000"/>
                </a:outerShdw>
              </a:effectLst>
              <a:latin typeface="Arial Rounded MT Bold" pitchFamily="34" charset="0"/>
            </a:endParaRPr>
          </a:p>
          <a:p>
            <a:pPr algn="just" eaLnBrk="1" hangingPunct="1">
              <a:defRPr/>
            </a:pPr>
            <a:endParaRPr lang="en-US" sz="2000" dirty="0">
              <a:solidFill>
                <a:srgbClr val="FF6600"/>
              </a:solidFill>
              <a:effectLst>
                <a:outerShdw blurRad="38100" dist="38100" dir="2700000" algn="tl">
                  <a:srgbClr val="000000"/>
                </a:outerShdw>
              </a:effectLst>
              <a:latin typeface="Arial Rounded MT Bold" pitchFamily="34" charset="0"/>
            </a:endParaRPr>
          </a:p>
          <a:p>
            <a:pPr algn="just" eaLnBrk="1" hangingPunct="1">
              <a:defRPr/>
            </a:pPr>
            <a:endParaRPr lang="en-US" sz="2000" dirty="0">
              <a:solidFill>
                <a:srgbClr val="FF6600"/>
              </a:solidFill>
              <a:effectLst>
                <a:outerShdw blurRad="38100" dist="38100" dir="2700000" algn="tl">
                  <a:srgbClr val="000000"/>
                </a:outerShdw>
              </a:effectLst>
              <a:latin typeface="Arial" charset="0"/>
            </a:endParaRPr>
          </a:p>
        </p:txBody>
      </p:sp>
      <p:sp>
        <p:nvSpPr>
          <p:cNvPr id="7" name="Footer Placeholder 4">
            <a:extLst>
              <a:ext uri="{FF2B5EF4-FFF2-40B4-BE49-F238E27FC236}">
                <a16:creationId xmlns:a16="http://schemas.microsoft.com/office/drawing/2014/main" id="{D18D2BA3-E626-DCDC-E168-2490A5E2E00C}"/>
              </a:ext>
            </a:extLst>
          </p:cNvPr>
          <p:cNvSpPr>
            <a:spLocks noGrp="1"/>
          </p:cNvSpPr>
          <p:nvPr>
            <p:ph type="ftr"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a:solidFill>
                  <a:srgbClr val="17375E"/>
                </a:solidFill>
              </a:rPr>
              <a:t>L. Evans  - EDMS 1075090</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AB8EE2C-05A2-6E4E-810E-6E70E45E8FF7}"/>
              </a:ext>
            </a:extLst>
          </p:cNvPr>
          <p:cNvSpPr>
            <a:spLocks noGrp="1" noChangeArrowheads="1"/>
          </p:cNvSpPr>
          <p:nvPr>
            <p:ph type="ctrTitle"/>
          </p:nvPr>
        </p:nvSpPr>
        <p:spPr bwMode="auto">
          <a:xfrm>
            <a:off x="0" y="0"/>
            <a:ext cx="9144000" cy="914400"/>
          </a:xfrm>
          <a:ln>
            <a:miter lim="800000"/>
            <a:headEnd/>
            <a:tailEnd/>
          </a:ln>
        </p:spPr>
        <p:txBody>
          <a:bodyPr wrap="square" numCol="1" anchor="t" anchorCtr="0" compatLnSpc="1">
            <a:prstTxWarp prst="textNoShape">
              <a:avLst/>
            </a:prstTxWarp>
            <a:noAutofit/>
          </a:bodyPr>
          <a:lstStyle/>
          <a:p>
            <a:pPr eaLnBrk="1" hangingPunct="1">
              <a:lnSpc>
                <a:spcPct val="150000"/>
              </a:lnSpc>
              <a:defRPr/>
            </a:pPr>
            <a:r>
              <a:rPr lang="fr-CH" sz="2800" dirty="0" err="1"/>
              <a:t>Colliding</a:t>
            </a:r>
            <a:r>
              <a:rPr lang="fr-CH" sz="2800" dirty="0"/>
              <a:t> </a:t>
            </a:r>
            <a:r>
              <a:rPr lang="fr-CH" sz="2800" dirty="0" err="1"/>
              <a:t>counter-rotating</a:t>
            </a:r>
            <a:r>
              <a:rPr lang="fr-CH" sz="2800" dirty="0"/>
              <a:t> </a:t>
            </a:r>
            <a:r>
              <a:rPr lang="fr-CH" sz="2800" dirty="0" err="1"/>
              <a:t>beams</a:t>
            </a:r>
            <a:r>
              <a:rPr lang="fr-CH" sz="2800" dirty="0"/>
              <a:t> of hadrons</a:t>
            </a:r>
            <a:endParaRPr sz="2800" dirty="0"/>
          </a:p>
        </p:txBody>
      </p:sp>
      <p:grpSp>
        <p:nvGrpSpPr>
          <p:cNvPr id="44034" name="Group 5">
            <a:extLst>
              <a:ext uri="{FF2B5EF4-FFF2-40B4-BE49-F238E27FC236}">
                <a16:creationId xmlns:a16="http://schemas.microsoft.com/office/drawing/2014/main" id="{2F1CFEEF-FB9B-7E44-F45B-2DC93D277A6A}"/>
              </a:ext>
            </a:extLst>
          </p:cNvPr>
          <p:cNvGrpSpPr>
            <a:grpSpLocks/>
          </p:cNvGrpSpPr>
          <p:nvPr/>
        </p:nvGrpSpPr>
        <p:grpSpPr bwMode="auto">
          <a:xfrm>
            <a:off x="1763713" y="876300"/>
            <a:ext cx="5508625" cy="5435600"/>
            <a:chOff x="771" y="0"/>
            <a:chExt cx="4218" cy="4320"/>
          </a:xfrm>
        </p:grpSpPr>
        <p:pic>
          <p:nvPicPr>
            <p:cNvPr id="44037" name="Picture 4" descr="Picture1.jpg">
              <a:extLst>
                <a:ext uri="{FF2B5EF4-FFF2-40B4-BE49-F238E27FC236}">
                  <a16:creationId xmlns:a16="http://schemas.microsoft.com/office/drawing/2014/main" id="{CE0F3913-886F-41B1-B715-4198DB4164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1" y="0"/>
              <a:ext cx="4218" cy="4320"/>
            </a:xfrm>
            <a:prstGeom prst="rect">
              <a:avLst/>
            </a:prstGeom>
            <a:noFill/>
            <a:ln w="9525">
              <a:solidFill>
                <a:srgbClr val="002774"/>
              </a:solidFill>
              <a:miter lim="800000"/>
              <a:headEnd/>
              <a:tailEnd/>
            </a:ln>
            <a:extLst>
              <a:ext uri="{909E8E84-426E-40DD-AFC4-6F175D3DCCD1}">
                <a14:hiddenFill xmlns:a14="http://schemas.microsoft.com/office/drawing/2010/main">
                  <a:solidFill>
                    <a:srgbClr val="FFFFFF"/>
                  </a:solidFill>
                </a14:hiddenFill>
              </a:ext>
            </a:extLst>
          </p:spPr>
        </p:pic>
        <p:sp>
          <p:nvSpPr>
            <p:cNvPr id="44038" name="Rectangle 4">
              <a:extLst>
                <a:ext uri="{FF2B5EF4-FFF2-40B4-BE49-F238E27FC236}">
                  <a16:creationId xmlns:a16="http://schemas.microsoft.com/office/drawing/2014/main" id="{71259DB6-A0ED-B086-547F-54D610F0D248}"/>
                </a:ext>
              </a:extLst>
            </p:cNvPr>
            <p:cNvSpPr>
              <a:spLocks noChangeArrowheads="1"/>
            </p:cNvSpPr>
            <p:nvPr/>
          </p:nvSpPr>
          <p:spPr bwMode="auto">
            <a:xfrm>
              <a:off x="3787" y="3884"/>
              <a:ext cx="1134" cy="4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44035" name="Rectangle 17">
            <a:extLst>
              <a:ext uri="{FF2B5EF4-FFF2-40B4-BE49-F238E27FC236}">
                <a16:creationId xmlns:a16="http://schemas.microsoft.com/office/drawing/2014/main" id="{1D132B9A-F917-791D-E572-F622CED0848A}"/>
              </a:ext>
            </a:extLst>
          </p:cNvPr>
          <p:cNvSpPr txBox="1">
            <a:spLocks noChangeArrowheads="1"/>
          </p:cNvSpPr>
          <p:nvPr/>
        </p:nvSpPr>
        <p:spPr bwMode="auto">
          <a:xfrm>
            <a:off x="304800" y="6465888"/>
            <a:ext cx="21336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84F336ED-300A-B746-AE4D-2E3B95BCBD53}" type="slidenum">
              <a:rPr lang="en-US" altLang="en-US" sz="1200">
                <a:solidFill>
                  <a:srgbClr val="000000"/>
                </a:solidFill>
                <a:latin typeface="Verdana" panose="020B0604030504040204" pitchFamily="34" charset="0"/>
              </a:rPr>
              <a:pPr eaLnBrk="1" hangingPunct="1"/>
              <a:t>11</a:t>
            </a:fld>
            <a:endParaRPr lang="en-US" altLang="en-US" sz="1200">
              <a:solidFill>
                <a:srgbClr val="000000"/>
              </a:solidFill>
              <a:latin typeface="Verdana" panose="020B0604030504040204" pitchFamily="34" charset="0"/>
            </a:endParaRPr>
          </a:p>
        </p:txBody>
      </p:sp>
      <p:sp>
        <p:nvSpPr>
          <p:cNvPr id="44036" name="Footer Placeholder 6">
            <a:extLst>
              <a:ext uri="{FF2B5EF4-FFF2-40B4-BE49-F238E27FC236}">
                <a16:creationId xmlns:a16="http://schemas.microsoft.com/office/drawing/2014/main" id="{CD13E75A-84E8-3EE4-C28F-4BC3A3B7C74B}"/>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anchor="t"/>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Lyn Evans </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089ABB-5B93-694D-AB62-AC6514AA246F}"/>
              </a:ext>
            </a:extLst>
          </p:cNvPr>
          <p:cNvSpPr/>
          <p:nvPr/>
        </p:nvSpPr>
        <p:spPr>
          <a:xfrm>
            <a:off x="0" y="263525"/>
            <a:ext cx="8440738" cy="63309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58" name="Slide Number Placeholder 1">
            <a:extLst>
              <a:ext uri="{FF2B5EF4-FFF2-40B4-BE49-F238E27FC236}">
                <a16:creationId xmlns:a16="http://schemas.microsoft.com/office/drawing/2014/main" id="{40A659A2-1E20-CC62-D0EB-E9EA4AF13CB9}"/>
              </a:ext>
            </a:extLst>
          </p:cNvPr>
          <p:cNvSpPr txBox="1">
            <a:spLocks/>
          </p:cNvSpPr>
          <p:nvPr/>
        </p:nvSpPr>
        <p:spPr bwMode="auto">
          <a:xfrm>
            <a:off x="8299450" y="6186488"/>
            <a:ext cx="422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48A02306-A3B9-A840-9857-2A20629AE960}"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
        <p:nvSpPr>
          <p:cNvPr id="10244" name="Title 2">
            <a:extLst>
              <a:ext uri="{FF2B5EF4-FFF2-40B4-BE49-F238E27FC236}">
                <a16:creationId xmlns:a16="http://schemas.microsoft.com/office/drawing/2014/main" id="{6880D1E8-C875-384A-A08D-DA1E14094E54}"/>
              </a:ext>
            </a:extLst>
          </p:cNvPr>
          <p:cNvSpPr>
            <a:spLocks noGrp="1"/>
          </p:cNvSpPr>
          <p:nvPr>
            <p:ph type="title"/>
          </p:nvPr>
        </p:nvSpPr>
        <p:spPr>
          <a:xfrm>
            <a:off x="1854200" y="385763"/>
            <a:ext cx="6234113" cy="511175"/>
          </a:xfrm>
        </p:spPr>
        <p:txBody>
          <a:bodyPr/>
          <a:lstStyle/>
          <a:p>
            <a:pPr eaLnBrk="1" hangingPunct="1">
              <a:defRPr/>
            </a:pPr>
            <a:r>
              <a:rPr altLang="en-US" sz="2215">
                <a:solidFill>
                  <a:srgbClr val="C00000"/>
                </a:solidFill>
                <a:latin typeface="Arial" pitchFamily="34" charset="0"/>
                <a:cs typeface="Arial" pitchFamily="34" charset="0"/>
              </a:rPr>
              <a:t>CERN’s particle accelerator chain</a:t>
            </a:r>
          </a:p>
        </p:txBody>
      </p:sp>
      <p:sp>
        <p:nvSpPr>
          <p:cNvPr id="45060" name="Slide Number Placeholder 2">
            <a:extLst>
              <a:ext uri="{FF2B5EF4-FFF2-40B4-BE49-F238E27FC236}">
                <a16:creationId xmlns:a16="http://schemas.microsoft.com/office/drawing/2014/main" id="{474A3166-3B25-C190-B24A-7B52A25F96BF}"/>
              </a:ext>
            </a:extLst>
          </p:cNvPr>
          <p:cNvSpPr txBox="1">
            <a:spLocks/>
          </p:cNvSpPr>
          <p:nvPr/>
        </p:nvSpPr>
        <p:spPr bwMode="auto">
          <a:xfrm>
            <a:off x="8299450" y="6186488"/>
            <a:ext cx="492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3A29A4C8-C291-3149-854B-5C1F4EBD1DBF}" type="slidenum">
              <a:rPr lang="en-US" altLang="en-US">
                <a:solidFill>
                  <a:schemeClr val="bg1"/>
                </a:solidFill>
                <a:latin typeface="Calibri" panose="020F0502020204030204" pitchFamily="34" charset="0"/>
              </a:rPr>
              <a:pPr eaLnBrk="1" hangingPunct="1"/>
              <a:t>12</a:t>
            </a:fld>
            <a:endParaRPr lang="en-US" altLang="en-US">
              <a:solidFill>
                <a:schemeClr val="bg1"/>
              </a:solidFill>
              <a:latin typeface="Calibri" panose="020F0502020204030204" pitchFamily="34" charset="0"/>
            </a:endParaRPr>
          </a:p>
        </p:txBody>
      </p:sp>
      <p:pic>
        <p:nvPicPr>
          <p:cNvPr id="7" name="Picture 6" descr="Cern_complex.jpg">
            <a:extLst>
              <a:ext uri="{FF2B5EF4-FFF2-40B4-BE49-F238E27FC236}">
                <a16:creationId xmlns:a16="http://schemas.microsoft.com/office/drawing/2014/main" id="{8640424F-AD5A-FB11-BF61-3BBCB1BE4FF3}"/>
              </a:ext>
            </a:extLst>
          </p:cNvPr>
          <p:cNvPicPr>
            <a:picLocks noChangeAspect="1"/>
          </p:cNvPicPr>
          <p:nvPr/>
        </p:nvPicPr>
        <p:blipFill>
          <a:blip r:embed="rId2">
            <a:extLst>
              <a:ext uri="{28A0092B-C50C-407E-A947-70E740481C1C}">
                <a14:useLocalDpi xmlns:a14="http://schemas.microsoft.com/office/drawing/2010/main" val="0"/>
              </a:ext>
            </a:extLst>
          </a:blip>
          <a:srcRect l="14166" t="10608" r="10001" b="23386"/>
          <a:stretch>
            <a:fillRect/>
          </a:stretch>
        </p:blipFill>
        <p:spPr bwMode="auto">
          <a:xfrm>
            <a:off x="844550" y="1228725"/>
            <a:ext cx="76581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0DCC1599-627A-6141-BA51-4E9B74DCFA58}"/>
              </a:ext>
            </a:extLst>
          </p:cNvPr>
          <p:cNvSpPr/>
          <p:nvPr/>
        </p:nvSpPr>
        <p:spPr>
          <a:xfrm>
            <a:off x="4219575" y="5237163"/>
            <a:ext cx="71438" cy="6985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14A60E8C-D341-AD4E-A670-84F01C1E232D}"/>
              </a:ext>
            </a:extLst>
          </p:cNvPr>
          <p:cNvSpPr/>
          <p:nvPr/>
        </p:nvSpPr>
        <p:spPr>
          <a:xfrm>
            <a:off x="4222750" y="5237163"/>
            <a:ext cx="68263" cy="68262"/>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11" descr="MCDD00942_0000[1]">
            <a:extLst>
              <a:ext uri="{FF2B5EF4-FFF2-40B4-BE49-F238E27FC236}">
                <a16:creationId xmlns:a16="http://schemas.microsoft.com/office/drawing/2014/main" id="{3371A843-A481-2FD1-4C2F-32D116036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184525"/>
            <a:ext cx="809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tlas.jpg">
            <a:extLst>
              <a:ext uri="{FF2B5EF4-FFF2-40B4-BE49-F238E27FC236}">
                <a16:creationId xmlns:a16="http://schemas.microsoft.com/office/drawing/2014/main" id="{B36ECF90-BFE9-1A87-90DF-A37D10F9F1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79563"/>
            <a:ext cx="7091363"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llision_pres.jpg">
            <a:extLst>
              <a:ext uri="{FF2B5EF4-FFF2-40B4-BE49-F238E27FC236}">
                <a16:creationId xmlns:a16="http://schemas.microsoft.com/office/drawing/2014/main" id="{ACCD84A0-358F-8659-DBE5-DC2ACD262B7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04240">
            <a:off x="2847975" y="2078038"/>
            <a:ext cx="32369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D6D3EA1D-D88C-1D4B-9EAA-5F3BC8E0C686}"/>
              </a:ext>
            </a:extLst>
          </p:cNvPr>
          <p:cNvSpPr/>
          <p:nvPr/>
        </p:nvSpPr>
        <p:spPr>
          <a:xfrm>
            <a:off x="8651875" y="3814763"/>
            <a:ext cx="139700" cy="1397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CEE14D74-F04D-BF4C-AB00-23EE82566D2E}"/>
              </a:ext>
            </a:extLst>
          </p:cNvPr>
          <p:cNvSpPr/>
          <p:nvPr/>
        </p:nvSpPr>
        <p:spPr>
          <a:xfrm>
            <a:off x="422275" y="3187700"/>
            <a:ext cx="139700" cy="1397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69" name="Slide Number Placeholder 2">
            <a:extLst>
              <a:ext uri="{FF2B5EF4-FFF2-40B4-BE49-F238E27FC236}">
                <a16:creationId xmlns:a16="http://schemas.microsoft.com/office/drawing/2014/main" id="{A7AFD1BF-57A5-EA69-80F6-1C72E9D1E70F}"/>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685800" indent="-263525">
              <a:defRPr>
                <a:solidFill>
                  <a:schemeClr val="tx1"/>
                </a:solidFill>
                <a:latin typeface="Arial" panose="020B0604020202020204" pitchFamily="34" charset="0"/>
                <a:ea typeface="ＭＳ Ｐゴシック" panose="020B0600070205080204" pitchFamily="34" charset="-128"/>
              </a:defRPr>
            </a:lvl2pPr>
            <a:lvl3pPr marL="1054100" indent="-209550">
              <a:defRPr>
                <a:solidFill>
                  <a:schemeClr val="tx1"/>
                </a:solidFill>
                <a:latin typeface="Arial" panose="020B0604020202020204" pitchFamily="34" charset="0"/>
                <a:ea typeface="ＭＳ Ｐゴシック" panose="020B0600070205080204" pitchFamily="34" charset="-128"/>
              </a:defRPr>
            </a:lvl3pPr>
            <a:lvl4pPr marL="1476375" indent="-209550">
              <a:defRPr>
                <a:solidFill>
                  <a:schemeClr val="tx1"/>
                </a:solidFill>
                <a:latin typeface="Arial" panose="020B0604020202020204" pitchFamily="34" charset="0"/>
                <a:ea typeface="ＭＳ Ｐゴシック" panose="020B0600070205080204" pitchFamily="34" charset="-128"/>
              </a:defRPr>
            </a:lvl4pPr>
            <a:lvl5pPr marL="1898650" indent="-209550">
              <a:defRPr>
                <a:solidFill>
                  <a:schemeClr val="tx1"/>
                </a:solidFill>
                <a:latin typeface="Arial" panose="020B0604020202020204" pitchFamily="34" charset="0"/>
                <a:ea typeface="ＭＳ Ｐゴシック" panose="020B0600070205080204" pitchFamily="34" charset="-128"/>
              </a:defRPr>
            </a:lvl5pPr>
            <a:lvl6pPr marL="2355850" indent="-2095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13050" indent="-2095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270250" indent="-2095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727450" indent="-2095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AC99D89-5A8B-1541-B6D4-FCBAB4966D49}" type="slidenum">
              <a:rPr lang="en-US" altLang="en-US">
                <a:solidFill>
                  <a:srgbClr val="003399"/>
                </a:solidFill>
                <a:latin typeface="Arial Rounded MT Bold" panose="020F0704030504030204" pitchFamily="34" charset="77"/>
              </a:rPr>
              <a:pPr/>
              <a:t>12</a:t>
            </a:fld>
            <a:endParaRPr lang="en-US" altLang="en-US">
              <a:solidFill>
                <a:srgbClr val="003399"/>
              </a:solidFill>
              <a:latin typeface="Arial Rounded MT Bold" panose="020F0704030504030204" pitchFamily="34" charset="77"/>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2.22222E-6 C 0.00486 -0.01041 0.00972 -0.02083 0.01458 -0.0294 C 0.01944 -0.0375 0.02291 -0.04259 0.02916 -0.05 C 0.03524 -0.05764 0.04548 -0.06875 0.05191 -0.075 C 0.05868 -0.08125 0.06198 -0.08426 0.06875 -0.08703 C 0.07517 -0.08981 0.08333 -0.09028 0.09114 -0.09213 C 0.09896 -0.09398 0.10902 -0.0956 0.11441 -0.09815 C 0.11996 -0.10069 0.12309 -0.10416 0.12361 -0.10694 C 0.12448 -0.10972 0.12257 -0.11203 0.11875 -0.11435 C 0.11475 -0.11666 0.10902 -0.11991 0.10104 -0.12129 C 0.09305 -0.12268 0.07951 -0.12315 0.07083 -0.12222 C 0.06198 -0.12129 0.0533 -0.11852 0.0493 -0.11574 C 0.04496 -0.11296 0.04357 -0.10926 0.04461 -0.10555 C 0.046 -0.10208 0.04896 -0.09768 0.05659 -0.09537 C 0.06389 -0.09305 0.0809 -0.09166 0.09097 -0.09213 C 0.10104 -0.09259 0.11198 -0.09514 0.11736 -0.09815 C 0.12257 -0.10116 0.12361 -0.10648 0.12257 -0.10972 C 0.12118 -0.11296 0.11805 -0.11597 0.11076 -0.11805 C 0.10347 -0.12014 0.08871 -0.12268 0.07951 -0.12268 C 0.07014 -0.12268 0.05989 -0.12083 0.05416 -0.11805 C 0.04826 -0.11528 0.04357 -0.10926 0.04409 -0.10555 C 0.04409 -0.10185 0.04948 -0.09768 0.05659 -0.09537 C 0.06354 -0.09305 0.08003 -0.09236 0.0868 -0.09213 C 0.09357 -0.0919 0.09392 -0.09491 0.09739 -0.09352 C 0.10086 -0.09213 0.10173 -0.08588 0.10659 -0.08333 C 0.11146 -0.08078 0.11875 -0.07986 0.12621 -0.0787 C 0.13402 -0.07754 0.14566 -0.07708 0.15243 -0.07592 C 0.1592 -0.07477 0.16267 -0.07338 0.16649 -0.07222 C 0.17048 -0.07106 0.17291 -0.06967 0.17569 -0.06852 C 0.17812 -0.06736 0.17274 -0.06666 0.18194 -0.06481 C 0.19114 -0.06296 0.2184 -0.06065 0.2309 -0.05787 C 0.24375 -0.05509 0.25139 -0.05278 0.25868 -0.04861 C 0.26597 -0.04444 0.27187 -0.03727 0.275 -0.03333 C 0.27812 -0.0294 0.27916 -0.02893 0.27777 -0.02453 C 0.27639 -0.02037 0.27534 -0.01227 0.26632 -0.00648 C 0.25729 -0.00069 0.23836 0.00648 0.22378 0.01019 C 0.20937 0.01389 0.19427 0.01482 0.17968 0.01505 C 0.1651 0.01574 0.14965 0.01435 0.13646 0.0125 C 0.12309 0.01065 0.10902 0.00834 0.09896 0.00417 C 0.08871 -2.22222E-6 0.07951 -0.00671 0.075 -0.0125 C 0.07014 -0.01828 0.06961 -0.02616 0.06979 -0.03055 C 0.06979 -0.03518 0.07083 -0.03634 0.07639 -0.04028 C 0.08194 -0.04421 0.09166 -0.05069 0.10277 -0.05463 C 0.11389 -0.05856 0.12847 -0.0618 0.14288 -0.06342 C 0.15746 -0.06504 0.17569 -0.06528 0.19027 -0.06435 C 0.20451 -0.06342 0.21753 -0.06134 0.22916 -0.05833 C 0.2408 -0.05532 0.25139 -0.05116 0.26007 -0.04629 C 0.26788 -0.04143 0.27378 -0.03472 0.27639 -0.02963 C 0.27899 -0.02453 0.27986 -0.02153 0.27534 -0.0162 C 0.27083 -0.01088 0.26041 -0.00208 0.24896 0.00278 C 0.23732 0.00764 0.22048 0.01088 0.20642 0.01297 C 0.19236 0.01505 0.17864 0.01597 0.16354 0.01505 C 0.14809 0.01459 0.12656 0.01134 0.11336 0.00834 C 0.09982 0.00533 0.09062 0.00255 0.08333 -0.00278 C 0.07569 -0.0081 0.06909 -0.01713 0.0684 -0.02361 C 0.06771 -0.03009 0.07257 -0.0368 0.07899 -0.04213 C 0.08576 -0.04745 0.096 -0.05254 0.10764 -0.05602 C 0.11927 -0.05949 0.1342 -0.06203 0.14861 -0.06342 C 0.16284 -0.06481 0.17968 -0.06597 0.19409 -0.06481 C 0.20833 -0.06366 0.22291 -0.05995 0.23437 -0.05694 C 0.24514 -0.05393 0.25434 -0.05069 0.26111 -0.04676 C 0.26788 -0.04282 0.27326 -0.03842 0.27534 -0.03287 C 0.27743 -0.02778 0.27986 -0.02106 0.27326 -0.01458 C 0.26666 -0.00764 0.24982 0.00232 0.23576 0.00695 C 0.2217 0.01158 0.20399 0.01273 0.18836 0.01389 C 0.17291 0.01505 0.15781 0.01574 0.14271 0.01389 C 0.12743 0.01181 0.10798 0.00718 0.09652 0.00278 C 0.08472 -0.00162 0.08003 -0.0081 0.07413 -0.0125 C 0.0684 -0.0169 0.06736 -0.01944 0.0625 -0.02361 C 0.05729 -0.02778 0.05121 -0.03379 0.04548 -0.0375 C 0.03975 -0.0412 0.03524 -0.04259 0.0276 -0.04537 C 0.02031 -0.04815 0.01527 -0.05162 0.00104 -0.05416 C -0.0132 -0.05671 -0.04011 -0.05741 -0.05764 -0.06065 C -0.07518 -0.06412 -0.09219 -0.06991 -0.104 -0.07546 C -0.11563 -0.08125 -0.12049 -0.08565 -0.12726 -0.09444 C -0.13368 -0.10324 -0.14011 -0.11597 -0.14393 -0.12778 C -0.14809 -0.13958 -0.14983 -0.15254 -0.15104 -0.16528 C -0.15243 -0.17801 -0.15295 -0.18819 -0.15209 -0.20463 C -0.15174 -0.22106 -0.14931 -0.24722 -0.14809 -0.26389 C -0.14688 -0.28055 -0.14566 -0.29143 -0.14323 -0.30416 C -0.14063 -0.3169 -0.14011 -0.32986 -0.13351 -0.34028 C -0.12691 -0.35069 -0.11459 -0.35995 -0.1033 -0.36713 C -0.09184 -0.3743 -0.08108 -0.37847 -0.06563 -0.38333 C -0.05018 -0.38819 -0.03073 -0.39259 -0.01042 -0.39583 C 0.00989 -0.39907 0.03333 -0.40208 0.05607 -0.40278 C 0.07882 -0.40347 0.10364 -0.40185 0.12552 -0.39953 C 0.14739 -0.39722 0.16892 -0.39305 0.18646 -0.38842 C 0.20347 -0.38379 0.21736 -0.37847 0.23021 -0.37176 C 0.24271 -0.36504 0.25573 -0.35694 0.26319 -0.34861 C 0.27066 -0.34028 0.27343 -0.3287 0.275 -0.32222 C 0.27656 -0.31574 0.27656 -0.31528 0.27291 -0.30879 C 0.26927 -0.30231 0.26284 -0.29051 0.25295 -0.28333 C 0.24323 -0.27616 0.22673 -0.27037 0.21458 -0.26528 C 0.20208 -0.26018 0.19566 -0.25625 0.18003 -0.25278 C 0.16423 -0.2493 0.13593 -0.24653 0.11979 -0.24444 C 0.10347 -0.24236 0.09878 -0.24051 0.08194 -0.24028 C 0.06493 -0.24004 0.03732 -0.24166 0.01944 -0.24305 C 0.00139 -0.24444 -0.01007 -0.24583 -0.02604 -0.24907 C -0.04202 -0.25231 -0.06337 -0.25787 -0.07674 -0.2625 C -0.09011 -0.26713 -0.09757 -0.27129 -0.10643 -0.27685 C -0.11511 -0.28241 -0.12361 -0.28842 -0.12917 -0.29583 C -0.1349 -0.30324 -0.14063 -0.31273 -0.14098 -0.32083 C -0.1415 -0.32893 -0.1382 -0.33634 -0.13229 -0.34398 C -0.12657 -0.35162 -0.11459 -0.36065 -0.10643 -0.3662 C -0.09792 -0.37176 -0.09497 -0.37245 -0.08229 -0.37685 C -0.06962 -0.38125 -0.04792 -0.38912 -0.03021 -0.39305 C -0.0125 -0.39699 0.00764 -0.39838 0.02396 -0.4 C 0.04027 -0.40162 0.05173 -0.40231 0.06771 -0.40231 C 0.08333 -0.40231 0.10416 -0.40139 0.11996 -0.4 C 0.13524 -0.39861 0.14861 -0.39629 0.16111 -0.39398 C 0.17326 -0.39166 0.18194 -0.38889 0.19288 -0.38565 C 0.20399 -0.38241 0.21649 -0.3794 0.22673 -0.37407 C 0.23836 -0.36875 0.25034 -0.36157 0.25833 -0.3537 C 0.26632 -0.34583 0.27291 -0.33449 0.275 -0.32639 C 0.27708 -0.31852 0.27482 -0.31157 0.27118 -0.30463 C 0.26753 -0.29768 0.2651 -0.29259 0.25295 -0.28472 C 0.24114 -0.27685 0.21649 -0.26319 0.19965 -0.25694 C 0.18264 -0.25069 0.16944 -0.25 0.15104 -0.24722 C 0.13177 -0.24444 0.10416 -0.24143 0.08611 -0.24028 C 0.0684 -0.23912 0.05729 -0.24028 0.04271 -0.24028 C 0.0276 -0.24028 0.01527 -0.24028 -0.00313 -0.24028 C -0.02153 -0.24028 -0.05018 -0.24028 -0.06771 -0.24028 C -0.08525 -0.24028 -0.09983 -0.24028 -0.10834 -0.24028 C -0.11736 -0.24028 -0.11528 -0.2419 -0.11997 -0.24028 C -0.12448 -0.23866 -0.12778 -0.23449 -0.13611 -0.23055 C -0.14462 -0.22662 -0.15782 -0.2206 -0.16945 -0.21713 C -0.18125 -0.21366 -0.19289 -0.20995 -0.20695 -0.21018 C -0.22101 -0.21041 -0.23993 -0.21319 -0.25348 -0.21852 C -0.26702 -0.22384 -0.27934 -0.23403 -0.28854 -0.24166 C -0.29775 -0.2493 -0.30157 -0.25393 -0.30834 -0.26389 C -0.31511 -0.27384 -0.32379 -0.28889 -0.32952 -0.30139 C -0.33525 -0.31389 -0.33872 -0.32708 -0.34236 -0.33842 C -0.34601 -0.34977 -0.34931 -0.35972 -0.35174 -0.36991 C -0.35417 -0.38009 -0.35591 -0.3912 -0.35729 -0.39953 C -0.35868 -0.40787 -0.3599 -0.41065 -0.36042 -0.41944 C -0.36094 -0.42824 -0.3625 -0.44236 -0.36042 -0.45278 C -0.35834 -0.46319 -0.35799 -0.46991 -0.34792 -0.48194 C -0.33785 -0.49398 -0.32188 -0.51134 -0.3 -0.525 C -0.27813 -0.53866 -0.24705 -0.55347 -0.21667 -0.56389 C -0.18629 -0.5743 -0.14514 -0.58194 -0.11754 -0.58703 C -0.08993 -0.59213 -0.07778 -0.59259 -0.05104 -0.59444 C -0.02431 -0.59629 0.01354 -0.59884 0.04271 -0.59861 C 0.0717 -0.59838 0.09253 -0.59768 0.1243 -0.59352 C 0.1559 -0.58935 0.20573 -0.5787 0.23194 -0.57315 C 0.25816 -0.56759 0.26232 -0.56736 0.28125 -0.55972 C 0.30017 -0.55208 0.32847 -0.53773 0.34514 -0.52778 C 0.3618 -0.51782 0.37152 -0.50949 0.38125 -0.5 C 0.39097 -0.49051 0.39809 -0.47986 0.40312 -0.47083 C 0.40816 -0.4618 0.41007 -0.45278 0.41146 -0.44583 C 0.41284 -0.43889 0.41354 -0.43773 0.41146 -0.42916 C 0.40937 -0.4206 0.4059 -0.40555 0.39896 -0.39444 C 0.39201 -0.38333 0.38489 -0.37338 0.37014 -0.36203 C 0.35538 -0.35069 0.32795 -0.33565 0.31076 -0.32685 C 0.29357 -0.31805 0.28455 -0.31528 0.26666 -0.30972 C 0.24861 -0.30416 0.2217 -0.29745 0.20295 -0.29305 C 0.18368 -0.28866 0.17048 -0.28565 0.15243 -0.28287 C 0.1342 -0.28009 0.11701 -0.27778 0.09444 -0.27639 C 0.0717 -0.275 0.04652 -0.27338 0.01701 -0.27407 C -0.0125 -0.27477 -0.05278 -0.27708 -0.08299 -0.28055 C -0.1132 -0.28403 -0.13889 -0.28819 -0.16493 -0.29444 C -0.19063 -0.30069 -0.21754 -0.30995 -0.23854 -0.31805 C -0.25955 -0.32616 -0.27448 -0.33264 -0.29098 -0.34259 C -0.30747 -0.35254 -0.32604 -0.36597 -0.3375 -0.37778 C -0.34896 -0.38958 -0.35556 -0.40393 -0.35973 -0.41389 C -0.36389 -0.42384 -0.36302 -0.42847 -0.3625 -0.4375 C -0.36198 -0.44653 -0.36268 -0.45694 -0.35625 -0.46852 C -0.34983 -0.48009 -0.33854 -0.49467 -0.32396 -0.50694 C -0.30938 -0.51921 -0.28907 -0.53241 -0.26875 -0.54259 C -0.24844 -0.55278 -0.22622 -0.56134 -0.20209 -0.56852 C -0.17795 -0.57569 -0.14705 -0.58171 -0.12414 -0.58611 C -0.10104 -0.59051 -0.08698 -0.59236 -0.0632 -0.59444 C -0.03941 -0.59653 -0.00452 -0.59791 0.01875 -0.59861 C 0.04201 -0.5993 0.05191 -0.60046 0.07604 -0.59861 C 0.09982 -0.59676 0.13889 -0.5919 0.16371 -0.58796 C 0.18889 -0.58403 0.20382 -0.58102 0.22621 -0.575 C 0.24861 -0.56898 0.27691 -0.56041 0.29791 -0.55185 C 0.31892 -0.54328 0.33698 -0.5331 0.35208 -0.52315 C 0.36718 -0.51319 0.37882 -0.50278 0.38819 -0.49259 C 0.39757 -0.48241 0.40434 -0.47176 0.40833 -0.4625 C 0.41232 -0.45324 0.41267 -0.44629 0.4125 -0.4375 C 0.41232 -0.4287 0.41128 -0.41991 0.40694 -0.41018 C 0.4026 -0.40046 0.39375 -0.38819 0.38646 -0.37916 C 0.37916 -0.37014 0.38125 -0.36736 0.36319 -0.35648 C 0.34514 -0.3456 0.30312 -0.32361 0.27847 -0.31342 C 0.25382 -0.30324 0.24461 -0.30185 0.2151 -0.29583 C 0.18559 -0.28981 0.13368 -0.28055 0.10173 -0.27685 C 0.06961 -0.27315 0.0533 -0.27315 0.02291 -0.27361 C -0.00747 -0.27407 -0.04723 -0.27616 -0.08021 -0.28009 C -0.1132 -0.28403 -0.14688 -0.29004 -0.175 -0.29722 C -0.20348 -0.3044 -0.22848 -0.31389 -0.25104 -0.32361 C -0.27361 -0.33333 -0.2941 -0.34398 -0.31042 -0.35555 C -0.32674 -0.36713 -0.34063 -0.38125 -0.34931 -0.39352 C -0.35799 -0.40578 -0.36233 -0.41504 -0.3625 -0.42916 C -0.36268 -0.44328 -0.36354 -0.46111 -0.3507 -0.4787 C -0.33785 -0.49629 -0.30851 -0.52014 -0.28542 -0.53472 C -0.26233 -0.5493 -0.23941 -0.55694 -0.21181 -0.56574 C -0.1842 -0.57453 -0.14809 -0.5831 -0.12014 -0.58796 C -0.09219 -0.59282 -0.06841 -0.59259 -0.04375 -0.59444 C -0.0191 -0.59629 0.00538 -0.59815 0.02812 -0.59861 C 0.05086 -0.59907 0.06979 -0.59861 0.09201 -0.59722 C 0.11493 -0.59583 0.13784 -0.59467 0.16354 -0.59028 C 0.18923 -0.58588 0.22378 -0.57731 0.24652 -0.57083 C 0.26996 -0.56435 0.28593 -0.55833 0.30208 -0.55139 C 0.31823 -0.54444 0.33003 -0.53796 0.34375 -0.5287 C 0.35746 -0.51944 0.37326 -0.50972 0.38437 -0.49583 C 0.39548 -0.48194 0.40659 -0.45995 0.41041 -0.44583 C 0.41423 -0.43171 0.41093 -0.42153 0.40764 -0.41111 C 0.40434 -0.40069 0.39896 -0.39282 0.39062 -0.38333 C 0.38229 -0.37384 0.36961 -0.36342 0.35764 -0.35463 C 0.34566 -0.34583 0.3335 -0.33842 0.31875 -0.33055 C 0.30399 -0.32268 0.28993 -0.31366 0.26875 -0.30694 C 0.24757 -0.30023 0.21701 -0.29514 0.19166 -0.29028 C 0.16614 -0.28541 0.13663 -0.28078 0.1158 -0.27824 C 0.09496 -0.27569 0.08246 -0.27616 0.06736 -0.27546 C 0.05191 -0.27477 0.03333 -0.2743 0.0243 -0.27407 " pathEditMode="relative" rAng="0" ptsTypes="aaaaaaaaaaaaaaaaaaaaaaaaaaaaaaaaaaaaaaaaaaaaaaaaaaaaaaaaaaaaaaaaaaaaaaaaaaaaaaaaaaaaaaaaaaaaaaaaaaaaaaaaaaaaaaaaaaaaaaaaaaaaaaaaaaaaaaaaaaaaaaaaaaaaaaaaaaaaaaaaaaaaaaaaaaaaaaaaaaaaaaaaaaaaaaaaaaaaaaaaaaaaaaaaaaaaaaa">
                                      <p:cBhvr>
                                        <p:cTn id="6" dur="15100" fill="hold"/>
                                        <p:tgtEl>
                                          <p:spTgt spid="10"/>
                                        </p:tgtEl>
                                        <p:attrNameLst>
                                          <p:attrName>ppt_x</p:attrName>
                                          <p:attrName>ppt_y</p:attrName>
                                        </p:attrNameLst>
                                      </p:cBhvr>
                                      <p:rCtr x="2500" y="-29200"/>
                                    </p:animMotion>
                                  </p:childTnLst>
                                </p:cTn>
                              </p:par>
                              <p:par>
                                <p:cTn id="7" presetID="0" presetClass="path" presetSubtype="0" accel="50000" decel="50000" fill="hold" nodeType="withEffect">
                                  <p:stCondLst>
                                    <p:cond delay="3000"/>
                                  </p:stCondLst>
                                  <p:childTnLst>
                                    <p:animMotion origin="layout" path="M -0.0007 -0.00092 C 0.0026 -0.00833 0.00607 -0.01551 0.01041 -0.02315 C 0.01475 -0.03078 0.01961 -0.03912 0.02569 -0.04722 C 0.03177 -0.05532 0.03993 -0.06458 0.04687 -0.07129 C 0.05434 -0.07801 0.06128 -0.08356 0.06805 -0.08703 C 0.07448 -0.09051 0.07986 -0.09028 0.0868 -0.09166 C 0.09357 -0.09305 0.10243 -0.09421 0.10833 -0.09537 C 0.11389 -0.09653 0.11753 -0.09745 0.12014 -0.09907 C 0.12274 -0.10069 0.12291 -0.10347 0.12343 -0.10555 C 0.12413 -0.10764 0.12465 -0.10903 0.12343 -0.11111 C 0.12205 -0.11319 0.12031 -0.11574 0.11666 -0.11759 C 0.11267 -0.11944 0.10538 -0.12129 0.0993 -0.12222 C 0.09323 -0.12315 0.08819 -0.12407 0.07986 -0.12315 C 0.07152 -0.12222 0.05555 -0.11921 0.04965 -0.11666 C 0.04375 -0.11412 0.04461 -0.11134 0.04392 -0.10833 C 0.04392 -0.10532 0.04496 -0.10208 0.0493 -0.09907 C 0.0533 -0.09606 0.06215 -0.09143 0.06979 -0.09074 C 0.07812 -0.09004 0.08906 -0.09328 0.09722 -0.09444 C 0.10521 -0.0956 0.11371 -0.09606 0.11805 -0.09815 C 0.12205 -0.10023 0.12291 -0.1037 0.12343 -0.10648 C 0.12378 -0.10926 0.12465 -0.11203 0.11944 -0.11481 C 0.11406 -0.11759 0.09878 -0.12199 0.09097 -0.12315 C 0.08316 -0.1243 0.07951 -0.12315 0.07257 -0.12222 C 0.06614 -0.12129 0.05607 -0.11967 0.05121 -0.11759 C 0.04635 -0.11551 0.04479 -0.1118 0.04375 -0.10926 C 0.04271 -0.10671 0.04305 -0.10486 0.04514 -0.10278 C 0.04687 -0.10069 0.05 -0.09815 0.05416 -0.09629 C 0.05798 -0.09444 0.06406 -0.09236 0.06944 -0.09166 C 0.07448 -0.09097 0.08177 -0.09166 0.0868 -0.09166 C 0.09149 -0.09166 0.09531 -0.09236 0.09791 -0.09166 C 0.10017 -0.09097 0.10017 -0.08958 0.10243 -0.08796 C 0.10486 -0.08634 0.10659 -0.08403 0.11093 -0.08241 C 0.11545 -0.08078 0.12309 -0.07986 0.12916 -0.0787 C 0.13524 -0.07754 0.14271 -0.07662 0.14774 -0.07592 C 0.15277 -0.07523 0.15503 -0.07569 0.15937 -0.07453 C 0.16371 -0.07338 0.16718 -0.07153 0.17361 -0.06944 C 0.18003 -0.06736 0.19027 -0.06366 0.19843 -0.06203 C 0.20659 -0.06041 0.21389 -0.06041 0.22152 -0.05926 C 0.22864 -0.0581 0.23316 -0.05787 0.24062 -0.05463 C 0.24861 -0.05139 0.26267 -0.04398 0.26875 -0.03981 C 0.27482 -0.03565 0.27569 -0.03287 0.27708 -0.02963 C 0.27847 -0.02639 0.27864 -0.02407 0.27708 -0.02037 C 0.27552 -0.01666 0.27465 -0.01227 0.26736 -0.00741 C 0.26007 -0.00254 0.24409 0.00579 0.23333 0.00926 C 0.22239 0.01273 0.21371 0.01297 0.20173 0.01389 C 0.18975 0.01482 0.17552 0.01551 0.1618 0.01482 C 0.14791 0.01412 0.13159 0.01181 0.11944 0.00926 C 0.10729 0.00672 0.09705 0.00324 0.08871 -0.00092 C 0.08073 -0.00509 0.07378 -0.01018 0.07083 -0.01574 C 0.06771 -0.02129 0.06909 -0.0294 0.07152 -0.03426 C 0.07378 -0.03912 0.07934 -0.0419 0.08541 -0.04537 C 0.09149 -0.04884 0.09878 -0.05254 0.10833 -0.05555 C 0.11771 -0.05856 0.13073 -0.06134 0.14305 -0.06296 C 0.15503 -0.06458 0.16927 -0.06597 0.1809 -0.06574 C 0.19271 -0.06551 0.20104 -0.06412 0.2125 -0.06203 C 0.22396 -0.05995 0.24045 -0.05648 0.25 -0.05278 C 0.25955 -0.04907 0.26545 -0.04421 0.27014 -0.03981 C 0.27482 -0.03541 0.27708 -0.03125 0.27777 -0.02685 C 0.27847 -0.02245 0.27951 -0.01805 0.2743 -0.01296 C 0.26909 -0.00787 0.25607 -0.00046 0.24635 0.00371 C 0.23646 0.00787 0.22795 0.00996 0.21597 0.01204 C 0.20399 0.01412 0.18836 0.01574 0.1743 0.01574 C 0.15989 0.01574 0.14305 0.01459 0.12951 0.01204 C 0.11666 0.00949 0.10451 0.00486 0.09514 0.00093 C 0.08559 -0.00301 0.07795 -0.00694 0.07343 -0.01111 C 0.06892 -0.01528 0.06771 -0.01921 0.06857 -0.02407 C 0.06927 -0.02893 0.07205 -0.03541 0.07777 -0.04074 C 0.0835 -0.04606 0.09184 -0.05162 0.10277 -0.05555 C 0.11371 -0.05949 0.13055 -0.06227 0.14305 -0.06389 C 0.15555 -0.06551 0.16527 -0.0662 0.17777 -0.06574 C 0.19027 -0.06528 0.20538 -0.06366 0.21788 -0.06111 C 0.23073 -0.05856 0.24409 -0.05393 0.25347 -0.05 C 0.26267 -0.04606 0.26979 -0.0412 0.27361 -0.03703 C 0.27743 -0.03287 0.27777 -0.0294 0.27708 -0.025 C 0.27639 -0.0206 0.27552 -0.01551 0.26944 -0.01018 C 0.26336 -0.00486 0.25173 0.00255 0.23993 0.00648 C 0.22882 0.01042 0.21475 0.01227 0.20034 0.01389 C 0.18663 0.01551 0.16944 0.01667 0.15538 0.01574 C 0.14132 0.01482 0.12708 0.01181 0.11545 0.0088 C 0.10382 0.00579 0.09305 0.00185 0.08541 -0.00278 C 0.07777 -0.00741 0.07448 -0.01389 0.06944 -0.01852 C 0.06441 -0.02315 0.06232 -0.02569 0.05555 -0.03055 C 0.04843 -0.03541 0.03593 -0.04328 0.02621 -0.04722 C 0.01684 -0.05116 0.00746 -0.05278 -0.00209 -0.05463 C -0.01164 -0.05648 -0.01615 -0.05578 -0.03056 -0.05833 C -0.04497 -0.06088 -0.07379 -0.06458 -0.08889 -0.06944 C -0.104 -0.0743 -0.11198 -0.0787 -0.12101 -0.08796 C -0.12986 -0.09722 -0.13681 -0.11273 -0.14167 -0.125 C -0.1467 -0.13727 -0.14861 -0.14907 -0.15 -0.16203 C -0.15174 -0.175 -0.15261 -0.18541 -0.15226 -0.20278 C -0.15209 -0.22014 -0.14983 -0.24745 -0.14792 -0.26666 C -0.14601 -0.28588 -0.14427 -0.30509 -0.14115 -0.31852 C -0.13802 -0.33194 -0.13716 -0.33819 -0.12917 -0.34722 C -0.12153 -0.35625 -0.10625 -0.36643 -0.09375 -0.37315 C -0.08143 -0.37986 -0.07049 -0.3831 -0.05556 -0.38703 C -0.04063 -0.39097 -0.01858 -0.39491 -0.00417 -0.39722 C 0.01024 -0.39953 0.01736 -0.40023 0.03055 -0.40092 C 0.04375 -0.40162 0.05885 -0.40208 0.07482 -0.40185 C 0.09097 -0.40162 0.10659 -0.40254 0.12639 -0.4 C 0.14618 -0.39745 0.1743 -0.3919 0.19427 -0.38611 C 0.21389 -0.38032 0.23385 -0.37222 0.24635 -0.36481 C 0.2592 -0.35741 0.26597 -0.34977 0.27083 -0.34166 C 0.27569 -0.33356 0.27639 -0.32477 0.275 -0.31666 C 0.27361 -0.30856 0.27413 -0.30208 0.2625 -0.29259 C 0.25086 -0.2831 0.22586 -0.26736 0.20538 -0.25926 C 0.18489 -0.25116 0.16666 -0.24745 0.13958 -0.24444 C 0.11215 -0.24143 0.06857 -0.24004 0.04236 -0.24074 C 0.01614 -0.24143 0.00382 -0.24398 -0.01736 -0.24815 C -0.03854 -0.25231 -0.06615 -0.25787 -0.08473 -0.26574 C -0.10365 -0.27361 -0.1191 -0.28565 -0.12848 -0.29537 C -0.13802 -0.30509 -0.14393 -0.31227 -0.14115 -0.32407 C -0.13802 -0.33588 -0.12622 -0.35486 -0.11042 -0.36574 C -0.09462 -0.37662 -0.06702 -0.38403 -0.04584 -0.38981 C -0.02466 -0.3956 -0.00122 -0.39768 0.01736 -0.4 C 0.03593 -0.40231 0.0493 -0.40347 0.06597 -0.4037 C 0.08264 -0.40393 0.10017 -0.40393 0.11736 -0.40185 C 0.13437 -0.39977 0.15416 -0.39467 0.16875 -0.39166 C 0.18264 -0.38866 0.19166 -0.38403 0.20295 -0.38333 C 0.21423 -0.38264 0.22708 -0.38727 0.23611 -0.38703 C 0.24496 -0.3868 0.25121 -0.38495 0.25764 -0.38148 C 0.26389 -0.37801 0.26875 -0.3706 0.27361 -0.36666 C 0.27847 -0.36273 0.28125 -0.35949 0.2868 -0.35741 C 0.29236 -0.35532 0.29948 -0.3544 0.30694 -0.3537 C 0.31441 -0.35301 0.32413 -0.35347 0.33194 -0.3537 C 0.33975 -0.35393 0.34705 -0.35393 0.35347 -0.35555 C 0.35989 -0.35717 0.36562 -0.35926 0.37083 -0.36296 C 0.37604 -0.36666 0.38073 -0.37315 0.38472 -0.37778 C 0.38871 -0.38241 0.38975 -0.38148 0.39444 -0.39074 C 0.39913 -0.4 0.4125 -0.41898 0.41319 -0.43333 C 0.41389 -0.44768 0.40295 -0.4669 0.39861 -0.47685 C 0.39427 -0.4868 0.38993 -0.48842 0.3868 -0.49259 C 0.38368 -0.49676 0.38507 -0.49722 0.37986 -0.50185 C 0.37465 -0.50648 0.36475 -0.51458 0.35555 -0.52037 C 0.34635 -0.52616 0.33923 -0.52986 0.325 -0.53703 C 0.31076 -0.54421 0.29652 -0.55486 0.27014 -0.56296 C 0.24357 -0.57106 0.20364 -0.58032 0.16632 -0.58611 C 0.12951 -0.5919 0.08316 -0.59653 0.04757 -0.59815 C 0.01267 -0.59977 -0.0132 -0.59884 -0.04445 -0.59629 C -0.0757 -0.59375 -0.11129 -0.58866 -0.13976 -0.58333 C -0.16789 -0.57801 -0.18872 -0.57291 -0.21459 -0.56389 C -0.24045 -0.55486 -0.27552 -0.53958 -0.29514 -0.5287 C -0.31476 -0.51782 -0.32292 -0.50741 -0.33264 -0.49815 C -0.34236 -0.48889 -0.34844 -0.48356 -0.35348 -0.47315 C -0.35851 -0.46273 -0.36302 -0.44791 -0.3632 -0.43611 C -0.36337 -0.4243 -0.35973 -0.41273 -0.35417 -0.40185 C -0.34861 -0.39097 -0.34393 -0.3831 -0.32986 -0.37129 C -0.3158 -0.35949 -0.29202 -0.34213 -0.26945 -0.33055 C -0.24688 -0.31898 -0.22275 -0.30972 -0.19445 -0.30185 C -0.16615 -0.29398 -0.13299 -0.28773 -0.1 -0.28333 C -0.06702 -0.27893 -0.02657 -0.27662 0.00347 -0.275 C 0.0335 -0.27338 0.05416 -0.27268 0.07986 -0.27407 C 0.10555 -0.27546 0.13316 -0.2794 0.15746 -0.28333 C 0.18177 -0.28727 0.20364 -0.29097 0.22604 -0.29722 C 0.24896 -0.30347 0.27048 -0.30995 0.29375 -0.32037 C 0.31701 -0.33078 0.34982 -0.34861 0.36597 -0.35926 C 0.38211 -0.36991 0.38264 -0.37384 0.39027 -0.38426 C 0.39791 -0.39467 0.40798 -0.41227 0.4118 -0.42222 C 0.41562 -0.43217 0.41371 -0.43727 0.41319 -0.44352 C 0.41267 -0.44977 0.41146 -0.45301 0.40833 -0.46018 C 0.40521 -0.46736 0.40017 -0.47847 0.39444 -0.48611 C 0.38871 -0.49375 0.38541 -0.49768 0.37361 -0.50648 C 0.3618 -0.51528 0.3408 -0.52986 0.32361 -0.53889 C 0.30642 -0.54791 0.29479 -0.55254 0.27014 -0.56018 C 0.24531 -0.56782 0.20659 -0.57847 0.17552 -0.58426 C 0.14427 -0.59004 0.11302 -0.59305 0.08402 -0.59537 C 0.05486 -0.59768 0.02934 -0.59907 0.00069 -0.59815 C -0.02795 -0.59722 -0.05955 -0.59328 -0.0882 -0.58981 C -0.11684 -0.58634 -0.14236 -0.58495 -0.17153 -0.57778 C -0.2007 -0.5706 -0.23629 -0.55949 -0.2632 -0.54629 C -0.29011 -0.5331 -0.31684 -0.51481 -0.33334 -0.49815 C -0.34983 -0.48148 -0.35816 -0.46065 -0.3625 -0.44629 C -0.36684 -0.43194 -0.36598 -0.42616 -0.35903 -0.41203 C -0.35209 -0.39791 -0.33542 -0.37477 -0.32084 -0.36111 C -0.30625 -0.34745 -0.29358 -0.34004 -0.27153 -0.32963 C -0.24948 -0.31921 -0.21493 -0.30671 -0.1882 -0.29907 C -0.16146 -0.29143 -0.13438 -0.2868 -0.11129 -0.28333 C -0.08785 -0.27986 -0.07153 -0.27916 -0.04861 -0.27778 C -0.0257 -0.27639 -0.00365 -0.2743 0.02621 -0.275 C 0.05607 -0.27569 0.096 -0.27731 0.13125 -0.28148 C 0.16632 -0.28565 0.2059 -0.2912 0.23767 -0.3 C 0.27031 -0.30879 0.30052 -0.32268 0.32361 -0.33426 C 0.3467 -0.34583 0.3625 -0.3581 0.37569 -0.36944 C 0.38889 -0.38078 0.39652 -0.39097 0.40277 -0.40278 C 0.40902 -0.41458 0.41302 -0.42986 0.41319 -0.44074 C 0.41336 -0.45162 0.4092 -0.4581 0.40347 -0.46852 C 0.39774 -0.47893 0.39774 -0.48912 0.37847 -0.5037 C 0.3592 -0.51828 0.32517 -0.54143 0.2875 -0.55555 C 0.24982 -0.56967 0.19392 -0.58102 0.15208 -0.58796 C 0.11024 -0.59491 0.07708 -0.59699 0.0368 -0.59722 C -0.00365 -0.59745 -0.05209 -0.59467 -0.09098 -0.58981 C -0.12986 -0.58495 -0.16598 -0.57662 -0.19653 -0.56852 C -0.22743 -0.56041 -0.25539 -0.55046 -0.27639 -0.54074 C -0.2974 -0.53102 -0.3092 -0.52153 -0.32223 -0.51018 C -0.33525 -0.49884 -0.34809 -0.48657 -0.35486 -0.47315 C -0.36164 -0.45972 -0.36511 -0.44398 -0.3632 -0.42963 C -0.36129 -0.41528 -0.35295 -0.40023 -0.34375 -0.38703 C -0.33455 -0.37384 -0.32587 -0.3625 -0.30834 -0.35092 C -0.2908 -0.33935 -0.26302 -0.32731 -0.2382 -0.31759 C -0.21337 -0.30787 -0.18403 -0.29861 -0.15903 -0.29259 C -0.13403 -0.28657 -0.1099 -0.28403 -0.0882 -0.28148 C -0.0665 -0.27893 -0.04792 -0.27801 -0.02917 -0.27685 C -0.01042 -0.27569 0.00694 -0.275 0.0243 -0.27407 " pathEditMode="relative" rAng="0" ptsTypes="aaaaaaaaaaaaaaaaaaaaaaaaaaaaaaaaaaaaaaaaaaaaaaaaaaaaaaaaaaaaaaaaaaaaaaaaaaaaaaaaaaaaaaaaaaaaaaaaaaaaaaaaaaaaaaaaaaaaaaaaaaaaaaaaaaaaaaaaaaaaaaaaaaaaaaaaaaaaaaaaaaaaaaaaaaaaaaaaaaaaaaaaaaaaaaaaaaaaaaaaaa">
                                      <p:cBhvr>
                                        <p:cTn id="8" dur="12100" fill="hold"/>
                                        <p:tgtEl>
                                          <p:spTgt spid="9"/>
                                        </p:tgtEl>
                                        <p:attrNameLst>
                                          <p:attrName>ppt_x</p:attrName>
                                          <p:attrName>ppt_y</p:attrName>
                                        </p:attrNameLst>
                                      </p:cBhvr>
                                      <p:rCtr x="2500" y="-29100"/>
                                    </p:animMotion>
                                  </p:childTnLst>
                                </p:cTn>
                              </p:par>
                            </p:childTnLst>
                          </p:cTn>
                        </p:par>
                        <p:par>
                          <p:cTn id="9" fill="hold" nodeType="afterGroup">
                            <p:stCondLst>
                              <p:cond delay="15100"/>
                            </p:stCondLst>
                            <p:childTnLst>
                              <p:par>
                                <p:cTn id="10" presetID="2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5600"/>
                            </p:stCondLst>
                            <p:childTnLst>
                              <p:par>
                                <p:cTn id="15" presetID="10" presetClass="exit" presetSubtype="0" fill="hold" nodeType="afterEffect">
                                  <p:stCondLst>
                                    <p:cond delay="0"/>
                                  </p:stCondLst>
                                  <p:childTnLst>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9"/>
                                        </p:tgtEl>
                                      </p:cBhvr>
                                    </p:animEffect>
                                    <p:set>
                                      <p:cBhvr>
                                        <p:cTn id="20" dur="1" fill="hold">
                                          <p:stCondLst>
                                            <p:cond delay="1999"/>
                                          </p:stCondLst>
                                        </p:cTn>
                                        <p:tgtEl>
                                          <p:spTgt spid="9"/>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000"/>
                                        <p:tgtEl>
                                          <p:spTgt spid="10"/>
                                        </p:tgtEl>
                                      </p:cBhvr>
                                    </p:animEffect>
                                    <p:set>
                                      <p:cBhvr>
                                        <p:cTn id="23" dur="1" fill="hold">
                                          <p:stCondLst>
                                            <p:cond delay="1999"/>
                                          </p:stCondLst>
                                        </p:cTn>
                                        <p:tgtEl>
                                          <p:spTgt spid="1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11"/>
                                        </p:tgtEl>
                                      </p:cBhvr>
                                    </p:animEffect>
                                    <p:set>
                                      <p:cBhvr>
                                        <p:cTn id="26" dur="1" fill="hold">
                                          <p:stCondLst>
                                            <p:cond delay="1999"/>
                                          </p:stCondLst>
                                        </p:cTn>
                                        <p:tgtEl>
                                          <p:spTgt spid="11"/>
                                        </p:tgtEl>
                                        <p:attrNameLst>
                                          <p:attrName>style.visibility</p:attrName>
                                        </p:attrNameLst>
                                      </p:cBhvr>
                                      <p:to>
                                        <p:strVal val="hidden"/>
                                      </p:to>
                                    </p:set>
                                  </p:childTnLst>
                                </p:cTn>
                              </p:par>
                              <p:par>
                                <p:cTn id="27" presetID="23"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2000" fill="hold"/>
                                        <p:tgtEl>
                                          <p:spTgt spid="12"/>
                                        </p:tgtEl>
                                        <p:attrNameLst>
                                          <p:attrName>ppt_w</p:attrName>
                                        </p:attrNameLst>
                                      </p:cBhvr>
                                      <p:tavLst>
                                        <p:tav tm="0">
                                          <p:val>
                                            <p:fltVal val="0"/>
                                          </p:val>
                                        </p:tav>
                                        <p:tav tm="100000">
                                          <p:val>
                                            <p:strVal val="#ppt_w"/>
                                          </p:val>
                                        </p:tav>
                                      </p:tavLst>
                                    </p:anim>
                                    <p:anim calcmode="lin" valueType="num">
                                      <p:cBhvr>
                                        <p:cTn id="30" dur="2000" fill="hold"/>
                                        <p:tgtEl>
                                          <p:spTgt spid="12"/>
                                        </p:tgtEl>
                                        <p:attrNameLst>
                                          <p:attrName>ppt_h</p:attrName>
                                        </p:attrNameLst>
                                      </p:cBhvr>
                                      <p:tavLst>
                                        <p:tav tm="0">
                                          <p:val>
                                            <p:fltVal val="0"/>
                                          </p:val>
                                        </p:tav>
                                        <p:tav tm="100000">
                                          <p:val>
                                            <p:strVal val="#ppt_h"/>
                                          </p:val>
                                        </p:tav>
                                      </p:tavLst>
                                    </p:anim>
                                  </p:childTnLst>
                                </p:cTn>
                              </p:par>
                            </p:childTnLst>
                          </p:cTn>
                        </p:par>
                        <p:par>
                          <p:cTn id="31" fill="hold" nodeType="afterGroup">
                            <p:stCondLst>
                              <p:cond delay="17600"/>
                            </p:stCondLst>
                            <p:childTnLst>
                              <p:par>
                                <p:cTn id="32" presetID="1" presetClass="entr" presetSubtype="0" fill="hold" nodeType="afterEffect">
                                  <p:stCondLst>
                                    <p:cond delay="200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2000"/>
                                  </p:stCondLst>
                                  <p:childTnLst>
                                    <p:set>
                                      <p:cBhvr>
                                        <p:cTn id="35" dur="1" fill="hold">
                                          <p:stCondLst>
                                            <p:cond delay="0"/>
                                          </p:stCondLst>
                                        </p:cTn>
                                        <p:tgtEl>
                                          <p:spTgt spid="15"/>
                                        </p:tgtEl>
                                        <p:attrNameLst>
                                          <p:attrName>style.visibility</p:attrName>
                                        </p:attrNameLst>
                                      </p:cBhvr>
                                      <p:to>
                                        <p:strVal val="visible"/>
                                      </p:to>
                                    </p:set>
                                  </p:childTnLst>
                                </p:cTn>
                              </p:par>
                            </p:childTnLst>
                          </p:cTn>
                        </p:par>
                        <p:par>
                          <p:cTn id="36" fill="hold" nodeType="afterGroup">
                            <p:stCondLst>
                              <p:cond delay="19600"/>
                            </p:stCondLst>
                            <p:childTnLst>
                              <p:par>
                                <p:cTn id="37" presetID="0" presetClass="path" presetSubtype="0" accel="50000" decel="50000" fill="hold" nodeType="afterEffect">
                                  <p:stCondLst>
                                    <p:cond delay="0"/>
                                  </p:stCondLst>
                                  <p:childTnLst>
                                    <p:animMotion origin="layout" path="M -3.33333E-6 -3.33333E-6 L -0.50468 -0.05509 " pathEditMode="relative" rAng="0" ptsTypes="AA">
                                      <p:cBhvr>
                                        <p:cTn id="38" dur="2000" fill="hold"/>
                                        <p:tgtEl>
                                          <p:spTgt spid="14"/>
                                        </p:tgtEl>
                                        <p:attrNameLst>
                                          <p:attrName>ppt_x</p:attrName>
                                          <p:attrName>ppt_y</p:attrName>
                                        </p:attrNameLst>
                                      </p:cBhvr>
                                      <p:rCtr x="-25200" y="-2800"/>
                                    </p:animMotion>
                                  </p:childTnLst>
                                </p:cTn>
                              </p:par>
                              <p:par>
                                <p:cTn id="39" presetID="0" presetClass="path" presetSubtype="0" accel="50000" decel="50000" fill="hold" nodeType="withEffect">
                                  <p:stCondLst>
                                    <p:cond delay="0"/>
                                  </p:stCondLst>
                                  <p:childTnLst>
                                    <p:animMotion origin="layout" path="M -3.33333E-6 -7.40741E-7 L 0.47084 0.04421 " pathEditMode="relative" rAng="0" ptsTypes="AA">
                                      <p:cBhvr>
                                        <p:cTn id="40" dur="2000" fill="hold"/>
                                        <p:tgtEl>
                                          <p:spTgt spid="15"/>
                                        </p:tgtEl>
                                        <p:attrNameLst>
                                          <p:attrName>ppt_x</p:attrName>
                                          <p:attrName>ppt_y</p:attrName>
                                        </p:attrNameLst>
                                      </p:cBhvr>
                                      <p:rCtr x="23500" y="2200"/>
                                    </p:animMotion>
                                  </p:childTnLst>
                                </p:cTn>
                              </p:par>
                            </p:childTnLst>
                          </p:cTn>
                        </p:par>
                        <p:par>
                          <p:cTn id="41" fill="hold" nodeType="afterGroup">
                            <p:stCondLst>
                              <p:cond delay="216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childTnLst>
                          </p:cTn>
                        </p:par>
                        <p:par>
                          <p:cTn id="46" fill="hold" nodeType="afterGroup">
                            <p:stCondLst>
                              <p:cond delay="21600"/>
                            </p:stCondLst>
                            <p:childTnLst>
                              <p:par>
                                <p:cTn id="47" presetID="6" presetClass="entr" presetSubtype="32"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out)">
                                      <p:cBhvr>
                                        <p:cTn id="4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4" grpId="0" animBg="1"/>
      <p:bldP spid="14" grpId="1" animBg="1"/>
      <p:bldP spid="14" grpId="2" animBg="1"/>
      <p:bldP spid="15" grpId="0" animBg="1"/>
      <p:bldP spid="15" grpId="1" animBg="1"/>
      <p:bldP spid="15"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C54621F-824C-F04E-B7E5-EF32928786C4}"/>
              </a:ext>
            </a:extLst>
          </p:cNvPr>
          <p:cNvSpPr>
            <a:spLocks noGrp="1" noChangeArrowheads="1"/>
          </p:cNvSpPr>
          <p:nvPr>
            <p:ph type="title"/>
          </p:nvPr>
        </p:nvSpPr>
        <p:spPr>
          <a:xfrm>
            <a:off x="457200" y="76200"/>
            <a:ext cx="8229600" cy="523875"/>
          </a:xfrm>
        </p:spPr>
        <p:txBody>
          <a:bodyPr/>
          <a:lstStyle/>
          <a:p>
            <a:pPr eaLnBrk="1" hangingPunct="1">
              <a:defRPr/>
            </a:pPr>
            <a:r>
              <a:rPr lang="fr-CH" sz="2800"/>
              <a:t>23 km of </a:t>
            </a:r>
            <a:r>
              <a:rPr lang="fr-CH" sz="2800" err="1"/>
              <a:t>superconducting</a:t>
            </a:r>
            <a:r>
              <a:rPr lang="fr-CH" sz="2800"/>
              <a:t> </a:t>
            </a:r>
            <a:r>
              <a:rPr lang="fr-CH" sz="2800" err="1"/>
              <a:t>magnets</a:t>
            </a:r>
            <a:endParaRPr sz="2800"/>
          </a:p>
        </p:txBody>
      </p:sp>
      <p:pic>
        <p:nvPicPr>
          <p:cNvPr id="46082" name="Picture 4" descr="Tunnel">
            <a:extLst>
              <a:ext uri="{FF2B5EF4-FFF2-40B4-BE49-F238E27FC236}">
                <a16:creationId xmlns:a16="http://schemas.microsoft.com/office/drawing/2014/main" id="{4FA183A6-91E2-99C8-500B-6A28F818E8A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202613" cy="4910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Slide Number Placeholder 5">
            <a:extLst>
              <a:ext uri="{FF2B5EF4-FFF2-40B4-BE49-F238E27FC236}">
                <a16:creationId xmlns:a16="http://schemas.microsoft.com/office/drawing/2014/main" id="{98A42F2F-95E0-86B0-5E47-AB1BBD629D04}"/>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8F91341-7915-084E-8AAF-8CDA8EB2897F}" type="slidenum">
              <a:rPr lang="en-US" altLang="en-US">
                <a:solidFill>
                  <a:srgbClr val="003399"/>
                </a:solidFill>
                <a:latin typeface="Arial Rounded MT Bold" panose="020F0704030504030204" pitchFamily="34" charset="77"/>
              </a:rPr>
              <a:pPr/>
              <a:t>13</a:t>
            </a:fld>
            <a:endParaRPr lang="en-US" altLang="en-US">
              <a:solidFill>
                <a:srgbClr val="003399"/>
              </a:solidFill>
              <a:latin typeface="Arial Rounded MT Bold" panose="020F0704030504030204" pitchFamily="34" charset="77"/>
            </a:endParaRPr>
          </a:p>
        </p:txBody>
      </p:sp>
      <p:sp>
        <p:nvSpPr>
          <p:cNvPr id="46084" name="Footer Placeholder 6">
            <a:extLst>
              <a:ext uri="{FF2B5EF4-FFF2-40B4-BE49-F238E27FC236}">
                <a16:creationId xmlns:a16="http://schemas.microsoft.com/office/drawing/2014/main" id="{4E979974-91A8-6B4B-5775-94B4F3095CC4}"/>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 – EDMS 1057805</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BF6591C7-F928-3116-220F-02AB954EC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1203325"/>
            <a:ext cx="73152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5363A59C-F43A-E044-8AB6-5C95CD63C16A}"/>
              </a:ext>
            </a:extLst>
          </p:cNvPr>
          <p:cNvSpPr>
            <a:spLocks noGrp="1"/>
          </p:cNvSpPr>
          <p:nvPr>
            <p:ph type="title"/>
          </p:nvPr>
        </p:nvSpPr>
        <p:spPr>
          <a:xfrm>
            <a:off x="457200" y="76200"/>
            <a:ext cx="8229600" cy="646113"/>
          </a:xfrm>
        </p:spPr>
        <p:txBody>
          <a:bodyPr vert="horz" lIns="91440" tIns="45720" rIns="91440" bIns="45720" numCol="1" anchor="t" anchorCtr="0" compatLnSpc="1">
            <a:prstTxWarp prst="textNoShape">
              <a:avLst/>
            </a:prstTxWarp>
          </a:bodyPr>
          <a:lstStyle/>
          <a:p>
            <a:pPr>
              <a:defRPr/>
            </a:pPr>
            <a:r>
              <a:rPr altLang="x-none">
                <a:ln>
                  <a:noFill/>
                </a:ln>
                <a:effectLst>
                  <a:outerShdw blurRad="38100" dist="38100" dir="2700000" algn="tl">
                    <a:srgbClr val="C0C0C0"/>
                  </a:outerShdw>
                </a:effectLst>
                <a:latin typeface="Arial Rounded MT Bold" charset="0"/>
                <a:ea typeface="ＭＳ Ｐゴシック" charset="-128"/>
              </a:rPr>
              <a:t>Cryodipole cross-section</a:t>
            </a:r>
          </a:p>
        </p:txBody>
      </p:sp>
      <p:sp>
        <p:nvSpPr>
          <p:cNvPr id="47107" name="Slide Number Placeholder 5">
            <a:extLst>
              <a:ext uri="{FF2B5EF4-FFF2-40B4-BE49-F238E27FC236}">
                <a16:creationId xmlns:a16="http://schemas.microsoft.com/office/drawing/2014/main" id="{87ECAD7D-0B6A-4B19-7A43-494573909A6F}"/>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607CA67-795B-1741-9797-DAD5C58F57B8}" type="slidenum">
              <a:rPr lang="en-US" altLang="en-US">
                <a:solidFill>
                  <a:srgbClr val="003399"/>
                </a:solidFill>
                <a:latin typeface="Arial Rounded MT Bold" panose="020F0704030504030204" pitchFamily="34" charset="77"/>
              </a:rPr>
              <a:pPr/>
              <a:t>14</a:t>
            </a:fld>
            <a:endParaRPr lang="en-US" altLang="en-US">
              <a:solidFill>
                <a:srgbClr val="003399"/>
              </a:solidFill>
              <a:latin typeface="Arial Rounded MT Bold" panose="020F0704030504030204" pitchFamily="34" charset="77"/>
            </a:endParaRPr>
          </a:p>
        </p:txBody>
      </p:sp>
      <p:sp>
        <p:nvSpPr>
          <p:cNvPr id="47108" name="Footer Placeholder 6">
            <a:extLst>
              <a:ext uri="{FF2B5EF4-FFF2-40B4-BE49-F238E27FC236}">
                <a16:creationId xmlns:a16="http://schemas.microsoft.com/office/drawing/2014/main" id="{4226A344-3AB9-FA54-0F57-3C80D8A5D30E}"/>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 – EDMS 1057805</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7ACA2E0-6DE1-5FFE-FF1D-1E21E014BDA9}"/>
              </a:ext>
            </a:extLst>
          </p:cNvPr>
          <p:cNvSpPr>
            <a:spLocks noGrp="1" noChangeArrowheads="1"/>
          </p:cNvSpPr>
          <p:nvPr>
            <p:ph type="title"/>
          </p:nvPr>
        </p:nvSpPr>
        <p:spPr>
          <a:xfrm>
            <a:off x="457200" y="-87313"/>
            <a:ext cx="8229600" cy="1077913"/>
          </a:xfrm>
        </p:spPr>
        <p:txBody>
          <a:bodyPr/>
          <a:lstStyle/>
          <a:p>
            <a:pPr eaLnBrk="1" hangingPunct="1">
              <a:defRPr/>
            </a:pPr>
            <a:r>
              <a:rPr lang="fr-CH" sz="3200"/>
              <a:t>…at the </a:t>
            </a:r>
            <a:r>
              <a:rPr lang="fr-CH" sz="3200" err="1"/>
              <a:t>physics</a:t>
            </a:r>
            <a:r>
              <a:rPr lang="fr-CH" sz="3200"/>
              <a:t> </a:t>
            </a:r>
            <a:r>
              <a:rPr lang="fr-CH" sz="3200" err="1"/>
              <a:t>laboratory</a:t>
            </a:r>
            <a:r>
              <a:rPr lang="fr-CH" sz="3200"/>
              <a:t> of </a:t>
            </a:r>
            <a:r>
              <a:rPr lang="fr-CH" sz="3200" err="1"/>
              <a:t>Leyden</a:t>
            </a:r>
            <a:r>
              <a:rPr lang="fr-CH" sz="3200"/>
              <a:t>, </a:t>
            </a:r>
            <a:r>
              <a:rPr lang="fr-CH" sz="3200" err="1"/>
              <a:t>helium</a:t>
            </a:r>
            <a:r>
              <a:rPr lang="fr-CH" sz="3200"/>
              <a:t> </a:t>
            </a:r>
            <a:r>
              <a:rPr lang="fr-CH" sz="3200" err="1"/>
              <a:t>was</a:t>
            </a:r>
            <a:r>
              <a:rPr lang="fr-CH" sz="3200"/>
              <a:t> first </a:t>
            </a:r>
            <a:r>
              <a:rPr lang="fr-CH" sz="3200" err="1"/>
              <a:t>liquified</a:t>
            </a:r>
            <a:endParaRPr sz="3200"/>
          </a:p>
        </p:txBody>
      </p:sp>
      <p:pic>
        <p:nvPicPr>
          <p:cNvPr id="25603" name="Picture 9" descr="Onnes">
            <a:extLst>
              <a:ext uri="{FF2B5EF4-FFF2-40B4-BE49-F238E27FC236}">
                <a16:creationId xmlns:a16="http://schemas.microsoft.com/office/drawing/2014/main" id="{1C2F00FC-6AA8-7588-2027-A6A6C688C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954213"/>
            <a:ext cx="22637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10">
            <a:extLst>
              <a:ext uri="{FF2B5EF4-FFF2-40B4-BE49-F238E27FC236}">
                <a16:creationId xmlns:a16="http://schemas.microsoft.com/office/drawing/2014/main" id="{DC222833-57ED-062B-1C12-F1CACB1D00C7}"/>
              </a:ext>
            </a:extLst>
          </p:cNvPr>
          <p:cNvSpPr txBox="1">
            <a:spLocks noChangeArrowheads="1"/>
          </p:cNvSpPr>
          <p:nvPr/>
        </p:nvSpPr>
        <p:spPr bwMode="auto">
          <a:xfrm>
            <a:off x="381000" y="1371600"/>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fr-CH" altLang="en-US">
                <a:solidFill>
                  <a:srgbClr val="003399"/>
                </a:solidFill>
                <a:latin typeface="Arial Rounded MT Bold" panose="020F0704030504030204" pitchFamily="34" charset="77"/>
              </a:rPr>
              <a:t>Heike Kamerlingh Onnes</a:t>
            </a:r>
            <a:endParaRPr lang="en-US" altLang="en-US">
              <a:solidFill>
                <a:srgbClr val="003399"/>
              </a:solidFill>
              <a:latin typeface="Arial Rounded MT Bold" panose="020F0704030504030204" pitchFamily="34" charset="77"/>
            </a:endParaRPr>
          </a:p>
        </p:txBody>
      </p:sp>
      <p:pic>
        <p:nvPicPr>
          <p:cNvPr id="25605" name="Picture 12" descr="kamerlingh-onnes9">
            <a:extLst>
              <a:ext uri="{FF2B5EF4-FFF2-40B4-BE49-F238E27FC236}">
                <a16:creationId xmlns:a16="http://schemas.microsoft.com/office/drawing/2014/main" id="{3B2EDBD0-87FA-369B-E149-FFACE7477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1828800"/>
            <a:ext cx="365918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13">
            <a:extLst>
              <a:ext uri="{FF2B5EF4-FFF2-40B4-BE49-F238E27FC236}">
                <a16:creationId xmlns:a16="http://schemas.microsoft.com/office/drawing/2014/main" id="{E4C90D23-1885-2237-D54D-B3A2C1B5D314}"/>
              </a:ext>
            </a:extLst>
          </p:cNvPr>
          <p:cNvSpPr>
            <a:spLocks noChangeArrowheads="1"/>
          </p:cNvSpPr>
          <p:nvPr/>
        </p:nvSpPr>
        <p:spPr bwMode="auto">
          <a:xfrm>
            <a:off x="152400" y="5124450"/>
            <a:ext cx="480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solidFill>
                  <a:srgbClr val="003399"/>
                </a:solidFill>
                <a:latin typeface="Arial Rounded MT Bold" panose="020F0704030504030204" pitchFamily="34" charset="77"/>
              </a:rPr>
              <a:t>“Door meten tot weten”</a:t>
            </a:r>
          </a:p>
          <a:p>
            <a:pPr algn="ctr" eaLnBrk="1" hangingPunct="1"/>
            <a:r>
              <a:rPr lang="en-US" altLang="en-US">
                <a:solidFill>
                  <a:srgbClr val="003399"/>
                </a:solidFill>
                <a:latin typeface="Arial Rounded MT Bold" panose="020F0704030504030204" pitchFamily="34" charset="77"/>
              </a:rPr>
              <a:t>To knowledge through measurement </a:t>
            </a:r>
          </a:p>
        </p:txBody>
      </p:sp>
      <p:sp>
        <p:nvSpPr>
          <p:cNvPr id="25607" name="Slide Number Placeholder 8">
            <a:extLst>
              <a:ext uri="{FF2B5EF4-FFF2-40B4-BE49-F238E27FC236}">
                <a16:creationId xmlns:a16="http://schemas.microsoft.com/office/drawing/2014/main" id="{42CAF399-50D8-90C5-6668-CC3EA992F1EC}"/>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8FF526-A7CB-534B-804E-A3C99F6DBC49}" type="slidenum">
              <a:rPr lang="en-US" altLang="en-US" smtClean="0">
                <a:solidFill>
                  <a:srgbClr val="003399"/>
                </a:solidFill>
                <a:latin typeface="Arial Rounded MT Bold" panose="020F0704030504030204" pitchFamily="34" charset="77"/>
              </a:rPr>
              <a:pPr/>
              <a:t>15</a:t>
            </a:fld>
            <a:endParaRPr lang="en-US" altLang="en-US">
              <a:solidFill>
                <a:srgbClr val="003399"/>
              </a:solidFill>
              <a:latin typeface="Arial Rounded MT Bold" panose="020F0704030504030204" pitchFamily="34" charset="77"/>
            </a:endParaRPr>
          </a:p>
        </p:txBody>
      </p:sp>
      <p:sp>
        <p:nvSpPr>
          <p:cNvPr id="25608" name="Footer Placeholder 9">
            <a:extLst>
              <a:ext uri="{FF2B5EF4-FFF2-40B4-BE49-F238E27FC236}">
                <a16:creationId xmlns:a16="http://schemas.microsoft.com/office/drawing/2014/main" id="{7140CDAE-49DD-4AAA-5EB4-2C19FA5DB54C}"/>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3399"/>
                </a:solidFill>
                <a:latin typeface="Arial Rounded MT Bold" panose="020F0704030504030204" pitchFamily="34" charset="77"/>
              </a:rPr>
              <a:t>Lyn Evans – EDMS 997843</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2A800453-077E-7547-625E-2DB081A69A8F}"/>
              </a:ext>
            </a:extLst>
          </p:cNvPr>
          <p:cNvSpPr>
            <a:spLocks noGrp="1" noChangeArrowheads="1"/>
          </p:cNvSpPr>
          <p:nvPr>
            <p:ph type="title"/>
          </p:nvPr>
        </p:nvSpPr>
        <p:spPr>
          <a:xfrm>
            <a:off x="914400" y="-76200"/>
            <a:ext cx="7543800" cy="584200"/>
          </a:xfrm>
        </p:spPr>
        <p:txBody>
          <a:bodyPr/>
          <a:lstStyle/>
          <a:p>
            <a:pPr eaLnBrk="1" hangingPunct="1">
              <a:defRPr/>
            </a:pPr>
            <a:r>
              <a:rPr lang="fr-CH" sz="3200" err="1"/>
              <a:t>Discovery</a:t>
            </a:r>
            <a:r>
              <a:rPr lang="fr-CH" sz="3200"/>
              <a:t> of </a:t>
            </a:r>
            <a:r>
              <a:rPr lang="fr-CH" sz="3200" err="1"/>
              <a:t>superconductivity</a:t>
            </a:r>
            <a:r>
              <a:rPr lang="fr-CH" sz="3200"/>
              <a:t> (1911)</a:t>
            </a:r>
            <a:endParaRPr sz="3200"/>
          </a:p>
        </p:txBody>
      </p:sp>
      <p:pic>
        <p:nvPicPr>
          <p:cNvPr id="26627" name="Picture 3">
            <a:extLst>
              <a:ext uri="{FF2B5EF4-FFF2-40B4-BE49-F238E27FC236}">
                <a16:creationId xmlns:a16="http://schemas.microsoft.com/office/drawing/2014/main" id="{36AE9901-FE1A-28D2-3B65-D6EFFA01D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685925"/>
            <a:ext cx="4170362"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628" name="Picture 4">
            <a:extLst>
              <a:ext uri="{FF2B5EF4-FFF2-40B4-BE49-F238E27FC236}">
                <a16:creationId xmlns:a16="http://schemas.microsoft.com/office/drawing/2014/main" id="{EF43ED61-84EA-B85F-4205-E3BA7977F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1676400"/>
            <a:ext cx="41433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29" name="Rectangle 5">
            <a:extLst>
              <a:ext uri="{FF2B5EF4-FFF2-40B4-BE49-F238E27FC236}">
                <a16:creationId xmlns:a16="http://schemas.microsoft.com/office/drawing/2014/main" id="{E7F395D0-EF77-4CD7-1CCB-5375923CE433}"/>
              </a:ext>
            </a:extLst>
          </p:cNvPr>
          <p:cNvSpPr>
            <a:spLocks noChangeArrowheads="1"/>
          </p:cNvSpPr>
          <p:nvPr/>
        </p:nvSpPr>
        <p:spPr bwMode="auto">
          <a:xfrm>
            <a:off x="533400" y="5038725"/>
            <a:ext cx="8153400" cy="8382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6630" name="Picture 6">
            <a:extLst>
              <a:ext uri="{FF2B5EF4-FFF2-40B4-BE49-F238E27FC236}">
                <a16:creationId xmlns:a16="http://schemas.microsoft.com/office/drawing/2014/main" id="{75E23520-A730-11B9-5864-4C8ED2510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114925"/>
            <a:ext cx="7848600" cy="685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31" name="Oval 8">
            <a:extLst>
              <a:ext uri="{FF2B5EF4-FFF2-40B4-BE49-F238E27FC236}">
                <a16:creationId xmlns:a16="http://schemas.microsoft.com/office/drawing/2014/main" id="{4DF4E33E-3CFE-0471-C45C-DEEDF6147B7A}"/>
              </a:ext>
            </a:extLst>
          </p:cNvPr>
          <p:cNvSpPr>
            <a:spLocks noChangeArrowheads="1"/>
          </p:cNvSpPr>
          <p:nvPr/>
        </p:nvSpPr>
        <p:spPr bwMode="auto">
          <a:xfrm>
            <a:off x="1116013" y="4133850"/>
            <a:ext cx="720725" cy="71913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632" name="Line 9">
            <a:extLst>
              <a:ext uri="{FF2B5EF4-FFF2-40B4-BE49-F238E27FC236}">
                <a16:creationId xmlns:a16="http://schemas.microsoft.com/office/drawing/2014/main" id="{04BA434F-26A7-2F6B-0200-6F9EE092EA39}"/>
              </a:ext>
            </a:extLst>
          </p:cNvPr>
          <p:cNvSpPr>
            <a:spLocks noChangeShapeType="1"/>
          </p:cNvSpPr>
          <p:nvPr/>
        </p:nvSpPr>
        <p:spPr bwMode="auto">
          <a:xfrm flipV="1">
            <a:off x="1835150" y="3557588"/>
            <a:ext cx="3384550" cy="8636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FR"/>
          </a:p>
        </p:txBody>
      </p:sp>
      <p:sp>
        <p:nvSpPr>
          <p:cNvPr id="26633" name="Slide Number Placeholder 10">
            <a:extLst>
              <a:ext uri="{FF2B5EF4-FFF2-40B4-BE49-F238E27FC236}">
                <a16:creationId xmlns:a16="http://schemas.microsoft.com/office/drawing/2014/main" id="{EFB03086-7A40-4186-C091-234A8FC44413}"/>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5A8DD7-0905-2A42-8D66-23B1F2128A24}" type="slidenum">
              <a:rPr lang="en-US" altLang="en-US" smtClean="0">
                <a:solidFill>
                  <a:srgbClr val="003399"/>
                </a:solidFill>
                <a:latin typeface="Arial Rounded MT Bold" panose="020F0704030504030204" pitchFamily="34" charset="77"/>
              </a:rPr>
              <a:pPr/>
              <a:t>16</a:t>
            </a:fld>
            <a:endParaRPr lang="en-US" altLang="en-US">
              <a:solidFill>
                <a:srgbClr val="003399"/>
              </a:solidFill>
              <a:latin typeface="Arial Rounded MT Bold" panose="020F0704030504030204" pitchFamily="34" charset="77"/>
            </a:endParaRPr>
          </a:p>
        </p:txBody>
      </p:sp>
      <p:sp>
        <p:nvSpPr>
          <p:cNvPr id="26634" name="Footer Placeholder 11">
            <a:extLst>
              <a:ext uri="{FF2B5EF4-FFF2-40B4-BE49-F238E27FC236}">
                <a16:creationId xmlns:a16="http://schemas.microsoft.com/office/drawing/2014/main" id="{129E4E48-565F-5E2F-E028-57E69845CC6E}"/>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3399"/>
                </a:solidFill>
                <a:latin typeface="Arial Rounded MT Bold" panose="020F0704030504030204" pitchFamily="34" charset="77"/>
              </a:rPr>
              <a:t>Lyn Evans – EDMS 997843</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id="{9B35E34D-8536-5E77-A96C-A41743CEC71E}"/>
              </a:ext>
            </a:extLst>
          </p:cNvPr>
          <p:cNvSpPr>
            <a:spLocks noGrp="1" noChangeArrowheads="1"/>
          </p:cNvSpPr>
          <p:nvPr>
            <p:ph type="title"/>
          </p:nvPr>
        </p:nvSpPr>
        <p:spPr>
          <a:xfrm>
            <a:off x="457200" y="76200"/>
            <a:ext cx="8229600" cy="646113"/>
          </a:xfrm>
        </p:spPr>
        <p:txBody>
          <a:bodyPr/>
          <a:lstStyle/>
          <a:p>
            <a:pPr eaLnBrk="1" hangingPunct="1">
              <a:defRPr/>
            </a:pPr>
            <a:r>
              <a:rPr lang="fr-CH"/>
              <a:t>Hint of a quantum effect…?</a:t>
            </a:r>
            <a:endParaRPr/>
          </a:p>
        </p:txBody>
      </p:sp>
      <p:grpSp>
        <p:nvGrpSpPr>
          <p:cNvPr id="29699" name="Group 10">
            <a:extLst>
              <a:ext uri="{FF2B5EF4-FFF2-40B4-BE49-F238E27FC236}">
                <a16:creationId xmlns:a16="http://schemas.microsoft.com/office/drawing/2014/main" id="{3B915933-F5A0-7FCB-FAC8-A3471D031592}"/>
              </a:ext>
            </a:extLst>
          </p:cNvPr>
          <p:cNvGrpSpPr>
            <a:grpSpLocks noChangeAspect="1"/>
          </p:cNvGrpSpPr>
          <p:nvPr/>
        </p:nvGrpSpPr>
        <p:grpSpPr bwMode="auto">
          <a:xfrm>
            <a:off x="406400" y="2438400"/>
            <a:ext cx="8280400" cy="1657350"/>
            <a:chOff x="567" y="1751"/>
            <a:chExt cx="4536" cy="908"/>
          </a:xfrm>
        </p:grpSpPr>
        <p:grpSp>
          <p:nvGrpSpPr>
            <p:cNvPr id="29702" name="Group 7">
              <a:extLst>
                <a:ext uri="{FF2B5EF4-FFF2-40B4-BE49-F238E27FC236}">
                  <a16:creationId xmlns:a16="http://schemas.microsoft.com/office/drawing/2014/main" id="{4DD273F4-24A9-C7D8-B8A1-26CFE51D13EF}"/>
                </a:ext>
              </a:extLst>
            </p:cNvPr>
            <p:cNvGrpSpPr>
              <a:grpSpLocks/>
            </p:cNvGrpSpPr>
            <p:nvPr/>
          </p:nvGrpSpPr>
          <p:grpSpPr bwMode="auto">
            <a:xfrm>
              <a:off x="567" y="1751"/>
              <a:ext cx="4536" cy="908"/>
              <a:chOff x="567" y="1706"/>
              <a:chExt cx="4536" cy="908"/>
            </a:xfrm>
          </p:grpSpPr>
          <p:pic>
            <p:nvPicPr>
              <p:cNvPr id="29705" name="Picture 3">
                <a:extLst>
                  <a:ext uri="{FF2B5EF4-FFF2-40B4-BE49-F238E27FC236}">
                    <a16:creationId xmlns:a16="http://schemas.microsoft.com/office/drawing/2014/main" id="{626D3202-AA0A-0CEA-BB1E-EF16B7BD0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 y="1706"/>
                <a:ext cx="4530" cy="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Rectangle 6">
                <a:extLst>
                  <a:ext uri="{FF2B5EF4-FFF2-40B4-BE49-F238E27FC236}">
                    <a16:creationId xmlns:a16="http://schemas.microsoft.com/office/drawing/2014/main" id="{418A6BB4-CB43-3006-3CDC-88AF787B4994}"/>
                  </a:ext>
                </a:extLst>
              </p:cNvPr>
              <p:cNvSpPr>
                <a:spLocks noChangeArrowheads="1"/>
              </p:cNvSpPr>
              <p:nvPr/>
            </p:nvSpPr>
            <p:spPr bwMode="auto">
              <a:xfrm>
                <a:off x="884" y="2432"/>
                <a:ext cx="4219" cy="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29703" name="Line 8">
              <a:extLst>
                <a:ext uri="{FF2B5EF4-FFF2-40B4-BE49-F238E27FC236}">
                  <a16:creationId xmlns:a16="http://schemas.microsoft.com/office/drawing/2014/main" id="{F282E3C8-5A31-8F26-FD1F-CC587E9A3A6F}"/>
                </a:ext>
              </a:extLst>
            </p:cNvPr>
            <p:cNvSpPr>
              <a:spLocks noChangeShapeType="1"/>
            </p:cNvSpPr>
            <p:nvPr/>
          </p:nvSpPr>
          <p:spPr bwMode="auto">
            <a:xfrm>
              <a:off x="2925" y="2432"/>
              <a:ext cx="208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FR"/>
            </a:p>
          </p:txBody>
        </p:sp>
        <p:sp>
          <p:nvSpPr>
            <p:cNvPr id="29704" name="Line 9">
              <a:extLst>
                <a:ext uri="{FF2B5EF4-FFF2-40B4-BE49-F238E27FC236}">
                  <a16:creationId xmlns:a16="http://schemas.microsoft.com/office/drawing/2014/main" id="{449D1333-6670-AB4C-A8A2-B304E847BA5D}"/>
                </a:ext>
              </a:extLst>
            </p:cNvPr>
            <p:cNvSpPr>
              <a:spLocks noChangeShapeType="1"/>
            </p:cNvSpPr>
            <p:nvPr/>
          </p:nvSpPr>
          <p:spPr bwMode="auto">
            <a:xfrm flipV="1">
              <a:off x="612" y="2614"/>
              <a:ext cx="22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FR"/>
            </a:p>
          </p:txBody>
        </p:sp>
      </p:grpSp>
      <p:sp>
        <p:nvSpPr>
          <p:cNvPr id="29700" name="Slide Number Placeholder 10">
            <a:extLst>
              <a:ext uri="{FF2B5EF4-FFF2-40B4-BE49-F238E27FC236}">
                <a16:creationId xmlns:a16="http://schemas.microsoft.com/office/drawing/2014/main" id="{6AD8F9FD-BE92-9AA9-E955-4A3F11D37D3C}"/>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5CD7CF-826F-BA44-A51E-C1AD87D67D4C}" type="slidenum">
              <a:rPr lang="en-US" altLang="en-US" smtClean="0">
                <a:solidFill>
                  <a:srgbClr val="003399"/>
                </a:solidFill>
                <a:latin typeface="Arial Rounded MT Bold" panose="020F0704030504030204" pitchFamily="34" charset="77"/>
              </a:rPr>
              <a:pPr/>
              <a:t>17</a:t>
            </a:fld>
            <a:endParaRPr lang="en-US" altLang="en-US">
              <a:solidFill>
                <a:srgbClr val="003399"/>
              </a:solidFill>
              <a:latin typeface="Arial Rounded MT Bold" panose="020F0704030504030204" pitchFamily="34" charset="77"/>
            </a:endParaRPr>
          </a:p>
        </p:txBody>
      </p:sp>
      <p:sp>
        <p:nvSpPr>
          <p:cNvPr id="29701" name="Footer Placeholder 11">
            <a:extLst>
              <a:ext uri="{FF2B5EF4-FFF2-40B4-BE49-F238E27FC236}">
                <a16:creationId xmlns:a16="http://schemas.microsoft.com/office/drawing/2014/main" id="{AF130E84-129F-42D9-8869-7FAA3D2A9B33}"/>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3399"/>
                </a:solidFill>
                <a:latin typeface="Arial Rounded MT Bold" panose="020F0704030504030204" pitchFamily="34" charset="77"/>
              </a:rPr>
              <a:t>Lyn Evans – EDMS 997843</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3" name="Object 2">
            <a:extLst>
              <a:ext uri="{FF2B5EF4-FFF2-40B4-BE49-F238E27FC236}">
                <a16:creationId xmlns:a16="http://schemas.microsoft.com/office/drawing/2014/main" id="{975BA86F-A743-EDC2-4BBD-936FAE58D29D}"/>
              </a:ext>
            </a:extLst>
          </p:cNvPr>
          <p:cNvGraphicFramePr>
            <a:graphicFrameLocks noChangeAspect="1"/>
          </p:cNvGraphicFramePr>
          <p:nvPr/>
        </p:nvGraphicFramePr>
        <p:xfrm>
          <a:off x="5003800" y="1676400"/>
          <a:ext cx="3759200" cy="2751138"/>
        </p:xfrm>
        <a:graphic>
          <a:graphicData uri="http://schemas.openxmlformats.org/presentationml/2006/ole">
            <mc:AlternateContent xmlns:mc="http://schemas.openxmlformats.org/markup-compatibility/2006">
              <mc:Choice xmlns:v="urn:schemas-microsoft-com:vml" Requires="v">
                <p:oleObj name="Photo Editor Photo" r:id="rId2" imgW="6731000" imgH="4927600" progId="MSPhotoEd.3">
                  <p:embed/>
                </p:oleObj>
              </mc:Choice>
              <mc:Fallback>
                <p:oleObj name="Photo Editor Photo" r:id="rId2" imgW="6731000" imgH="4927600" progId="MSPhotoEd.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676400"/>
                        <a:ext cx="3759200" cy="275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49154" name="Picture 3">
            <a:extLst>
              <a:ext uri="{FF2B5EF4-FFF2-40B4-BE49-F238E27FC236}">
                <a16:creationId xmlns:a16="http://schemas.microsoft.com/office/drawing/2014/main" id="{BC793FB7-16B6-46C8-8F1F-1239F423C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600575"/>
            <a:ext cx="83820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0">
            <a:extLst>
              <a:ext uri="{FF2B5EF4-FFF2-40B4-BE49-F238E27FC236}">
                <a16:creationId xmlns:a16="http://schemas.microsoft.com/office/drawing/2014/main" id="{AF394107-D650-5EFF-95D3-262F012BAD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2206625"/>
            <a:ext cx="47164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51">
            <a:extLst>
              <a:ext uri="{FF2B5EF4-FFF2-40B4-BE49-F238E27FC236}">
                <a16:creationId xmlns:a16="http://schemas.microsoft.com/office/drawing/2014/main" id="{64D31C9D-10E5-B748-8ACB-E262F06F2731}"/>
              </a:ext>
            </a:extLst>
          </p:cNvPr>
          <p:cNvSpPr>
            <a:spLocks noGrp="1" noChangeArrowheads="1"/>
          </p:cNvSpPr>
          <p:nvPr>
            <p:ph type="title"/>
          </p:nvPr>
        </p:nvSpPr>
        <p:spPr>
          <a:xfrm>
            <a:off x="457200" y="76200"/>
            <a:ext cx="8229600" cy="523875"/>
          </a:xfrm>
        </p:spPr>
        <p:txBody>
          <a:bodyPr/>
          <a:lstStyle/>
          <a:p>
            <a:pPr eaLnBrk="1" hangingPunct="1">
              <a:defRPr/>
            </a:pPr>
            <a:r>
              <a:rPr lang="fr-CH" sz="2800"/>
              <a:t>7000 km of </a:t>
            </a:r>
            <a:r>
              <a:rPr lang="fr-CH" sz="2800" err="1"/>
              <a:t>superconducting</a:t>
            </a:r>
            <a:r>
              <a:rPr lang="fr-CH" sz="2800"/>
              <a:t> </a:t>
            </a:r>
            <a:r>
              <a:rPr lang="fr-CH" sz="2800" err="1"/>
              <a:t>cable</a:t>
            </a:r>
            <a:r>
              <a:rPr lang="fr-CH" sz="2800"/>
              <a:t> Nb-Ti</a:t>
            </a:r>
            <a:endParaRPr sz="2800"/>
          </a:p>
        </p:txBody>
      </p:sp>
      <p:sp>
        <p:nvSpPr>
          <p:cNvPr id="49157" name="Slide Number Placeholder 7">
            <a:extLst>
              <a:ext uri="{FF2B5EF4-FFF2-40B4-BE49-F238E27FC236}">
                <a16:creationId xmlns:a16="http://schemas.microsoft.com/office/drawing/2014/main" id="{2241CDE7-9A7D-438B-E3FE-DABB653753A0}"/>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188B3D-7BF4-8343-9CAE-32E0A3A5C6D0}" type="slidenum">
              <a:rPr lang="en-US" altLang="en-US">
                <a:solidFill>
                  <a:srgbClr val="003399"/>
                </a:solidFill>
                <a:latin typeface="Arial Rounded MT Bold" panose="020F0704030504030204" pitchFamily="34" charset="77"/>
              </a:rPr>
              <a:pPr/>
              <a:t>18</a:t>
            </a:fld>
            <a:endParaRPr lang="en-US" altLang="en-US">
              <a:solidFill>
                <a:srgbClr val="003399"/>
              </a:solidFill>
              <a:latin typeface="Arial Rounded MT Bold" panose="020F0704030504030204" pitchFamily="34" charset="77"/>
            </a:endParaRPr>
          </a:p>
        </p:txBody>
      </p:sp>
      <p:sp>
        <p:nvSpPr>
          <p:cNvPr id="49158" name="Footer Placeholder 8">
            <a:extLst>
              <a:ext uri="{FF2B5EF4-FFF2-40B4-BE49-F238E27FC236}">
                <a16:creationId xmlns:a16="http://schemas.microsoft.com/office/drawing/2014/main" id="{54D0AEB8-FB4F-9A97-5821-09902BA1989E}"/>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 – EDMS 1057805</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4">
            <a:extLst>
              <a:ext uri="{FF2B5EF4-FFF2-40B4-BE49-F238E27FC236}">
                <a16:creationId xmlns:a16="http://schemas.microsoft.com/office/drawing/2014/main" id="{4229F789-0132-05AF-46B9-5891631F2C11}"/>
              </a:ext>
            </a:extLst>
          </p:cNvPr>
          <p:cNvSpPr>
            <a:spLocks noGrp="1" noChangeArrowheads="1"/>
          </p:cNvSpPr>
          <p:nvPr>
            <p:ph type="title"/>
          </p:nvPr>
        </p:nvSpPr>
        <p:spPr bwMode="auto">
          <a:xfrm>
            <a:off x="0" y="0"/>
            <a:ext cx="9144000" cy="101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a:ea typeface="ＭＳ Ｐゴシック" panose="020B0600070205080204" pitchFamily="34" charset="-128"/>
              </a:rPr>
              <a:t>Critical current density</a:t>
            </a:r>
            <a:br>
              <a:rPr lang="en-US" altLang="en-US" sz="3200">
                <a:ea typeface="ＭＳ Ｐゴシック" panose="020B0600070205080204" pitchFamily="34" charset="-128"/>
              </a:rPr>
            </a:br>
            <a:r>
              <a:rPr lang="en-US" altLang="en-US" sz="3200">
                <a:ea typeface="ＭＳ Ｐゴシック" panose="020B0600070205080204" pitchFamily="34" charset="-128"/>
              </a:rPr>
              <a:t> of technical superconductors</a:t>
            </a:r>
          </a:p>
        </p:txBody>
      </p:sp>
      <p:graphicFrame>
        <p:nvGraphicFramePr>
          <p:cNvPr id="50178" name="Object 3">
            <a:extLst>
              <a:ext uri="{FF2B5EF4-FFF2-40B4-BE49-F238E27FC236}">
                <a16:creationId xmlns:a16="http://schemas.microsoft.com/office/drawing/2014/main" id="{D602F6CE-83CD-61FB-9534-9E02B5A7C51E}"/>
              </a:ext>
            </a:extLst>
          </p:cNvPr>
          <p:cNvGraphicFramePr>
            <a:graphicFrameLocks noChangeAspect="1"/>
          </p:cNvGraphicFramePr>
          <p:nvPr/>
        </p:nvGraphicFramePr>
        <p:xfrm>
          <a:off x="250825" y="1133475"/>
          <a:ext cx="8343900" cy="5216525"/>
        </p:xfrm>
        <a:graphic>
          <a:graphicData uri="http://schemas.openxmlformats.org/presentationml/2006/ole">
            <mc:AlternateContent xmlns:mc="http://schemas.openxmlformats.org/markup-compatibility/2006">
              <mc:Choice xmlns:v="urn:schemas-microsoft-com:vml" Requires="v">
                <p:oleObj name="Chart" r:id="rId2" imgW="7785100" imgH="4432300" progId="MSGraph.Chart.8">
                  <p:embed followColorScheme="full"/>
                </p:oleObj>
              </mc:Choice>
              <mc:Fallback>
                <p:oleObj name="Chart" r:id="rId2" imgW="7785100" imgH="4432300" progId="MSGraph.Chart.8">
                  <p:embed followColorScheme="full"/>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l="5882" t="10344" r="5882"/>
                      <a:stretch>
                        <a:fillRect/>
                      </a:stretch>
                    </p:blipFill>
                    <p:spPr bwMode="auto">
                      <a:xfrm>
                        <a:off x="250825" y="1133475"/>
                        <a:ext cx="834390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Footer Placeholder 4">
            <a:extLst>
              <a:ext uri="{FF2B5EF4-FFF2-40B4-BE49-F238E27FC236}">
                <a16:creationId xmlns:a16="http://schemas.microsoft.com/office/drawing/2014/main" id="{4E1F59B6-B196-943B-3A90-408A0D2BF244}"/>
              </a:ext>
            </a:extLst>
          </p:cNvPr>
          <p:cNvSpPr>
            <a:spLocks noGrp="1"/>
          </p:cNvSpPr>
          <p:nvPr>
            <p:ph type="ftr" sz="quarter" idx="10"/>
          </p:nvPr>
        </p:nvSpPr>
        <p:spPr bwMode="auto">
          <a:ln>
            <a:miter lim="800000"/>
            <a:headEnd/>
            <a:tailEnd/>
          </a:ln>
        </p:spPr>
        <p:txBody>
          <a:bodyPr wrap="square" numCol="1" anchorCtr="0" compatLnSpc="1">
            <a:prstTxWarp prst="textNoShape">
              <a:avLst/>
            </a:prstTxWarp>
          </a:bodyPr>
          <a:lstStyle/>
          <a:p>
            <a:pPr>
              <a:defRPr/>
            </a:pPr>
            <a:r>
              <a:rPr>
                <a:solidFill>
                  <a:srgbClr val="17375E"/>
                </a:solidFill>
              </a:rPr>
              <a:t>L. Evans  - EDMS 1075090</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1">
            <a:extLst>
              <a:ext uri="{FF2B5EF4-FFF2-40B4-BE49-F238E27FC236}">
                <a16:creationId xmlns:a16="http://schemas.microsoft.com/office/drawing/2014/main" id="{A86C1227-6C07-0CA9-B176-B206F8793688}"/>
              </a:ext>
            </a:extLst>
          </p:cNvPr>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870C9BDD-E0B0-2145-8045-9C6ED22516C4}" type="slidenum">
              <a:rPr lang="en-US" altLang="en-US" sz="1200" b="1">
                <a:solidFill>
                  <a:srgbClr val="898989"/>
                </a:solidFill>
              </a:rPr>
              <a:pPr algn="r" eaLnBrk="1" hangingPunct="1"/>
              <a:t>2</a:t>
            </a:fld>
            <a:endParaRPr lang="en-US" altLang="en-US" sz="1200" b="1">
              <a:solidFill>
                <a:srgbClr val="898989"/>
              </a:solidFill>
            </a:endParaRPr>
          </a:p>
        </p:txBody>
      </p:sp>
      <p:pic>
        <p:nvPicPr>
          <p:cNvPr id="15362" name="Picture 2" descr="flags">
            <a:extLst>
              <a:ext uri="{FF2B5EF4-FFF2-40B4-BE49-F238E27FC236}">
                <a16:creationId xmlns:a16="http://schemas.microsoft.com/office/drawing/2014/main" id="{768F4A9D-D4A3-503B-E2D7-86505B15F220}"/>
              </a:ext>
            </a:extLst>
          </p:cNvPr>
          <p:cNvPicPr>
            <a:picLocks noChangeAspect="1" noChangeArrowheads="1"/>
          </p:cNvPicPr>
          <p:nvPr/>
        </p:nvPicPr>
        <p:blipFill>
          <a:blip r:embed="rId3">
            <a:lum bright="-2000" contrast="-2000"/>
            <a:extLst>
              <a:ext uri="{28A0092B-C50C-407E-A947-70E740481C1C}">
                <a14:useLocalDpi xmlns:a14="http://schemas.microsoft.com/office/drawing/2010/main" val="0"/>
              </a:ext>
            </a:extLst>
          </a:blip>
          <a:srcRect t="1666"/>
          <a:stretch>
            <a:fillRect/>
          </a:stretch>
        </p:blipFill>
        <p:spPr bwMode="auto">
          <a:xfrm>
            <a:off x="-76200" y="0"/>
            <a:ext cx="93726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E92C49F-8D17-6545-A6AB-0472C53E50D2}"/>
              </a:ext>
            </a:extLst>
          </p:cNvPr>
          <p:cNvSpPr txBox="1">
            <a:spLocks noChangeArrowheads="1"/>
          </p:cNvSpPr>
          <p:nvPr/>
        </p:nvSpPr>
        <p:spPr bwMode="auto">
          <a:xfrm>
            <a:off x="76200" y="0"/>
            <a:ext cx="9067800" cy="1905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GB" altLang="x-none" sz="3600" dirty="0">
                <a:solidFill>
                  <a:srgbClr val="FFFF00"/>
                </a:solidFill>
                <a:effectLst>
                  <a:outerShdw blurRad="38100" dist="38100" dir="2700000" algn="tl">
                    <a:srgbClr val="C0C0C0"/>
                  </a:outerShdw>
                </a:effectLst>
              </a:rPr>
              <a:t>CERN was founded 1954: </a:t>
            </a:r>
            <a:r>
              <a:rPr lang="en-GB" altLang="x-none" sz="2800" dirty="0">
                <a:solidFill>
                  <a:srgbClr val="FFFF00"/>
                </a:solidFill>
                <a:effectLst>
                  <a:outerShdw blurRad="38100" dist="38100" dir="2700000" algn="tl">
                    <a:srgbClr val="C0C0C0"/>
                  </a:outerShdw>
                </a:effectLst>
              </a:rPr>
              <a:t>12 European States</a:t>
            </a:r>
          </a:p>
          <a:p>
            <a:pPr eaLnBrk="1" hangingPunct="1">
              <a:defRPr/>
            </a:pPr>
            <a:r>
              <a:rPr lang="en-GB" altLang="x-none" sz="2800" dirty="0">
                <a:solidFill>
                  <a:srgbClr val="FFFF00"/>
                </a:solidFill>
                <a:effectLst>
                  <a:outerShdw blurRad="38100" dist="38100" dir="2700000" algn="tl">
                    <a:srgbClr val="C0C0C0"/>
                  </a:outerShdw>
                </a:effectLst>
              </a:rPr>
              <a:t>	</a:t>
            </a:r>
            <a:r>
              <a:rPr lang="en-GB" altLang="x-none" sz="2800" dirty="0">
                <a:solidFill>
                  <a:schemeClr val="accent1"/>
                </a:solidFill>
                <a:effectLst>
                  <a:outerShdw blurRad="38100" dist="38100" dir="2700000" algn="tl">
                    <a:srgbClr val="C0C0C0"/>
                  </a:outerShdw>
                </a:effectLst>
              </a:rPr>
              <a:t>     </a:t>
            </a:r>
            <a:r>
              <a:rPr lang="en-GB" altLang="en-US" sz="2800" dirty="0">
                <a:solidFill>
                  <a:schemeClr val="accent1"/>
                </a:solidFill>
                <a:effectLst>
                  <a:outerShdw blurRad="38100" dist="38100" dir="2700000" algn="tl">
                    <a:srgbClr val="C0C0C0"/>
                  </a:outerShdw>
                </a:effectLst>
              </a:rPr>
              <a:t>“</a:t>
            </a:r>
            <a:r>
              <a:rPr lang="en-GB" altLang="x-none" sz="2800" dirty="0">
                <a:solidFill>
                  <a:schemeClr val="accent1"/>
                </a:solidFill>
                <a:effectLst>
                  <a:outerShdw blurRad="38100" dist="38100" dir="2700000" algn="tl">
                    <a:srgbClr val="C0C0C0"/>
                  </a:outerShdw>
                </a:effectLst>
              </a:rPr>
              <a:t>Science for Peace</a:t>
            </a:r>
            <a:r>
              <a:rPr lang="en-GB" altLang="en-US" sz="2800" dirty="0">
                <a:solidFill>
                  <a:schemeClr val="accent1"/>
                </a:solidFill>
                <a:effectLst>
                  <a:outerShdw blurRad="38100" dist="38100" dir="2700000" algn="tl">
                    <a:srgbClr val="C0C0C0"/>
                  </a:outerShdw>
                </a:effectLst>
              </a:rPr>
              <a:t>”</a:t>
            </a:r>
            <a:endParaRPr lang="en-GB" altLang="x-none" sz="2800" dirty="0">
              <a:solidFill>
                <a:schemeClr val="accent1"/>
              </a:solidFill>
              <a:effectLst>
                <a:outerShdw blurRad="38100" dist="38100" dir="2700000" algn="tl">
                  <a:srgbClr val="C0C0C0"/>
                </a:outerShdw>
              </a:effectLst>
            </a:endParaRPr>
          </a:p>
          <a:p>
            <a:pPr eaLnBrk="1" hangingPunct="1">
              <a:defRPr/>
            </a:pPr>
            <a:endParaRPr lang="en-GB" altLang="x-none" sz="1000" dirty="0">
              <a:solidFill>
                <a:srgbClr val="FFFF00"/>
              </a:solidFill>
              <a:effectLst>
                <a:outerShdw blurRad="38100" dist="38100" dir="2700000" algn="tl">
                  <a:srgbClr val="C0C0C0"/>
                </a:outerShdw>
              </a:effectLst>
            </a:endParaRPr>
          </a:p>
          <a:p>
            <a:pPr eaLnBrk="1" hangingPunct="1">
              <a:defRPr/>
            </a:pPr>
            <a:r>
              <a:rPr lang="en-GB" altLang="x-none" sz="3200" dirty="0">
                <a:solidFill>
                  <a:srgbClr val="FFFF00"/>
                </a:solidFill>
                <a:effectLst>
                  <a:outerShdw blurRad="38100" dist="38100" dir="2700000" algn="tl">
                    <a:srgbClr val="C0C0C0"/>
                  </a:outerShdw>
                </a:effectLst>
              </a:rPr>
              <a:t>Today: 23 Member States</a:t>
            </a:r>
            <a:endParaRPr lang="en-GB" altLang="x-none" sz="3200" dirty="0">
              <a:solidFill>
                <a:schemeClr val="tx2"/>
              </a:solidFill>
              <a:effectLst>
                <a:outerShdw blurRad="38100" dist="38100" dir="2700000" algn="tl">
                  <a:srgbClr val="C0C0C0"/>
                </a:outerShdw>
              </a:effectLst>
            </a:endParaRPr>
          </a:p>
        </p:txBody>
      </p:sp>
      <p:sp>
        <p:nvSpPr>
          <p:cNvPr id="8" name="Rectangle 5">
            <a:extLst>
              <a:ext uri="{FF2B5EF4-FFF2-40B4-BE49-F238E27FC236}">
                <a16:creationId xmlns:a16="http://schemas.microsoft.com/office/drawing/2014/main" id="{874CC64E-9EE7-CD48-911C-FE15818CC0D2}"/>
              </a:ext>
            </a:extLst>
          </p:cNvPr>
          <p:cNvSpPr txBox="1">
            <a:spLocks noChangeArrowheads="1"/>
          </p:cNvSpPr>
          <p:nvPr/>
        </p:nvSpPr>
        <p:spPr bwMode="auto">
          <a:xfrm>
            <a:off x="1828800" y="3860800"/>
            <a:ext cx="7315200" cy="2881313"/>
          </a:xfrm>
          <a:prstGeom prst="rect">
            <a:avLst/>
          </a:prstGeom>
          <a:gradFill rotWithShape="1">
            <a:gsLst>
              <a:gs pos="0">
                <a:srgbClr val="235D81">
                  <a:alpha val="70000"/>
                </a:srgbClr>
              </a:gs>
              <a:gs pos="100000">
                <a:srgbClr val="4F81BD">
                  <a:alpha val="67000"/>
                </a:srgbClr>
              </a:gs>
            </a:gsLst>
            <a:lin ang="5400000" scaled="1"/>
          </a:gradFill>
          <a:ln>
            <a:noFill/>
          </a:ln>
          <a:effectLst>
            <a:outerShdw blurRad="38100"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marL="8572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SzPct val="65000"/>
              <a:defRPr/>
            </a:pPr>
            <a:r>
              <a:rPr lang="en-GB" altLang="en-US" dirty="0">
                <a:solidFill>
                  <a:srgbClr val="FFFF00"/>
                </a:solidFill>
                <a:effectLst>
                  <a:outerShdw blurRad="38100" dist="38100" dir="2700000" algn="tl">
                    <a:srgbClr val="000000"/>
                  </a:outerShdw>
                </a:effectLst>
              </a:rPr>
              <a:t>Member States:</a:t>
            </a:r>
            <a:r>
              <a:rPr lang="en-GB" altLang="en-US" dirty="0">
                <a:effectLst>
                  <a:outerShdw blurRad="38100" dist="38100" dir="2700000" algn="tl">
                    <a:srgbClr val="FFFFFF"/>
                  </a:outerShdw>
                </a:effectLst>
              </a:rPr>
              <a:t> </a:t>
            </a:r>
            <a:r>
              <a:rPr lang="en-GB" altLang="en-US" sz="1600" dirty="0">
                <a:solidFill>
                  <a:srgbClr val="FFFFFF"/>
                </a:solidFill>
                <a:effectLst>
                  <a:outerShdw blurRad="38100" dist="38100" dir="2700000" algn="tl">
                    <a:srgbClr val="000000"/>
                  </a:outerShdw>
                </a:effectLst>
              </a:rPr>
              <a:t>Austria, Belgium, Bulgaria,  Czech Republic, Denmark, Finland, France, Germany, Greece, Hungary, Israel, Italy, the Netherlands, Norway, Poland, Portugal, Romania,Serbia,Slovakia, Spain, Sweden, Switzerland and the United Kingdom </a:t>
            </a:r>
            <a:br>
              <a:rPr lang="en-US" altLang="en-US" dirty="0">
                <a:solidFill>
                  <a:srgbClr val="FFFF00"/>
                </a:solidFill>
                <a:effectLst>
                  <a:outerShdw blurRad="38100" dist="38100" dir="2700000" algn="tl">
                    <a:srgbClr val="000000"/>
                  </a:outerShdw>
                </a:effectLst>
              </a:rPr>
            </a:br>
            <a:r>
              <a:rPr lang="en-US" altLang="en-US" sz="1600" dirty="0">
                <a:solidFill>
                  <a:schemeClr val="accent1"/>
                </a:solidFill>
                <a:effectLst>
                  <a:outerShdw blurRad="38100" dist="38100" dir="2700000" algn="tl">
                    <a:srgbClr val="000000"/>
                  </a:outerShdw>
                </a:effectLst>
              </a:rPr>
              <a:t>Brazil, Cyprus (awaiting ratification), Russia, Slovenia, Turkey, Ukraine </a:t>
            </a:r>
            <a:endParaRPr lang="en-GB" altLang="en-US" sz="1600" dirty="0">
              <a:solidFill>
                <a:schemeClr val="accent1"/>
              </a:solidFill>
              <a:effectLst>
                <a:outerShdw blurRad="38100" dist="38100" dir="2700000" algn="tl">
                  <a:srgbClr val="000000"/>
                </a:outerShdw>
              </a:effectLst>
            </a:endParaRPr>
          </a:p>
          <a:p>
            <a:pPr eaLnBrk="1" hangingPunct="1">
              <a:lnSpc>
                <a:spcPct val="90000"/>
              </a:lnSpc>
              <a:spcBef>
                <a:spcPct val="20000"/>
              </a:spcBef>
              <a:buSzPct val="65000"/>
              <a:defRPr/>
            </a:pPr>
            <a:r>
              <a:rPr lang="en-GB" altLang="en-US" dirty="0">
                <a:solidFill>
                  <a:srgbClr val="FFFF00"/>
                </a:solidFill>
                <a:effectLst>
                  <a:outerShdw blurRad="38100" dist="38100" dir="2700000" algn="tl">
                    <a:srgbClr val="000000"/>
                  </a:outerShdw>
                </a:effectLst>
              </a:rPr>
              <a:t>Observers to Council:</a:t>
            </a:r>
            <a:r>
              <a:rPr lang="en-GB" altLang="en-US" dirty="0">
                <a:effectLst>
                  <a:outerShdw blurRad="38100" dist="38100" dir="2700000" algn="tl">
                    <a:srgbClr val="FFFFFF"/>
                  </a:outerShdw>
                </a:effectLst>
              </a:rPr>
              <a:t> </a:t>
            </a:r>
            <a:r>
              <a:rPr lang="en-GB" altLang="en-US" sz="1600" dirty="0">
                <a:solidFill>
                  <a:srgbClr val="FFFFFF"/>
                </a:solidFill>
                <a:effectLst>
                  <a:outerShdw blurRad="38100" dist="38100" dir="2700000" algn="tl">
                    <a:srgbClr val="000000"/>
                  </a:outerShdw>
                </a:effectLst>
              </a:rPr>
              <a:t>India, Japan, Russia (suspended), Turkey, United States of America; European Commission and UNESCO </a:t>
            </a:r>
          </a:p>
        </p:txBody>
      </p:sp>
      <p:sp>
        <p:nvSpPr>
          <p:cNvPr id="9" name="Rectangle 4">
            <a:extLst>
              <a:ext uri="{FF2B5EF4-FFF2-40B4-BE49-F238E27FC236}">
                <a16:creationId xmlns:a16="http://schemas.microsoft.com/office/drawing/2014/main" id="{FECF8509-B203-CB45-9F25-E570EBDFE166}"/>
              </a:ext>
            </a:extLst>
          </p:cNvPr>
          <p:cNvSpPr txBox="1">
            <a:spLocks noChangeArrowheads="1"/>
          </p:cNvSpPr>
          <p:nvPr/>
        </p:nvSpPr>
        <p:spPr bwMode="auto">
          <a:xfrm>
            <a:off x="76200" y="2133600"/>
            <a:ext cx="3810000" cy="1371600"/>
          </a:xfrm>
          <a:prstGeom prst="rect">
            <a:avLst/>
          </a:prstGeom>
          <a:gradFill rotWithShape="1">
            <a:gsLst>
              <a:gs pos="0">
                <a:schemeClr val="accent2">
                  <a:alpha val="70000"/>
                </a:schemeClr>
              </a:gs>
              <a:gs pos="100000">
                <a:srgbClr val="4F81BD">
                  <a:alpha val="67000"/>
                </a:srgbClr>
              </a:gs>
            </a:gsLst>
            <a:lin ang="5400000" scaled="1"/>
          </a:gradFill>
          <a:ln>
            <a:noFill/>
          </a:ln>
          <a:effectLst>
            <a:outerShdw blurRad="38100"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80000"/>
              </a:lnSpc>
              <a:spcBef>
                <a:spcPct val="20000"/>
              </a:spcBef>
              <a:buSzPct val="65000"/>
              <a:defRPr/>
            </a:pPr>
            <a:r>
              <a:rPr lang="en-GB" altLang="x-none" sz="2000">
                <a:solidFill>
                  <a:schemeClr val="bg1"/>
                </a:solidFill>
                <a:effectLst>
                  <a:outerShdw blurRad="38100" dist="38100" dir="2700000" algn="tl">
                    <a:srgbClr val="000000"/>
                  </a:outerShdw>
                </a:effectLst>
              </a:rPr>
              <a:t>  ~ 2300 staff</a:t>
            </a:r>
          </a:p>
          <a:p>
            <a:pPr eaLnBrk="1" hangingPunct="1">
              <a:lnSpc>
                <a:spcPct val="80000"/>
              </a:lnSpc>
              <a:spcBef>
                <a:spcPct val="20000"/>
              </a:spcBef>
              <a:buSzPct val="65000"/>
              <a:defRPr/>
            </a:pPr>
            <a:r>
              <a:rPr lang="en-GB" altLang="x-none" sz="2000">
                <a:solidFill>
                  <a:schemeClr val="bg1"/>
                </a:solidFill>
                <a:effectLst>
                  <a:outerShdw blurRad="38100" dist="38100" dir="2700000" algn="tl">
                    <a:srgbClr val="000000"/>
                  </a:outerShdw>
                </a:effectLst>
              </a:rPr>
              <a:t>  ~ 1000 other paid personnel</a:t>
            </a:r>
          </a:p>
          <a:p>
            <a:pPr eaLnBrk="1" hangingPunct="1">
              <a:lnSpc>
                <a:spcPct val="80000"/>
              </a:lnSpc>
              <a:spcBef>
                <a:spcPct val="20000"/>
              </a:spcBef>
              <a:buSzPct val="65000"/>
              <a:defRPr/>
            </a:pPr>
            <a:r>
              <a:rPr lang="en-GB" altLang="x-none" sz="2000">
                <a:solidFill>
                  <a:schemeClr val="bg1"/>
                </a:solidFill>
                <a:effectLst>
                  <a:outerShdw blurRad="38100" dist="38100" dir="2700000" algn="tl">
                    <a:srgbClr val="000000"/>
                  </a:outerShdw>
                </a:effectLst>
              </a:rPr>
              <a:t>  &gt; 11000 users</a:t>
            </a:r>
          </a:p>
          <a:p>
            <a:pPr eaLnBrk="1" hangingPunct="1">
              <a:spcBef>
                <a:spcPct val="20000"/>
              </a:spcBef>
              <a:buSzPct val="65000"/>
              <a:defRPr/>
            </a:pPr>
            <a:r>
              <a:rPr lang="en-GB" altLang="x-none" sz="2000">
                <a:solidFill>
                  <a:schemeClr val="bg1"/>
                </a:solidFill>
                <a:effectLst>
                  <a:outerShdw blurRad="38100" dist="38100" dir="2700000" algn="tl">
                    <a:srgbClr val="000000"/>
                  </a:outerShdw>
                </a:effectLst>
              </a:rPr>
              <a:t>  Budget (2013) ~1000 MCHF</a:t>
            </a:r>
          </a:p>
        </p:txBody>
      </p:sp>
      <p:pic>
        <p:nvPicPr>
          <p:cNvPr id="15366" name="Picture 10" descr="cern_logo_1.png">
            <a:extLst>
              <a:ext uri="{FF2B5EF4-FFF2-40B4-BE49-F238E27FC236}">
                <a16:creationId xmlns:a16="http://schemas.microsoft.com/office/drawing/2014/main" id="{0985DB4A-07CD-31D8-91D5-8595A7FECE1B}"/>
              </a:ext>
            </a:extLst>
          </p:cNvPr>
          <p:cNvPicPr>
            <a:picLocks noChangeAspect="1"/>
          </p:cNvPicPr>
          <p:nvPr/>
        </p:nvPicPr>
        <p:blipFill>
          <a:blip r:embed="rId4">
            <a:lum bright="100000" contrast="-100000"/>
            <a:extLst>
              <a:ext uri="{28A0092B-C50C-407E-A947-70E740481C1C}">
                <a14:useLocalDpi xmlns:a14="http://schemas.microsoft.com/office/drawing/2010/main" val="0"/>
              </a:ext>
            </a:extLst>
          </a:blip>
          <a:srcRect/>
          <a:stretch>
            <a:fillRect/>
          </a:stretch>
        </p:blipFill>
        <p:spPr bwMode="auto">
          <a:xfrm>
            <a:off x="46038" y="6284913"/>
            <a:ext cx="4937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76094-E4C2-1048-9A37-0A498B236775}"/>
              </a:ext>
            </a:extLst>
          </p:cNvPr>
          <p:cNvSpPr>
            <a:spLocks noGrp="1"/>
          </p:cNvSpPr>
          <p:nvPr>
            <p:ph type="title"/>
          </p:nvPr>
        </p:nvSpPr>
        <p:spPr>
          <a:xfrm>
            <a:off x="457200" y="76200"/>
            <a:ext cx="8229600" cy="615950"/>
          </a:xfrm>
          <a:ln>
            <a:miter lim="800000"/>
            <a:headEnd/>
            <a:tailEnd/>
          </a:ln>
        </p:spPr>
        <p:txBody>
          <a:bodyPr vert="horz" lIns="91440" tIns="45720" rIns="91440" bIns="45720" numCol="1" anchor="t" anchorCtr="0" compatLnSpc="1">
            <a:prstTxWarp prst="textNoShape">
              <a:avLst/>
            </a:prstTxWarp>
          </a:bodyPr>
          <a:lstStyle/>
          <a:p>
            <a:pPr eaLnBrk="1" hangingPunct="1">
              <a:defRPr/>
            </a:pPr>
            <a:r>
              <a:rPr altLang="x-none" sz="3400">
                <a:ln>
                  <a:noFill/>
                </a:ln>
                <a:effectLst>
                  <a:outerShdw blurRad="38100" dist="38100" dir="2700000" algn="tl">
                    <a:srgbClr val="C0C0C0"/>
                  </a:outerShdw>
                </a:effectLst>
                <a:latin typeface="Arial Rounded MT Bold" charset="0"/>
                <a:ea typeface="MS PGothic" charset="-128"/>
              </a:rPr>
              <a:t>Superfluid Helium</a:t>
            </a:r>
          </a:p>
        </p:txBody>
      </p:sp>
      <p:sp>
        <p:nvSpPr>
          <p:cNvPr id="51202" name="Footer Placeholder 2">
            <a:extLst>
              <a:ext uri="{FF2B5EF4-FFF2-40B4-BE49-F238E27FC236}">
                <a16:creationId xmlns:a16="http://schemas.microsoft.com/office/drawing/2014/main" id="{6FD10908-6C6C-C1AA-D559-343189BFE35E}"/>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a:t>
            </a:r>
          </a:p>
        </p:txBody>
      </p:sp>
      <p:sp>
        <p:nvSpPr>
          <p:cNvPr id="51203" name="Slide Number Placeholder 3">
            <a:extLst>
              <a:ext uri="{FF2B5EF4-FFF2-40B4-BE49-F238E27FC236}">
                <a16:creationId xmlns:a16="http://schemas.microsoft.com/office/drawing/2014/main" id="{1D5E2F04-80A9-269D-0785-E0B243E47BE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953AF8E-8095-6B48-9CB1-D92DE3692191}" type="slidenum">
              <a:rPr lang="en-US" altLang="en-US">
                <a:solidFill>
                  <a:srgbClr val="003399"/>
                </a:solidFill>
                <a:latin typeface="Arial Rounded MT Bold" panose="020F0704030504030204" pitchFamily="34" charset="77"/>
              </a:rPr>
              <a:pPr/>
              <a:t>20</a:t>
            </a:fld>
            <a:endParaRPr lang="en-US" altLang="en-US">
              <a:solidFill>
                <a:srgbClr val="003399"/>
              </a:solidFill>
              <a:latin typeface="Arial Rounded MT Bold" panose="020F0704030504030204" pitchFamily="34" charset="77"/>
            </a:endParaRPr>
          </a:p>
        </p:txBody>
      </p:sp>
      <p:sp>
        <p:nvSpPr>
          <p:cNvPr id="5" name="Rectangle 4">
            <a:extLst>
              <a:ext uri="{FF2B5EF4-FFF2-40B4-BE49-F238E27FC236}">
                <a16:creationId xmlns:a16="http://schemas.microsoft.com/office/drawing/2014/main" id="{04922677-AD19-744F-8F8C-AC325AE5D2C2}"/>
              </a:ext>
            </a:extLst>
          </p:cNvPr>
          <p:cNvSpPr>
            <a:spLocks noChangeArrowheads="1"/>
          </p:cNvSpPr>
          <p:nvPr/>
        </p:nvSpPr>
        <p:spPr bwMode="auto">
          <a:xfrm>
            <a:off x="7753350" y="1323975"/>
            <a:ext cx="173038" cy="478948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Calibri" panose="020F0502020204030204" pitchFamily="34" charset="0"/>
            </a:endParaRPr>
          </a:p>
        </p:txBody>
      </p:sp>
      <p:cxnSp>
        <p:nvCxnSpPr>
          <p:cNvPr id="7" name="Straight Connector 6">
            <a:extLst>
              <a:ext uri="{FF2B5EF4-FFF2-40B4-BE49-F238E27FC236}">
                <a16:creationId xmlns:a16="http://schemas.microsoft.com/office/drawing/2014/main" id="{5AC4CA32-51E6-0A47-9F12-6F8B53159311}"/>
              </a:ext>
            </a:extLst>
          </p:cNvPr>
          <p:cNvCxnSpPr>
            <a:cxnSpLocks noChangeShapeType="1"/>
          </p:cNvCxnSpPr>
          <p:nvPr/>
        </p:nvCxnSpPr>
        <p:spPr bwMode="auto">
          <a:xfrm>
            <a:off x="7839075" y="1323975"/>
            <a:ext cx="347663"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06" name="TextBox 5">
            <a:extLst>
              <a:ext uri="{FF2B5EF4-FFF2-40B4-BE49-F238E27FC236}">
                <a16:creationId xmlns:a16="http://schemas.microsoft.com/office/drawing/2014/main" id="{95CE81D6-1B69-313D-0D56-2C0AFDE7CA69}"/>
              </a:ext>
            </a:extLst>
          </p:cNvPr>
          <p:cNvSpPr txBox="1">
            <a:spLocks noChangeArrowheads="1"/>
          </p:cNvSpPr>
          <p:nvPr/>
        </p:nvSpPr>
        <p:spPr bwMode="auto">
          <a:xfrm>
            <a:off x="8142288" y="2438400"/>
            <a:ext cx="76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2.3K</a:t>
            </a:r>
          </a:p>
        </p:txBody>
      </p:sp>
      <p:sp>
        <p:nvSpPr>
          <p:cNvPr id="51207" name="TextBox 7">
            <a:extLst>
              <a:ext uri="{FF2B5EF4-FFF2-40B4-BE49-F238E27FC236}">
                <a16:creationId xmlns:a16="http://schemas.microsoft.com/office/drawing/2014/main" id="{7A4085C1-38AE-3869-1E7A-7FC0A7664205}"/>
              </a:ext>
            </a:extLst>
          </p:cNvPr>
          <p:cNvSpPr txBox="1">
            <a:spLocks noChangeArrowheads="1"/>
          </p:cNvSpPr>
          <p:nvPr/>
        </p:nvSpPr>
        <p:spPr bwMode="auto">
          <a:xfrm>
            <a:off x="8013700" y="5867400"/>
            <a:ext cx="90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2.17K</a:t>
            </a:r>
          </a:p>
        </p:txBody>
      </p:sp>
      <p:pic>
        <p:nvPicPr>
          <p:cNvPr id="4" name="SuperfluidHelium-converted.mp4">
            <a:hlinkClick r:id="" action="ppaction://media"/>
            <a:extLst>
              <a:ext uri="{FF2B5EF4-FFF2-40B4-BE49-F238E27FC236}">
                <a16:creationId xmlns:a16="http://schemas.microsoft.com/office/drawing/2014/main" id="{BB0A1955-E2D0-506F-7BC7-AA00AE54438B}"/>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06400" y="1323975"/>
            <a:ext cx="69723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2">
            <a:extLst>
              <a:ext uri="{FF2B5EF4-FFF2-40B4-BE49-F238E27FC236}">
                <a16:creationId xmlns:a16="http://schemas.microsoft.com/office/drawing/2014/main" id="{FA38B5E5-D6B6-7205-0913-E1D3D5CB61DA}"/>
              </a:ext>
            </a:extLst>
          </p:cNvPr>
          <p:cNvSpPr txBox="1">
            <a:spLocks noChangeArrowheads="1"/>
          </p:cNvSpPr>
          <p:nvPr/>
        </p:nvSpPr>
        <p:spPr bwMode="auto">
          <a:xfrm>
            <a:off x="228600" y="1981200"/>
            <a:ext cx="876300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fr-CH" altLang="en-US" sz="2400" i="1">
                <a:solidFill>
                  <a:srgbClr val="1F7FA1"/>
                </a:solidFill>
                <a:latin typeface="Arial Rounded MT Bold" panose="020F0704030504030204" pitchFamily="34" charset="77"/>
              </a:rPr>
              <a:t>« In my PhD work in Toronto on superconductivity, I had often seen the sudden cessation of boiling at the lambda temperature T</a:t>
            </a:r>
            <a:r>
              <a:rPr lang="el-GR" altLang="en-US" sz="2400" i="1" baseline="-25000">
                <a:solidFill>
                  <a:srgbClr val="1F7FA1"/>
                </a:solidFill>
                <a:cs typeface="Arial" panose="020B0604020202020204" pitchFamily="34" charset="0"/>
              </a:rPr>
              <a:t>λ</a:t>
            </a:r>
            <a:r>
              <a:rPr lang="fr-CH" altLang="en-US" sz="2400" i="1">
                <a:solidFill>
                  <a:srgbClr val="1F7FA1"/>
                </a:solidFill>
                <a:latin typeface="Arial Rounded MT Bold" panose="020F0704030504030204" pitchFamily="34" charset="77"/>
              </a:rPr>
              <a:t> but had paid it no particular attention. It never occured to me that  it was of fundamental significance. »</a:t>
            </a:r>
          </a:p>
          <a:p>
            <a:pPr algn="r">
              <a:spcBef>
                <a:spcPct val="50000"/>
              </a:spcBef>
            </a:pPr>
            <a:r>
              <a:rPr lang="fr-CH" altLang="en-US">
                <a:solidFill>
                  <a:srgbClr val="1F7FA1"/>
                </a:solidFill>
                <a:latin typeface="Arial Rounded MT Bold" panose="020F0704030504030204" pitchFamily="34" charset="77"/>
              </a:rPr>
              <a:t>			J. Allen, Physics World, November 1988, p 29.</a:t>
            </a:r>
            <a:endParaRPr lang="en-US" altLang="en-US" i="1">
              <a:solidFill>
                <a:srgbClr val="1F7FA1"/>
              </a:solidFill>
              <a:latin typeface="Arial Rounded MT Bold" panose="020F0704030504030204" pitchFamily="34" charset="77"/>
            </a:endParaRPr>
          </a:p>
        </p:txBody>
      </p:sp>
      <p:sp>
        <p:nvSpPr>
          <p:cNvPr id="45060" name="Rectangle 5">
            <a:extLst>
              <a:ext uri="{FF2B5EF4-FFF2-40B4-BE49-F238E27FC236}">
                <a16:creationId xmlns:a16="http://schemas.microsoft.com/office/drawing/2014/main" id="{E4F947BF-2B75-46AC-E4C6-746FDD0C9BFE}"/>
              </a:ext>
            </a:extLst>
          </p:cNvPr>
          <p:cNvSpPr>
            <a:spLocks noGrp="1" noChangeArrowheads="1"/>
          </p:cNvSpPr>
          <p:nvPr>
            <p:ph type="title"/>
          </p:nvPr>
        </p:nvSpPr>
        <p:spPr>
          <a:xfrm>
            <a:off x="457200" y="76200"/>
            <a:ext cx="8229600" cy="646113"/>
          </a:xfrm>
        </p:spPr>
        <p:txBody>
          <a:bodyPr/>
          <a:lstStyle/>
          <a:p>
            <a:pPr eaLnBrk="1" hangingPunct="1">
              <a:defRPr/>
            </a:pPr>
            <a:r>
              <a:t>J. F. Allen</a:t>
            </a:r>
          </a:p>
        </p:txBody>
      </p:sp>
      <p:sp>
        <p:nvSpPr>
          <p:cNvPr id="31748" name="Slide Number Placeholder 5">
            <a:extLst>
              <a:ext uri="{FF2B5EF4-FFF2-40B4-BE49-F238E27FC236}">
                <a16:creationId xmlns:a16="http://schemas.microsoft.com/office/drawing/2014/main" id="{732E2F49-C812-6978-392C-AD3AC396F96A}"/>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5F2115-EBCE-804B-87DB-74835616CCAA}" type="slidenum">
              <a:rPr lang="en-US" altLang="en-US" smtClean="0">
                <a:solidFill>
                  <a:srgbClr val="003399"/>
                </a:solidFill>
                <a:latin typeface="Arial Rounded MT Bold" panose="020F0704030504030204" pitchFamily="34" charset="77"/>
              </a:rPr>
              <a:pPr/>
              <a:t>21</a:t>
            </a:fld>
            <a:endParaRPr lang="en-US" altLang="en-US">
              <a:solidFill>
                <a:srgbClr val="003399"/>
              </a:solidFill>
              <a:latin typeface="Arial Rounded MT Bold" panose="020F0704030504030204" pitchFamily="34" charset="77"/>
            </a:endParaRPr>
          </a:p>
        </p:txBody>
      </p:sp>
      <p:sp>
        <p:nvSpPr>
          <p:cNvPr id="31749" name="Footer Placeholder 6">
            <a:extLst>
              <a:ext uri="{FF2B5EF4-FFF2-40B4-BE49-F238E27FC236}">
                <a16:creationId xmlns:a16="http://schemas.microsoft.com/office/drawing/2014/main" id="{611EC672-B061-D034-E8B0-A2F309D6836F}"/>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3399"/>
                </a:solidFill>
                <a:latin typeface="Arial Rounded MT Bold" panose="020F0704030504030204" pitchFamily="34" charset="77"/>
              </a:rPr>
              <a:t>Lyn Evans – EDMS 997843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5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C130D4C8-11EB-826B-E152-EC9D9D09AE05}"/>
              </a:ext>
            </a:extLst>
          </p:cNvPr>
          <p:cNvSpPr>
            <a:spLocks noGrp="1" noChangeArrowheads="1"/>
          </p:cNvSpPr>
          <p:nvPr>
            <p:ph type="title"/>
          </p:nvPr>
        </p:nvSpPr>
        <p:spPr bwMode="auto">
          <a:xfrm>
            <a:off x="666750" y="85725"/>
            <a:ext cx="7772400" cy="51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ＭＳ Ｐゴシック" panose="020B0600070205080204" pitchFamily="34" charset="-128"/>
              </a:rPr>
              <a:t>equivalent thermal conductivity of He II</a:t>
            </a:r>
          </a:p>
        </p:txBody>
      </p:sp>
      <p:grpSp>
        <p:nvGrpSpPr>
          <p:cNvPr id="54274" name="Group 3">
            <a:extLst>
              <a:ext uri="{FF2B5EF4-FFF2-40B4-BE49-F238E27FC236}">
                <a16:creationId xmlns:a16="http://schemas.microsoft.com/office/drawing/2014/main" id="{246EE084-27B1-20C1-34C4-3E9C9C20414D}"/>
              </a:ext>
            </a:extLst>
          </p:cNvPr>
          <p:cNvGrpSpPr>
            <a:grpSpLocks/>
          </p:cNvGrpSpPr>
          <p:nvPr/>
        </p:nvGrpSpPr>
        <p:grpSpPr bwMode="auto">
          <a:xfrm>
            <a:off x="304800" y="1228725"/>
            <a:ext cx="8458200" cy="5119688"/>
            <a:chOff x="192" y="828"/>
            <a:chExt cx="5328" cy="3225"/>
          </a:xfrm>
        </p:grpSpPr>
        <p:pic>
          <p:nvPicPr>
            <p:cNvPr id="54275" name="Picture 4">
              <a:extLst>
                <a:ext uri="{FF2B5EF4-FFF2-40B4-BE49-F238E27FC236}">
                  <a16:creationId xmlns:a16="http://schemas.microsoft.com/office/drawing/2014/main" id="{075A7C3D-A45B-B9BE-8C03-0BDB38BB2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828"/>
              <a:ext cx="5328" cy="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Line 5">
              <a:extLst>
                <a:ext uri="{FF2B5EF4-FFF2-40B4-BE49-F238E27FC236}">
                  <a16:creationId xmlns:a16="http://schemas.microsoft.com/office/drawing/2014/main" id="{D7AFF712-2E29-837A-EC39-0DB700AB1EA3}"/>
                </a:ext>
              </a:extLst>
            </p:cNvPr>
            <p:cNvSpPr>
              <a:spLocks noChangeShapeType="1"/>
            </p:cNvSpPr>
            <p:nvPr/>
          </p:nvSpPr>
          <p:spPr bwMode="auto">
            <a:xfrm>
              <a:off x="2640" y="3360"/>
              <a:ext cx="1920" cy="0"/>
            </a:xfrm>
            <a:prstGeom prst="line">
              <a:avLst/>
            </a:prstGeom>
            <a:noFill/>
            <a:ln w="38100">
              <a:solidFill>
                <a:srgbClr val="003399"/>
              </a:solidFill>
              <a:round/>
              <a:headEnd/>
              <a:tailEnd/>
            </a:ln>
            <a:extLst>
              <a:ext uri="{909E8E84-426E-40DD-AFC4-6F175D3DCCD1}">
                <a14:hiddenFill xmlns:a14="http://schemas.microsoft.com/office/drawing/2010/main">
                  <a:noFill/>
                </a14:hiddenFill>
              </a:ext>
            </a:extLst>
          </p:spPr>
          <p:txBody>
            <a:bodyPr/>
            <a:lstStyle/>
            <a:p>
              <a:endParaRPr lang="en-FR"/>
            </a:p>
          </p:txBody>
        </p:sp>
        <p:sp>
          <p:nvSpPr>
            <p:cNvPr id="54277" name="Text Box 6">
              <a:extLst>
                <a:ext uri="{FF2B5EF4-FFF2-40B4-BE49-F238E27FC236}">
                  <a16:creationId xmlns:a16="http://schemas.microsoft.com/office/drawing/2014/main" id="{861E1CA5-D18B-EAE7-806C-ABCDE1759F8B}"/>
                </a:ext>
              </a:extLst>
            </p:cNvPr>
            <p:cNvSpPr txBox="1">
              <a:spLocks noChangeArrowheads="1"/>
            </p:cNvSpPr>
            <p:nvPr/>
          </p:nvSpPr>
          <p:spPr bwMode="auto">
            <a:xfrm>
              <a:off x="3350" y="3062"/>
              <a:ext cx="104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3399"/>
                  </a:solidFill>
                  <a:latin typeface="Times New Roman" panose="02020603050405020304" pitchFamily="18" charset="0"/>
                </a:rPr>
                <a:t>OFHC copper</a:t>
              </a:r>
            </a:p>
          </p:txBody>
        </p:sp>
        <p:sp>
          <p:nvSpPr>
            <p:cNvPr id="54278" name="Text Box 7">
              <a:extLst>
                <a:ext uri="{FF2B5EF4-FFF2-40B4-BE49-F238E27FC236}">
                  <a16:creationId xmlns:a16="http://schemas.microsoft.com/office/drawing/2014/main" id="{D7BE15BD-BD67-35C7-76DA-C17F1F91B418}"/>
                </a:ext>
              </a:extLst>
            </p:cNvPr>
            <p:cNvSpPr txBox="1">
              <a:spLocks noChangeArrowheads="1"/>
            </p:cNvSpPr>
            <p:nvPr/>
          </p:nvSpPr>
          <p:spPr bwMode="auto">
            <a:xfrm>
              <a:off x="3470" y="1344"/>
              <a:ext cx="77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FF3300"/>
                  </a:solidFill>
                  <a:latin typeface="Times New Roman" panose="02020603050405020304" pitchFamily="18" charset="0"/>
                </a:rPr>
                <a:t>Helium II</a:t>
              </a:r>
            </a:p>
          </p:txBody>
        </p:sp>
      </p:gr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11">
            <a:extLst>
              <a:ext uri="{FF2B5EF4-FFF2-40B4-BE49-F238E27FC236}">
                <a16:creationId xmlns:a16="http://schemas.microsoft.com/office/drawing/2014/main" id="{8428B33A-10FC-3F02-BD47-BD6623D71CB1}"/>
              </a:ext>
            </a:extLst>
          </p:cNvPr>
          <p:cNvGrpSpPr>
            <a:grpSpLocks/>
          </p:cNvGrpSpPr>
          <p:nvPr/>
        </p:nvGrpSpPr>
        <p:grpSpPr bwMode="auto">
          <a:xfrm>
            <a:off x="755650" y="984250"/>
            <a:ext cx="7561263" cy="5511800"/>
            <a:chOff x="476" y="548"/>
            <a:chExt cx="4763" cy="3472"/>
          </a:xfrm>
        </p:grpSpPr>
        <p:pic>
          <p:nvPicPr>
            <p:cNvPr id="55300" name="Picture 9" descr="std_temp_pres_graph">
              <a:extLst>
                <a:ext uri="{FF2B5EF4-FFF2-40B4-BE49-F238E27FC236}">
                  <a16:creationId xmlns:a16="http://schemas.microsoft.com/office/drawing/2014/main" id="{DA892061-4F1D-9A9B-B1C0-6185A1EDA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 y="548"/>
              <a:ext cx="4763" cy="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1" name="Group 10">
              <a:extLst>
                <a:ext uri="{FF2B5EF4-FFF2-40B4-BE49-F238E27FC236}">
                  <a16:creationId xmlns:a16="http://schemas.microsoft.com/office/drawing/2014/main" id="{C98C1C52-3B46-8B9C-BB50-740BED0B374D}"/>
                </a:ext>
              </a:extLst>
            </p:cNvPr>
            <p:cNvGrpSpPr>
              <a:grpSpLocks/>
            </p:cNvGrpSpPr>
            <p:nvPr/>
          </p:nvGrpSpPr>
          <p:grpSpPr bwMode="auto">
            <a:xfrm>
              <a:off x="975" y="2387"/>
              <a:ext cx="3765" cy="272"/>
              <a:chOff x="975" y="2795"/>
              <a:chExt cx="3765" cy="272"/>
            </a:xfrm>
          </p:grpSpPr>
          <p:sp>
            <p:nvSpPr>
              <p:cNvPr id="55302" name="Line 4">
                <a:extLst>
                  <a:ext uri="{FF2B5EF4-FFF2-40B4-BE49-F238E27FC236}">
                    <a16:creationId xmlns:a16="http://schemas.microsoft.com/office/drawing/2014/main" id="{5069A9B1-2757-7985-824A-72A7B3749A05}"/>
                  </a:ext>
                </a:extLst>
              </p:cNvPr>
              <p:cNvSpPr>
                <a:spLocks noChangeShapeType="1"/>
              </p:cNvSpPr>
              <p:nvPr/>
            </p:nvSpPr>
            <p:spPr bwMode="auto">
              <a:xfrm>
                <a:off x="975" y="3067"/>
                <a:ext cx="3765" cy="0"/>
              </a:xfrm>
              <a:prstGeom prst="line">
                <a:avLst/>
              </a:prstGeom>
              <a:noFill/>
              <a:ln w="317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FR"/>
              </a:p>
            </p:txBody>
          </p:sp>
          <p:sp>
            <p:nvSpPr>
              <p:cNvPr id="55303" name="Text Box 5">
                <a:extLst>
                  <a:ext uri="{FF2B5EF4-FFF2-40B4-BE49-F238E27FC236}">
                    <a16:creationId xmlns:a16="http://schemas.microsoft.com/office/drawing/2014/main" id="{C34E79C2-C21F-1996-AF2D-9DF41DE46052}"/>
                  </a:ext>
                </a:extLst>
              </p:cNvPr>
              <p:cNvSpPr txBox="1">
                <a:spLocks noChangeArrowheads="1"/>
              </p:cNvSpPr>
              <p:nvPr/>
            </p:nvSpPr>
            <p:spPr bwMode="auto">
              <a:xfrm>
                <a:off x="2627" y="2795"/>
                <a:ext cx="6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fr-CH" altLang="en-US" sz="1600" b="1">
                    <a:solidFill>
                      <a:srgbClr val="FF0000"/>
                    </a:solidFill>
                    <a:latin typeface="Tahoma" panose="020B0604030504040204" pitchFamily="34" charset="0"/>
                  </a:rPr>
                  <a:t>3.3 km</a:t>
                </a:r>
                <a:endParaRPr lang="en-US" altLang="en-US" sz="1600" b="1">
                  <a:solidFill>
                    <a:srgbClr val="FF0000"/>
                  </a:solidFill>
                  <a:latin typeface="Tahoma" panose="020B0604030504040204" pitchFamily="34" charset="0"/>
                </a:endParaRPr>
              </a:p>
            </p:txBody>
          </p:sp>
        </p:grpSp>
      </p:grpSp>
      <p:sp>
        <p:nvSpPr>
          <p:cNvPr id="55298" name="Rectangle 6">
            <a:extLst>
              <a:ext uri="{FF2B5EF4-FFF2-40B4-BE49-F238E27FC236}">
                <a16:creationId xmlns:a16="http://schemas.microsoft.com/office/drawing/2014/main" id="{DECCF353-1726-7E58-EEE6-C2FF350A1F57}"/>
              </a:ext>
            </a:extLst>
          </p:cNvPr>
          <p:cNvSpPr>
            <a:spLocks noGrp="1" noChangeArrowheads="1"/>
          </p:cNvSpPr>
          <p:nvPr>
            <p:ph type="title"/>
          </p:nvPr>
        </p:nvSpPr>
        <p:spPr bwMode="auto">
          <a:xfrm>
            <a:off x="0" y="0"/>
            <a:ext cx="9144000" cy="736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CH" altLang="en-US" sz="3200">
                <a:ea typeface="ＭＳ Ｐゴシック" panose="020B0600070205080204" pitchFamily="34" charset="-128"/>
              </a:rPr>
              <a:t>Cryogenic operation of LHC sector</a:t>
            </a:r>
            <a:endParaRPr lang="en-US" altLang="en-US" sz="3200">
              <a:ea typeface="ＭＳ Ｐゴシック" panose="020B0600070205080204" pitchFamily="34" charset="-128"/>
            </a:endParaRPr>
          </a:p>
        </p:txBody>
      </p:sp>
      <p:sp>
        <p:nvSpPr>
          <p:cNvPr id="10" name="Footer Placeholder 4">
            <a:extLst>
              <a:ext uri="{FF2B5EF4-FFF2-40B4-BE49-F238E27FC236}">
                <a16:creationId xmlns:a16="http://schemas.microsoft.com/office/drawing/2014/main" id="{1FE7FF6F-6DC2-2092-1F58-973E7C77B5EE}"/>
              </a:ext>
            </a:extLst>
          </p:cNvPr>
          <p:cNvSpPr>
            <a:spLocks noGrp="1"/>
          </p:cNvSpPr>
          <p:nvPr>
            <p:ph type="ftr" sz="quarter" idx="10"/>
          </p:nvPr>
        </p:nvSpPr>
        <p:spPr bwMode="auto">
          <a:ln>
            <a:miter lim="800000"/>
            <a:headEnd/>
            <a:tailEnd/>
          </a:ln>
        </p:spPr>
        <p:txBody>
          <a:bodyPr wrap="square" numCol="1" anchorCtr="0" compatLnSpc="1">
            <a:prstTxWarp prst="textNoShape">
              <a:avLst/>
            </a:prstTxWarp>
          </a:bodyPr>
          <a:lstStyle/>
          <a:p>
            <a:pPr>
              <a:defRPr/>
            </a:pPr>
            <a:r>
              <a:rPr>
                <a:solidFill>
                  <a:srgbClr val="17375E"/>
                </a:solidFill>
              </a:rPr>
              <a:t>L. Evans  - EDMS 1075090</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a:extLst>
              <a:ext uri="{FF2B5EF4-FFF2-40B4-BE49-F238E27FC236}">
                <a16:creationId xmlns:a16="http://schemas.microsoft.com/office/drawing/2014/main" id="{8F29426F-2598-2246-86A8-90557C5105FC}"/>
              </a:ext>
            </a:extLst>
          </p:cNvPr>
          <p:cNvSpPr>
            <a:spLocks noGrp="1" noChangeArrowheads="1"/>
          </p:cNvSpPr>
          <p:nvPr>
            <p:ph type="title"/>
          </p:nvPr>
        </p:nvSpPr>
        <p:spPr bwMode="auto">
          <a:xfrm>
            <a:off x="457200" y="76200"/>
            <a:ext cx="8229600" cy="523875"/>
          </a:xfrm>
          <a:ln>
            <a:miter lim="800000"/>
            <a:headEnd/>
            <a:tailEnd/>
          </a:ln>
        </p:spPr>
        <p:txBody>
          <a:bodyPr numCol="1" anchor="t" anchorCtr="0" compatLnSpc="1">
            <a:prstTxWarp prst="textNoShape">
              <a:avLst/>
            </a:prstTxWarp>
          </a:bodyPr>
          <a:lstStyle/>
          <a:p>
            <a:pPr eaLnBrk="1" hangingPunct="1">
              <a:defRPr/>
            </a:pPr>
            <a:r>
              <a:rPr lang="fr-CH" sz="2800" err="1"/>
              <a:t>Manufacturing</a:t>
            </a:r>
            <a:r>
              <a:rPr lang="fr-CH" sz="2800"/>
              <a:t> of </a:t>
            </a:r>
            <a:r>
              <a:rPr lang="fr-CH" sz="2800" err="1"/>
              <a:t>superconducting</a:t>
            </a:r>
            <a:r>
              <a:rPr lang="fr-CH" sz="2800"/>
              <a:t> </a:t>
            </a:r>
            <a:r>
              <a:rPr lang="fr-CH" sz="2800" err="1"/>
              <a:t>coils</a:t>
            </a:r>
            <a:endParaRPr sz="2800"/>
          </a:p>
        </p:txBody>
      </p:sp>
      <p:sp>
        <p:nvSpPr>
          <p:cNvPr id="57346" name="Slide Number Placeholder 7">
            <a:extLst>
              <a:ext uri="{FF2B5EF4-FFF2-40B4-BE49-F238E27FC236}">
                <a16:creationId xmlns:a16="http://schemas.microsoft.com/office/drawing/2014/main" id="{2C3C1634-1595-1E4A-DBA2-5924FFCDE0BB}"/>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A2F29F-62FB-9E43-91BD-231658684D6E}" type="slidenum">
              <a:rPr lang="en-US" altLang="en-US">
                <a:solidFill>
                  <a:srgbClr val="003399"/>
                </a:solidFill>
                <a:latin typeface="Arial Rounded MT Bold" panose="020F0704030504030204" pitchFamily="34" charset="77"/>
              </a:rPr>
              <a:pPr/>
              <a:t>24</a:t>
            </a:fld>
            <a:endParaRPr lang="en-US" altLang="en-US">
              <a:solidFill>
                <a:srgbClr val="003399"/>
              </a:solidFill>
              <a:latin typeface="Arial Rounded MT Bold" panose="020F0704030504030204" pitchFamily="34" charset="77"/>
            </a:endParaRPr>
          </a:p>
        </p:txBody>
      </p:sp>
      <p:pic>
        <p:nvPicPr>
          <p:cNvPr id="57347" name="Picture 3" descr="Dipole_head">
            <a:extLst>
              <a:ext uri="{FF2B5EF4-FFF2-40B4-BE49-F238E27FC236}">
                <a16:creationId xmlns:a16="http://schemas.microsoft.com/office/drawing/2014/main" id="{B9DD2076-426F-1A36-18E1-3E0306117131}"/>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4572000" y="1279525"/>
            <a:ext cx="3429000" cy="274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Coil_ansaldo">
            <a:extLst>
              <a:ext uri="{FF2B5EF4-FFF2-40B4-BE49-F238E27FC236}">
                <a16:creationId xmlns:a16="http://schemas.microsoft.com/office/drawing/2014/main" id="{B49B79C2-FEC4-A5CA-92E7-B5363B538095}"/>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4038600" y="3124200"/>
            <a:ext cx="4800600" cy="3143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a:extLst>
              <a:ext uri="{FF2B5EF4-FFF2-40B4-BE49-F238E27FC236}">
                <a16:creationId xmlns:a16="http://schemas.microsoft.com/office/drawing/2014/main" id="{96DA5D56-3BFA-AA82-C4E1-E03E51D92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79525"/>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Footer Placeholder 8">
            <a:extLst>
              <a:ext uri="{FF2B5EF4-FFF2-40B4-BE49-F238E27FC236}">
                <a16:creationId xmlns:a16="http://schemas.microsoft.com/office/drawing/2014/main" id="{F4DF0092-2B8B-BA86-C939-1DBA6779CA1E}"/>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a:extLst>
              <a:ext uri="{FF2B5EF4-FFF2-40B4-BE49-F238E27FC236}">
                <a16:creationId xmlns:a16="http://schemas.microsoft.com/office/drawing/2014/main" id="{AD7B1F24-4C73-8445-9BE8-95143C6C45C5}"/>
              </a:ext>
            </a:extLst>
          </p:cNvPr>
          <p:cNvSpPr>
            <a:spLocks noGrp="1" noChangeArrowheads="1"/>
          </p:cNvSpPr>
          <p:nvPr>
            <p:ph type="title"/>
          </p:nvPr>
        </p:nvSpPr>
        <p:spPr bwMode="auto">
          <a:xfrm>
            <a:off x="457200" y="76200"/>
            <a:ext cx="8229600" cy="584200"/>
          </a:xfrm>
          <a:ln>
            <a:miter lim="800000"/>
            <a:headEnd/>
            <a:tailEnd/>
          </a:ln>
        </p:spPr>
        <p:txBody>
          <a:bodyPr numCol="1" anchor="t" anchorCtr="0" compatLnSpc="1">
            <a:prstTxWarp prst="textNoShape">
              <a:avLst/>
            </a:prstTxWarp>
          </a:bodyPr>
          <a:lstStyle/>
          <a:p>
            <a:pPr eaLnBrk="1" hangingPunct="1">
              <a:defRPr/>
            </a:pPr>
            <a:r>
              <a:rPr lang="fr-CH" sz="3200" err="1"/>
              <a:t>Assembly</a:t>
            </a:r>
            <a:r>
              <a:rPr lang="fr-CH" sz="3200"/>
              <a:t> of </a:t>
            </a:r>
            <a:r>
              <a:rPr lang="fr-CH" sz="3200" err="1"/>
              <a:t>dipole</a:t>
            </a:r>
            <a:r>
              <a:rPr lang="fr-CH" sz="3200"/>
              <a:t> cold masses</a:t>
            </a:r>
            <a:endParaRPr sz="3200"/>
          </a:p>
        </p:txBody>
      </p:sp>
      <p:sp>
        <p:nvSpPr>
          <p:cNvPr id="58370" name="Slide Number Placeholder 6">
            <a:extLst>
              <a:ext uri="{FF2B5EF4-FFF2-40B4-BE49-F238E27FC236}">
                <a16:creationId xmlns:a16="http://schemas.microsoft.com/office/drawing/2014/main" id="{22D891D1-2EE9-5EA9-7961-81EE3127F52C}"/>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A8A1F55-AFC4-214C-9155-B92683CC3514}" type="slidenum">
              <a:rPr lang="en-US" altLang="en-US">
                <a:solidFill>
                  <a:srgbClr val="003399"/>
                </a:solidFill>
                <a:latin typeface="Arial Rounded MT Bold" panose="020F0704030504030204" pitchFamily="34" charset="77"/>
              </a:rPr>
              <a:pPr/>
              <a:t>25</a:t>
            </a:fld>
            <a:endParaRPr lang="en-US" altLang="en-US">
              <a:solidFill>
                <a:srgbClr val="003399"/>
              </a:solidFill>
              <a:latin typeface="Arial Rounded MT Bold" panose="020F0704030504030204" pitchFamily="34" charset="77"/>
            </a:endParaRPr>
          </a:p>
        </p:txBody>
      </p:sp>
      <p:graphicFrame>
        <p:nvGraphicFramePr>
          <p:cNvPr id="58371" name="Object 3">
            <a:extLst>
              <a:ext uri="{FF2B5EF4-FFF2-40B4-BE49-F238E27FC236}">
                <a16:creationId xmlns:a16="http://schemas.microsoft.com/office/drawing/2014/main" id="{B0167C8D-4F38-61C6-A705-4B0D5F20BBCB}"/>
              </a:ext>
            </a:extLst>
          </p:cNvPr>
          <p:cNvGraphicFramePr>
            <a:graphicFrameLocks noGrp="1" noChangeAspect="1"/>
          </p:cNvGraphicFramePr>
          <p:nvPr>
            <p:ph sz="half" idx="4294967295"/>
          </p:nvPr>
        </p:nvGraphicFramePr>
        <p:xfrm>
          <a:off x="381000" y="1196975"/>
          <a:ext cx="3810000" cy="3732213"/>
        </p:xfrm>
        <a:graphic>
          <a:graphicData uri="http://schemas.openxmlformats.org/presentationml/2006/ole">
            <mc:AlternateContent xmlns:mc="http://schemas.openxmlformats.org/markup-compatibility/2006">
              <mc:Choice xmlns:v="urn:schemas-microsoft-com:vml" Requires="v">
                <p:oleObj name="Photo Editor Photo" r:id="rId2" imgW="15557500" imgH="15240000" progId="MSPhotoEd.3">
                  <p:embed/>
                </p:oleObj>
              </mc:Choice>
              <mc:Fallback>
                <p:oleObj name="Photo Editor Photo" r:id="rId2" imgW="15557500" imgH="15240000" progId="MSPhotoEd.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96975"/>
                        <a:ext cx="3810000" cy="373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58372" name="Picture 4">
            <a:extLst>
              <a:ext uri="{FF2B5EF4-FFF2-40B4-BE49-F238E27FC236}">
                <a16:creationId xmlns:a16="http://schemas.microsoft.com/office/drawing/2014/main" id="{0E08C9CA-B2A5-DA03-17EB-DD318ED1960C}"/>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4191000" y="3027363"/>
            <a:ext cx="4495800" cy="3373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a:extLst>
              <a:ext uri="{FF2B5EF4-FFF2-40B4-BE49-F238E27FC236}">
                <a16:creationId xmlns:a16="http://schemas.microsoft.com/office/drawing/2014/main" id="{B4D074F0-E1D1-6289-46A9-9344B05EB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196975"/>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Footer Placeholder 8">
            <a:extLst>
              <a:ext uri="{FF2B5EF4-FFF2-40B4-BE49-F238E27FC236}">
                <a16:creationId xmlns:a16="http://schemas.microsoft.com/office/drawing/2014/main" id="{BC904C48-A76F-0D2A-FBCA-37613FBBDF8C}"/>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descr="0403011_01">
            <a:extLst>
              <a:ext uri="{FF2B5EF4-FFF2-40B4-BE49-F238E27FC236}">
                <a16:creationId xmlns:a16="http://schemas.microsoft.com/office/drawing/2014/main" id="{8BB32039-DCCD-17AA-5C6E-78843F228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24000"/>
            <a:ext cx="8664575"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4">
            <a:extLst>
              <a:ext uri="{FF2B5EF4-FFF2-40B4-BE49-F238E27FC236}">
                <a16:creationId xmlns:a16="http://schemas.microsoft.com/office/drawing/2014/main" id="{3A8B2B2B-C1FB-1B44-90D5-99DE29DAB618}"/>
              </a:ext>
            </a:extLst>
          </p:cNvPr>
          <p:cNvSpPr>
            <a:spLocks noGrp="1"/>
          </p:cNvSpPr>
          <p:nvPr>
            <p:ph type="title"/>
          </p:nvPr>
        </p:nvSpPr>
        <p:spPr>
          <a:xfrm>
            <a:off x="457200" y="76200"/>
            <a:ext cx="8229600" cy="646113"/>
          </a:xfrm>
        </p:spPr>
        <p:txBody>
          <a:bodyPr vert="horz" lIns="91440" tIns="45720" rIns="91440" bIns="45720" numCol="1" anchor="t" anchorCtr="0" compatLnSpc="1">
            <a:prstTxWarp prst="textNoShape">
              <a:avLst/>
            </a:prstTxWarp>
          </a:bodyPr>
          <a:lstStyle/>
          <a:p>
            <a:pPr eaLnBrk="1" hangingPunct="1">
              <a:defRPr/>
            </a:pPr>
            <a:r>
              <a:rPr lang="fr-FR" altLang="x-none">
                <a:ln>
                  <a:noFill/>
                </a:ln>
                <a:effectLst>
                  <a:outerShdw blurRad="38100" dist="38100" dir="2700000" algn="tl">
                    <a:srgbClr val="C0C0C0"/>
                  </a:outerShdw>
                </a:effectLst>
                <a:latin typeface="Arial Rounded MT Bold" charset="0"/>
                <a:ea typeface="ＭＳ Ｐゴシック" charset="-128"/>
              </a:rPr>
              <a:t>Cryogenic test benches</a:t>
            </a:r>
          </a:p>
        </p:txBody>
      </p:sp>
      <p:sp>
        <p:nvSpPr>
          <p:cNvPr id="59395" name="Slide Number Placeholder 5">
            <a:extLst>
              <a:ext uri="{FF2B5EF4-FFF2-40B4-BE49-F238E27FC236}">
                <a16:creationId xmlns:a16="http://schemas.microsoft.com/office/drawing/2014/main" id="{FF097881-A489-F902-7E57-1932D974E388}"/>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F18161-E740-0B41-8C49-8D0BECB69FB6}" type="slidenum">
              <a:rPr lang="en-US" altLang="en-US">
                <a:solidFill>
                  <a:srgbClr val="003399"/>
                </a:solidFill>
                <a:latin typeface="Arial Rounded MT Bold" panose="020F0704030504030204" pitchFamily="34" charset="77"/>
              </a:rPr>
              <a:pPr/>
              <a:t>26</a:t>
            </a:fld>
            <a:endParaRPr lang="en-US" altLang="en-US">
              <a:solidFill>
                <a:srgbClr val="003399"/>
              </a:solidFill>
              <a:latin typeface="Arial Rounded MT Bold" panose="020F0704030504030204" pitchFamily="34" charset="77"/>
            </a:endParaRPr>
          </a:p>
        </p:txBody>
      </p:sp>
      <p:sp>
        <p:nvSpPr>
          <p:cNvPr id="59396" name="Footer Placeholder 6">
            <a:extLst>
              <a:ext uri="{FF2B5EF4-FFF2-40B4-BE49-F238E27FC236}">
                <a16:creationId xmlns:a16="http://schemas.microsoft.com/office/drawing/2014/main" id="{81057047-EFB3-5737-0678-73F2A79C9F39}"/>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 – EDMS 1057805</a:t>
            </a:r>
          </a:p>
        </p:txBody>
      </p:sp>
      <p:pic>
        <p:nvPicPr>
          <p:cNvPr id="59397" name="Picture 10">
            <a:extLst>
              <a:ext uri="{FF2B5EF4-FFF2-40B4-BE49-F238E27FC236}">
                <a16:creationId xmlns:a16="http://schemas.microsoft.com/office/drawing/2014/main" id="{CDF9DB1D-F016-D943-621F-283B36C4A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0325"/>
            <a:ext cx="14811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last magnet">
            <a:extLst>
              <a:ext uri="{FF2B5EF4-FFF2-40B4-BE49-F238E27FC236}">
                <a16:creationId xmlns:a16="http://schemas.microsoft.com/office/drawing/2014/main" id="{D753DE2F-8DEB-8482-CA1D-E5EF909D9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831975"/>
            <a:ext cx="4968875"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3" descr="0704009_02-A5-at-72-dpi">
            <a:extLst>
              <a:ext uri="{FF2B5EF4-FFF2-40B4-BE49-F238E27FC236}">
                <a16:creationId xmlns:a16="http://schemas.microsoft.com/office/drawing/2014/main" id="{D81135CB-3233-542F-30C3-FBB83A091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418"/>
          <a:stretch>
            <a:fillRect/>
          </a:stretch>
        </p:blipFill>
        <p:spPr bwMode="auto">
          <a:xfrm>
            <a:off x="5219700" y="1169988"/>
            <a:ext cx="374650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a:extLst>
              <a:ext uri="{FF2B5EF4-FFF2-40B4-BE49-F238E27FC236}">
                <a16:creationId xmlns:a16="http://schemas.microsoft.com/office/drawing/2014/main" id="{B271BB93-85EC-7444-BE24-7A74C2C06D60}"/>
              </a:ext>
            </a:extLst>
          </p:cNvPr>
          <p:cNvSpPr>
            <a:spLocks noGrp="1" noChangeArrowheads="1"/>
          </p:cNvSpPr>
          <p:nvPr>
            <p:ph type="title"/>
          </p:nvPr>
        </p:nvSpPr>
        <p:spPr>
          <a:xfrm>
            <a:off x="457200" y="76200"/>
            <a:ext cx="8229600" cy="646113"/>
          </a:xfrm>
        </p:spPr>
        <p:txBody>
          <a:bodyPr/>
          <a:lstStyle/>
          <a:p>
            <a:pPr eaLnBrk="1" hangingPunct="1">
              <a:defRPr/>
            </a:pPr>
            <a:r>
              <a:rPr lang="fr-CH"/>
              <a:t>Magnet descent into the tunnel</a:t>
            </a:r>
            <a:endParaRPr/>
          </a:p>
        </p:txBody>
      </p:sp>
      <p:sp>
        <p:nvSpPr>
          <p:cNvPr id="60420" name="Slide Number Placeholder 6">
            <a:extLst>
              <a:ext uri="{FF2B5EF4-FFF2-40B4-BE49-F238E27FC236}">
                <a16:creationId xmlns:a16="http://schemas.microsoft.com/office/drawing/2014/main" id="{1995CCB2-2D61-EA6D-1F2B-9D9E131AB406}"/>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CEAFBDF-F847-014A-A1CD-FEC825D5ED7D}" type="slidenum">
              <a:rPr lang="en-US" altLang="en-US">
                <a:solidFill>
                  <a:srgbClr val="003399"/>
                </a:solidFill>
                <a:latin typeface="Arial Rounded MT Bold" panose="020F0704030504030204" pitchFamily="34" charset="77"/>
              </a:rPr>
              <a:pPr/>
              <a:t>27</a:t>
            </a:fld>
            <a:endParaRPr lang="en-US" altLang="en-US">
              <a:solidFill>
                <a:srgbClr val="003399"/>
              </a:solidFill>
              <a:latin typeface="Arial Rounded MT Bold" panose="020F0704030504030204" pitchFamily="34" charset="77"/>
            </a:endParaRPr>
          </a:p>
        </p:txBody>
      </p:sp>
      <p:sp>
        <p:nvSpPr>
          <p:cNvPr id="60421" name="Footer Placeholder 7">
            <a:extLst>
              <a:ext uri="{FF2B5EF4-FFF2-40B4-BE49-F238E27FC236}">
                <a16:creationId xmlns:a16="http://schemas.microsoft.com/office/drawing/2014/main" id="{DF3F95B8-E34F-D093-C6D2-A178FB0FBF97}"/>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 – EDMS 1057805</a:t>
            </a:r>
          </a:p>
        </p:txBody>
      </p:sp>
      <p:pic>
        <p:nvPicPr>
          <p:cNvPr id="60422" name="Picture 10">
            <a:extLst>
              <a:ext uri="{FF2B5EF4-FFF2-40B4-BE49-F238E27FC236}">
                <a16:creationId xmlns:a16="http://schemas.microsoft.com/office/drawing/2014/main" id="{DA1293DB-F437-B6BA-8D27-F223E4358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10325"/>
            <a:ext cx="14811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B7A3689-763D-B048-8C5C-17B304365088}"/>
              </a:ext>
            </a:extLst>
          </p:cNvPr>
          <p:cNvSpPr>
            <a:spLocks noGrp="1" noChangeArrowheads="1"/>
          </p:cNvSpPr>
          <p:nvPr>
            <p:ph type="title"/>
          </p:nvPr>
        </p:nvSpPr>
        <p:spPr>
          <a:xfrm>
            <a:off x="533400" y="1752600"/>
            <a:ext cx="2743200" cy="3416300"/>
          </a:xfrm>
        </p:spPr>
        <p:txBody>
          <a:bodyPr vert="horz" lIns="91440" tIns="45720" rIns="91440" bIns="45720" numCol="1" anchor="t" anchorCtr="0" compatLnSpc="1">
            <a:prstTxWarp prst="textNoShape">
              <a:avLst/>
            </a:prstTxWarp>
          </a:bodyPr>
          <a:lstStyle/>
          <a:p>
            <a:pPr eaLnBrk="1" hangingPunct="1">
              <a:spcBef>
                <a:spcPct val="50000"/>
              </a:spcBef>
              <a:defRPr/>
            </a:pPr>
            <a:r>
              <a:rPr altLang="x-none">
                <a:ln>
                  <a:noFill/>
                </a:ln>
                <a:solidFill>
                  <a:srgbClr val="003399"/>
                </a:solidFill>
                <a:effectLst>
                  <a:outerShdw blurRad="38100" dist="38100" dir="2700000" algn="tl">
                    <a:srgbClr val="C0C0C0"/>
                  </a:outerShdw>
                </a:effectLst>
                <a:latin typeface="Arial Rounded MT Bold" charset="0"/>
                <a:ea typeface="ＭＳ Ｐゴシック" charset="-128"/>
              </a:rPr>
              <a:t>Transport in the tunnel with an optical guided vehicle</a:t>
            </a:r>
          </a:p>
        </p:txBody>
      </p:sp>
      <p:pic>
        <p:nvPicPr>
          <p:cNvPr id="61442" name="Picture 3">
            <a:extLst>
              <a:ext uri="{FF2B5EF4-FFF2-40B4-BE49-F238E27FC236}">
                <a16:creationId xmlns:a16="http://schemas.microsoft.com/office/drawing/2014/main" id="{3E16D5AF-051B-AC2E-C809-847C3A8DF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182563"/>
            <a:ext cx="4725987" cy="630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Slide Number Placeholder 5">
            <a:extLst>
              <a:ext uri="{FF2B5EF4-FFF2-40B4-BE49-F238E27FC236}">
                <a16:creationId xmlns:a16="http://schemas.microsoft.com/office/drawing/2014/main" id="{D19D337B-078B-53D6-6BF4-7A977F19AA28}"/>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579B2C-8F6D-6541-9965-6FE5A548157A}" type="slidenum">
              <a:rPr lang="en-US" altLang="en-US">
                <a:solidFill>
                  <a:srgbClr val="003399"/>
                </a:solidFill>
                <a:latin typeface="Arial Rounded MT Bold" panose="020F0704030504030204" pitchFamily="34" charset="77"/>
              </a:rPr>
              <a:pPr/>
              <a:t>28</a:t>
            </a:fld>
            <a:endParaRPr lang="en-US" altLang="en-US">
              <a:solidFill>
                <a:srgbClr val="003399"/>
              </a:solidFill>
              <a:latin typeface="Arial Rounded MT Bold" panose="020F0704030504030204" pitchFamily="34" charset="77"/>
            </a:endParaRPr>
          </a:p>
        </p:txBody>
      </p:sp>
      <p:sp>
        <p:nvSpPr>
          <p:cNvPr id="61444" name="Footer Placeholder 6">
            <a:extLst>
              <a:ext uri="{FF2B5EF4-FFF2-40B4-BE49-F238E27FC236}">
                <a16:creationId xmlns:a16="http://schemas.microsoft.com/office/drawing/2014/main" id="{08D8C4BF-5CD2-5AF5-0FD6-970E01526E19}"/>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 – EDMS 1057805</a:t>
            </a:r>
          </a:p>
        </p:txBody>
      </p:sp>
      <p:pic>
        <p:nvPicPr>
          <p:cNvPr id="61445" name="Picture 10">
            <a:extLst>
              <a:ext uri="{FF2B5EF4-FFF2-40B4-BE49-F238E27FC236}">
                <a16:creationId xmlns:a16="http://schemas.microsoft.com/office/drawing/2014/main" id="{190677B5-65AD-F31A-4AF8-B948917CE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0325"/>
            <a:ext cx="14811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0503018_03">
            <a:extLst>
              <a:ext uri="{FF2B5EF4-FFF2-40B4-BE49-F238E27FC236}">
                <a16:creationId xmlns:a16="http://schemas.microsoft.com/office/drawing/2014/main" id="{A974FA69-278B-4E3E-6C47-BB541ECA2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162050"/>
            <a:ext cx="7805738"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3">
            <a:extLst>
              <a:ext uri="{FF2B5EF4-FFF2-40B4-BE49-F238E27FC236}">
                <a16:creationId xmlns:a16="http://schemas.microsoft.com/office/drawing/2014/main" id="{E301F6EB-D77A-B748-8507-457B6D28A51A}"/>
              </a:ext>
            </a:extLst>
          </p:cNvPr>
          <p:cNvSpPr>
            <a:spLocks noGrp="1"/>
          </p:cNvSpPr>
          <p:nvPr>
            <p:ph type="title"/>
          </p:nvPr>
        </p:nvSpPr>
        <p:spPr>
          <a:xfrm>
            <a:off x="457200" y="76200"/>
            <a:ext cx="8229600" cy="646113"/>
          </a:xfrm>
        </p:spPr>
        <p:txBody>
          <a:bodyPr vert="horz" lIns="91440" tIns="45720" rIns="91440" bIns="45720" numCol="1" anchor="t" anchorCtr="0" compatLnSpc="1">
            <a:prstTxWarp prst="textNoShape">
              <a:avLst/>
            </a:prstTxWarp>
          </a:bodyPr>
          <a:lstStyle/>
          <a:p>
            <a:pPr eaLnBrk="1" hangingPunct="1">
              <a:defRPr/>
            </a:pPr>
            <a:r>
              <a:rPr altLang="x-none">
                <a:ln>
                  <a:noFill/>
                </a:ln>
                <a:effectLst>
                  <a:outerShdw blurRad="38100" dist="38100" dir="2700000" algn="tl">
                    <a:srgbClr val="C0C0C0"/>
                  </a:outerShdw>
                </a:effectLst>
                <a:latin typeface="Arial Rounded MT Bold" charset="0"/>
                <a:ea typeface="ＭＳ Ｐゴシック" charset="-128"/>
              </a:rPr>
              <a:t>Transfer on jacks</a:t>
            </a:r>
          </a:p>
        </p:txBody>
      </p:sp>
      <p:sp>
        <p:nvSpPr>
          <p:cNvPr id="62467" name="Slide Number Placeholder 5">
            <a:extLst>
              <a:ext uri="{FF2B5EF4-FFF2-40B4-BE49-F238E27FC236}">
                <a16:creationId xmlns:a16="http://schemas.microsoft.com/office/drawing/2014/main" id="{14FAB0E0-14D2-49DD-8FA4-925B83248F44}"/>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B7A9402-EFF5-B045-BD2C-A6AED2B3600A}" type="slidenum">
              <a:rPr lang="en-US" altLang="en-US">
                <a:solidFill>
                  <a:srgbClr val="003399"/>
                </a:solidFill>
                <a:latin typeface="Arial Rounded MT Bold" panose="020F0704030504030204" pitchFamily="34" charset="77"/>
              </a:rPr>
              <a:pPr/>
              <a:t>29</a:t>
            </a:fld>
            <a:endParaRPr lang="en-US" altLang="en-US">
              <a:solidFill>
                <a:srgbClr val="003399"/>
              </a:solidFill>
              <a:latin typeface="Arial Rounded MT Bold" panose="020F0704030504030204" pitchFamily="34" charset="77"/>
            </a:endParaRPr>
          </a:p>
        </p:txBody>
      </p:sp>
      <p:sp>
        <p:nvSpPr>
          <p:cNvPr id="62468" name="Footer Placeholder 6">
            <a:extLst>
              <a:ext uri="{FF2B5EF4-FFF2-40B4-BE49-F238E27FC236}">
                <a16:creationId xmlns:a16="http://schemas.microsoft.com/office/drawing/2014/main" id="{36D977A7-82C6-2590-3CC0-1C97A9626349}"/>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 – EDMS 1057805</a:t>
            </a:r>
          </a:p>
        </p:txBody>
      </p:sp>
      <p:pic>
        <p:nvPicPr>
          <p:cNvPr id="62469" name="Picture 10">
            <a:extLst>
              <a:ext uri="{FF2B5EF4-FFF2-40B4-BE49-F238E27FC236}">
                <a16:creationId xmlns:a16="http://schemas.microsoft.com/office/drawing/2014/main" id="{DC5A30E5-0DEF-BDD8-856F-234E143EA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0325"/>
            <a:ext cx="14811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2BA0-270B-F148-85ED-6252920054E3}"/>
              </a:ext>
            </a:extLst>
          </p:cNvPr>
          <p:cNvSpPr>
            <a:spLocks noGrp="1"/>
          </p:cNvSpPr>
          <p:nvPr>
            <p:ph type="title"/>
          </p:nvPr>
        </p:nvSpPr>
        <p:spPr>
          <a:xfrm>
            <a:off x="319730" y="1206444"/>
            <a:ext cx="8493725" cy="687737"/>
          </a:xfrm>
        </p:spPr>
        <p:txBody>
          <a:bodyPr>
            <a:noAutofit/>
          </a:bodyPr>
          <a:lstStyle/>
          <a:p>
            <a:r>
              <a:rPr lang="en-US" sz="3000" dirty="0"/>
              <a:t>Science for peace</a:t>
            </a:r>
            <a:br>
              <a:rPr lang="en-US" sz="2850" dirty="0"/>
            </a:br>
            <a:r>
              <a:rPr lang="en-US" sz="1950" dirty="0"/>
              <a:t>CERN was founded in 1954 with 12 European Member States</a:t>
            </a:r>
          </a:p>
        </p:txBody>
      </p:sp>
      <p:sp>
        <p:nvSpPr>
          <p:cNvPr id="4" name="Date Placeholder 3">
            <a:extLst>
              <a:ext uri="{FF2B5EF4-FFF2-40B4-BE49-F238E27FC236}">
                <a16:creationId xmlns:a16="http://schemas.microsoft.com/office/drawing/2014/main" id="{DE423BC5-E744-C148-9F53-201BAFB93AE6}"/>
              </a:ext>
            </a:extLst>
          </p:cNvPr>
          <p:cNvSpPr>
            <a:spLocks noGrp="1"/>
          </p:cNvSpPr>
          <p:nvPr>
            <p:ph type="dt" sz="half" idx="10"/>
          </p:nvPr>
        </p:nvSpPr>
        <p:spPr/>
        <p:txBody>
          <a:bodyPr/>
          <a:lstStyle/>
          <a:p>
            <a:fld id="{F73D8033-8399-994E-8633-E70A81FC22DC}" type="datetime3">
              <a:rPr lang="de-CH" smtClean="0"/>
              <a:t>25/07/2024</a:t>
            </a:fld>
            <a:endParaRPr lang="fr-FR"/>
          </a:p>
        </p:txBody>
      </p:sp>
      <p:sp>
        <p:nvSpPr>
          <p:cNvPr id="5" name="Footer Placeholder 4">
            <a:extLst>
              <a:ext uri="{FF2B5EF4-FFF2-40B4-BE49-F238E27FC236}">
                <a16:creationId xmlns:a16="http://schemas.microsoft.com/office/drawing/2014/main" id="{EF7214C4-C0A6-664F-87EE-70A25DAD07B1}"/>
              </a:ext>
            </a:extLst>
          </p:cNvPr>
          <p:cNvSpPr>
            <a:spLocks noGrp="1"/>
          </p:cNvSpPr>
          <p:nvPr>
            <p:ph type="ftr" sz="quarter" idx="11"/>
          </p:nvPr>
        </p:nvSpPr>
        <p:spPr/>
        <p:txBody>
          <a:bodyPr/>
          <a:lstStyle/>
          <a:p>
            <a:r>
              <a:rPr lang="fr-FR"/>
              <a:t>Presentation</a:t>
            </a:r>
            <a:endParaRPr lang="fr-FR" dirty="0"/>
          </a:p>
        </p:txBody>
      </p:sp>
      <p:sp>
        <p:nvSpPr>
          <p:cNvPr id="6" name="Slide Number Placeholder 5">
            <a:extLst>
              <a:ext uri="{FF2B5EF4-FFF2-40B4-BE49-F238E27FC236}">
                <a16:creationId xmlns:a16="http://schemas.microsoft.com/office/drawing/2014/main" id="{3AEC781E-76FF-374F-A134-BCA33B0051E9}"/>
              </a:ext>
            </a:extLst>
          </p:cNvPr>
          <p:cNvSpPr>
            <a:spLocks noGrp="1"/>
          </p:cNvSpPr>
          <p:nvPr>
            <p:ph type="sldNum" sz="quarter" idx="12"/>
          </p:nvPr>
        </p:nvSpPr>
        <p:spPr>
          <a:xfrm>
            <a:off x="11296800" y="6440400"/>
            <a:ext cx="155940" cy="232864"/>
          </a:xfrm>
          <a:prstGeom prst="rect">
            <a:avLst/>
          </a:prstGeom>
        </p:spPr>
        <p:txBody>
          <a:bodyPr vert="horz" wrap="square" lIns="0" tIns="0" rIns="0" bIns="0" rtlCol="0" anchor="b" anchorCtr="0"/>
          <a:lstStyle>
            <a:defPPr>
              <a:defRPr lang="fr-FR"/>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0AA3F6-1618-3548-975A-DD1A2939A246}" type="slidenum">
              <a:rPr lang="fr-FR" smtClean="0"/>
              <a:pPr/>
              <a:t>3</a:t>
            </a:fld>
            <a:endParaRPr lang="fr-FR"/>
          </a:p>
        </p:txBody>
      </p:sp>
      <p:sp>
        <p:nvSpPr>
          <p:cNvPr id="195" name="AutoShape 3">
            <a:extLst>
              <a:ext uri="{FF2B5EF4-FFF2-40B4-BE49-F238E27FC236}">
                <a16:creationId xmlns:a16="http://schemas.microsoft.com/office/drawing/2014/main" id="{893E21E5-BEFD-CC41-A448-CBB5B86E5E14}"/>
              </a:ext>
            </a:extLst>
          </p:cNvPr>
          <p:cNvSpPr>
            <a:spLocks noChangeAspect="1" noChangeArrowheads="1" noTextEdit="1"/>
          </p:cNvSpPr>
          <p:nvPr/>
        </p:nvSpPr>
        <p:spPr bwMode="auto">
          <a:xfrm>
            <a:off x="1858513" y="2059667"/>
            <a:ext cx="5030831" cy="24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11" name="ZoneTexte 15">
            <a:extLst>
              <a:ext uri="{FF2B5EF4-FFF2-40B4-BE49-F238E27FC236}">
                <a16:creationId xmlns:a16="http://schemas.microsoft.com/office/drawing/2014/main" id="{ED63E074-9F71-3744-8F38-9F06BA8B3D9D}"/>
              </a:ext>
            </a:extLst>
          </p:cNvPr>
          <p:cNvSpPr txBox="1"/>
          <p:nvPr/>
        </p:nvSpPr>
        <p:spPr>
          <a:xfrm>
            <a:off x="521489" y="3243894"/>
            <a:ext cx="2343751" cy="776965"/>
          </a:xfrm>
          <a:prstGeom prst="rect">
            <a:avLst/>
          </a:prstGeom>
          <a:noFill/>
        </p:spPr>
        <p:txBody>
          <a:bodyPr wrap="square" lIns="0" tIns="0" rIns="0" bIns="0" rtlCol="0">
            <a:noAutofit/>
          </a:bodyPr>
          <a:lstStyle/>
          <a:p>
            <a:r>
              <a:rPr lang="en-US" b="1" dirty="0"/>
              <a:t>23 </a:t>
            </a:r>
            <a:r>
              <a:rPr lang="en-US" dirty="0">
                <a:latin typeface="Arial" charset="0"/>
                <a:ea typeface="Arial" charset="0"/>
                <a:cs typeface="Arial" charset="0"/>
              </a:rPr>
              <a:t>Member States</a:t>
            </a:r>
          </a:p>
          <a:p>
            <a:r>
              <a:rPr lang="en-US" sz="750" dirty="0"/>
              <a:t>Austria – Belgium – Bulgaria – Czech Republic </a:t>
            </a:r>
            <a:br>
              <a:rPr lang="en-US" sz="750" dirty="0"/>
            </a:br>
            <a:r>
              <a:rPr lang="en-US" sz="750" dirty="0"/>
              <a:t>Denmark – Finland – France – Germany – Greece Hungary – Israel </a:t>
            </a:r>
            <a:r>
              <a:rPr lang="en-US" sz="750" dirty="0">
                <a:solidFill>
                  <a:srgbClr val="0055A0"/>
                </a:solidFill>
              </a:rPr>
              <a:t>–</a:t>
            </a:r>
            <a:r>
              <a:rPr lang="en-US" sz="750" dirty="0"/>
              <a:t> Italy – Netherlands – Norway </a:t>
            </a:r>
            <a:br>
              <a:rPr lang="en-US" sz="750" dirty="0"/>
            </a:br>
            <a:r>
              <a:rPr lang="en-US" sz="750" dirty="0"/>
              <a:t>Poland – Portugal – Romania – Serbia – Slovakia Spain – Sweden – Switzerland – United Kingdom</a:t>
            </a:r>
            <a:endParaRPr lang="en-US" sz="1200" dirty="0">
              <a:latin typeface="Arial" charset="0"/>
              <a:ea typeface="Arial" charset="0"/>
              <a:cs typeface="Arial" charset="0"/>
            </a:endParaRPr>
          </a:p>
        </p:txBody>
      </p:sp>
      <p:sp>
        <p:nvSpPr>
          <p:cNvPr id="512" name="ZoneTexte 15">
            <a:extLst>
              <a:ext uri="{FF2B5EF4-FFF2-40B4-BE49-F238E27FC236}">
                <a16:creationId xmlns:a16="http://schemas.microsoft.com/office/drawing/2014/main" id="{AE67E09A-DB82-F742-9DF1-BA3E62EBE9C1}"/>
              </a:ext>
            </a:extLst>
          </p:cNvPr>
          <p:cNvSpPr txBox="1"/>
          <p:nvPr/>
        </p:nvSpPr>
        <p:spPr>
          <a:xfrm>
            <a:off x="282768" y="4101759"/>
            <a:ext cx="2782861" cy="1782020"/>
          </a:xfrm>
          <a:prstGeom prst="rect">
            <a:avLst/>
          </a:prstGeom>
          <a:noFill/>
        </p:spPr>
        <p:txBody>
          <a:bodyPr wrap="square" lIns="243000" rIns="54000" rtlCol="0">
            <a:noAutofit/>
          </a:bodyPr>
          <a:lstStyle/>
          <a:p>
            <a:pPr marL="338138" indent="-338138"/>
            <a:r>
              <a:rPr lang="fr-FR" sz="1200" b="1" dirty="0">
                <a:solidFill>
                  <a:schemeClr val="accent4">
                    <a:lumMod val="75000"/>
                  </a:schemeClr>
                </a:solidFill>
                <a:latin typeface="Arial" charset="0"/>
                <a:ea typeface="Arial" charset="0"/>
                <a:cs typeface="Arial" charset="0"/>
              </a:rPr>
              <a:t>3 </a:t>
            </a:r>
            <a:r>
              <a:rPr lang="fr-FR" sz="1200" dirty="0" err="1">
                <a:solidFill>
                  <a:schemeClr val="accent4">
                    <a:lumMod val="75000"/>
                  </a:schemeClr>
                </a:solidFill>
                <a:latin typeface="Arial" charset="0"/>
                <a:ea typeface="Arial" charset="0"/>
                <a:cs typeface="Arial" charset="0"/>
              </a:rPr>
              <a:t>Associate</a:t>
            </a:r>
            <a:r>
              <a:rPr lang="fr-FR" sz="1200" dirty="0">
                <a:solidFill>
                  <a:schemeClr val="accent4">
                    <a:lumMod val="75000"/>
                  </a:schemeClr>
                </a:solidFill>
                <a:latin typeface="Arial" charset="0"/>
                <a:ea typeface="Arial" charset="0"/>
                <a:cs typeface="Arial" charset="0"/>
              </a:rPr>
              <a:t> </a:t>
            </a:r>
            <a:r>
              <a:rPr lang="fr-FR" sz="1200" dirty="0" err="1">
                <a:solidFill>
                  <a:schemeClr val="accent4">
                    <a:lumMod val="75000"/>
                  </a:schemeClr>
                </a:solidFill>
                <a:latin typeface="Arial" charset="0"/>
                <a:ea typeface="Arial" charset="0"/>
                <a:cs typeface="Arial" charset="0"/>
              </a:rPr>
              <a:t>Member</a:t>
            </a:r>
            <a:r>
              <a:rPr lang="fr-FR" sz="1200" dirty="0">
                <a:solidFill>
                  <a:schemeClr val="accent4">
                    <a:lumMod val="75000"/>
                  </a:schemeClr>
                </a:solidFill>
                <a:latin typeface="Arial" charset="0"/>
                <a:ea typeface="Arial" charset="0"/>
                <a:cs typeface="Arial" charset="0"/>
              </a:rPr>
              <a:t> States </a:t>
            </a:r>
          </a:p>
          <a:p>
            <a:pPr marL="338138" indent="-338138"/>
            <a:r>
              <a:rPr lang="fr-FR" sz="1200" dirty="0">
                <a:solidFill>
                  <a:schemeClr val="accent4">
                    <a:lumMod val="75000"/>
                  </a:schemeClr>
                </a:solidFill>
                <a:latin typeface="Arial" charset="0"/>
                <a:ea typeface="Arial" charset="0"/>
                <a:cs typeface="Arial" charset="0"/>
              </a:rPr>
              <a:t>in the </a:t>
            </a:r>
            <a:r>
              <a:rPr lang="fr-FR" sz="1200" dirty="0" err="1">
                <a:solidFill>
                  <a:schemeClr val="accent4">
                    <a:lumMod val="75000"/>
                  </a:schemeClr>
                </a:solidFill>
                <a:latin typeface="Arial" charset="0"/>
                <a:ea typeface="Arial" charset="0"/>
                <a:cs typeface="Arial" charset="0"/>
              </a:rPr>
              <a:t>pre</a:t>
            </a:r>
            <a:r>
              <a:rPr lang="fr-FR" sz="1200" dirty="0">
                <a:solidFill>
                  <a:schemeClr val="accent4">
                    <a:lumMod val="75000"/>
                  </a:schemeClr>
                </a:solidFill>
                <a:latin typeface="Arial" charset="0"/>
                <a:ea typeface="Arial" charset="0"/>
                <a:cs typeface="Arial" charset="0"/>
              </a:rPr>
              <a:t>-stage to </a:t>
            </a:r>
            <a:r>
              <a:rPr lang="fr-FR" sz="1200" dirty="0" err="1">
                <a:solidFill>
                  <a:schemeClr val="accent4">
                    <a:lumMod val="75000"/>
                  </a:schemeClr>
                </a:solidFill>
                <a:latin typeface="Arial" charset="0"/>
                <a:ea typeface="Arial" charset="0"/>
                <a:cs typeface="Arial" charset="0"/>
              </a:rPr>
              <a:t>membership</a:t>
            </a:r>
            <a:endParaRPr lang="fr-FR" sz="1200" dirty="0">
              <a:solidFill>
                <a:schemeClr val="accent4">
                  <a:lumMod val="75000"/>
                </a:schemeClr>
              </a:solidFill>
              <a:latin typeface="Arial" charset="0"/>
              <a:ea typeface="Arial" charset="0"/>
              <a:cs typeface="Arial" charset="0"/>
            </a:endParaRPr>
          </a:p>
          <a:p>
            <a:pPr marL="338138" indent="-338138"/>
            <a:r>
              <a:rPr lang="en-US" sz="750" dirty="0">
                <a:solidFill>
                  <a:schemeClr val="accent4">
                    <a:lumMod val="75000"/>
                  </a:schemeClr>
                </a:solidFill>
              </a:rPr>
              <a:t>Cyprus – Estonia – Slovenia </a:t>
            </a:r>
          </a:p>
          <a:p>
            <a:pPr marL="338138" indent="-338138"/>
            <a:endParaRPr lang="fr-FR" sz="675" b="1" dirty="0">
              <a:solidFill>
                <a:srgbClr val="6698CB"/>
              </a:solidFill>
              <a:latin typeface="Arial" charset="0"/>
              <a:ea typeface="Arial" charset="0"/>
              <a:cs typeface="Arial" charset="0"/>
            </a:endParaRPr>
          </a:p>
          <a:p>
            <a:r>
              <a:rPr lang="fr-FR" sz="1200" b="1" dirty="0">
                <a:solidFill>
                  <a:srgbClr val="668BCC"/>
                </a:solidFill>
                <a:latin typeface="Arial" charset="0"/>
                <a:ea typeface="Arial" charset="0"/>
                <a:cs typeface="Arial" charset="0"/>
              </a:rPr>
              <a:t>8</a:t>
            </a:r>
            <a:r>
              <a:rPr lang="fr-FR" sz="1200" dirty="0">
                <a:solidFill>
                  <a:srgbClr val="668BCC"/>
                </a:solidFill>
                <a:latin typeface="Arial" charset="0"/>
                <a:ea typeface="Arial" charset="0"/>
                <a:cs typeface="Arial" charset="0"/>
              </a:rPr>
              <a:t> </a:t>
            </a:r>
            <a:r>
              <a:rPr lang="fr-FR" sz="1200" dirty="0" err="1">
                <a:solidFill>
                  <a:srgbClr val="668BCC"/>
                </a:solidFill>
                <a:latin typeface="Arial" charset="0"/>
                <a:ea typeface="Arial" charset="0"/>
                <a:cs typeface="Arial" charset="0"/>
              </a:rPr>
              <a:t>Associate</a:t>
            </a:r>
            <a:r>
              <a:rPr lang="fr-FR" sz="1200" dirty="0">
                <a:solidFill>
                  <a:srgbClr val="668BCC"/>
                </a:solidFill>
                <a:latin typeface="Arial" charset="0"/>
                <a:ea typeface="Arial" charset="0"/>
                <a:cs typeface="Arial" charset="0"/>
              </a:rPr>
              <a:t> </a:t>
            </a:r>
            <a:r>
              <a:rPr lang="fr-FR" sz="1200" dirty="0" err="1">
                <a:solidFill>
                  <a:srgbClr val="668BCC"/>
                </a:solidFill>
                <a:latin typeface="Arial" charset="0"/>
                <a:ea typeface="Arial" charset="0"/>
                <a:cs typeface="Arial" charset="0"/>
              </a:rPr>
              <a:t>Member</a:t>
            </a:r>
            <a:r>
              <a:rPr lang="fr-FR" sz="1200" dirty="0">
                <a:solidFill>
                  <a:srgbClr val="668BCC"/>
                </a:solidFill>
                <a:latin typeface="Arial" charset="0"/>
                <a:ea typeface="Arial" charset="0"/>
                <a:cs typeface="Arial" charset="0"/>
              </a:rPr>
              <a:t> States</a:t>
            </a:r>
          </a:p>
          <a:p>
            <a:r>
              <a:rPr lang="en-US" sz="750" dirty="0">
                <a:solidFill>
                  <a:srgbClr val="668BCC"/>
                </a:solidFill>
              </a:rPr>
              <a:t>Brazil – Croatia – India –  Latvia – Lithuania – Pakistan</a:t>
            </a:r>
            <a:br>
              <a:rPr lang="en-US" sz="750" dirty="0">
                <a:solidFill>
                  <a:srgbClr val="668BCC"/>
                </a:solidFill>
              </a:rPr>
            </a:br>
            <a:r>
              <a:rPr lang="en-US" sz="750" dirty="0" err="1">
                <a:solidFill>
                  <a:srgbClr val="668BCC"/>
                </a:solidFill>
              </a:rPr>
              <a:t>Türkiye</a:t>
            </a:r>
            <a:r>
              <a:rPr lang="en-US" sz="750" dirty="0">
                <a:solidFill>
                  <a:srgbClr val="668BCC"/>
                </a:solidFill>
              </a:rPr>
              <a:t> – Ukraine</a:t>
            </a:r>
          </a:p>
          <a:p>
            <a:endParaRPr lang="en-US" sz="750" b="1" dirty="0">
              <a:solidFill>
                <a:schemeClr val="tx1">
                  <a:lumMod val="60000"/>
                  <a:lumOff val="40000"/>
                </a:schemeClr>
              </a:solidFill>
              <a:latin typeface="Arial" charset="0"/>
              <a:ea typeface="Arial" charset="0"/>
              <a:cs typeface="Arial" charset="0"/>
            </a:endParaRPr>
          </a:p>
          <a:p>
            <a:r>
              <a:rPr lang="fr-FR" sz="1200" b="1" dirty="0">
                <a:solidFill>
                  <a:schemeClr val="tx1">
                    <a:lumMod val="60000"/>
                    <a:lumOff val="40000"/>
                  </a:schemeClr>
                </a:solidFill>
                <a:latin typeface="Arial" charset="0"/>
                <a:ea typeface="Arial" charset="0"/>
                <a:cs typeface="Arial" charset="0"/>
              </a:rPr>
              <a:t>6</a:t>
            </a:r>
            <a:r>
              <a:rPr lang="fr-FR" sz="1200" dirty="0">
                <a:solidFill>
                  <a:schemeClr val="tx1">
                    <a:lumMod val="60000"/>
                    <a:lumOff val="40000"/>
                  </a:schemeClr>
                </a:solidFill>
                <a:latin typeface="Arial" charset="0"/>
                <a:ea typeface="Arial" charset="0"/>
                <a:cs typeface="Arial" charset="0"/>
              </a:rPr>
              <a:t> </a:t>
            </a:r>
            <a:r>
              <a:rPr lang="fr-FR" sz="1200" dirty="0" err="1">
                <a:solidFill>
                  <a:schemeClr val="tx1">
                    <a:lumMod val="60000"/>
                    <a:lumOff val="40000"/>
                  </a:schemeClr>
                </a:solidFill>
                <a:latin typeface="Arial" charset="0"/>
                <a:ea typeface="Arial" charset="0"/>
                <a:cs typeface="Arial" charset="0"/>
              </a:rPr>
              <a:t>Observers</a:t>
            </a:r>
            <a:endParaRPr lang="fr-FR" sz="1200" dirty="0">
              <a:solidFill>
                <a:schemeClr val="tx1">
                  <a:lumMod val="60000"/>
                  <a:lumOff val="40000"/>
                </a:schemeClr>
              </a:solidFill>
              <a:latin typeface="Arial" charset="0"/>
              <a:ea typeface="Arial" charset="0"/>
              <a:cs typeface="Arial" charset="0"/>
            </a:endParaRPr>
          </a:p>
          <a:p>
            <a:r>
              <a:rPr lang="en-US" sz="750" dirty="0">
                <a:solidFill>
                  <a:schemeClr val="tx1">
                    <a:lumMod val="60000"/>
                    <a:lumOff val="40000"/>
                  </a:schemeClr>
                </a:solidFill>
              </a:rPr>
              <a:t>Japan – Russia (suspended) – USA</a:t>
            </a:r>
          </a:p>
          <a:p>
            <a:r>
              <a:rPr lang="en-US" sz="750" dirty="0">
                <a:solidFill>
                  <a:schemeClr val="tx1">
                    <a:lumMod val="60000"/>
                    <a:lumOff val="40000"/>
                  </a:schemeClr>
                </a:solidFill>
              </a:rPr>
              <a:t>European Union – JINR (suspended) – UNESCO</a:t>
            </a:r>
          </a:p>
          <a:p>
            <a:r>
              <a:rPr lang="en-US" sz="750" dirty="0">
                <a:solidFill>
                  <a:srgbClr val="A8CEE3"/>
                </a:solidFill>
              </a:rPr>
              <a:t> </a:t>
            </a:r>
          </a:p>
        </p:txBody>
      </p:sp>
      <p:sp>
        <p:nvSpPr>
          <p:cNvPr id="392" name="Rectangle 391">
            <a:extLst>
              <a:ext uri="{FF2B5EF4-FFF2-40B4-BE49-F238E27FC236}">
                <a16:creationId xmlns:a16="http://schemas.microsoft.com/office/drawing/2014/main" id="{B1CFD215-7D6F-B748-9D72-E6BE6E6B67D3}"/>
              </a:ext>
            </a:extLst>
          </p:cNvPr>
          <p:cNvSpPr/>
          <p:nvPr/>
        </p:nvSpPr>
        <p:spPr>
          <a:xfrm>
            <a:off x="6819909" y="2739686"/>
            <a:ext cx="2329007" cy="7845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ZoneTexte 2">
            <a:extLst>
              <a:ext uri="{FF2B5EF4-FFF2-40B4-BE49-F238E27FC236}">
                <a16:creationId xmlns:a16="http://schemas.microsoft.com/office/drawing/2014/main" id="{550A0A85-68F3-AD4E-BC01-61C37573C952}"/>
              </a:ext>
            </a:extLst>
          </p:cNvPr>
          <p:cNvSpPr txBox="1"/>
          <p:nvPr/>
        </p:nvSpPr>
        <p:spPr>
          <a:xfrm>
            <a:off x="6832099" y="2739736"/>
            <a:ext cx="2058527" cy="784830"/>
          </a:xfrm>
          <a:prstGeom prst="rect">
            <a:avLst/>
          </a:prstGeom>
          <a:noFill/>
        </p:spPr>
        <p:txBody>
          <a:bodyPr wrap="square" rtlCol="0">
            <a:spAutoFit/>
          </a:bodyPr>
          <a:lstStyle/>
          <a:p>
            <a:r>
              <a:rPr lang="en-US" sz="1125" dirty="0">
                <a:solidFill>
                  <a:schemeClr val="bg1"/>
                </a:solidFill>
                <a:latin typeface="Arial" charset="0"/>
                <a:ea typeface="Arial" charset="0"/>
                <a:cs typeface="Arial" charset="0"/>
              </a:rPr>
              <a:t>CERN’s annual budget </a:t>
            </a:r>
            <a:br>
              <a:rPr lang="en-US" sz="1125" dirty="0">
                <a:solidFill>
                  <a:schemeClr val="bg1"/>
                </a:solidFill>
                <a:latin typeface="Arial" charset="0"/>
                <a:ea typeface="Arial" charset="0"/>
                <a:cs typeface="Arial" charset="0"/>
              </a:rPr>
            </a:br>
            <a:r>
              <a:rPr lang="en-US" sz="1125" dirty="0">
                <a:solidFill>
                  <a:schemeClr val="bg1"/>
                </a:solidFill>
                <a:latin typeface="Arial" charset="0"/>
                <a:ea typeface="Arial" charset="0"/>
                <a:cs typeface="Arial" charset="0"/>
              </a:rPr>
              <a:t>is 1200 MCHF (equivalent </a:t>
            </a:r>
            <a:br>
              <a:rPr lang="en-US" sz="1125" dirty="0">
                <a:solidFill>
                  <a:schemeClr val="bg1"/>
                </a:solidFill>
                <a:latin typeface="Arial" charset="0"/>
                <a:ea typeface="Arial" charset="0"/>
                <a:cs typeface="Arial" charset="0"/>
              </a:rPr>
            </a:br>
            <a:r>
              <a:rPr lang="en-US" sz="1125" dirty="0">
                <a:solidFill>
                  <a:schemeClr val="bg1"/>
                </a:solidFill>
                <a:latin typeface="Arial" charset="0"/>
                <a:ea typeface="Arial" charset="0"/>
                <a:cs typeface="Arial" charset="0"/>
              </a:rPr>
              <a:t>to a medium-sized European university)</a:t>
            </a:r>
          </a:p>
        </p:txBody>
      </p:sp>
      <p:pic>
        <p:nvPicPr>
          <p:cNvPr id="19" name="Picture 18">
            <a:extLst>
              <a:ext uri="{FF2B5EF4-FFF2-40B4-BE49-F238E27FC236}">
                <a16:creationId xmlns:a16="http://schemas.microsoft.com/office/drawing/2014/main" id="{3A709612-5C3B-A642-A5D1-6DF331BB23E6}"/>
              </a:ext>
            </a:extLst>
          </p:cNvPr>
          <p:cNvPicPr>
            <a:picLocks noChangeAspect="1"/>
          </p:cNvPicPr>
          <p:nvPr/>
        </p:nvPicPr>
        <p:blipFill>
          <a:blip r:embed="rId3"/>
          <a:stretch>
            <a:fillRect/>
          </a:stretch>
        </p:blipFill>
        <p:spPr>
          <a:xfrm>
            <a:off x="2593766" y="1992110"/>
            <a:ext cx="4210050" cy="2686050"/>
          </a:xfrm>
          <a:prstGeom prst="rect">
            <a:avLst/>
          </a:prstGeom>
        </p:spPr>
      </p:pic>
      <p:sp>
        <p:nvSpPr>
          <p:cNvPr id="16" name="TextBox 15">
            <a:extLst>
              <a:ext uri="{FF2B5EF4-FFF2-40B4-BE49-F238E27FC236}">
                <a16:creationId xmlns:a16="http://schemas.microsoft.com/office/drawing/2014/main" id="{097E8936-EC78-E142-B8DB-84FC50F36B5B}"/>
              </a:ext>
            </a:extLst>
          </p:cNvPr>
          <p:cNvSpPr txBox="1"/>
          <p:nvPr/>
        </p:nvSpPr>
        <p:spPr>
          <a:xfrm>
            <a:off x="3578257" y="4665179"/>
            <a:ext cx="5108543" cy="1231419"/>
          </a:xfrm>
          <a:prstGeom prst="rect">
            <a:avLst/>
          </a:prstGeom>
          <a:noFill/>
        </p:spPr>
        <p:txBody>
          <a:bodyPr wrap="none" rtlCol="0" anchor="t" anchorCtr="0">
            <a:noAutofit/>
          </a:bodyPr>
          <a:lstStyle/>
          <a:p>
            <a:r>
              <a:rPr lang="en-US" sz="1200" dirty="0">
                <a:solidFill>
                  <a:schemeClr val="tx2">
                    <a:lumMod val="75000"/>
                    <a:lumOff val="25000"/>
                  </a:schemeClr>
                </a:solidFill>
              </a:rPr>
              <a:t>Around 50 Cooperation Agreements </a:t>
            </a:r>
            <a:br>
              <a:rPr lang="en-US" sz="1200" dirty="0">
                <a:solidFill>
                  <a:schemeClr val="tx2">
                    <a:lumMod val="75000"/>
                    <a:lumOff val="25000"/>
                  </a:schemeClr>
                </a:solidFill>
              </a:rPr>
            </a:br>
            <a:r>
              <a:rPr lang="en-US" sz="1200" dirty="0">
                <a:solidFill>
                  <a:schemeClr val="tx2">
                    <a:lumMod val="75000"/>
                    <a:lumOff val="25000"/>
                  </a:schemeClr>
                </a:solidFill>
              </a:rPr>
              <a:t>with non-Member States and Territories</a:t>
            </a:r>
          </a:p>
          <a:p>
            <a:r>
              <a:rPr lang="en-US" sz="750" dirty="0">
                <a:solidFill>
                  <a:schemeClr val="tx2">
                    <a:lumMod val="75000"/>
                    <a:lumOff val="25000"/>
                  </a:schemeClr>
                </a:solidFill>
              </a:rPr>
              <a:t>Albania – Algeria – Argentina – Armenia – Australia – Azerbaijan – Bangladesh – Bolivia – Bosnia and Herzegovina </a:t>
            </a:r>
          </a:p>
          <a:p>
            <a:r>
              <a:rPr lang="en-US" sz="750" dirty="0">
                <a:solidFill>
                  <a:schemeClr val="tx2">
                    <a:lumMod val="75000"/>
                    <a:lumOff val="25000"/>
                  </a:schemeClr>
                </a:solidFill>
              </a:rPr>
              <a:t>Canada – Chile – Colombia – Costa Rica – Ecuador – Egypt – Georgia – Honduras – Iceland – Iran – Jordan </a:t>
            </a:r>
          </a:p>
          <a:p>
            <a:r>
              <a:rPr lang="en-US" sz="750" dirty="0">
                <a:solidFill>
                  <a:schemeClr val="tx2">
                    <a:lumMod val="75000"/>
                    <a:lumOff val="25000"/>
                  </a:schemeClr>
                </a:solidFill>
              </a:rPr>
              <a:t>Kazakhstan – Lebanon – Malta – Mexico – Mongolia – Montenegro – Morocco – Nepal – New Zealand </a:t>
            </a:r>
          </a:p>
          <a:p>
            <a:r>
              <a:rPr lang="en-US" sz="750" dirty="0">
                <a:solidFill>
                  <a:schemeClr val="tx2">
                    <a:lumMod val="75000"/>
                    <a:lumOff val="25000"/>
                  </a:schemeClr>
                </a:solidFill>
              </a:rPr>
              <a:t>North Macedonia – Palestine – Paraguay – People's Republic of China – Peru – Philippines – Qatar – Republic of Korea </a:t>
            </a:r>
          </a:p>
          <a:p>
            <a:r>
              <a:rPr lang="en-US" sz="750" dirty="0">
                <a:solidFill>
                  <a:schemeClr val="tx2">
                    <a:lumMod val="75000"/>
                    <a:lumOff val="25000"/>
                  </a:schemeClr>
                </a:solidFill>
              </a:rPr>
              <a:t>Saudi Arabia – Sri Lanka – South Africa – Thailand – Tunisia – United Arab Emirates – Vietnam</a:t>
            </a:r>
            <a:endParaRPr lang="fr-FR" dirty="0">
              <a:solidFill>
                <a:schemeClr val="tx2">
                  <a:lumMod val="75000"/>
                  <a:lumOff val="25000"/>
                </a:schemeClr>
              </a:solidFill>
              <a:latin typeface="Arial" charset="0"/>
              <a:ea typeface="Arial" charset="0"/>
              <a:cs typeface="Arial" charset="0"/>
            </a:endParaRPr>
          </a:p>
        </p:txBody>
      </p:sp>
      <p:grpSp>
        <p:nvGrpSpPr>
          <p:cNvPr id="3" name="Group 2">
            <a:extLst>
              <a:ext uri="{FF2B5EF4-FFF2-40B4-BE49-F238E27FC236}">
                <a16:creationId xmlns:a16="http://schemas.microsoft.com/office/drawing/2014/main" id="{D0C06552-31A6-1D48-90FC-1FB1782C8938}"/>
              </a:ext>
            </a:extLst>
          </p:cNvPr>
          <p:cNvGrpSpPr/>
          <p:nvPr/>
        </p:nvGrpSpPr>
        <p:grpSpPr>
          <a:xfrm>
            <a:off x="6832099" y="3591681"/>
            <a:ext cx="2491122" cy="1156877"/>
            <a:chOff x="9915059" y="2650253"/>
            <a:chExt cx="3178132" cy="1624460"/>
          </a:xfrm>
        </p:grpSpPr>
        <p:sp>
          <p:nvSpPr>
            <p:cNvPr id="7" name="Rectangle 6">
              <a:extLst>
                <a:ext uri="{FF2B5EF4-FFF2-40B4-BE49-F238E27FC236}">
                  <a16:creationId xmlns:a16="http://schemas.microsoft.com/office/drawing/2014/main" id="{4DBB4649-FC5A-7FF4-139B-E8B969B35F52}"/>
                </a:ext>
              </a:extLst>
            </p:cNvPr>
            <p:cNvSpPr/>
            <p:nvPr/>
          </p:nvSpPr>
          <p:spPr>
            <a:xfrm>
              <a:off x="9915059" y="2650253"/>
              <a:ext cx="2956161" cy="16244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2">
              <a:extLst>
                <a:ext uri="{FF2B5EF4-FFF2-40B4-BE49-F238E27FC236}">
                  <a16:creationId xmlns:a16="http://schemas.microsoft.com/office/drawing/2014/main" id="{672D1F6B-34A3-65DA-25B7-5CE42F52FF2E}"/>
                </a:ext>
              </a:extLst>
            </p:cNvPr>
            <p:cNvSpPr txBox="1"/>
            <p:nvPr/>
          </p:nvSpPr>
          <p:spPr>
            <a:xfrm>
              <a:off x="9954638" y="2723467"/>
              <a:ext cx="3138553" cy="1296519"/>
            </a:xfrm>
            <a:prstGeom prst="rect">
              <a:avLst/>
            </a:prstGeom>
            <a:noFill/>
          </p:spPr>
          <p:txBody>
            <a:bodyPr wrap="square" rtlCol="0">
              <a:spAutoFit/>
            </a:bodyPr>
            <a:lstStyle/>
            <a:p>
              <a:pPr marL="128588" indent="-128588">
                <a:lnSpc>
                  <a:spcPct val="80000"/>
                </a:lnSpc>
                <a:spcBef>
                  <a:spcPct val="20000"/>
                </a:spcBef>
                <a:buSzPct val="65000"/>
                <a:defRPr/>
              </a:pPr>
              <a:r>
                <a:rPr lang="en-US" sz="1125" dirty="0">
                  <a:solidFill>
                    <a:schemeClr val="bg1"/>
                  </a:solidFill>
                  <a:effectLst>
                    <a:outerShdw sx="1000" sy="1000" algn="ctr" rotWithShape="0">
                      <a:schemeClr val="tx1"/>
                    </a:outerShdw>
                  </a:effectLst>
                </a:rPr>
                <a:t>As of </a:t>
              </a:r>
              <a:r>
                <a:rPr lang="en-US" sz="1125" dirty="0">
                  <a:solidFill>
                    <a:schemeClr val="bg1"/>
                  </a:solidFill>
                </a:rPr>
                <a:t>31 December 2023</a:t>
              </a:r>
              <a:endParaRPr lang="en-US" sz="1125" dirty="0">
                <a:solidFill>
                  <a:schemeClr val="bg1"/>
                </a:solidFill>
                <a:effectLst>
                  <a:outerShdw sx="1000" sy="1000" algn="ctr" rotWithShape="0">
                    <a:schemeClr val="tx1"/>
                  </a:outerShdw>
                </a:effectLst>
              </a:endParaRPr>
            </a:p>
            <a:p>
              <a:pPr marL="128588" indent="-128588">
                <a:lnSpc>
                  <a:spcPct val="80000"/>
                </a:lnSpc>
                <a:spcBef>
                  <a:spcPct val="20000"/>
                </a:spcBef>
                <a:buSzPct val="65000"/>
                <a:defRPr/>
              </a:pPr>
              <a:r>
                <a:rPr lang="en-US" sz="1125" dirty="0">
                  <a:solidFill>
                    <a:schemeClr val="bg1"/>
                  </a:solidFill>
                  <a:effectLst>
                    <a:outerShdw sx="1000" sy="1000" algn="ctr" rotWithShape="0">
                      <a:schemeClr val="tx1"/>
                    </a:outerShdw>
                  </a:effectLst>
                </a:rPr>
                <a:t>Employees:</a:t>
              </a:r>
            </a:p>
            <a:p>
              <a:pPr marL="128588" indent="-128588">
                <a:lnSpc>
                  <a:spcPct val="80000"/>
                </a:lnSpc>
                <a:spcBef>
                  <a:spcPct val="20000"/>
                </a:spcBef>
                <a:buSzPct val="65000"/>
                <a:defRPr/>
              </a:pPr>
              <a:r>
                <a:rPr lang="en-US" sz="1125" b="1" dirty="0">
                  <a:solidFill>
                    <a:schemeClr val="bg1"/>
                  </a:solidFill>
                  <a:effectLst>
                    <a:outerShdw sx="1000" sy="1000" algn="ctr" rotWithShape="0">
                      <a:schemeClr val="tx1"/>
                    </a:outerShdw>
                  </a:effectLst>
                </a:rPr>
                <a:t>2666 </a:t>
              </a:r>
              <a:r>
                <a:rPr lang="en-US" sz="1125" dirty="0">
                  <a:solidFill>
                    <a:schemeClr val="bg1"/>
                  </a:solidFill>
                  <a:effectLst>
                    <a:outerShdw sx="1000" sy="1000" algn="ctr" rotWithShape="0">
                      <a:schemeClr val="tx1"/>
                    </a:outerShdw>
                  </a:effectLst>
                </a:rPr>
                <a:t>staff, </a:t>
              </a:r>
              <a:r>
                <a:rPr lang="en-US" sz="1125" b="1" dirty="0">
                  <a:solidFill>
                    <a:schemeClr val="bg1"/>
                  </a:solidFill>
                  <a:effectLst>
                    <a:outerShdw sx="1000" sy="1000" algn="ctr" rotWithShape="0">
                      <a:schemeClr val="tx1"/>
                    </a:outerShdw>
                  </a:effectLst>
                </a:rPr>
                <a:t>1002</a:t>
              </a:r>
              <a:r>
                <a:rPr lang="en-US" sz="1125" dirty="0">
                  <a:solidFill>
                    <a:schemeClr val="bg1"/>
                  </a:solidFill>
                  <a:effectLst>
                    <a:outerShdw sx="1000" sy="1000" algn="ctr" rotWithShape="0">
                      <a:schemeClr val="tx1"/>
                    </a:outerShdw>
                  </a:effectLst>
                </a:rPr>
                <a:t> </a:t>
              </a:r>
              <a:r>
                <a:rPr lang="en-US" sz="1125" dirty="0">
                  <a:solidFill>
                    <a:schemeClr val="bg1"/>
                  </a:solidFill>
                </a:rPr>
                <a:t>graduates</a:t>
              </a:r>
            </a:p>
            <a:p>
              <a:pPr marL="128588" indent="-128588">
                <a:lnSpc>
                  <a:spcPct val="80000"/>
                </a:lnSpc>
                <a:spcBef>
                  <a:spcPct val="20000"/>
                </a:spcBef>
                <a:buSzPct val="65000"/>
                <a:defRPr/>
              </a:pPr>
              <a:r>
                <a:rPr lang="en-US" sz="1125" dirty="0">
                  <a:solidFill>
                    <a:schemeClr val="bg2"/>
                  </a:solidFill>
                </a:rPr>
                <a:t>Associates:</a:t>
              </a:r>
              <a:r>
                <a:rPr lang="en-US" sz="1125" b="1" dirty="0">
                  <a:solidFill>
                    <a:schemeClr val="bg2"/>
                  </a:solidFill>
                  <a:effectLst>
                    <a:outerShdw sx="1000" sy="1000" algn="ctr" rotWithShape="0">
                      <a:schemeClr val="tx1"/>
                    </a:outerShdw>
                  </a:effectLst>
                </a:rPr>
                <a:t> </a:t>
              </a:r>
            </a:p>
            <a:p>
              <a:pPr marL="128588" indent="-128588">
                <a:lnSpc>
                  <a:spcPct val="80000"/>
                </a:lnSpc>
                <a:spcBef>
                  <a:spcPct val="20000"/>
                </a:spcBef>
                <a:buSzPct val="65000"/>
                <a:defRPr/>
              </a:pPr>
              <a:r>
                <a:rPr lang="en-US" sz="1125" b="1" dirty="0">
                  <a:solidFill>
                    <a:schemeClr val="bg1"/>
                  </a:solidFill>
                  <a:effectLst>
                    <a:outerShdw sx="1000" sy="1000" algn="ctr" rotWithShape="0">
                      <a:schemeClr val="tx1"/>
                    </a:outerShdw>
                  </a:effectLst>
                </a:rPr>
                <a:t>12 370 </a:t>
              </a:r>
              <a:r>
                <a:rPr lang="en-US" sz="1125" dirty="0">
                  <a:solidFill>
                    <a:schemeClr val="bg1"/>
                  </a:solidFill>
                  <a:effectLst>
                    <a:outerShdw sx="1000" sy="1000" algn="ctr" rotWithShape="0">
                      <a:schemeClr val="tx1"/>
                    </a:outerShdw>
                  </a:effectLst>
                </a:rPr>
                <a:t>users, </a:t>
              </a:r>
              <a:r>
                <a:rPr lang="en-US" sz="1125" b="1" dirty="0">
                  <a:solidFill>
                    <a:schemeClr val="bg1"/>
                  </a:solidFill>
                  <a:effectLst>
                    <a:outerShdw sx="1000" sy="1000" algn="ctr" rotWithShape="0">
                      <a:schemeClr val="tx1"/>
                    </a:outerShdw>
                  </a:effectLst>
                </a:rPr>
                <a:t>1513 </a:t>
              </a:r>
              <a:r>
                <a:rPr lang="en-US" sz="1125" dirty="0">
                  <a:solidFill>
                    <a:schemeClr val="bg1"/>
                  </a:solidFill>
                  <a:effectLst>
                    <a:outerShdw sx="1000" sy="1000" algn="ctr" rotWithShape="0">
                      <a:schemeClr val="tx1"/>
                    </a:outerShdw>
                  </a:effectLst>
                </a:rPr>
                <a:t>others</a:t>
              </a:r>
            </a:p>
          </p:txBody>
        </p:sp>
      </p:grpSp>
    </p:spTree>
    <p:extLst>
      <p:ext uri="{BB962C8B-B14F-4D97-AF65-F5344CB8AC3E}">
        <p14:creationId xmlns:p14="http://schemas.microsoft.com/office/powerpoint/2010/main" val="4053762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0704007_01-A5-at-72-dpi">
            <a:extLst>
              <a:ext uri="{FF2B5EF4-FFF2-40B4-BE49-F238E27FC236}">
                <a16:creationId xmlns:a16="http://schemas.microsoft.com/office/drawing/2014/main" id="{0D6CBC96-D8B3-8FB5-4FB8-1F2F6C26B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1143000"/>
            <a:ext cx="78486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6C026744-0E5E-3B4F-BFC0-B0A6A4363DF7}"/>
              </a:ext>
            </a:extLst>
          </p:cNvPr>
          <p:cNvSpPr>
            <a:spLocks noGrp="1" noChangeArrowheads="1"/>
          </p:cNvSpPr>
          <p:nvPr>
            <p:ph type="title"/>
          </p:nvPr>
        </p:nvSpPr>
        <p:spPr>
          <a:xfrm>
            <a:off x="457200" y="76200"/>
            <a:ext cx="8229600" cy="646113"/>
          </a:xfrm>
        </p:spPr>
        <p:txBody>
          <a:bodyPr/>
          <a:lstStyle/>
          <a:p>
            <a:pPr eaLnBrk="1" hangingPunct="1">
              <a:defRPr/>
            </a:pPr>
            <a:r>
              <a:rPr lang="fr-CH"/>
              <a:t>Electrical splice</a:t>
            </a:r>
            <a:endParaRPr/>
          </a:p>
        </p:txBody>
      </p:sp>
      <p:sp>
        <p:nvSpPr>
          <p:cNvPr id="63491" name="Footer Placeholder 6">
            <a:extLst>
              <a:ext uri="{FF2B5EF4-FFF2-40B4-BE49-F238E27FC236}">
                <a16:creationId xmlns:a16="http://schemas.microsoft.com/office/drawing/2014/main" id="{532AABA5-7011-D740-047C-E50018ADC6AE}"/>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 – EDMS 1057805</a:t>
            </a:r>
          </a:p>
        </p:txBody>
      </p:sp>
      <p:sp>
        <p:nvSpPr>
          <p:cNvPr id="63492" name="Slide Number Placeholder 5">
            <a:extLst>
              <a:ext uri="{FF2B5EF4-FFF2-40B4-BE49-F238E27FC236}">
                <a16:creationId xmlns:a16="http://schemas.microsoft.com/office/drawing/2014/main" id="{B67A7D68-B3DA-F440-05F1-AE0E229BC95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F3ED3E-FE0B-574F-A130-761F649D3F69}" type="slidenum">
              <a:rPr lang="en-US" altLang="en-US">
                <a:solidFill>
                  <a:srgbClr val="003399"/>
                </a:solidFill>
                <a:latin typeface="Arial Rounded MT Bold" panose="020F0704030504030204" pitchFamily="34" charset="77"/>
              </a:rPr>
              <a:pPr/>
              <a:t>30</a:t>
            </a:fld>
            <a:endParaRPr lang="en-US" altLang="en-US">
              <a:solidFill>
                <a:srgbClr val="003399"/>
              </a:solidFill>
              <a:latin typeface="Arial Rounded MT Bold" panose="020F0704030504030204" pitchFamily="34" charset="77"/>
            </a:endParaRPr>
          </a:p>
        </p:txBody>
      </p:sp>
      <p:pic>
        <p:nvPicPr>
          <p:cNvPr id="63493" name="Picture 10">
            <a:extLst>
              <a:ext uri="{FF2B5EF4-FFF2-40B4-BE49-F238E27FC236}">
                <a16:creationId xmlns:a16="http://schemas.microsoft.com/office/drawing/2014/main" id="{843856B8-DF70-2AC9-B80D-718A27551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10325"/>
            <a:ext cx="14811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0505004_02">
            <a:extLst>
              <a:ext uri="{FF2B5EF4-FFF2-40B4-BE49-F238E27FC236}">
                <a16:creationId xmlns:a16="http://schemas.microsoft.com/office/drawing/2014/main" id="{2F473447-D08F-EB20-DB88-A42FCA995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1150938"/>
            <a:ext cx="7356475"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4">
            <a:extLst>
              <a:ext uri="{FF2B5EF4-FFF2-40B4-BE49-F238E27FC236}">
                <a16:creationId xmlns:a16="http://schemas.microsoft.com/office/drawing/2014/main" id="{6EE55434-BF5B-EF47-8FD3-F71775074637}"/>
              </a:ext>
            </a:extLst>
          </p:cNvPr>
          <p:cNvSpPr>
            <a:spLocks noGrp="1"/>
          </p:cNvSpPr>
          <p:nvPr>
            <p:ph type="title"/>
          </p:nvPr>
        </p:nvSpPr>
        <p:spPr>
          <a:xfrm>
            <a:off x="457200" y="76200"/>
            <a:ext cx="8229600" cy="646113"/>
          </a:xfrm>
        </p:spPr>
        <p:txBody>
          <a:bodyPr vert="horz" lIns="91440" tIns="45720" rIns="91440" bIns="45720" numCol="1" anchor="t" anchorCtr="0" compatLnSpc="1">
            <a:prstTxWarp prst="textNoShape">
              <a:avLst/>
            </a:prstTxWarp>
          </a:bodyPr>
          <a:lstStyle/>
          <a:p>
            <a:pPr eaLnBrk="1" hangingPunct="1">
              <a:defRPr/>
            </a:pPr>
            <a:r>
              <a:rPr altLang="x-none">
                <a:ln>
                  <a:noFill/>
                </a:ln>
                <a:effectLst>
                  <a:outerShdw blurRad="38100" dist="38100" dir="2700000" algn="tl">
                    <a:srgbClr val="C0C0C0"/>
                  </a:outerShdw>
                </a:effectLst>
                <a:latin typeface="Arial Rounded MT Bold" charset="0"/>
                <a:ea typeface="ＭＳ Ｐゴシック" charset="-128"/>
              </a:rPr>
              <a:t>Dipole dipole interconnect</a:t>
            </a:r>
          </a:p>
        </p:txBody>
      </p:sp>
      <p:sp>
        <p:nvSpPr>
          <p:cNvPr id="65539" name="Slide Number Placeholder 5">
            <a:extLst>
              <a:ext uri="{FF2B5EF4-FFF2-40B4-BE49-F238E27FC236}">
                <a16:creationId xmlns:a16="http://schemas.microsoft.com/office/drawing/2014/main" id="{E2AD5071-8C73-7E8A-ABAA-F41B5741662A}"/>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CB95E3D-A5AC-6547-B76C-E71565371A33}" type="slidenum">
              <a:rPr lang="en-US" altLang="en-US">
                <a:solidFill>
                  <a:srgbClr val="003399"/>
                </a:solidFill>
                <a:latin typeface="Arial Rounded MT Bold" panose="020F0704030504030204" pitchFamily="34" charset="77"/>
              </a:rPr>
              <a:pPr/>
              <a:t>31</a:t>
            </a:fld>
            <a:endParaRPr lang="en-US" altLang="en-US">
              <a:solidFill>
                <a:srgbClr val="003399"/>
              </a:solidFill>
              <a:latin typeface="Arial Rounded MT Bold" panose="020F0704030504030204" pitchFamily="34" charset="77"/>
            </a:endParaRPr>
          </a:p>
        </p:txBody>
      </p:sp>
      <p:sp>
        <p:nvSpPr>
          <p:cNvPr id="65540" name="Footer Placeholder 6">
            <a:extLst>
              <a:ext uri="{FF2B5EF4-FFF2-40B4-BE49-F238E27FC236}">
                <a16:creationId xmlns:a16="http://schemas.microsoft.com/office/drawing/2014/main" id="{625AD618-EA3D-356F-FF61-ABDF1D9BB57E}"/>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 – EDMS 1057805</a:t>
            </a:r>
          </a:p>
        </p:txBody>
      </p:sp>
      <p:pic>
        <p:nvPicPr>
          <p:cNvPr id="65541" name="Picture 10">
            <a:extLst>
              <a:ext uri="{FF2B5EF4-FFF2-40B4-BE49-F238E27FC236}">
                <a16:creationId xmlns:a16="http://schemas.microsoft.com/office/drawing/2014/main" id="{8AE24063-ED89-1BF3-49DA-70C8A3455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10325"/>
            <a:ext cx="14811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E784C536-0BF2-1548-F3F7-E644901F6E5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ＭＳ Ｐゴシック" panose="020B0600070205080204" pitchFamily="34" charset="-128"/>
              </a:rPr>
              <a:t>Two photon spectrum</a:t>
            </a:r>
            <a:endParaRPr lang="en-GB" altLang="en-US">
              <a:ea typeface="ＭＳ Ｐゴシック" panose="020B0600070205080204" pitchFamily="34" charset="-128"/>
            </a:endParaRPr>
          </a:p>
        </p:txBody>
      </p:sp>
      <p:sp>
        <p:nvSpPr>
          <p:cNvPr id="88066" name="Text Placeholder 2">
            <a:extLst>
              <a:ext uri="{FF2B5EF4-FFF2-40B4-BE49-F238E27FC236}">
                <a16:creationId xmlns:a16="http://schemas.microsoft.com/office/drawing/2014/main" id="{71872A5B-025B-89D8-C4BA-D0DA49AD29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GB" altLang="en-US">
              <a:ea typeface="ＭＳ Ｐゴシック" panose="020B0600070205080204" pitchFamily="34" charset="-128"/>
            </a:endParaRPr>
          </a:p>
        </p:txBody>
      </p:sp>
      <p:sp>
        <p:nvSpPr>
          <p:cNvPr id="88067" name="Text Placeholder 4">
            <a:extLst>
              <a:ext uri="{FF2B5EF4-FFF2-40B4-BE49-F238E27FC236}">
                <a16:creationId xmlns:a16="http://schemas.microsoft.com/office/drawing/2014/main" id="{C4572EDD-1331-F391-C21B-F5749FD09097}"/>
              </a:ext>
            </a:extLst>
          </p:cNvPr>
          <p:cNvSpPr>
            <a:spLocks noGrp="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GB" altLang="en-US">
              <a:ea typeface="ＭＳ Ｐゴシック" panose="020B0600070205080204" pitchFamily="34" charset="-128"/>
            </a:endParaRPr>
          </a:p>
        </p:txBody>
      </p:sp>
      <p:pic>
        <p:nvPicPr>
          <p:cNvPr id="88068" name="Picture 2" descr="\\cern.ch\dfs\Users\e\evans\Documents\My Pictures\Higgstogamma.png">
            <a:extLst>
              <a:ext uri="{FF2B5EF4-FFF2-40B4-BE49-F238E27FC236}">
                <a16:creationId xmlns:a16="http://schemas.microsoft.com/office/drawing/2014/main" id="{9EC34264-B67A-0A21-2FC4-AFF80B1E54C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9388" y="2649538"/>
            <a:ext cx="3944937" cy="3001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3" descr="\\cern.ch\dfs\Users\e\evans\Documents\My Pictures\Higgstogammacms.png">
            <a:extLst>
              <a:ext uri="{FF2B5EF4-FFF2-40B4-BE49-F238E27FC236}">
                <a16:creationId xmlns:a16="http://schemas.microsoft.com/office/drawing/2014/main" id="{3AF666FB-B3DC-DD05-2217-12BB59CF8512}"/>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224338" y="2676525"/>
            <a:ext cx="4310062" cy="297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654FADFA-977D-B340-8117-FCD82D4C3E21}"/>
              </a:ext>
            </a:extLst>
          </p:cNvPr>
          <p:cNvSpPr>
            <a:spLocks noChangeArrowheads="1"/>
          </p:cNvSpPr>
          <p:nvPr/>
        </p:nvSpPr>
        <p:spPr bwMode="auto">
          <a:xfrm>
            <a:off x="2673927" y="131771"/>
            <a:ext cx="5742709" cy="428089"/>
          </a:xfrm>
          <a:prstGeom prst="rect">
            <a:avLst/>
          </a:prstGeom>
          <a:ln>
            <a:noFill/>
          </a:ln>
        </p:spPr>
        <p:style>
          <a:lnRef idx="2">
            <a:schemeClr val="accent1"/>
          </a:lnRef>
          <a:fillRef idx="1">
            <a:schemeClr val="lt1"/>
          </a:fillRef>
          <a:effectRef idx="0">
            <a:schemeClr val="accent1"/>
          </a:effectRef>
          <a:fontRef idx="minor">
            <a:schemeClr val="dk1"/>
          </a:fontRef>
        </p:style>
        <p:txBody>
          <a:bodyPr lIns="91431" tIns="45715" rIns="91431" bIns="45715">
            <a:spAutoFit/>
          </a:bodyPr>
          <a:lstStyle/>
          <a:p>
            <a:pPr algn="r" defTabSz="914309" eaLnBrk="1" hangingPunct="1">
              <a:defRPr/>
            </a:pPr>
            <a:r>
              <a:rPr lang="en-US" sz="2200" b="1" spc="45"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mj-ea"/>
                <a:cs typeface="Arial"/>
              </a:rPr>
              <a:t>The highlight of a remarkable year 2012</a:t>
            </a:r>
          </a:p>
        </p:txBody>
      </p:sp>
      <p:pic>
        <p:nvPicPr>
          <p:cNvPr id="5" name="Content Placeholder 3">
            <a:extLst>
              <a:ext uri="{FF2B5EF4-FFF2-40B4-BE49-F238E27FC236}">
                <a16:creationId xmlns:a16="http://schemas.microsoft.com/office/drawing/2014/main" id="{8F7A224C-CD86-815B-E312-3D74D9D7E06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871" b="871"/>
          <a:stretch>
            <a:fillRect/>
          </a:stretch>
        </p:blipFill>
        <p:spPr bwMode="auto">
          <a:xfrm>
            <a:off x="395288" y="836613"/>
            <a:ext cx="4038600" cy="533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economist p1.jpg">
            <a:extLst>
              <a:ext uri="{FF2B5EF4-FFF2-40B4-BE49-F238E27FC236}">
                <a16:creationId xmlns:a16="http://schemas.microsoft.com/office/drawing/2014/main" id="{A80212D0-6DDE-8840-9E5E-6B1E26E2DB58}"/>
              </a:ext>
            </a:extLst>
          </p:cNvPr>
          <p:cNvPicPr>
            <a:picLocks noChangeAspect="1"/>
          </p:cNvPicPr>
          <p:nvPr/>
        </p:nvPicPr>
        <p:blipFill>
          <a:blip r:embed="rId3">
            <a:extLst>
              <a:ext uri="{28A0092B-C50C-407E-A947-70E740481C1C}">
                <a14:useLocalDpi xmlns:a14="http://schemas.microsoft.com/office/drawing/2010/main" val="0"/>
              </a:ext>
            </a:extLst>
          </a:blip>
          <a:srcRect t="3979" r="3195"/>
          <a:stretch>
            <a:fillRect/>
          </a:stretch>
        </p:blipFill>
        <p:spPr bwMode="auto">
          <a:xfrm>
            <a:off x="4716463" y="836613"/>
            <a:ext cx="4141787" cy="5329237"/>
          </a:xfrm>
          <a:prstGeom prst="rect">
            <a:avLst/>
          </a:prstGeom>
          <a:noFill/>
          <a:ln w="9525">
            <a:solidFill>
              <a:srgbClr val="000000"/>
            </a:solidFill>
            <a:miter lim="800000"/>
            <a:headEnd/>
            <a:tailEnd/>
          </a:ln>
          <a:effectLst>
            <a:outerShdw blurRad="76200" dist="76201" dir="18900000" algn="tl" rotWithShape="0">
              <a:srgbClr val="F2F2F2">
                <a:alpha val="42998"/>
              </a:srgbClr>
            </a:outerShdw>
          </a:effectLst>
          <a:extLst>
            <a:ext uri="{909E8E84-426E-40DD-AFC4-6F175D3DCCD1}">
              <a14:hiddenFill xmlns:a14="http://schemas.microsoft.com/office/drawing/2010/main">
                <a:solidFill>
                  <a:srgbClr val="FFFFFF"/>
                </a:solidFill>
              </a14:hiddenFill>
            </a:ext>
          </a:extLst>
        </p:spPr>
      </p:pic>
      <p:sp>
        <p:nvSpPr>
          <p:cNvPr id="89092" name="Slide Number Placeholder 3">
            <a:extLst>
              <a:ext uri="{FF2B5EF4-FFF2-40B4-BE49-F238E27FC236}">
                <a16:creationId xmlns:a16="http://schemas.microsoft.com/office/drawing/2014/main" id="{0B45C0C1-3E5D-403F-0742-E9E4D9D0B76B}"/>
              </a:ext>
            </a:extLst>
          </p:cNvPr>
          <p:cNvSpPr>
            <a:spLocks noGrp="1"/>
          </p:cNvSpPr>
          <p:nvPr>
            <p:ph type="sldNum" sz="quarter" idx="12"/>
          </p:nvPr>
        </p:nvSpPr>
        <p:spPr bwMode="auto">
          <a:xfrm>
            <a:off x="8318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43C7CF8-D9B9-D84E-9292-8A16ADFE78B9}" type="slidenum">
              <a:rPr lang="en-US" altLang="en-US" sz="1100">
                <a:solidFill>
                  <a:srgbClr val="003399"/>
                </a:solidFill>
              </a:rPr>
              <a:pPr/>
              <a:t>33</a:t>
            </a:fld>
            <a:endParaRPr lang="en-US" altLang="en-US" sz="1100">
              <a:solidFill>
                <a:srgbClr val="003399"/>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F9E6-BF8B-D347-90DB-98B204616465}"/>
              </a:ext>
            </a:extLst>
          </p:cNvPr>
          <p:cNvSpPr>
            <a:spLocks noGrp="1"/>
          </p:cNvSpPr>
          <p:nvPr>
            <p:ph type="title"/>
          </p:nvPr>
        </p:nvSpPr>
        <p:spPr/>
        <p:txBody>
          <a:bodyPr/>
          <a:lstStyle/>
          <a:p>
            <a:pPr>
              <a:defRPr/>
            </a:pPr>
            <a:r>
              <a:rPr lang="fr-CH" err="1"/>
              <a:t>Higgs</a:t>
            </a:r>
            <a:r>
              <a:rPr lang="fr-CH"/>
              <a:t> has been </a:t>
            </a:r>
            <a:r>
              <a:rPr lang="fr-CH" err="1"/>
              <a:t>seen</a:t>
            </a:r>
            <a:r>
              <a:rPr lang="fr-CH"/>
              <a:t> in CMS</a:t>
            </a:r>
            <a:endParaRPr lang="en-GB"/>
          </a:p>
        </p:txBody>
      </p:sp>
      <p:sp>
        <p:nvSpPr>
          <p:cNvPr id="93186" name="Footer Placeholder 4">
            <a:extLst>
              <a:ext uri="{FF2B5EF4-FFF2-40B4-BE49-F238E27FC236}">
                <a16:creationId xmlns:a16="http://schemas.microsoft.com/office/drawing/2014/main" id="{9850ED6F-B3F4-38C5-4310-38A451A47897}"/>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HiggsEvent'10-tsv</a:t>
            </a:r>
          </a:p>
        </p:txBody>
      </p:sp>
      <p:sp>
        <p:nvSpPr>
          <p:cNvPr id="93187" name="Slide Number Placeholder 5">
            <a:extLst>
              <a:ext uri="{FF2B5EF4-FFF2-40B4-BE49-F238E27FC236}">
                <a16:creationId xmlns:a16="http://schemas.microsoft.com/office/drawing/2014/main" id="{EEB8C505-557D-BA22-1597-61DEFE45998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BF1A6D-8D3E-9443-971D-6FB55ABC7647}" type="slidenum">
              <a:rPr lang="en-US" altLang="en-US">
                <a:solidFill>
                  <a:srgbClr val="003399"/>
                </a:solidFill>
                <a:latin typeface="Arial Rounded MT Bold" panose="020F0704030504030204" pitchFamily="34" charset="77"/>
              </a:rPr>
              <a:pPr/>
              <a:t>34</a:t>
            </a:fld>
            <a:endParaRPr lang="en-US" altLang="en-US">
              <a:solidFill>
                <a:srgbClr val="003399"/>
              </a:solidFill>
              <a:latin typeface="Arial Rounded MT Bold" panose="020F0704030504030204" pitchFamily="34" charset="77"/>
            </a:endParaRPr>
          </a:p>
        </p:txBody>
      </p:sp>
      <p:pic>
        <p:nvPicPr>
          <p:cNvPr id="93188" name="Picture 7" descr="DSC_0350-as-Smart-Object-1.jpg">
            <a:extLst>
              <a:ext uri="{FF2B5EF4-FFF2-40B4-BE49-F238E27FC236}">
                <a16:creationId xmlns:a16="http://schemas.microsoft.com/office/drawing/2014/main" id="{3B1EAD59-E8F7-5E68-E664-D2D6FE9EC2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8229600"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7" descr="faces">
            <a:extLst>
              <a:ext uri="{FF2B5EF4-FFF2-40B4-BE49-F238E27FC236}">
                <a16:creationId xmlns:a16="http://schemas.microsoft.com/office/drawing/2014/main" id="{0977A395-340E-1AF5-B9FC-D2ED8D946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930275"/>
            <a:ext cx="6421437"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a:extLst>
              <a:ext uri="{FF2B5EF4-FFF2-40B4-BE49-F238E27FC236}">
                <a16:creationId xmlns:a16="http://schemas.microsoft.com/office/drawing/2014/main" id="{8E472A02-B5A7-B84B-8A2F-BB70D44BFD77}"/>
              </a:ext>
            </a:extLst>
          </p:cNvPr>
          <p:cNvSpPr>
            <a:spLocks noGrp="1" noChangeArrowheads="1"/>
          </p:cNvSpPr>
          <p:nvPr>
            <p:ph type="title"/>
          </p:nvPr>
        </p:nvSpPr>
        <p:spPr>
          <a:xfrm>
            <a:off x="457200" y="76200"/>
            <a:ext cx="8229600" cy="646113"/>
          </a:xfrm>
        </p:spPr>
        <p:txBody>
          <a:bodyPr vert="horz" lIns="91440" tIns="45720" rIns="91440" bIns="45720" numCol="1" anchor="t" anchorCtr="0" compatLnSpc="1">
            <a:prstTxWarp prst="textNoShape">
              <a:avLst/>
            </a:prstTxWarp>
          </a:bodyPr>
          <a:lstStyle/>
          <a:p>
            <a:pPr eaLnBrk="1" hangingPunct="1">
              <a:defRPr/>
            </a:pPr>
            <a:r>
              <a:rPr altLang="x-none" dirty="0">
                <a:ln>
                  <a:noFill/>
                </a:ln>
                <a:effectLst>
                  <a:outerShdw blurRad="38100" dist="38100" dir="2700000" algn="tl">
                    <a:srgbClr val="C0C0C0"/>
                  </a:outerShdw>
                </a:effectLst>
                <a:latin typeface="Arial Rounded MT Bold" charset="0"/>
                <a:ea typeface="ＭＳ Ｐゴシック" charset="-128"/>
              </a:rPr>
              <a:t>Bringing nations together</a:t>
            </a:r>
          </a:p>
        </p:txBody>
      </p:sp>
      <p:sp>
        <p:nvSpPr>
          <p:cNvPr id="57348" name="Text Box 6">
            <a:extLst>
              <a:ext uri="{FF2B5EF4-FFF2-40B4-BE49-F238E27FC236}">
                <a16:creationId xmlns:a16="http://schemas.microsoft.com/office/drawing/2014/main" id="{38544ECF-D48F-B548-B446-AB8C61422EA2}"/>
              </a:ext>
            </a:extLst>
          </p:cNvPr>
          <p:cNvSpPr txBox="1">
            <a:spLocks noChangeArrowheads="1"/>
          </p:cNvSpPr>
          <p:nvPr/>
        </p:nvSpPr>
        <p:spPr bwMode="auto">
          <a:xfrm>
            <a:off x="1290638" y="3284538"/>
            <a:ext cx="6481762" cy="1570037"/>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defRPr/>
            </a:pPr>
            <a:r>
              <a:rPr lang="en-GB" altLang="en-US" sz="3200" b="1">
                <a:solidFill>
                  <a:srgbClr val="003399"/>
                </a:solidFill>
                <a:effectLst>
                  <a:outerShdw blurRad="38100" dist="38100" dir="2700000" algn="tl">
                    <a:srgbClr val="C0C0C0"/>
                  </a:outerShdw>
                </a:effectLst>
                <a:latin typeface="Arial Rounded MT Bold" charset="0"/>
              </a:rPr>
              <a:t>“</a:t>
            </a:r>
            <a:r>
              <a:rPr lang="en-GB" altLang="x-none" sz="3200" b="1">
                <a:solidFill>
                  <a:srgbClr val="003399"/>
                </a:solidFill>
                <a:effectLst>
                  <a:outerShdw blurRad="38100" dist="38100" dir="2700000" algn="tl">
                    <a:srgbClr val="C0C0C0"/>
                  </a:outerShdw>
                </a:effectLst>
                <a:latin typeface="Arial Rounded MT Bold" charset="0"/>
              </a:rPr>
              <a:t>…the promotion of contacts between, and </a:t>
            </a:r>
            <a:br>
              <a:rPr lang="en-GB" altLang="x-none" sz="3200" b="1">
                <a:solidFill>
                  <a:srgbClr val="003399"/>
                </a:solidFill>
                <a:effectLst>
                  <a:outerShdw blurRad="38100" dist="38100" dir="2700000" algn="tl">
                    <a:srgbClr val="C0C0C0"/>
                  </a:outerShdw>
                </a:effectLst>
                <a:latin typeface="Arial Rounded MT Bold" charset="0"/>
              </a:rPr>
            </a:br>
            <a:r>
              <a:rPr lang="en-GB" altLang="x-none" sz="3200" b="1">
                <a:solidFill>
                  <a:srgbClr val="003399"/>
                </a:solidFill>
                <a:effectLst>
                  <a:outerShdw blurRad="38100" dist="38100" dir="2700000" algn="tl">
                    <a:srgbClr val="C0C0C0"/>
                  </a:outerShdw>
                </a:effectLst>
                <a:latin typeface="Arial Rounded MT Bold" charset="0"/>
              </a:rPr>
              <a:t>the interchange of, scientists…</a:t>
            </a:r>
            <a:r>
              <a:rPr lang="en-GB" altLang="en-US" sz="3200" b="1">
                <a:solidFill>
                  <a:srgbClr val="003399"/>
                </a:solidFill>
                <a:effectLst>
                  <a:outerShdw blurRad="38100" dist="38100" dir="2700000" algn="tl">
                    <a:srgbClr val="C0C0C0"/>
                  </a:outerShdw>
                </a:effectLst>
                <a:latin typeface="Arial Rounded MT Bold" charset="0"/>
              </a:rPr>
              <a:t>”</a:t>
            </a:r>
            <a:endParaRPr lang="en-GB" altLang="x-none" sz="3200" b="1">
              <a:solidFill>
                <a:srgbClr val="003399"/>
              </a:solidFill>
              <a:effectLst>
                <a:outerShdw blurRad="38100" dist="38100" dir="2700000" algn="tl">
                  <a:srgbClr val="C0C0C0"/>
                </a:outerShdw>
              </a:effectLst>
              <a:latin typeface="Arial Rounded MT Bold" charset="0"/>
            </a:endParaRPr>
          </a:p>
        </p:txBody>
      </p:sp>
      <p:sp>
        <p:nvSpPr>
          <p:cNvPr id="95236" name="Slide Number Placeholder 5">
            <a:extLst>
              <a:ext uri="{FF2B5EF4-FFF2-40B4-BE49-F238E27FC236}">
                <a16:creationId xmlns:a16="http://schemas.microsoft.com/office/drawing/2014/main" id="{CBA40E72-D786-9652-E174-E6043528204F}"/>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1C3533F-062B-BE4F-AF4A-66D4735AC791}" type="slidenum">
              <a:rPr lang="en-US" altLang="en-US">
                <a:solidFill>
                  <a:srgbClr val="003399"/>
                </a:solidFill>
                <a:latin typeface="Arial Rounded MT Bold" panose="020F0704030504030204" pitchFamily="34" charset="77"/>
              </a:rPr>
              <a:pPr/>
              <a:t>35</a:t>
            </a:fld>
            <a:endParaRPr lang="en-US" altLang="en-US">
              <a:solidFill>
                <a:srgbClr val="003399"/>
              </a:solidFill>
              <a:latin typeface="Arial Rounded MT Bold" panose="020F0704030504030204" pitchFamily="34" charset="77"/>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2BA0-270B-F148-85ED-6252920054E3}"/>
              </a:ext>
            </a:extLst>
          </p:cNvPr>
          <p:cNvSpPr>
            <a:spLocks noGrp="1"/>
          </p:cNvSpPr>
          <p:nvPr>
            <p:ph type="title"/>
          </p:nvPr>
        </p:nvSpPr>
        <p:spPr>
          <a:xfrm>
            <a:off x="522000" y="1206444"/>
            <a:ext cx="8100000" cy="512171"/>
          </a:xfrm>
        </p:spPr>
        <p:txBody>
          <a:bodyPr>
            <a:normAutofit fontScale="90000"/>
          </a:bodyPr>
          <a:lstStyle/>
          <a:p>
            <a:r>
              <a:rPr lang="en-US" sz="3000" dirty="0"/>
              <a:t>A laboratory for people around the world</a:t>
            </a:r>
          </a:p>
        </p:txBody>
      </p:sp>
      <p:sp>
        <p:nvSpPr>
          <p:cNvPr id="4" name="Date Placeholder 3">
            <a:extLst>
              <a:ext uri="{FF2B5EF4-FFF2-40B4-BE49-F238E27FC236}">
                <a16:creationId xmlns:a16="http://schemas.microsoft.com/office/drawing/2014/main" id="{DE423BC5-E744-C148-9F53-201BAFB93AE6}"/>
              </a:ext>
            </a:extLst>
          </p:cNvPr>
          <p:cNvSpPr>
            <a:spLocks noGrp="1"/>
          </p:cNvSpPr>
          <p:nvPr>
            <p:ph type="dt" sz="half" idx="10"/>
          </p:nvPr>
        </p:nvSpPr>
        <p:spPr/>
        <p:txBody>
          <a:bodyPr/>
          <a:lstStyle/>
          <a:p>
            <a:fld id="{B8A8E6E5-39BB-D94E-9B06-00731E7E0DEF}" type="datetime3">
              <a:rPr lang="de-CH" smtClean="0"/>
              <a:t>25/07/2024</a:t>
            </a:fld>
            <a:endParaRPr lang="fr-FR"/>
          </a:p>
        </p:txBody>
      </p:sp>
      <p:sp>
        <p:nvSpPr>
          <p:cNvPr id="5" name="Footer Placeholder 4">
            <a:extLst>
              <a:ext uri="{FF2B5EF4-FFF2-40B4-BE49-F238E27FC236}">
                <a16:creationId xmlns:a16="http://schemas.microsoft.com/office/drawing/2014/main" id="{EF7214C4-C0A6-664F-87EE-70A25DAD07B1}"/>
              </a:ext>
            </a:extLst>
          </p:cNvPr>
          <p:cNvSpPr>
            <a:spLocks noGrp="1"/>
          </p:cNvSpPr>
          <p:nvPr>
            <p:ph type="ftr" sz="quarter" idx="11"/>
          </p:nvPr>
        </p:nvSpPr>
        <p:spPr/>
        <p:txBody>
          <a:bodyPr/>
          <a:lstStyle/>
          <a:p>
            <a:r>
              <a:rPr lang="fr-FR"/>
              <a:t>Presentation</a:t>
            </a:r>
            <a:endParaRPr lang="fr-FR" dirty="0"/>
          </a:p>
        </p:txBody>
      </p:sp>
      <p:sp>
        <p:nvSpPr>
          <p:cNvPr id="6" name="Slide Number Placeholder 5">
            <a:extLst>
              <a:ext uri="{FF2B5EF4-FFF2-40B4-BE49-F238E27FC236}">
                <a16:creationId xmlns:a16="http://schemas.microsoft.com/office/drawing/2014/main" id="{3AEC781E-76FF-374F-A134-BCA33B0051E9}"/>
              </a:ext>
            </a:extLst>
          </p:cNvPr>
          <p:cNvSpPr>
            <a:spLocks noGrp="1"/>
          </p:cNvSpPr>
          <p:nvPr>
            <p:ph type="sldNum" sz="quarter" idx="12"/>
          </p:nvPr>
        </p:nvSpPr>
        <p:spPr>
          <a:xfrm>
            <a:off x="11296800" y="6440400"/>
            <a:ext cx="155940" cy="232864"/>
          </a:xfrm>
          <a:prstGeom prst="rect">
            <a:avLst/>
          </a:prstGeom>
        </p:spPr>
        <p:txBody>
          <a:bodyPr vert="horz" wrap="square" lIns="0" tIns="0" rIns="0" bIns="0" rtlCol="0" anchor="b" anchorCtr="0"/>
          <a:lstStyle>
            <a:defPPr>
              <a:defRPr lang="fr-FR"/>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0AA3F6-1618-3548-975A-DD1A2939A246}" type="slidenum">
              <a:rPr lang="fr-FR" smtClean="0"/>
              <a:pPr/>
              <a:t>4</a:t>
            </a:fld>
            <a:endParaRPr lang="fr-FR"/>
          </a:p>
        </p:txBody>
      </p:sp>
      <p:sp>
        <p:nvSpPr>
          <p:cNvPr id="195" name="AutoShape 3">
            <a:extLst>
              <a:ext uri="{FF2B5EF4-FFF2-40B4-BE49-F238E27FC236}">
                <a16:creationId xmlns:a16="http://schemas.microsoft.com/office/drawing/2014/main" id="{893E21E5-BEFD-CC41-A448-CBB5B86E5E14}"/>
              </a:ext>
            </a:extLst>
          </p:cNvPr>
          <p:cNvSpPr>
            <a:spLocks noChangeAspect="1" noChangeArrowheads="1" noTextEdit="1"/>
          </p:cNvSpPr>
          <p:nvPr/>
        </p:nvSpPr>
        <p:spPr bwMode="auto">
          <a:xfrm>
            <a:off x="2057424" y="2095548"/>
            <a:ext cx="5030831" cy="24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755" name="TextBox 754">
            <a:extLst>
              <a:ext uri="{FF2B5EF4-FFF2-40B4-BE49-F238E27FC236}">
                <a16:creationId xmlns:a16="http://schemas.microsoft.com/office/drawing/2014/main" id="{370A23ED-C0A0-6B4C-8F18-70D93F06AEB8}"/>
              </a:ext>
            </a:extLst>
          </p:cNvPr>
          <p:cNvSpPr txBox="1"/>
          <p:nvPr/>
        </p:nvSpPr>
        <p:spPr>
          <a:xfrm>
            <a:off x="4011386" y="4848193"/>
            <a:ext cx="4744365" cy="1247279"/>
          </a:xfrm>
          <a:prstGeom prst="rect">
            <a:avLst/>
          </a:prstGeom>
          <a:noFill/>
        </p:spPr>
        <p:txBody>
          <a:bodyPr wrap="square" rtlCol="0" anchor="t" anchorCtr="0">
            <a:noAutofit/>
          </a:bodyPr>
          <a:lstStyle/>
          <a:p>
            <a:r>
              <a:rPr lang="en-US" sz="1050" dirty="0">
                <a:solidFill>
                  <a:schemeClr val="tx2">
                    <a:lumMod val="75000"/>
                    <a:lumOff val="25000"/>
                  </a:schemeClr>
                </a:solidFill>
              </a:rPr>
              <a:t>Non-Member States and Territories </a:t>
            </a:r>
            <a:r>
              <a:rPr lang="en-GB" sz="1050" dirty="0">
                <a:solidFill>
                  <a:schemeClr val="tx2">
                    <a:lumMod val="75000"/>
                    <a:lumOff val="25000"/>
                  </a:schemeClr>
                </a:solidFill>
                <a:ea typeface="Aptos" panose="020B0004020202020204" pitchFamily="34" charset="0"/>
              </a:rPr>
              <a:t>1317</a:t>
            </a:r>
            <a:r>
              <a:rPr lang="en-CH" sz="1050" dirty="0"/>
              <a:t> </a:t>
            </a:r>
          </a:p>
          <a:p>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Algeria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2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Argentina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16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Armenia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16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Australia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26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Azerbaijan</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3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Bahrain</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3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Belarus</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14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Canada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206 </a:t>
            </a:r>
          </a:p>
          <a:p>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Chile</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45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China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414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Colombia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24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Costa Rica </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3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Cuba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3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Ecuador</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4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Egypt</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24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Georgia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34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Hong Kong </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15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Iceland</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3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Indonesia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7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Iran</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14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Ireland</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4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Jordan</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3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Kazakhstan</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3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Kuwait</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2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Lebanon</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7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Madagascar</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 </a:t>
            </a:r>
          </a:p>
          <a:p>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Malaysia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4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Malta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Mexico</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56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Montenegro</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3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Morocco</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18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New Zealand </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2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Nigeria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2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Oman</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 </a:t>
            </a:r>
          </a:p>
          <a:p>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Palestine</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Peru</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3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Philippines</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Republic of Korea </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168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Saudi Arabia </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6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South Africa </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61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Sri Lanka </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10</a:t>
            </a:r>
          </a:p>
          <a:p>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Taiwan</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52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Thailand</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17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Tunisia</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4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United Arab Emirates </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10 – </a:t>
            </a:r>
            <a:r>
              <a:rPr lang="en-GB" sz="675" b="1" kern="100" dirty="0">
                <a:solidFill>
                  <a:schemeClr val="tx2">
                    <a:lumMod val="75000"/>
                    <a:lumOff val="25000"/>
                  </a:schemeClr>
                </a:solidFill>
                <a:ea typeface="Aptos" panose="020B0004020202020204" pitchFamily="34" charset="0"/>
                <a:cs typeface="Times New Roman" panose="02020603050405020304" pitchFamily="18" charset="0"/>
              </a:rPr>
              <a:t>Vietnam</a:t>
            </a:r>
            <a:r>
              <a:rPr lang="en-GB" sz="675" kern="100" dirty="0">
                <a:solidFill>
                  <a:schemeClr val="tx2">
                    <a:lumMod val="75000"/>
                    <a:lumOff val="25000"/>
                  </a:schemeClr>
                </a:solidFill>
                <a:ea typeface="Aptos" panose="020B0004020202020204" pitchFamily="34" charset="0"/>
                <a:cs typeface="Times New Roman" panose="02020603050405020304" pitchFamily="18" charset="0"/>
              </a:rPr>
              <a:t> 1</a:t>
            </a:r>
            <a:endParaRPr lang="en-CH" sz="675" kern="100" dirty="0">
              <a:solidFill>
                <a:schemeClr val="tx2">
                  <a:lumMod val="75000"/>
                  <a:lumOff val="25000"/>
                </a:schemeClr>
              </a:solidFill>
              <a:ea typeface="Aptos" panose="020B0004020202020204" pitchFamily="34" charset="0"/>
              <a:cs typeface="Times New Roman" panose="02020603050405020304" pitchFamily="18" charset="0"/>
            </a:endParaRPr>
          </a:p>
        </p:txBody>
      </p:sp>
      <p:sp>
        <p:nvSpPr>
          <p:cNvPr id="896" name="ZoneTexte 15">
            <a:extLst>
              <a:ext uri="{FF2B5EF4-FFF2-40B4-BE49-F238E27FC236}">
                <a16:creationId xmlns:a16="http://schemas.microsoft.com/office/drawing/2014/main" id="{9FCF8CFA-D161-954A-B280-A5DD293A3A7A}"/>
              </a:ext>
            </a:extLst>
          </p:cNvPr>
          <p:cNvSpPr txBox="1"/>
          <p:nvPr/>
        </p:nvSpPr>
        <p:spPr>
          <a:xfrm>
            <a:off x="521493" y="3491328"/>
            <a:ext cx="2707844" cy="776965"/>
          </a:xfrm>
          <a:prstGeom prst="rect">
            <a:avLst/>
          </a:prstGeom>
          <a:noFill/>
        </p:spPr>
        <p:txBody>
          <a:bodyPr wrap="square" lIns="0" tIns="0" rIns="0" bIns="0" rtlCol="0">
            <a:noAutofit/>
          </a:bodyPr>
          <a:lstStyle/>
          <a:p>
            <a:r>
              <a:rPr lang="en-US" sz="1050" b="1" dirty="0"/>
              <a:t>Member States 7438 </a:t>
            </a:r>
            <a:endParaRPr lang="en-US" sz="1050" dirty="0"/>
          </a:p>
          <a:p>
            <a:r>
              <a:rPr lang="en-GB" sz="675" b="1" kern="100" dirty="0">
                <a:ea typeface="Aptos" panose="020B0004020202020204" pitchFamily="34" charset="0"/>
                <a:cs typeface="Times New Roman" panose="02020603050405020304" pitchFamily="18" charset="0"/>
              </a:rPr>
              <a:t>Austria</a:t>
            </a:r>
            <a:r>
              <a:rPr lang="en-GB" sz="675" kern="100" dirty="0">
                <a:ea typeface="Aptos" panose="020B0004020202020204" pitchFamily="34" charset="0"/>
                <a:cs typeface="Times New Roman" panose="02020603050405020304" pitchFamily="18" charset="0"/>
              </a:rPr>
              <a:t> 86 – </a:t>
            </a:r>
            <a:r>
              <a:rPr lang="en-GB" sz="675" b="1" kern="100" dirty="0">
                <a:ea typeface="Aptos" panose="020B0004020202020204" pitchFamily="34" charset="0"/>
                <a:cs typeface="Times New Roman" panose="02020603050405020304" pitchFamily="18" charset="0"/>
              </a:rPr>
              <a:t>Belgium</a:t>
            </a:r>
            <a:r>
              <a:rPr lang="en-GB" sz="675" kern="100" dirty="0">
                <a:ea typeface="Aptos" panose="020B0004020202020204" pitchFamily="34" charset="0"/>
                <a:cs typeface="Times New Roman" panose="02020603050405020304" pitchFamily="18" charset="0"/>
              </a:rPr>
              <a:t> 129 – </a:t>
            </a:r>
            <a:r>
              <a:rPr lang="en-GB" sz="675" b="1" kern="100" dirty="0">
                <a:ea typeface="Aptos" panose="020B0004020202020204" pitchFamily="34" charset="0"/>
                <a:cs typeface="Times New Roman" panose="02020603050405020304" pitchFamily="18" charset="0"/>
              </a:rPr>
              <a:t>Bulgaria</a:t>
            </a:r>
            <a:r>
              <a:rPr lang="en-GB" sz="675" kern="100" dirty="0">
                <a:ea typeface="Aptos" panose="020B0004020202020204" pitchFamily="34" charset="0"/>
                <a:cs typeface="Times New Roman" panose="02020603050405020304" pitchFamily="18" charset="0"/>
              </a:rPr>
              <a:t> 46 – </a:t>
            </a:r>
            <a:r>
              <a:rPr lang="en-GB" sz="675" b="1" kern="100" dirty="0">
                <a:ea typeface="Aptos" panose="020B0004020202020204" pitchFamily="34" charset="0"/>
                <a:cs typeface="Times New Roman" panose="02020603050405020304" pitchFamily="18" charset="0"/>
              </a:rPr>
              <a:t>Czech Republic </a:t>
            </a:r>
            <a:r>
              <a:rPr lang="en-GB" sz="675" kern="100" dirty="0">
                <a:ea typeface="Aptos" panose="020B0004020202020204" pitchFamily="34" charset="0"/>
                <a:cs typeface="Times New Roman" panose="02020603050405020304" pitchFamily="18" charset="0"/>
              </a:rPr>
              <a:t>252</a:t>
            </a:r>
          </a:p>
          <a:p>
            <a:r>
              <a:rPr lang="en-GB" sz="675" b="1" kern="100" dirty="0">
                <a:ea typeface="Aptos" panose="020B0004020202020204" pitchFamily="34" charset="0"/>
                <a:cs typeface="Times New Roman" panose="02020603050405020304" pitchFamily="18" charset="0"/>
              </a:rPr>
              <a:t>Denmark</a:t>
            </a:r>
            <a:r>
              <a:rPr lang="en-GB" sz="675" kern="100" dirty="0">
                <a:ea typeface="Aptos" panose="020B0004020202020204" pitchFamily="34" charset="0"/>
                <a:cs typeface="Times New Roman" panose="02020603050405020304" pitchFamily="18" charset="0"/>
              </a:rPr>
              <a:t> 47 – </a:t>
            </a:r>
            <a:r>
              <a:rPr lang="en-GB" sz="675" b="1" kern="100" dirty="0">
                <a:ea typeface="Aptos" panose="020B0004020202020204" pitchFamily="34" charset="0"/>
                <a:cs typeface="Times New Roman" panose="02020603050405020304" pitchFamily="18" charset="0"/>
              </a:rPr>
              <a:t>Finland </a:t>
            </a:r>
            <a:r>
              <a:rPr lang="en-GB" sz="675" kern="100" dirty="0">
                <a:ea typeface="Aptos" panose="020B0004020202020204" pitchFamily="34" charset="0"/>
                <a:cs typeface="Times New Roman" panose="02020603050405020304" pitchFamily="18" charset="0"/>
              </a:rPr>
              <a:t>88 – </a:t>
            </a:r>
            <a:r>
              <a:rPr lang="en-GB" sz="675" b="1" kern="100" dirty="0">
                <a:ea typeface="Aptos" panose="020B0004020202020204" pitchFamily="34" charset="0"/>
                <a:cs typeface="Times New Roman" panose="02020603050405020304" pitchFamily="18" charset="0"/>
              </a:rPr>
              <a:t>France</a:t>
            </a:r>
            <a:r>
              <a:rPr lang="en-GB" sz="675" kern="100" dirty="0">
                <a:ea typeface="Aptos" panose="020B0004020202020204" pitchFamily="34" charset="0"/>
                <a:cs typeface="Times New Roman" panose="02020603050405020304" pitchFamily="18" charset="0"/>
              </a:rPr>
              <a:t> 842 – </a:t>
            </a:r>
            <a:r>
              <a:rPr lang="en-GB" sz="675" b="1" kern="100" dirty="0">
                <a:ea typeface="Aptos" panose="020B0004020202020204" pitchFamily="34" charset="0"/>
                <a:cs typeface="Times New Roman" panose="02020603050405020304" pitchFamily="18" charset="0"/>
              </a:rPr>
              <a:t>Germany</a:t>
            </a:r>
            <a:r>
              <a:rPr lang="en-GB" sz="675" kern="100" dirty="0">
                <a:ea typeface="Aptos" panose="020B0004020202020204" pitchFamily="34" charset="0"/>
                <a:cs typeface="Times New Roman" panose="02020603050405020304" pitchFamily="18" charset="0"/>
              </a:rPr>
              <a:t> 1296 </a:t>
            </a:r>
          </a:p>
          <a:p>
            <a:r>
              <a:rPr lang="en-GB" sz="675" b="1" kern="100" dirty="0">
                <a:ea typeface="Aptos" panose="020B0004020202020204" pitchFamily="34" charset="0"/>
                <a:cs typeface="Times New Roman" panose="02020603050405020304" pitchFamily="18" charset="0"/>
              </a:rPr>
              <a:t>Greece</a:t>
            </a:r>
            <a:r>
              <a:rPr lang="en-GB" sz="675" kern="100" dirty="0">
                <a:ea typeface="Aptos" panose="020B0004020202020204" pitchFamily="34" charset="0"/>
                <a:cs typeface="Times New Roman" panose="02020603050405020304" pitchFamily="18" charset="0"/>
              </a:rPr>
              <a:t> 112 – </a:t>
            </a:r>
            <a:r>
              <a:rPr lang="en-GB" sz="675" b="1" kern="100" dirty="0">
                <a:ea typeface="Aptos" panose="020B0004020202020204" pitchFamily="34" charset="0"/>
                <a:cs typeface="Times New Roman" panose="02020603050405020304" pitchFamily="18" charset="0"/>
              </a:rPr>
              <a:t>Hungary</a:t>
            </a:r>
            <a:r>
              <a:rPr lang="en-GB" sz="675" kern="100" dirty="0">
                <a:ea typeface="Aptos" panose="020B0004020202020204" pitchFamily="34" charset="0"/>
                <a:cs typeface="Times New Roman" panose="02020603050405020304" pitchFamily="18" charset="0"/>
              </a:rPr>
              <a:t> 80 – </a:t>
            </a:r>
            <a:r>
              <a:rPr lang="en-GB" sz="675" b="1" kern="100" dirty="0">
                <a:ea typeface="Aptos" panose="020B0004020202020204" pitchFamily="34" charset="0"/>
                <a:cs typeface="Times New Roman" panose="02020603050405020304" pitchFamily="18" charset="0"/>
              </a:rPr>
              <a:t>Israel</a:t>
            </a:r>
            <a:r>
              <a:rPr lang="en-GB" sz="675" kern="100" dirty="0">
                <a:ea typeface="Aptos" panose="020B0004020202020204" pitchFamily="34" charset="0"/>
                <a:cs typeface="Times New Roman" panose="02020603050405020304" pitchFamily="18" charset="0"/>
              </a:rPr>
              <a:t> 74 – </a:t>
            </a:r>
            <a:r>
              <a:rPr lang="en-GB" sz="675" b="1" kern="100" dirty="0">
                <a:ea typeface="Aptos" panose="020B0004020202020204" pitchFamily="34" charset="0"/>
                <a:cs typeface="Times New Roman" panose="02020603050405020304" pitchFamily="18" charset="0"/>
              </a:rPr>
              <a:t>Italy</a:t>
            </a:r>
            <a:r>
              <a:rPr lang="en-GB" sz="675" kern="100" dirty="0">
                <a:ea typeface="Aptos" panose="020B0004020202020204" pitchFamily="34" charset="0"/>
                <a:cs typeface="Times New Roman" panose="02020603050405020304" pitchFamily="18" charset="0"/>
              </a:rPr>
              <a:t> 1609 – </a:t>
            </a:r>
            <a:r>
              <a:rPr lang="en-GB" sz="675" b="1" kern="100" dirty="0">
                <a:ea typeface="Aptos" panose="020B0004020202020204" pitchFamily="34" charset="0"/>
                <a:cs typeface="Times New Roman" panose="02020603050405020304" pitchFamily="18" charset="0"/>
              </a:rPr>
              <a:t>Netherlands</a:t>
            </a:r>
            <a:r>
              <a:rPr lang="en-GB" sz="675" kern="100" dirty="0">
                <a:ea typeface="Aptos" panose="020B0004020202020204" pitchFamily="34" charset="0"/>
                <a:cs typeface="Times New Roman" panose="02020603050405020304" pitchFamily="18" charset="0"/>
              </a:rPr>
              <a:t> 167 </a:t>
            </a:r>
            <a:r>
              <a:rPr lang="en-GB" sz="675" b="1" kern="100" dirty="0">
                <a:ea typeface="Aptos" panose="020B0004020202020204" pitchFamily="34" charset="0"/>
                <a:cs typeface="Times New Roman" panose="02020603050405020304" pitchFamily="18" charset="0"/>
              </a:rPr>
              <a:t>Norway</a:t>
            </a:r>
            <a:r>
              <a:rPr lang="en-GB" sz="675" kern="100" dirty="0">
                <a:ea typeface="Aptos" panose="020B0004020202020204" pitchFamily="34" charset="0"/>
                <a:cs typeface="Times New Roman" panose="02020603050405020304" pitchFamily="18" charset="0"/>
              </a:rPr>
              <a:t> 77 – </a:t>
            </a:r>
            <a:r>
              <a:rPr lang="en-GB" sz="675" b="1" kern="100" dirty="0">
                <a:ea typeface="Aptos" panose="020B0004020202020204" pitchFamily="34" charset="0"/>
                <a:cs typeface="Times New Roman" panose="02020603050405020304" pitchFamily="18" charset="0"/>
              </a:rPr>
              <a:t>Poland </a:t>
            </a:r>
            <a:r>
              <a:rPr lang="en-GB" sz="675" kern="100" dirty="0">
                <a:ea typeface="Aptos" panose="020B0004020202020204" pitchFamily="34" charset="0"/>
                <a:cs typeface="Times New Roman" panose="02020603050405020304" pitchFamily="18" charset="0"/>
              </a:rPr>
              <a:t>322 – </a:t>
            </a:r>
            <a:r>
              <a:rPr lang="en-GB" sz="675" b="1" kern="100" dirty="0">
                <a:ea typeface="Aptos" panose="020B0004020202020204" pitchFamily="34" charset="0"/>
                <a:cs typeface="Times New Roman" panose="02020603050405020304" pitchFamily="18" charset="0"/>
              </a:rPr>
              <a:t>Portugal</a:t>
            </a:r>
            <a:r>
              <a:rPr lang="en-GB" sz="675" kern="100" dirty="0">
                <a:ea typeface="Aptos" panose="020B0004020202020204" pitchFamily="34" charset="0"/>
                <a:cs typeface="Times New Roman" panose="02020603050405020304" pitchFamily="18" charset="0"/>
              </a:rPr>
              <a:t> 105 – </a:t>
            </a:r>
            <a:r>
              <a:rPr lang="en-GB" sz="675" b="1" kern="100" dirty="0">
                <a:ea typeface="Aptos" panose="020B0004020202020204" pitchFamily="34" charset="0"/>
                <a:cs typeface="Times New Roman" panose="02020603050405020304" pitchFamily="18" charset="0"/>
              </a:rPr>
              <a:t>Romania</a:t>
            </a:r>
            <a:r>
              <a:rPr lang="en-GB" sz="675" kern="100" dirty="0">
                <a:ea typeface="Aptos" panose="020B0004020202020204" pitchFamily="34" charset="0"/>
                <a:cs typeface="Times New Roman" panose="02020603050405020304" pitchFamily="18" charset="0"/>
              </a:rPr>
              <a:t> 113 </a:t>
            </a:r>
          </a:p>
          <a:p>
            <a:r>
              <a:rPr lang="en-GB" sz="675" b="1" kern="100" dirty="0">
                <a:ea typeface="Aptos" panose="020B0004020202020204" pitchFamily="34" charset="0"/>
                <a:cs typeface="Times New Roman" panose="02020603050405020304" pitchFamily="18" charset="0"/>
              </a:rPr>
              <a:t>Serbia</a:t>
            </a:r>
            <a:r>
              <a:rPr lang="en-GB" sz="675" kern="100" dirty="0">
                <a:ea typeface="Aptos" panose="020B0004020202020204" pitchFamily="34" charset="0"/>
                <a:cs typeface="Times New Roman" panose="02020603050405020304" pitchFamily="18" charset="0"/>
              </a:rPr>
              <a:t> 38 – </a:t>
            </a:r>
            <a:r>
              <a:rPr lang="en-GB" sz="675" b="1" kern="100" dirty="0">
                <a:ea typeface="Aptos" panose="020B0004020202020204" pitchFamily="34" charset="0"/>
                <a:cs typeface="Times New Roman" panose="02020603050405020304" pitchFamily="18" charset="0"/>
              </a:rPr>
              <a:t>Slovakia</a:t>
            </a:r>
            <a:r>
              <a:rPr lang="en-GB" sz="675" kern="100" dirty="0">
                <a:ea typeface="Aptos" panose="020B0004020202020204" pitchFamily="34" charset="0"/>
                <a:cs typeface="Times New Roman" panose="02020603050405020304" pitchFamily="18" charset="0"/>
              </a:rPr>
              <a:t> 67 – </a:t>
            </a:r>
            <a:r>
              <a:rPr lang="en-GB" sz="675" b="1" kern="100" dirty="0">
                <a:ea typeface="Aptos" panose="020B0004020202020204" pitchFamily="34" charset="0"/>
                <a:cs typeface="Times New Roman" panose="02020603050405020304" pitchFamily="18" charset="0"/>
              </a:rPr>
              <a:t>Spain</a:t>
            </a:r>
            <a:r>
              <a:rPr lang="en-GB" sz="675" kern="100" dirty="0">
                <a:ea typeface="Aptos" panose="020B0004020202020204" pitchFamily="34" charset="0"/>
                <a:cs typeface="Times New Roman" panose="02020603050405020304" pitchFamily="18" charset="0"/>
              </a:rPr>
              <a:t> 413 – </a:t>
            </a:r>
            <a:r>
              <a:rPr lang="en-GB" sz="675" b="1" kern="100" dirty="0">
                <a:ea typeface="Aptos" panose="020B0004020202020204" pitchFamily="34" charset="0"/>
                <a:cs typeface="Times New Roman" panose="02020603050405020304" pitchFamily="18" charset="0"/>
              </a:rPr>
              <a:t>Sweden</a:t>
            </a:r>
            <a:r>
              <a:rPr lang="en-GB" sz="675" kern="100" dirty="0">
                <a:ea typeface="Aptos" panose="020B0004020202020204" pitchFamily="34" charset="0"/>
                <a:cs typeface="Times New Roman" panose="02020603050405020304" pitchFamily="18" charset="0"/>
              </a:rPr>
              <a:t> 106 </a:t>
            </a:r>
          </a:p>
          <a:p>
            <a:r>
              <a:rPr lang="en-GB" sz="675" b="1" kern="100" dirty="0">
                <a:ea typeface="Aptos" panose="020B0004020202020204" pitchFamily="34" charset="0"/>
                <a:cs typeface="Times New Roman" panose="02020603050405020304" pitchFamily="18" charset="0"/>
              </a:rPr>
              <a:t>Switzerland</a:t>
            </a:r>
            <a:r>
              <a:rPr lang="en-GB" sz="675" kern="100" dirty="0">
                <a:ea typeface="Aptos" panose="020B0004020202020204" pitchFamily="34" charset="0"/>
                <a:cs typeface="Times New Roman" panose="02020603050405020304" pitchFamily="18" charset="0"/>
              </a:rPr>
              <a:t> 419 – </a:t>
            </a:r>
            <a:r>
              <a:rPr lang="en-GB" sz="675" b="1" kern="100" dirty="0">
                <a:ea typeface="Aptos" panose="020B0004020202020204" pitchFamily="34" charset="0"/>
                <a:cs typeface="Times New Roman" panose="02020603050405020304" pitchFamily="18" charset="0"/>
              </a:rPr>
              <a:t>United Kingdom </a:t>
            </a:r>
            <a:r>
              <a:rPr lang="en-GB" sz="675" kern="100" dirty="0">
                <a:ea typeface="Aptos" panose="020B0004020202020204" pitchFamily="34" charset="0"/>
                <a:cs typeface="Times New Roman" panose="02020603050405020304" pitchFamily="18" charset="0"/>
              </a:rPr>
              <a:t>950 </a:t>
            </a:r>
            <a:endParaRPr lang="en-CH" sz="675" kern="100" dirty="0">
              <a:ea typeface="Aptos" panose="020B0004020202020204" pitchFamily="34" charset="0"/>
              <a:cs typeface="Times New Roman" panose="02020603050405020304" pitchFamily="18" charset="0"/>
            </a:endParaRPr>
          </a:p>
        </p:txBody>
      </p:sp>
      <p:sp>
        <p:nvSpPr>
          <p:cNvPr id="897" name="ZoneTexte 15">
            <a:extLst>
              <a:ext uri="{FF2B5EF4-FFF2-40B4-BE49-F238E27FC236}">
                <a16:creationId xmlns:a16="http://schemas.microsoft.com/office/drawing/2014/main" id="{DE09DFFE-3CD1-614D-A05A-7F9E823B5F03}"/>
              </a:ext>
            </a:extLst>
          </p:cNvPr>
          <p:cNvSpPr txBox="1"/>
          <p:nvPr/>
        </p:nvSpPr>
        <p:spPr>
          <a:xfrm>
            <a:off x="276037" y="4353975"/>
            <a:ext cx="3367793" cy="1371535"/>
          </a:xfrm>
          <a:prstGeom prst="rect">
            <a:avLst/>
          </a:prstGeom>
          <a:noFill/>
          <a:ln>
            <a:noFill/>
          </a:ln>
        </p:spPr>
        <p:txBody>
          <a:bodyPr wrap="square" lIns="243000" rIns="54000" rtlCol="0">
            <a:noAutofit/>
          </a:bodyPr>
          <a:lstStyle/>
          <a:p>
            <a:pPr marL="338138" indent="-338138"/>
            <a:r>
              <a:rPr lang="fr-FR" sz="1050" dirty="0" err="1">
                <a:solidFill>
                  <a:schemeClr val="accent4">
                    <a:lumMod val="75000"/>
                  </a:schemeClr>
                </a:solidFill>
                <a:latin typeface="Arial" charset="0"/>
                <a:ea typeface="Arial" charset="0"/>
                <a:cs typeface="Arial" charset="0"/>
              </a:rPr>
              <a:t>Associate</a:t>
            </a:r>
            <a:r>
              <a:rPr lang="fr-FR" sz="1050" dirty="0">
                <a:solidFill>
                  <a:schemeClr val="accent4">
                    <a:lumMod val="75000"/>
                  </a:schemeClr>
                </a:solidFill>
                <a:latin typeface="Arial" charset="0"/>
                <a:ea typeface="Arial" charset="0"/>
                <a:cs typeface="Arial" charset="0"/>
              </a:rPr>
              <a:t> </a:t>
            </a:r>
            <a:r>
              <a:rPr lang="fr-FR" sz="1050" dirty="0" err="1">
                <a:solidFill>
                  <a:schemeClr val="accent4">
                    <a:lumMod val="75000"/>
                  </a:schemeClr>
                </a:solidFill>
                <a:latin typeface="Arial" charset="0"/>
                <a:ea typeface="Arial" charset="0"/>
                <a:cs typeface="Arial" charset="0"/>
              </a:rPr>
              <a:t>Member</a:t>
            </a:r>
            <a:r>
              <a:rPr lang="fr-FR" sz="1050" dirty="0">
                <a:solidFill>
                  <a:schemeClr val="accent4">
                    <a:lumMod val="75000"/>
                  </a:schemeClr>
                </a:solidFill>
                <a:latin typeface="Arial" charset="0"/>
                <a:ea typeface="Arial" charset="0"/>
                <a:cs typeface="Arial" charset="0"/>
              </a:rPr>
              <a:t> States</a:t>
            </a:r>
          </a:p>
          <a:p>
            <a:pPr marL="338138" indent="-338138"/>
            <a:r>
              <a:rPr lang="fr-FR" sz="1050" dirty="0">
                <a:solidFill>
                  <a:schemeClr val="accent4">
                    <a:lumMod val="75000"/>
                  </a:schemeClr>
                </a:solidFill>
                <a:latin typeface="Arial" charset="0"/>
                <a:ea typeface="Arial" charset="0"/>
                <a:cs typeface="Arial" charset="0"/>
              </a:rPr>
              <a:t>in the </a:t>
            </a:r>
            <a:r>
              <a:rPr lang="fr-FR" sz="1050" dirty="0" err="1">
                <a:solidFill>
                  <a:schemeClr val="accent4">
                    <a:lumMod val="75000"/>
                  </a:schemeClr>
                </a:solidFill>
                <a:latin typeface="Arial" charset="0"/>
                <a:ea typeface="Arial" charset="0"/>
                <a:cs typeface="Arial" charset="0"/>
              </a:rPr>
              <a:t>pre</a:t>
            </a:r>
            <a:r>
              <a:rPr lang="fr-FR" sz="1050" dirty="0">
                <a:solidFill>
                  <a:schemeClr val="accent4">
                    <a:lumMod val="75000"/>
                  </a:schemeClr>
                </a:solidFill>
                <a:latin typeface="Arial" charset="0"/>
                <a:ea typeface="Arial" charset="0"/>
                <a:cs typeface="Arial" charset="0"/>
              </a:rPr>
              <a:t>-stage to </a:t>
            </a:r>
            <a:r>
              <a:rPr lang="fr-FR" sz="1050" dirty="0" err="1">
                <a:solidFill>
                  <a:schemeClr val="accent4">
                    <a:lumMod val="75000"/>
                  </a:schemeClr>
                </a:solidFill>
                <a:latin typeface="Arial" charset="0"/>
                <a:ea typeface="Arial" charset="0"/>
                <a:cs typeface="Arial" charset="0"/>
              </a:rPr>
              <a:t>membership</a:t>
            </a:r>
            <a:r>
              <a:rPr lang="fr-FR" sz="1050" dirty="0">
                <a:solidFill>
                  <a:schemeClr val="accent4">
                    <a:lumMod val="75000"/>
                  </a:schemeClr>
                </a:solidFill>
                <a:latin typeface="Arial" charset="0"/>
                <a:ea typeface="Arial" charset="0"/>
                <a:cs typeface="Arial" charset="0"/>
              </a:rPr>
              <a:t> </a:t>
            </a:r>
            <a:r>
              <a:rPr lang="fr-FR" sz="1050" b="1" dirty="0">
                <a:solidFill>
                  <a:schemeClr val="accent4">
                    <a:lumMod val="75000"/>
                  </a:schemeClr>
                </a:solidFill>
                <a:latin typeface="Arial" charset="0"/>
                <a:ea typeface="Arial" charset="0"/>
                <a:cs typeface="Arial" charset="0"/>
              </a:rPr>
              <a:t>69</a:t>
            </a:r>
            <a:r>
              <a:rPr lang="fr-FR" sz="1050" dirty="0">
                <a:solidFill>
                  <a:schemeClr val="accent4">
                    <a:lumMod val="75000"/>
                  </a:schemeClr>
                </a:solidFill>
                <a:latin typeface="Arial" charset="0"/>
                <a:ea typeface="Arial" charset="0"/>
                <a:cs typeface="Arial" charset="0"/>
              </a:rPr>
              <a:t> </a:t>
            </a:r>
          </a:p>
          <a:p>
            <a:r>
              <a:rPr lang="en-US" sz="675" b="1" dirty="0">
                <a:solidFill>
                  <a:schemeClr val="accent4">
                    <a:lumMod val="75000"/>
                  </a:schemeClr>
                </a:solidFill>
              </a:rPr>
              <a:t>Cyprus</a:t>
            </a:r>
            <a:r>
              <a:rPr lang="en-US" sz="675" dirty="0">
                <a:solidFill>
                  <a:schemeClr val="accent4">
                    <a:lumMod val="75000"/>
                  </a:schemeClr>
                </a:solidFill>
              </a:rPr>
              <a:t> 14 – </a:t>
            </a:r>
            <a:r>
              <a:rPr lang="en-US" sz="675" b="1" dirty="0">
                <a:solidFill>
                  <a:schemeClr val="accent4">
                    <a:lumMod val="75000"/>
                  </a:schemeClr>
                </a:solidFill>
              </a:rPr>
              <a:t>Estonia</a:t>
            </a:r>
            <a:r>
              <a:rPr lang="en-US" sz="675" dirty="0">
                <a:solidFill>
                  <a:schemeClr val="accent4">
                    <a:lumMod val="75000"/>
                  </a:schemeClr>
                </a:solidFill>
              </a:rPr>
              <a:t> 29 – </a:t>
            </a:r>
            <a:r>
              <a:rPr lang="en-US" sz="675" b="1" dirty="0">
                <a:solidFill>
                  <a:schemeClr val="accent4">
                    <a:lumMod val="75000"/>
                  </a:schemeClr>
                </a:solidFill>
              </a:rPr>
              <a:t>Slovenia </a:t>
            </a:r>
            <a:r>
              <a:rPr lang="en-US" sz="675" dirty="0">
                <a:solidFill>
                  <a:schemeClr val="accent4">
                    <a:lumMod val="75000"/>
                  </a:schemeClr>
                </a:solidFill>
              </a:rPr>
              <a:t>26</a:t>
            </a:r>
          </a:p>
          <a:p>
            <a:pPr marL="338138" indent="-338138"/>
            <a:endParaRPr lang="fr-FR" sz="675" b="1" dirty="0">
              <a:solidFill>
                <a:srgbClr val="6698CB"/>
              </a:solidFill>
              <a:latin typeface="Arial" charset="0"/>
              <a:ea typeface="Arial" charset="0"/>
              <a:cs typeface="Arial" charset="0"/>
            </a:endParaRPr>
          </a:p>
          <a:p>
            <a:r>
              <a:rPr lang="fr-FR" sz="1050" dirty="0">
                <a:solidFill>
                  <a:srgbClr val="668BCC"/>
                </a:solidFill>
                <a:latin typeface="Arial" charset="0"/>
                <a:ea typeface="Arial" charset="0"/>
                <a:cs typeface="Arial" charset="0"/>
              </a:rPr>
              <a:t>Associate </a:t>
            </a:r>
            <a:r>
              <a:rPr lang="fr-FR" sz="1050" dirty="0" err="1">
                <a:solidFill>
                  <a:srgbClr val="668BCC"/>
                </a:solidFill>
                <a:latin typeface="Arial" charset="0"/>
                <a:ea typeface="Arial" charset="0"/>
                <a:cs typeface="Arial" charset="0"/>
              </a:rPr>
              <a:t>Member</a:t>
            </a:r>
            <a:r>
              <a:rPr lang="fr-FR" sz="1050" dirty="0">
                <a:solidFill>
                  <a:srgbClr val="668BCC"/>
                </a:solidFill>
                <a:latin typeface="Arial" charset="0"/>
                <a:ea typeface="Arial" charset="0"/>
                <a:cs typeface="Arial" charset="0"/>
              </a:rPr>
              <a:t> States </a:t>
            </a:r>
            <a:r>
              <a:rPr lang="fr-FR" sz="1050" b="1" dirty="0">
                <a:solidFill>
                  <a:srgbClr val="668BCC"/>
                </a:solidFill>
                <a:latin typeface="Arial" charset="0"/>
                <a:ea typeface="Arial" charset="0"/>
                <a:cs typeface="Arial" charset="0"/>
              </a:rPr>
              <a:t>541</a:t>
            </a:r>
            <a:endParaRPr lang="fr-FR" sz="1050" dirty="0">
              <a:solidFill>
                <a:srgbClr val="668BCC"/>
              </a:solidFill>
              <a:latin typeface="Arial" charset="0"/>
              <a:ea typeface="Arial" charset="0"/>
              <a:cs typeface="Arial" charset="0"/>
            </a:endParaRPr>
          </a:p>
          <a:p>
            <a:r>
              <a:rPr lang="en-GB" sz="675" b="1" dirty="0">
                <a:solidFill>
                  <a:srgbClr val="668BCC"/>
                </a:solidFill>
                <a:ea typeface="Aptos" panose="020B0004020202020204" pitchFamily="34" charset="0"/>
              </a:rPr>
              <a:t>Brazil</a:t>
            </a:r>
            <a:r>
              <a:rPr lang="en-GB" sz="675" dirty="0">
                <a:solidFill>
                  <a:srgbClr val="668BCC"/>
                </a:solidFill>
                <a:ea typeface="Aptos" panose="020B0004020202020204" pitchFamily="34" charset="0"/>
              </a:rPr>
              <a:t> 135 </a:t>
            </a:r>
            <a:r>
              <a:rPr lang="en-US" sz="675" dirty="0">
                <a:solidFill>
                  <a:srgbClr val="668BCC"/>
                </a:solidFill>
              </a:rPr>
              <a:t>– </a:t>
            </a:r>
            <a:r>
              <a:rPr lang="en-GB" sz="675" b="1" dirty="0">
                <a:solidFill>
                  <a:srgbClr val="668BCC"/>
                </a:solidFill>
                <a:ea typeface="Aptos" panose="020B0004020202020204" pitchFamily="34" charset="0"/>
              </a:rPr>
              <a:t>Croatia</a:t>
            </a:r>
            <a:r>
              <a:rPr lang="en-GB" sz="675" dirty="0">
                <a:solidFill>
                  <a:srgbClr val="668BCC"/>
                </a:solidFill>
                <a:ea typeface="Aptos" panose="020B0004020202020204" pitchFamily="34" charset="0"/>
              </a:rPr>
              <a:t> 37 – </a:t>
            </a:r>
            <a:r>
              <a:rPr lang="en-GB" sz="675" b="1" dirty="0">
                <a:solidFill>
                  <a:srgbClr val="668BCC"/>
                </a:solidFill>
                <a:ea typeface="Aptos" panose="020B0004020202020204" pitchFamily="34" charset="0"/>
              </a:rPr>
              <a:t>India </a:t>
            </a:r>
            <a:r>
              <a:rPr lang="en-GB" sz="675" dirty="0">
                <a:solidFill>
                  <a:srgbClr val="668BCC"/>
                </a:solidFill>
                <a:ea typeface="Aptos" panose="020B0004020202020204" pitchFamily="34" charset="0"/>
              </a:rPr>
              <a:t>145 – </a:t>
            </a:r>
            <a:r>
              <a:rPr lang="en-GB" sz="675" b="1" dirty="0">
                <a:solidFill>
                  <a:srgbClr val="668BCC"/>
                </a:solidFill>
                <a:ea typeface="Aptos" panose="020B0004020202020204" pitchFamily="34" charset="0"/>
              </a:rPr>
              <a:t>Latvia</a:t>
            </a:r>
            <a:r>
              <a:rPr lang="en-GB" sz="675" dirty="0">
                <a:solidFill>
                  <a:srgbClr val="668BCC"/>
                </a:solidFill>
                <a:ea typeface="Aptos" panose="020B0004020202020204" pitchFamily="34" charset="0"/>
              </a:rPr>
              <a:t> 21 – </a:t>
            </a:r>
            <a:r>
              <a:rPr lang="en-GB" sz="675" b="1" dirty="0">
                <a:solidFill>
                  <a:srgbClr val="668BCC"/>
                </a:solidFill>
                <a:ea typeface="Aptos" panose="020B0004020202020204" pitchFamily="34" charset="0"/>
              </a:rPr>
              <a:t>Lithuania</a:t>
            </a:r>
            <a:r>
              <a:rPr lang="en-GB" sz="675" dirty="0">
                <a:solidFill>
                  <a:srgbClr val="668BCC"/>
                </a:solidFill>
                <a:ea typeface="Aptos" panose="020B0004020202020204" pitchFamily="34" charset="0"/>
              </a:rPr>
              <a:t> 17 – </a:t>
            </a:r>
            <a:r>
              <a:rPr lang="en-GB" sz="675" b="1" dirty="0">
                <a:solidFill>
                  <a:srgbClr val="668BCC"/>
                </a:solidFill>
                <a:ea typeface="Aptos" panose="020B0004020202020204" pitchFamily="34" charset="0"/>
              </a:rPr>
              <a:t>Pakistan</a:t>
            </a:r>
            <a:r>
              <a:rPr lang="en-GB" sz="675" dirty="0">
                <a:solidFill>
                  <a:srgbClr val="668BCC"/>
                </a:solidFill>
                <a:ea typeface="Aptos" panose="020B0004020202020204" pitchFamily="34" charset="0"/>
              </a:rPr>
              <a:t> 30 </a:t>
            </a:r>
            <a:r>
              <a:rPr lang="en-US" sz="675" b="1" dirty="0" err="1">
                <a:solidFill>
                  <a:srgbClr val="668BCC"/>
                </a:solidFill>
              </a:rPr>
              <a:t>Türkiye</a:t>
            </a:r>
            <a:r>
              <a:rPr lang="en-US" sz="675" dirty="0">
                <a:solidFill>
                  <a:srgbClr val="668BCC"/>
                </a:solidFill>
              </a:rPr>
              <a:t> </a:t>
            </a:r>
            <a:r>
              <a:rPr lang="en-GB" sz="675" dirty="0">
                <a:solidFill>
                  <a:srgbClr val="668BCC"/>
                </a:solidFill>
                <a:ea typeface="Aptos" panose="020B0004020202020204" pitchFamily="34" charset="0"/>
              </a:rPr>
              <a:t>129 – </a:t>
            </a:r>
            <a:r>
              <a:rPr lang="en-GB" sz="675" b="1" dirty="0">
                <a:solidFill>
                  <a:srgbClr val="668BCC"/>
                </a:solidFill>
                <a:ea typeface="Aptos" panose="020B0004020202020204" pitchFamily="34" charset="0"/>
              </a:rPr>
              <a:t>Ukraine</a:t>
            </a:r>
            <a:r>
              <a:rPr lang="en-GB" sz="675" dirty="0">
                <a:solidFill>
                  <a:srgbClr val="668BCC"/>
                </a:solidFill>
                <a:ea typeface="Aptos" panose="020B0004020202020204" pitchFamily="34" charset="0"/>
              </a:rPr>
              <a:t> 27</a:t>
            </a:r>
          </a:p>
          <a:p>
            <a:r>
              <a:rPr lang="en-GB" sz="675" dirty="0">
                <a:solidFill>
                  <a:srgbClr val="668BCC"/>
                </a:solidFill>
                <a:ea typeface="Aptos" panose="020B0004020202020204" pitchFamily="34" charset="0"/>
              </a:rPr>
              <a:t> </a:t>
            </a:r>
            <a:endParaRPr lang="fr-FR" sz="1050" b="1" dirty="0">
              <a:solidFill>
                <a:srgbClr val="6698CB"/>
              </a:solidFill>
              <a:latin typeface="Arial" charset="0"/>
              <a:ea typeface="Arial" charset="0"/>
              <a:cs typeface="Arial" charset="0"/>
            </a:endParaRPr>
          </a:p>
          <a:p>
            <a:r>
              <a:rPr lang="fr-FR" sz="1050" dirty="0" err="1">
                <a:solidFill>
                  <a:schemeClr val="tx1">
                    <a:lumMod val="60000"/>
                    <a:lumOff val="40000"/>
                  </a:schemeClr>
                </a:solidFill>
                <a:latin typeface="Arial" charset="0"/>
                <a:ea typeface="Arial" charset="0"/>
                <a:cs typeface="Arial" charset="0"/>
              </a:rPr>
              <a:t>Observers</a:t>
            </a:r>
            <a:r>
              <a:rPr lang="fr-FR" sz="1050" dirty="0">
                <a:solidFill>
                  <a:schemeClr val="tx1">
                    <a:lumMod val="60000"/>
                    <a:lumOff val="40000"/>
                  </a:schemeClr>
                </a:solidFill>
                <a:latin typeface="Arial" charset="0"/>
                <a:ea typeface="Arial" charset="0"/>
                <a:cs typeface="Arial" charset="0"/>
              </a:rPr>
              <a:t> </a:t>
            </a:r>
            <a:r>
              <a:rPr lang="en-US" sz="1050" b="1" dirty="0">
                <a:solidFill>
                  <a:schemeClr val="tx1">
                    <a:lumMod val="60000"/>
                    <a:lumOff val="40000"/>
                  </a:schemeClr>
                </a:solidFill>
                <a:latin typeface="Arial" charset="0"/>
                <a:ea typeface="Arial" charset="0"/>
                <a:cs typeface="Arial" charset="0"/>
              </a:rPr>
              <a:t>3005</a:t>
            </a:r>
            <a:endParaRPr lang="en-US" sz="1050" dirty="0">
              <a:solidFill>
                <a:schemeClr val="tx1">
                  <a:lumMod val="60000"/>
                  <a:lumOff val="40000"/>
                </a:schemeClr>
              </a:solidFill>
            </a:endParaRPr>
          </a:p>
          <a:p>
            <a:r>
              <a:rPr lang="en-US" sz="675" b="1" dirty="0">
                <a:solidFill>
                  <a:schemeClr val="tx1">
                    <a:lumMod val="60000"/>
                    <a:lumOff val="40000"/>
                  </a:schemeClr>
                </a:solidFill>
              </a:rPr>
              <a:t>Japan </a:t>
            </a:r>
            <a:r>
              <a:rPr lang="en-US" sz="675" dirty="0">
                <a:solidFill>
                  <a:schemeClr val="tx1">
                    <a:lumMod val="60000"/>
                    <a:lumOff val="40000"/>
                  </a:schemeClr>
                </a:solidFill>
              </a:rPr>
              <a:t>219 – </a:t>
            </a:r>
            <a:r>
              <a:rPr lang="en-US" sz="675" b="1" dirty="0">
                <a:solidFill>
                  <a:schemeClr val="tx1">
                    <a:lumMod val="60000"/>
                    <a:lumOff val="40000"/>
                  </a:schemeClr>
                </a:solidFill>
              </a:rPr>
              <a:t>Russia </a:t>
            </a:r>
            <a:r>
              <a:rPr lang="en-US" sz="675" dirty="0">
                <a:solidFill>
                  <a:schemeClr val="tx1">
                    <a:lumMod val="60000"/>
                    <a:lumOff val="40000"/>
                  </a:schemeClr>
                </a:solidFill>
              </a:rPr>
              <a:t>(suspended) 779 – </a:t>
            </a:r>
            <a:r>
              <a:rPr lang="en-US" sz="675" b="1" dirty="0">
                <a:solidFill>
                  <a:schemeClr val="tx1">
                    <a:lumMod val="60000"/>
                    <a:lumOff val="40000"/>
                  </a:schemeClr>
                </a:solidFill>
              </a:rPr>
              <a:t>United States of America</a:t>
            </a:r>
            <a:r>
              <a:rPr lang="en-US" sz="675" dirty="0">
                <a:solidFill>
                  <a:schemeClr val="tx1">
                    <a:lumMod val="60000"/>
                    <a:lumOff val="40000"/>
                  </a:schemeClr>
                </a:solidFill>
              </a:rPr>
              <a:t> 2007</a:t>
            </a:r>
          </a:p>
        </p:txBody>
      </p:sp>
      <p:sp>
        <p:nvSpPr>
          <p:cNvPr id="898" name="TextBox 897">
            <a:extLst>
              <a:ext uri="{FF2B5EF4-FFF2-40B4-BE49-F238E27FC236}">
                <a16:creationId xmlns:a16="http://schemas.microsoft.com/office/drawing/2014/main" id="{2808FD21-D4AB-F549-9A57-AA123844C767}"/>
              </a:ext>
            </a:extLst>
          </p:cNvPr>
          <p:cNvSpPr txBox="1"/>
          <p:nvPr/>
        </p:nvSpPr>
        <p:spPr>
          <a:xfrm>
            <a:off x="725411" y="1740024"/>
            <a:ext cx="8343543" cy="646331"/>
          </a:xfrm>
          <a:prstGeom prst="rect">
            <a:avLst/>
          </a:prstGeom>
          <a:noFill/>
        </p:spPr>
        <p:txBody>
          <a:bodyPr wrap="square" rtlCol="0">
            <a:spAutoFit/>
          </a:bodyPr>
          <a:lstStyle/>
          <a:p>
            <a:r>
              <a:rPr lang="en-US" b="1" dirty="0"/>
              <a:t>Distribution of all CERN Users by the country of their home institutes as of 31 December 2023</a:t>
            </a:r>
          </a:p>
        </p:txBody>
      </p:sp>
      <p:sp>
        <p:nvSpPr>
          <p:cNvPr id="400" name="ZoneTexte 9">
            <a:extLst>
              <a:ext uri="{FF2B5EF4-FFF2-40B4-BE49-F238E27FC236}">
                <a16:creationId xmlns:a16="http://schemas.microsoft.com/office/drawing/2014/main" id="{0597B97A-0B05-5A47-9570-9CB78847FC96}"/>
              </a:ext>
            </a:extLst>
          </p:cNvPr>
          <p:cNvSpPr txBox="1"/>
          <p:nvPr/>
        </p:nvSpPr>
        <p:spPr bwMode="auto">
          <a:xfrm>
            <a:off x="521494" y="2546767"/>
            <a:ext cx="2037068" cy="776927"/>
          </a:xfrm>
          <a:prstGeom prst="rect">
            <a:avLst/>
          </a:prstGeom>
          <a:solidFill>
            <a:schemeClr val="accent2"/>
          </a:solidFill>
        </p:spPr>
        <p:txBody>
          <a:bodyPr wrap="none" anchor="ctr" anchorCtr="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fr-CH" sz="1050" dirty="0" err="1">
                <a:solidFill>
                  <a:schemeClr val="bg1"/>
                </a:solidFill>
              </a:rPr>
              <a:t>Geographical</a:t>
            </a:r>
            <a:r>
              <a:rPr lang="fr-CH" sz="1050" dirty="0">
                <a:solidFill>
                  <a:schemeClr val="bg1"/>
                </a:solidFill>
              </a:rPr>
              <a:t> &amp; cultural </a:t>
            </a:r>
            <a:r>
              <a:rPr lang="fr-CH" sz="1050" dirty="0" err="1">
                <a:solidFill>
                  <a:schemeClr val="bg1"/>
                </a:solidFill>
              </a:rPr>
              <a:t>diversity</a:t>
            </a:r>
            <a:endParaRPr lang="fr-CH" sz="1050" dirty="0">
              <a:solidFill>
                <a:schemeClr val="bg1"/>
              </a:solidFill>
            </a:endParaRPr>
          </a:p>
          <a:p>
            <a:pPr algn="ctr"/>
            <a:r>
              <a:rPr lang="fr-CH" sz="1050" dirty="0" err="1">
                <a:solidFill>
                  <a:schemeClr val="bg1"/>
                </a:solidFill>
              </a:rPr>
              <a:t>Users</a:t>
            </a:r>
            <a:r>
              <a:rPr lang="fr-CH" sz="1050" b="1" dirty="0">
                <a:solidFill>
                  <a:schemeClr val="bg1"/>
                </a:solidFill>
              </a:rPr>
              <a:t> </a:t>
            </a:r>
            <a:r>
              <a:rPr lang="fr-CH" sz="1050" dirty="0">
                <a:solidFill>
                  <a:schemeClr val="bg1"/>
                </a:solidFill>
              </a:rPr>
              <a:t>of </a:t>
            </a:r>
            <a:r>
              <a:rPr lang="fr-CH" sz="1050" b="1" dirty="0">
                <a:solidFill>
                  <a:schemeClr val="bg1"/>
                </a:solidFill>
              </a:rPr>
              <a:t>110</a:t>
            </a:r>
            <a:r>
              <a:rPr lang="fr-CH" sz="1050" dirty="0">
                <a:solidFill>
                  <a:schemeClr val="bg1"/>
                </a:solidFill>
              </a:rPr>
              <a:t> </a:t>
            </a:r>
            <a:r>
              <a:rPr lang="fr-CH" sz="1050" b="1" dirty="0" err="1">
                <a:solidFill>
                  <a:schemeClr val="bg1"/>
                </a:solidFill>
              </a:rPr>
              <a:t>nationalities</a:t>
            </a:r>
            <a:endParaRPr lang="fr-CH" sz="1050" b="1" dirty="0">
              <a:solidFill>
                <a:schemeClr val="bg1"/>
              </a:solidFill>
            </a:endParaRPr>
          </a:p>
          <a:p>
            <a:pPr algn="ctr"/>
            <a:r>
              <a:rPr lang="en-US" sz="1050" b="1" dirty="0">
                <a:solidFill>
                  <a:schemeClr val="bg1"/>
                </a:solidFill>
                <a:effectLst>
                  <a:outerShdw sx="1000" sy="1000" algn="ctr" rotWithShape="0">
                    <a:schemeClr val="tx1"/>
                  </a:outerShdw>
                </a:effectLst>
              </a:rPr>
              <a:t>22.5 </a:t>
            </a:r>
            <a:r>
              <a:rPr lang="fr-CH" sz="1050" b="1" dirty="0">
                <a:solidFill>
                  <a:schemeClr val="bg1"/>
                </a:solidFill>
              </a:rPr>
              <a:t>% </a:t>
            </a:r>
            <a:r>
              <a:rPr lang="fr-CH" sz="1050" b="1" dirty="0" err="1">
                <a:solidFill>
                  <a:schemeClr val="bg1"/>
                </a:solidFill>
              </a:rPr>
              <a:t>women</a:t>
            </a:r>
            <a:endParaRPr lang="fr-CH" sz="1050" dirty="0">
              <a:solidFill>
                <a:schemeClr val="bg1"/>
              </a:solidFill>
            </a:endParaRPr>
          </a:p>
        </p:txBody>
      </p:sp>
      <p:grpSp>
        <p:nvGrpSpPr>
          <p:cNvPr id="901" name="Group 900">
            <a:extLst>
              <a:ext uri="{FF2B5EF4-FFF2-40B4-BE49-F238E27FC236}">
                <a16:creationId xmlns:a16="http://schemas.microsoft.com/office/drawing/2014/main" id="{D0BD652F-5CF1-1842-A97F-108B17992596}"/>
              </a:ext>
            </a:extLst>
          </p:cNvPr>
          <p:cNvGrpSpPr/>
          <p:nvPr/>
        </p:nvGrpSpPr>
        <p:grpSpPr>
          <a:xfrm>
            <a:off x="679480" y="2295509"/>
            <a:ext cx="1606787" cy="229848"/>
            <a:chOff x="905973" y="1917679"/>
            <a:chExt cx="2142382" cy="306464"/>
          </a:xfrm>
        </p:grpSpPr>
        <p:pic>
          <p:nvPicPr>
            <p:cNvPr id="401" name="Picture 400">
              <a:extLst>
                <a:ext uri="{FF2B5EF4-FFF2-40B4-BE49-F238E27FC236}">
                  <a16:creationId xmlns:a16="http://schemas.microsoft.com/office/drawing/2014/main" id="{B2EF796C-66BC-1846-AC2A-3FDD83078453}"/>
                </a:ext>
              </a:extLst>
            </p:cNvPr>
            <p:cNvPicPr>
              <a:picLocks noChangeAspect="1"/>
            </p:cNvPicPr>
            <p:nvPr/>
          </p:nvPicPr>
          <p:blipFill>
            <a:blip r:embed="rId3"/>
            <a:stretch>
              <a:fillRect/>
            </a:stretch>
          </p:blipFill>
          <p:spPr>
            <a:xfrm>
              <a:off x="905973" y="1917679"/>
              <a:ext cx="1050150" cy="306464"/>
            </a:xfrm>
            <a:prstGeom prst="rect">
              <a:avLst/>
            </a:prstGeom>
          </p:spPr>
        </p:pic>
        <p:pic>
          <p:nvPicPr>
            <p:cNvPr id="402" name="Picture 401">
              <a:extLst>
                <a:ext uri="{FF2B5EF4-FFF2-40B4-BE49-F238E27FC236}">
                  <a16:creationId xmlns:a16="http://schemas.microsoft.com/office/drawing/2014/main" id="{5270F467-8D62-CE44-ACED-53D942C2B08E}"/>
                </a:ext>
              </a:extLst>
            </p:cNvPr>
            <p:cNvPicPr>
              <a:picLocks noChangeAspect="1"/>
            </p:cNvPicPr>
            <p:nvPr/>
          </p:nvPicPr>
          <p:blipFill>
            <a:blip r:embed="rId3"/>
            <a:stretch>
              <a:fillRect/>
            </a:stretch>
          </p:blipFill>
          <p:spPr>
            <a:xfrm>
              <a:off x="1998205" y="1917679"/>
              <a:ext cx="1050150" cy="306464"/>
            </a:xfrm>
            <a:prstGeom prst="rect">
              <a:avLst/>
            </a:prstGeom>
          </p:spPr>
        </p:pic>
      </p:grpSp>
      <p:pic>
        <p:nvPicPr>
          <p:cNvPr id="17" name="Picture 16">
            <a:extLst>
              <a:ext uri="{FF2B5EF4-FFF2-40B4-BE49-F238E27FC236}">
                <a16:creationId xmlns:a16="http://schemas.microsoft.com/office/drawing/2014/main" id="{16780E5E-4BEA-D043-8F44-8F3D3C1EDEDD}"/>
              </a:ext>
            </a:extLst>
          </p:cNvPr>
          <p:cNvPicPr>
            <a:picLocks noChangeAspect="1"/>
          </p:cNvPicPr>
          <p:nvPr/>
        </p:nvPicPr>
        <p:blipFill>
          <a:blip r:embed="rId4"/>
          <a:stretch>
            <a:fillRect/>
          </a:stretch>
        </p:blipFill>
        <p:spPr>
          <a:xfrm>
            <a:off x="2701621" y="2148303"/>
            <a:ext cx="4210050" cy="2686050"/>
          </a:xfrm>
          <a:prstGeom prst="rect">
            <a:avLst/>
          </a:prstGeom>
        </p:spPr>
      </p:pic>
    </p:spTree>
    <p:extLst>
      <p:ext uri="{BB962C8B-B14F-4D97-AF65-F5344CB8AC3E}">
        <p14:creationId xmlns:p14="http://schemas.microsoft.com/office/powerpoint/2010/main" val="4004441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FCB3AF5-93E2-A04F-B2AB-2012FF592162}"/>
              </a:ext>
            </a:extLst>
          </p:cNvPr>
          <p:cNvSpPr>
            <a:spLocks noGrp="1" noChangeArrowheads="1"/>
          </p:cNvSpPr>
          <p:nvPr>
            <p:ph type="title"/>
          </p:nvPr>
        </p:nvSpPr>
        <p:spPr>
          <a:xfrm>
            <a:off x="457200" y="76200"/>
            <a:ext cx="8229600" cy="584200"/>
          </a:xfrm>
        </p:spPr>
        <p:txBody>
          <a:bodyPr vert="horz" lIns="91440" tIns="45720" rIns="91440" bIns="45720" numCol="1" anchor="t" anchorCtr="0" compatLnSpc="1">
            <a:prstTxWarp prst="textNoShape">
              <a:avLst/>
            </a:prstTxWarp>
          </a:bodyPr>
          <a:lstStyle/>
          <a:p>
            <a:pPr eaLnBrk="1" hangingPunct="1">
              <a:defRPr/>
            </a:pPr>
            <a:r>
              <a:rPr lang="fr-CH" altLang="x-none" sz="3200">
                <a:ln>
                  <a:noFill/>
                </a:ln>
                <a:effectLst>
                  <a:outerShdw blurRad="38100" dist="38100" dir="2700000" algn="tl">
                    <a:srgbClr val="C0C0C0"/>
                  </a:outerShdw>
                </a:effectLst>
                <a:latin typeface="Arial Rounded MT Bold" charset="0"/>
                <a:ea typeface="ＭＳ Ｐゴシック" charset="-128"/>
              </a:rPr>
              <a:t>When one accelerates a particle…</a:t>
            </a:r>
            <a:endParaRPr altLang="x-none" sz="3200">
              <a:ln>
                <a:noFill/>
              </a:ln>
              <a:effectLst>
                <a:outerShdw blurRad="38100" dist="38100" dir="2700000" algn="tl">
                  <a:srgbClr val="C0C0C0"/>
                </a:outerShdw>
              </a:effectLst>
              <a:latin typeface="Arial Rounded MT Bold" charset="0"/>
              <a:ea typeface="ＭＳ Ｐゴシック" charset="-128"/>
            </a:endParaRPr>
          </a:p>
        </p:txBody>
      </p:sp>
      <p:sp>
        <p:nvSpPr>
          <p:cNvPr id="193539" name="Rectangle 3">
            <a:extLst>
              <a:ext uri="{FF2B5EF4-FFF2-40B4-BE49-F238E27FC236}">
                <a16:creationId xmlns:a16="http://schemas.microsoft.com/office/drawing/2014/main" id="{34E90388-DD23-234F-AB1B-A6C8A166E8DA}"/>
              </a:ext>
            </a:extLst>
          </p:cNvPr>
          <p:cNvSpPr>
            <a:spLocks noGrp="1" noChangeArrowheads="1"/>
          </p:cNvSpPr>
          <p:nvPr>
            <p:ph idx="4294967295"/>
          </p:nvPr>
        </p:nvSpPr>
        <p:spPr>
          <a:xfrm>
            <a:off x="0" y="1905000"/>
            <a:ext cx="6202363" cy="2492375"/>
          </a:xfrm>
          <a:prstGeom prst="rect">
            <a:avLst/>
          </a:prstGeom>
          <a:gradFill>
            <a:gsLst>
              <a:gs pos="0">
                <a:srgbClr val="FFC000"/>
              </a:gs>
              <a:gs pos="100000">
                <a:schemeClr val="accent1">
                  <a:gamma/>
                  <a:invGamma/>
                  <a:alpha val="67000"/>
                </a:schemeClr>
              </a:gs>
            </a:gsLst>
            <a:lin ang="5400000" scaled="1"/>
          </a:gradFill>
        </p:spPr>
        <p:txBody>
          <a:bodyPr>
            <a:spAutoFit/>
          </a:bodyPr>
          <a:lstStyle/>
          <a:p>
            <a:pPr eaLnBrk="1" hangingPunct="1">
              <a:spcBef>
                <a:spcPct val="50000"/>
              </a:spcBef>
              <a:buFontTx/>
              <a:buNone/>
              <a:defRPr/>
            </a:pPr>
            <a:r>
              <a:rPr lang="fr-CH" sz="2400" dirty="0">
                <a:solidFill>
                  <a:srgbClr val="003399"/>
                </a:solidFill>
                <a:latin typeface="Arial Rounded MT Bold" pitchFamily="34" charset="0"/>
                <a:ea typeface="+mn-ea"/>
                <a:cs typeface="+mn-cs"/>
              </a:rPr>
              <a:t>It </a:t>
            </a:r>
            <a:r>
              <a:rPr lang="fr-CH" sz="2400" dirty="0" err="1">
                <a:solidFill>
                  <a:srgbClr val="003399"/>
                </a:solidFill>
                <a:latin typeface="Arial Rounded MT Bold" pitchFamily="34" charset="0"/>
                <a:ea typeface="+mn-ea"/>
                <a:cs typeface="+mn-cs"/>
              </a:rPr>
              <a:t>does</a:t>
            </a:r>
            <a:r>
              <a:rPr lang="fr-CH" sz="2400" dirty="0">
                <a:solidFill>
                  <a:srgbClr val="003399"/>
                </a:solidFill>
                <a:latin typeface="Arial Rounded MT Bold" pitchFamily="34" charset="0"/>
                <a:ea typeface="+mn-ea"/>
                <a:cs typeface="+mn-cs"/>
              </a:rPr>
              <a:t> not necesserily go </a:t>
            </a:r>
            <a:r>
              <a:rPr lang="fr-CH" sz="2400" dirty="0" err="1">
                <a:solidFill>
                  <a:srgbClr val="003399"/>
                </a:solidFill>
                <a:latin typeface="Arial Rounded MT Bold" pitchFamily="34" charset="0"/>
                <a:ea typeface="+mn-ea"/>
                <a:cs typeface="+mn-cs"/>
              </a:rPr>
              <a:t>much</a:t>
            </a:r>
            <a:r>
              <a:rPr lang="fr-CH" sz="2400" dirty="0">
                <a:solidFill>
                  <a:srgbClr val="003399"/>
                </a:solidFill>
                <a:latin typeface="Arial Rounded MT Bold" pitchFamily="34" charset="0"/>
                <a:ea typeface="+mn-ea"/>
                <a:cs typeface="+mn-cs"/>
              </a:rPr>
              <a:t> </a:t>
            </a:r>
            <a:r>
              <a:rPr lang="fr-CH" sz="2400" dirty="0" err="1">
                <a:solidFill>
                  <a:srgbClr val="003399"/>
                </a:solidFill>
                <a:latin typeface="Arial Rounded MT Bold" pitchFamily="34" charset="0"/>
                <a:ea typeface="+mn-ea"/>
                <a:cs typeface="+mn-cs"/>
              </a:rPr>
              <a:t>faster</a:t>
            </a:r>
            <a:endParaRPr lang="fr-CH" sz="2400" dirty="0">
              <a:solidFill>
                <a:srgbClr val="003399"/>
              </a:solidFill>
              <a:latin typeface="Arial Rounded MT Bold" pitchFamily="34" charset="0"/>
              <a:ea typeface="+mn-ea"/>
              <a:cs typeface="+mn-cs"/>
            </a:endParaRPr>
          </a:p>
          <a:p>
            <a:pPr eaLnBrk="1" hangingPunct="1">
              <a:spcBef>
                <a:spcPct val="50000"/>
              </a:spcBef>
              <a:buFontTx/>
              <a:buNone/>
              <a:defRPr/>
            </a:pPr>
            <a:r>
              <a:rPr lang="fr-CH" sz="2400" dirty="0" err="1">
                <a:solidFill>
                  <a:srgbClr val="003399"/>
                </a:solidFill>
                <a:latin typeface="Arial Rounded MT Bold" pitchFamily="34" charset="0"/>
                <a:ea typeface="+mn-ea"/>
                <a:cs typeface="+mn-cs"/>
              </a:rPr>
              <a:t>Its</a:t>
            </a:r>
            <a:r>
              <a:rPr lang="fr-CH" sz="2400" dirty="0">
                <a:solidFill>
                  <a:srgbClr val="003399"/>
                </a:solidFill>
                <a:latin typeface="Arial Rounded MT Bold" pitchFamily="34" charset="0"/>
                <a:ea typeface="+mn-ea"/>
                <a:cs typeface="+mn-cs"/>
              </a:rPr>
              <a:t> mass </a:t>
            </a:r>
            <a:r>
              <a:rPr lang="fr-CH" sz="2400" dirty="0" err="1">
                <a:solidFill>
                  <a:srgbClr val="003399"/>
                </a:solidFill>
                <a:latin typeface="Arial Rounded MT Bold" pitchFamily="34" charset="0"/>
                <a:ea typeface="+mn-ea"/>
                <a:cs typeface="+mn-cs"/>
              </a:rPr>
              <a:t>increases</a:t>
            </a:r>
            <a:endParaRPr lang="fr-CH" sz="2400" dirty="0">
              <a:solidFill>
                <a:srgbClr val="003399"/>
              </a:solidFill>
              <a:latin typeface="Arial Rounded MT Bold" pitchFamily="34" charset="0"/>
              <a:ea typeface="+mn-ea"/>
              <a:cs typeface="+mn-cs"/>
            </a:endParaRPr>
          </a:p>
          <a:p>
            <a:pPr lvl="1" eaLnBrk="1" hangingPunct="1">
              <a:spcBef>
                <a:spcPct val="50000"/>
              </a:spcBef>
              <a:buFontTx/>
              <a:buNone/>
              <a:defRPr/>
            </a:pPr>
            <a:r>
              <a:rPr lang="fr-CH" sz="2400" dirty="0" err="1">
                <a:solidFill>
                  <a:srgbClr val="003399"/>
                </a:solidFill>
                <a:latin typeface="Arial Rounded MT Bold" pitchFamily="34" charset="0"/>
                <a:ea typeface="+mn-ea"/>
              </a:rPr>
              <a:t>				</a:t>
            </a:r>
            <a:r>
              <a:rPr lang="fr-CH" sz="2400" dirty="0">
                <a:solidFill>
                  <a:srgbClr val="003399"/>
                </a:solidFill>
                <a:latin typeface="Arial Rounded MT Bold" pitchFamily="34" charset="0"/>
                <a:ea typeface="+mn-ea"/>
              </a:rPr>
              <a:t>E = m c</a:t>
            </a:r>
            <a:r>
              <a:rPr lang="fr-CH" sz="2400" baseline="30000" dirty="0">
                <a:solidFill>
                  <a:srgbClr val="003399"/>
                </a:solidFill>
                <a:latin typeface="Arial Rounded MT Bold" pitchFamily="34" charset="0"/>
                <a:ea typeface="+mn-ea"/>
              </a:rPr>
              <a:t>2</a:t>
            </a:r>
          </a:p>
          <a:p>
            <a:pPr marL="0" indent="0" eaLnBrk="1" hangingPunct="1">
              <a:spcBef>
                <a:spcPct val="50000"/>
              </a:spcBef>
              <a:buFontTx/>
              <a:buNone/>
              <a:defRPr/>
            </a:pPr>
            <a:r>
              <a:rPr lang="fr-CH" sz="2400" dirty="0">
                <a:solidFill>
                  <a:srgbClr val="003399"/>
                </a:solidFill>
                <a:latin typeface="Arial Rounded MT Bold" pitchFamily="34" charset="0"/>
                <a:ea typeface="+mn-ea"/>
                <a:cs typeface="+mn-cs"/>
              </a:rPr>
              <a:t>In an interaction, </a:t>
            </a:r>
            <a:r>
              <a:rPr lang="fr-CH" sz="2400" dirty="0" err="1">
                <a:solidFill>
                  <a:srgbClr val="003399"/>
                </a:solidFill>
                <a:latin typeface="Arial Rounded MT Bold" pitchFamily="34" charset="0"/>
                <a:ea typeface="+mn-ea"/>
                <a:cs typeface="+mn-cs"/>
              </a:rPr>
              <a:t>it</a:t>
            </a:r>
            <a:r>
              <a:rPr lang="fr-CH" sz="2400" dirty="0">
                <a:solidFill>
                  <a:srgbClr val="003399"/>
                </a:solidFill>
                <a:latin typeface="Arial Rounded MT Bold" pitchFamily="34" charset="0"/>
                <a:ea typeface="+mn-ea"/>
                <a:cs typeface="+mn-cs"/>
              </a:rPr>
              <a:t> </a:t>
            </a:r>
            <a:r>
              <a:rPr lang="fr-CH" sz="2400" dirty="0" err="1">
                <a:solidFill>
                  <a:srgbClr val="003399"/>
                </a:solidFill>
                <a:latin typeface="Arial Rounded MT Bold" pitchFamily="34" charset="0"/>
                <a:ea typeface="+mn-ea"/>
                <a:cs typeface="+mn-cs"/>
              </a:rPr>
              <a:t>can</a:t>
            </a:r>
            <a:r>
              <a:rPr lang="fr-CH" sz="2400" dirty="0">
                <a:solidFill>
                  <a:srgbClr val="003399"/>
                </a:solidFill>
                <a:latin typeface="Arial Rounded MT Bold" pitchFamily="34" charset="0"/>
                <a:ea typeface="+mn-ea"/>
                <a:cs typeface="+mn-cs"/>
              </a:rPr>
              <a:t> </a:t>
            </a:r>
            <a:r>
              <a:rPr lang="fr-CH" sz="2400" dirty="0" err="1">
                <a:solidFill>
                  <a:srgbClr val="003399"/>
                </a:solidFill>
                <a:latin typeface="Arial Rounded MT Bold" pitchFamily="34" charset="0"/>
                <a:ea typeface="+mn-ea"/>
                <a:cs typeface="+mn-cs"/>
              </a:rPr>
              <a:t>transform</a:t>
            </a:r>
            <a:r>
              <a:rPr lang="fr-CH" sz="2400" dirty="0">
                <a:solidFill>
                  <a:srgbClr val="003399"/>
                </a:solidFill>
                <a:latin typeface="Arial Rounded MT Bold" pitchFamily="34" charset="0"/>
                <a:ea typeface="+mn-ea"/>
                <a:cs typeface="+mn-cs"/>
              </a:rPr>
              <a:t> </a:t>
            </a:r>
            <a:r>
              <a:rPr lang="fr-CH" sz="2400" dirty="0" err="1">
                <a:solidFill>
                  <a:srgbClr val="003399"/>
                </a:solidFill>
                <a:latin typeface="Arial Rounded MT Bold" pitchFamily="34" charset="0"/>
                <a:ea typeface="+mn-ea"/>
                <a:cs typeface="+mn-cs"/>
              </a:rPr>
              <a:t>its</a:t>
            </a:r>
            <a:r>
              <a:rPr lang="fr-CH" sz="2400" dirty="0">
                <a:solidFill>
                  <a:srgbClr val="003399"/>
                </a:solidFill>
                <a:latin typeface="Arial Rounded MT Bold" pitchFamily="34" charset="0"/>
                <a:ea typeface="+mn-ea"/>
                <a:cs typeface="+mn-cs"/>
              </a:rPr>
              <a:t> </a:t>
            </a:r>
            <a:r>
              <a:rPr lang="fr-CH" sz="2400" dirty="0" err="1">
                <a:solidFill>
                  <a:srgbClr val="003399"/>
                </a:solidFill>
                <a:latin typeface="Arial Rounded MT Bold" pitchFamily="34" charset="0"/>
                <a:ea typeface="+mn-ea"/>
                <a:cs typeface="+mn-cs"/>
              </a:rPr>
              <a:t>energy</a:t>
            </a:r>
            <a:r>
              <a:rPr lang="fr-CH" sz="2400" dirty="0">
                <a:solidFill>
                  <a:srgbClr val="003399"/>
                </a:solidFill>
                <a:latin typeface="Arial Rounded MT Bold" pitchFamily="34" charset="0"/>
                <a:ea typeface="+mn-ea"/>
                <a:cs typeface="+mn-cs"/>
              </a:rPr>
              <a:t> </a:t>
            </a:r>
            <a:r>
              <a:rPr lang="fr-CH" sz="2400" dirty="0" err="1">
                <a:solidFill>
                  <a:srgbClr val="003399"/>
                </a:solidFill>
                <a:latin typeface="Arial Rounded MT Bold" pitchFamily="34" charset="0"/>
                <a:ea typeface="+mn-ea"/>
                <a:cs typeface="+mn-cs"/>
              </a:rPr>
              <a:t>into</a:t>
            </a:r>
            <a:r>
              <a:rPr lang="fr-CH" sz="2400" dirty="0">
                <a:solidFill>
                  <a:srgbClr val="003399"/>
                </a:solidFill>
                <a:latin typeface="Arial Rounded MT Bold" pitchFamily="34" charset="0"/>
                <a:ea typeface="+mn-ea"/>
                <a:cs typeface="+mn-cs"/>
              </a:rPr>
              <a:t> massive </a:t>
            </a:r>
            <a:r>
              <a:rPr lang="fr-CH" sz="2400" dirty="0" err="1">
                <a:solidFill>
                  <a:srgbClr val="003399"/>
                </a:solidFill>
                <a:latin typeface="Arial Rounded MT Bold" pitchFamily="34" charset="0"/>
                <a:ea typeface="+mn-ea"/>
                <a:cs typeface="+mn-cs"/>
              </a:rPr>
              <a:t>particles</a:t>
            </a:r>
            <a:endParaRPr lang="en-US" sz="2400" dirty="0">
              <a:solidFill>
                <a:srgbClr val="003399"/>
              </a:solidFill>
              <a:latin typeface="Arial Rounded MT Bold" pitchFamily="34" charset="0"/>
              <a:ea typeface="+mn-ea"/>
              <a:cs typeface="+mn-cs"/>
            </a:endParaRPr>
          </a:p>
        </p:txBody>
      </p:sp>
      <p:pic>
        <p:nvPicPr>
          <p:cNvPr id="17411" name="Picture 4" descr="einstein">
            <a:extLst>
              <a:ext uri="{FF2B5EF4-FFF2-40B4-BE49-F238E27FC236}">
                <a16:creationId xmlns:a16="http://schemas.microsoft.com/office/drawing/2014/main" id="{51BA258F-524B-0912-FBFE-376B3EE61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0363" y="2636838"/>
            <a:ext cx="22542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Rectangle 5">
            <a:extLst>
              <a:ext uri="{FF2B5EF4-FFF2-40B4-BE49-F238E27FC236}">
                <a16:creationId xmlns:a16="http://schemas.microsoft.com/office/drawing/2014/main" id="{CA942F60-FD50-3A4E-8EE8-265E47F99672}"/>
              </a:ext>
            </a:extLst>
          </p:cNvPr>
          <p:cNvSpPr>
            <a:spLocks noChangeArrowheads="1"/>
          </p:cNvSpPr>
          <p:nvPr/>
        </p:nvSpPr>
        <p:spPr bwMode="auto">
          <a:xfrm>
            <a:off x="228600" y="5257800"/>
            <a:ext cx="8382000" cy="14478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fr-CH" altLang="x-none" sz="4800" b="1" i="1">
                <a:solidFill>
                  <a:srgbClr val="003399"/>
                </a:solidFill>
                <a:effectLst>
                  <a:outerShdw blurRad="38100" dist="38100" dir="2700000" algn="tl">
                    <a:srgbClr val="C0C0C0"/>
                  </a:outerShdw>
                </a:effectLst>
                <a:latin typeface="Arial Rounded MT Bold" charset="0"/>
              </a:rPr>
              <a:t>…one transforms energy into mass</a:t>
            </a:r>
            <a:endParaRPr lang="en-US" altLang="x-none" sz="4800" b="1" i="1">
              <a:solidFill>
                <a:srgbClr val="003399"/>
              </a:solidFill>
              <a:effectLst>
                <a:outerShdw blurRad="38100" dist="38100" dir="2700000" algn="tl">
                  <a:srgbClr val="C0C0C0"/>
                </a:outerShdw>
              </a:effectLst>
              <a:latin typeface="Arial Rounded MT Bold" charset="0"/>
            </a:endParaRPr>
          </a:p>
        </p:txBody>
      </p:sp>
      <p:sp>
        <p:nvSpPr>
          <p:cNvPr id="17413" name="Slide Number Placeholder 6">
            <a:extLst>
              <a:ext uri="{FF2B5EF4-FFF2-40B4-BE49-F238E27FC236}">
                <a16:creationId xmlns:a16="http://schemas.microsoft.com/office/drawing/2014/main" id="{E2D0AC4A-0E64-FE92-79BF-18105DC2CD20}"/>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EB1ACD1-B077-674B-A62E-0713C06A0015}" type="slidenum">
              <a:rPr lang="en-US" altLang="en-US">
                <a:solidFill>
                  <a:srgbClr val="003399"/>
                </a:solidFill>
                <a:latin typeface="Arial Rounded MT Bold" panose="020F0704030504030204" pitchFamily="34" charset="77"/>
              </a:rPr>
              <a:pPr/>
              <a:t>5</a:t>
            </a:fld>
            <a:endParaRPr lang="en-US" altLang="en-US">
              <a:solidFill>
                <a:srgbClr val="003399"/>
              </a:solidFill>
              <a:latin typeface="Arial Rounded MT Bold" panose="020F0704030504030204" pitchFamily="34" charset="77"/>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D87A5C-DB80-424F-9FD2-78168AA88B6E}"/>
              </a:ext>
            </a:extLst>
          </p:cNvPr>
          <p:cNvSpPr>
            <a:spLocks noGrp="1"/>
          </p:cNvSpPr>
          <p:nvPr>
            <p:ph type="title"/>
          </p:nvPr>
        </p:nvSpPr>
        <p:spPr>
          <a:xfrm>
            <a:off x="457200" y="76200"/>
            <a:ext cx="8229600" cy="646113"/>
          </a:xfrm>
        </p:spPr>
        <p:txBody>
          <a:bodyPr vert="horz" lIns="91440" tIns="45720" rIns="91440" bIns="45720" numCol="1" anchor="t" anchorCtr="0" compatLnSpc="1">
            <a:prstTxWarp prst="textNoShape">
              <a:avLst/>
            </a:prstTxWarp>
          </a:bodyPr>
          <a:lstStyle/>
          <a:p>
            <a:pPr>
              <a:defRPr/>
            </a:pPr>
            <a:r>
              <a:rPr altLang="x-none">
                <a:ln>
                  <a:noFill/>
                </a:ln>
                <a:effectLst>
                  <a:outerShdw blurRad="38100" dist="38100" dir="2700000" algn="tl">
                    <a:srgbClr val="C0C0C0"/>
                  </a:outerShdw>
                </a:effectLst>
                <a:latin typeface="Arial Rounded MT Bold" charset="0"/>
                <a:ea typeface="ＭＳ Ｐゴシック" charset="-128"/>
              </a:rPr>
              <a:t>Energy, mass and temperature</a:t>
            </a:r>
          </a:p>
        </p:txBody>
      </p:sp>
      <p:sp>
        <p:nvSpPr>
          <p:cNvPr id="6" name="Text Box 4">
            <a:extLst>
              <a:ext uri="{FF2B5EF4-FFF2-40B4-BE49-F238E27FC236}">
                <a16:creationId xmlns:a16="http://schemas.microsoft.com/office/drawing/2014/main" id="{7AD8E29C-FB26-D44E-B0D6-A02704C968BF}"/>
              </a:ext>
            </a:extLst>
          </p:cNvPr>
          <p:cNvSpPr txBox="1">
            <a:spLocks noChangeArrowheads="1"/>
          </p:cNvSpPr>
          <p:nvPr/>
        </p:nvSpPr>
        <p:spPr bwMode="auto">
          <a:xfrm>
            <a:off x="457200" y="1524000"/>
            <a:ext cx="8229600" cy="3846513"/>
          </a:xfrm>
          <a:prstGeom prst="rect">
            <a:avLst/>
          </a:prstGeom>
          <a:gradFill>
            <a:gsLst>
              <a:gs pos="0">
                <a:srgbClr val="FFC000"/>
              </a:gs>
              <a:gs pos="100000">
                <a:schemeClr val="accent1">
                  <a:gamma/>
                  <a:invGamma/>
                  <a:alpha val="67000"/>
                </a:schemeClr>
              </a:gs>
            </a:gsLst>
            <a:lin ang="5400000" scaled="1"/>
          </a:gradFill>
          <a:ln w="9525">
            <a:noFill/>
            <a:miter lim="800000"/>
            <a:headEnd/>
            <a:tailEnd/>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endParaRPr lang="en-US" altLang="x-none" sz="2800">
              <a:solidFill>
                <a:srgbClr val="003399"/>
              </a:solidFill>
              <a:latin typeface="Arial Rounded MT Bold" charset="0"/>
            </a:endParaRPr>
          </a:p>
          <a:p>
            <a:pPr eaLnBrk="1" hangingPunct="1">
              <a:spcBef>
                <a:spcPct val="50000"/>
              </a:spcBef>
              <a:defRPr/>
            </a:pPr>
            <a:r>
              <a:rPr lang="en-US" altLang="x-none" sz="2800">
                <a:solidFill>
                  <a:srgbClr val="003399"/>
                </a:solidFill>
                <a:latin typeface="Arial Rounded MT Bold" charset="0"/>
              </a:rPr>
              <a:t>1 electron Volt (eV) </a:t>
            </a:r>
            <a:r>
              <a:rPr lang="en-US" altLang="x-none" sz="3600">
                <a:solidFill>
                  <a:srgbClr val="003399"/>
                </a:solidFill>
                <a:latin typeface="Arial Rounded MT Bold" charset="0"/>
              </a:rPr>
              <a:t>		= 1.8 x 10</a:t>
            </a:r>
            <a:r>
              <a:rPr lang="en-US" altLang="x-none" sz="3600" baseline="30000">
                <a:solidFill>
                  <a:srgbClr val="003399"/>
                </a:solidFill>
                <a:latin typeface="Arial Rounded MT Bold" charset="0"/>
              </a:rPr>
              <a:t>-36</a:t>
            </a:r>
            <a:r>
              <a:rPr lang="en-US" altLang="x-none" sz="3600">
                <a:solidFill>
                  <a:srgbClr val="003399"/>
                </a:solidFill>
                <a:latin typeface="Arial Rounded MT Bold" charset="0"/>
              </a:rPr>
              <a:t> kG</a:t>
            </a:r>
          </a:p>
          <a:p>
            <a:pPr eaLnBrk="1" hangingPunct="1">
              <a:spcBef>
                <a:spcPct val="50000"/>
              </a:spcBef>
              <a:defRPr/>
            </a:pPr>
            <a:r>
              <a:rPr lang="en-US" altLang="x-none" sz="3600">
                <a:solidFill>
                  <a:srgbClr val="003399"/>
                </a:solidFill>
                <a:latin typeface="Arial Rounded MT Bold" charset="0"/>
              </a:rPr>
              <a:t>					= 11.600 ºC</a:t>
            </a:r>
          </a:p>
          <a:p>
            <a:pPr eaLnBrk="1" hangingPunct="1">
              <a:spcBef>
                <a:spcPct val="50000"/>
              </a:spcBef>
              <a:defRPr/>
            </a:pPr>
            <a:r>
              <a:rPr lang="en-US" altLang="x-none" sz="2800">
                <a:solidFill>
                  <a:srgbClr val="003399"/>
                </a:solidFill>
                <a:latin typeface="Arial Rounded MT Bold" charset="0"/>
              </a:rPr>
              <a:t>1 Tera electron Volt (TeV) 	</a:t>
            </a:r>
            <a:r>
              <a:rPr lang="en-US" altLang="x-none" sz="3600">
                <a:solidFill>
                  <a:srgbClr val="003399"/>
                </a:solidFill>
                <a:latin typeface="Arial Rounded MT Bold" charset="0"/>
              </a:rPr>
              <a:t>= 10</a:t>
            </a:r>
            <a:r>
              <a:rPr lang="en-US" altLang="x-none" sz="3600" baseline="30000">
                <a:solidFill>
                  <a:srgbClr val="003399"/>
                </a:solidFill>
                <a:latin typeface="Arial Rounded MT Bold" charset="0"/>
              </a:rPr>
              <a:t>16</a:t>
            </a:r>
            <a:r>
              <a:rPr lang="en-US" altLang="x-none" sz="3600">
                <a:solidFill>
                  <a:srgbClr val="003399"/>
                </a:solidFill>
                <a:latin typeface="Arial Rounded MT Bold" charset="0"/>
              </a:rPr>
              <a:t> ºC</a:t>
            </a:r>
          </a:p>
          <a:p>
            <a:pPr eaLnBrk="1" hangingPunct="1">
              <a:spcBef>
                <a:spcPct val="50000"/>
              </a:spcBef>
              <a:defRPr/>
            </a:pPr>
            <a:endParaRPr lang="en-US" altLang="x-none" sz="3600">
              <a:solidFill>
                <a:srgbClr val="003399"/>
              </a:solidFill>
              <a:latin typeface="Arial Rounded MT Bold" charset="0"/>
            </a:endParaRPr>
          </a:p>
        </p:txBody>
      </p:sp>
      <p:sp>
        <p:nvSpPr>
          <p:cNvPr id="18435" name="Slide Number Placeholder 7">
            <a:extLst>
              <a:ext uri="{FF2B5EF4-FFF2-40B4-BE49-F238E27FC236}">
                <a16:creationId xmlns:a16="http://schemas.microsoft.com/office/drawing/2014/main" id="{4B993FB1-D117-01FC-92DF-8AC45315E19C}"/>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8D96F32-D8E2-9D40-B5E5-3C8B45D16910}" type="slidenum">
              <a:rPr lang="en-US" altLang="en-US">
                <a:solidFill>
                  <a:srgbClr val="003399"/>
                </a:solidFill>
                <a:latin typeface="Arial Rounded MT Bold" panose="020F0704030504030204" pitchFamily="34" charset="77"/>
              </a:rPr>
              <a:pPr/>
              <a:t>6</a:t>
            </a:fld>
            <a:endParaRPr lang="en-US" altLang="en-US">
              <a:solidFill>
                <a:srgbClr val="003399"/>
              </a:solidFill>
              <a:latin typeface="Arial Rounded MT Bold" panose="020F0704030504030204" pitchFamily="34" charset="77"/>
            </a:endParaRPr>
          </a:p>
        </p:txBody>
      </p:sp>
      <p:sp>
        <p:nvSpPr>
          <p:cNvPr id="18436" name="Footer Placeholder 8">
            <a:extLst>
              <a:ext uri="{FF2B5EF4-FFF2-40B4-BE49-F238E27FC236}">
                <a16:creationId xmlns:a16="http://schemas.microsoft.com/office/drawing/2014/main" id="{AFA304F6-332D-3FDA-F22F-B9139F09043E}"/>
              </a:ext>
            </a:extLst>
          </p:cNvPr>
          <p:cNvSpPr>
            <a:spLocks noGrp="1"/>
          </p:cNvSpPr>
          <p:nvPr>
            <p:ph type="ftr" sz="quarter" idx="10"/>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3399"/>
                </a:solidFill>
                <a:latin typeface="Arial Rounded MT Bold" panose="020F0704030504030204" pitchFamily="34" charset="77"/>
              </a:rPr>
              <a:t>Lyn Evans – EDMS 1057805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7">
            <a:extLst>
              <a:ext uri="{FF2B5EF4-FFF2-40B4-BE49-F238E27FC236}">
                <a16:creationId xmlns:a16="http://schemas.microsoft.com/office/drawing/2014/main" id="{02FAF9EE-34F9-024A-ACC1-378E1277FE9C}"/>
              </a:ext>
            </a:extLst>
          </p:cNvPr>
          <p:cNvSpPr>
            <a:spLocks noGrp="1"/>
          </p:cNvSpPr>
          <p:nvPr>
            <p:ph type="ctrTitle"/>
          </p:nvPr>
        </p:nvSpPr>
        <p:spPr>
          <a:xfrm>
            <a:off x="0" y="0"/>
            <a:ext cx="9144000" cy="914400"/>
          </a:xfrm>
        </p:spPr>
        <p:txBody>
          <a:bodyPr wrap="square" numCol="1" anchorCtr="0" compatLnSpc="1">
            <a:prstTxWarp prst="textNoShape">
              <a:avLst/>
            </a:prstTxWarp>
          </a:bodyPr>
          <a:lstStyle/>
          <a:p>
            <a:pPr eaLnBrk="1" hangingPunct="1">
              <a:defRPr/>
            </a:pPr>
            <a:r>
              <a:rPr altLang="en-US" sz="2600">
                <a:effectLst>
                  <a:outerShdw blurRad="38100" dist="38100" dir="2700000" algn="tl">
                    <a:srgbClr val="C0C0C0"/>
                  </a:outerShdw>
                </a:effectLst>
                <a:latin typeface="Tahoma" charset="0"/>
                <a:ea typeface="ＭＳ Ｐゴシック" charset="-128"/>
              </a:rPr>
              <a:t>Different approaches</a:t>
            </a:r>
            <a:br>
              <a:rPr altLang="en-US" sz="2600">
                <a:effectLst>
                  <a:outerShdw blurRad="38100" dist="38100" dir="2700000" algn="tl">
                    <a:srgbClr val="C0C0C0"/>
                  </a:outerShdw>
                </a:effectLst>
                <a:latin typeface="Tahoma" charset="0"/>
                <a:ea typeface="ＭＳ Ｐゴシック" charset="-128"/>
              </a:rPr>
            </a:br>
            <a:r>
              <a:rPr altLang="en-US" sz="2600">
                <a:effectLst>
                  <a:outerShdw blurRad="38100" dist="38100" dir="2700000" algn="tl">
                    <a:srgbClr val="C0C0C0"/>
                  </a:outerShdw>
                </a:effectLst>
                <a:latin typeface="Tahoma" charset="0"/>
                <a:ea typeface="ＭＳ Ｐゴシック" charset="-128"/>
              </a:rPr>
              <a:t>fixed target vs collider</a:t>
            </a:r>
          </a:p>
        </p:txBody>
      </p:sp>
      <p:sp>
        <p:nvSpPr>
          <p:cNvPr id="16386" name="Text Box 3">
            <a:extLst>
              <a:ext uri="{FF2B5EF4-FFF2-40B4-BE49-F238E27FC236}">
                <a16:creationId xmlns:a16="http://schemas.microsoft.com/office/drawing/2014/main" id="{CCC85B92-CA60-01AF-6B62-5AD15CF2E079}"/>
              </a:ext>
            </a:extLst>
          </p:cNvPr>
          <p:cNvSpPr txBox="1">
            <a:spLocks noChangeArrowheads="1"/>
          </p:cNvSpPr>
          <p:nvPr/>
        </p:nvSpPr>
        <p:spPr bwMode="auto">
          <a:xfrm>
            <a:off x="1552575" y="1308100"/>
            <a:ext cx="2016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400">
                <a:solidFill>
                  <a:srgbClr val="003399"/>
                </a:solidFill>
                <a:latin typeface="Tahoma" panose="020B0604030504040204" pitchFamily="34" charset="0"/>
              </a:rPr>
              <a:t>Fixed </a:t>
            </a:r>
            <a:r>
              <a:rPr lang="en-US" altLang="en-US" sz="2400">
                <a:solidFill>
                  <a:schemeClr val="bg1"/>
                </a:solidFill>
                <a:latin typeface="Tahoma" panose="020B0604030504040204" pitchFamily="34" charset="0"/>
              </a:rPr>
              <a:t>target</a:t>
            </a:r>
          </a:p>
        </p:txBody>
      </p:sp>
      <p:sp>
        <p:nvSpPr>
          <p:cNvPr id="16387" name="Text Box 4">
            <a:extLst>
              <a:ext uri="{FF2B5EF4-FFF2-40B4-BE49-F238E27FC236}">
                <a16:creationId xmlns:a16="http://schemas.microsoft.com/office/drawing/2014/main" id="{EA169531-DCBE-87AC-B81E-B0F88A3FEEF0}"/>
              </a:ext>
            </a:extLst>
          </p:cNvPr>
          <p:cNvSpPr txBox="1">
            <a:spLocks noChangeArrowheads="1"/>
          </p:cNvSpPr>
          <p:nvPr/>
        </p:nvSpPr>
        <p:spPr bwMode="auto">
          <a:xfrm>
            <a:off x="4775200" y="1295400"/>
            <a:ext cx="3060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400">
                <a:solidFill>
                  <a:srgbClr val="003399"/>
                </a:solidFill>
                <a:latin typeface="Tahoma" panose="020B0604030504040204" pitchFamily="34" charset="0"/>
              </a:rPr>
              <a:t>Storage </a:t>
            </a:r>
            <a:r>
              <a:rPr lang="en-US" altLang="en-US" sz="2400">
                <a:solidFill>
                  <a:schemeClr val="bg1"/>
                </a:solidFill>
                <a:latin typeface="Tahoma" panose="020B0604030504040204" pitchFamily="34" charset="0"/>
              </a:rPr>
              <a:t>ring/collider</a:t>
            </a:r>
          </a:p>
        </p:txBody>
      </p:sp>
      <p:grpSp>
        <p:nvGrpSpPr>
          <p:cNvPr id="16388" name="Group 5">
            <a:extLst>
              <a:ext uri="{FF2B5EF4-FFF2-40B4-BE49-F238E27FC236}">
                <a16:creationId xmlns:a16="http://schemas.microsoft.com/office/drawing/2014/main" id="{988E19B6-5F1B-C727-86A2-521E491D74E8}"/>
              </a:ext>
            </a:extLst>
          </p:cNvPr>
          <p:cNvGrpSpPr>
            <a:grpSpLocks/>
          </p:cNvGrpSpPr>
          <p:nvPr/>
        </p:nvGrpSpPr>
        <p:grpSpPr bwMode="auto">
          <a:xfrm>
            <a:off x="644525" y="1751013"/>
            <a:ext cx="7859713" cy="4497387"/>
            <a:chOff x="454" y="995"/>
            <a:chExt cx="4951" cy="2953"/>
          </a:xfrm>
        </p:grpSpPr>
        <p:pic>
          <p:nvPicPr>
            <p:cNvPr id="16391" name="Picture 6">
              <a:extLst>
                <a:ext uri="{FF2B5EF4-FFF2-40B4-BE49-F238E27FC236}">
                  <a16:creationId xmlns:a16="http://schemas.microsoft.com/office/drawing/2014/main" id="{EDECFBFC-F938-40B4-F4C0-03ABBD7DF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 y="998"/>
              <a:ext cx="2136" cy="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7">
              <a:extLst>
                <a:ext uri="{FF2B5EF4-FFF2-40B4-BE49-F238E27FC236}">
                  <a16:creationId xmlns:a16="http://schemas.microsoft.com/office/drawing/2014/main" id="{8DEA725F-3013-EE7B-0A28-2A3609565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 y="995"/>
              <a:ext cx="2816" cy="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9" name="Rectangle 17">
            <a:extLst>
              <a:ext uri="{FF2B5EF4-FFF2-40B4-BE49-F238E27FC236}">
                <a16:creationId xmlns:a16="http://schemas.microsoft.com/office/drawing/2014/main" id="{CE9CA179-0C3A-8848-8C17-3F75AB256E59}"/>
              </a:ext>
            </a:extLst>
          </p:cNvPr>
          <p:cNvSpPr txBox="1">
            <a:spLocks noChangeArrowheads="1"/>
          </p:cNvSpPr>
          <p:nvPr/>
        </p:nvSpPr>
        <p:spPr bwMode="auto">
          <a:xfrm>
            <a:off x="304800" y="6465888"/>
            <a:ext cx="21336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C62A6817-BB28-0649-A499-440F0D69065E}" type="slidenum">
              <a:rPr lang="en-US" altLang="en-US" sz="1200">
                <a:solidFill>
                  <a:srgbClr val="000000"/>
                </a:solidFill>
                <a:latin typeface="Verdana" panose="020B0604030504040204" pitchFamily="34" charset="0"/>
              </a:rPr>
              <a:pPr eaLnBrk="1" hangingPunct="1"/>
              <a:t>7</a:t>
            </a:fld>
            <a:endParaRPr lang="en-US" altLang="en-US" sz="1200">
              <a:solidFill>
                <a:srgbClr val="000000"/>
              </a:solidFill>
              <a:latin typeface="Verdana" panose="020B0604030504040204" pitchFamily="34" charset="0"/>
            </a:endParaRPr>
          </a:p>
        </p:txBody>
      </p:sp>
      <p:sp>
        <p:nvSpPr>
          <p:cNvPr id="16390" name="Footer Placeholder 4">
            <a:extLst>
              <a:ext uri="{FF2B5EF4-FFF2-40B4-BE49-F238E27FC236}">
                <a16:creationId xmlns:a16="http://schemas.microsoft.com/office/drawing/2014/main" id="{510B1022-ACE8-778A-CECE-EC812291275B}"/>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Lyn Evans </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File:Standard Model of Elementary Particles.svg">
            <a:hlinkClick r:id="rId2"/>
            <a:extLst>
              <a:ext uri="{FF2B5EF4-FFF2-40B4-BE49-F238E27FC236}">
                <a16:creationId xmlns:a16="http://schemas.microsoft.com/office/drawing/2014/main" id="{DFBA8206-2A18-AFE5-5642-62E8BAD91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00125"/>
            <a:ext cx="526732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descr="http://upload.wikimedia.org/wikipedia/commons/thumb/9/92/Quark_structure_proton.svg/250px-Quark_structure_proton.svg.png">
            <a:hlinkClick r:id="rId4" tooltip="Quark structure proton.svg"/>
            <a:extLst>
              <a:ext uri="{FF2B5EF4-FFF2-40B4-BE49-F238E27FC236}">
                <a16:creationId xmlns:a16="http://schemas.microsoft.com/office/drawing/2014/main" id="{3D3FEBB1-9181-901D-5C3B-5FA048808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077913"/>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descr="http://upload.wikimedia.org/wikipedia/commons/thumb/8/81/Quark_structure_neutron.svg/250px-Quark_structure_neutron.svg.png">
            <a:hlinkClick r:id="rId6" tooltip="Quark structure neutron.svg"/>
            <a:extLst>
              <a:ext uri="{FF2B5EF4-FFF2-40B4-BE49-F238E27FC236}">
                <a16:creationId xmlns:a16="http://schemas.microsoft.com/office/drawing/2014/main" id="{C6570AED-E56A-4F9F-CD04-8AB0C44C1A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3150" y="3973513"/>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4">
            <a:extLst>
              <a:ext uri="{FF2B5EF4-FFF2-40B4-BE49-F238E27FC236}">
                <a16:creationId xmlns:a16="http://schemas.microsoft.com/office/drawing/2014/main" id="{2231341E-416E-1C98-D419-33FFDAAE98F6}"/>
              </a:ext>
            </a:extLst>
          </p:cNvPr>
          <p:cNvSpPr txBox="1">
            <a:spLocks noChangeArrowheads="1"/>
          </p:cNvSpPr>
          <p:nvPr/>
        </p:nvSpPr>
        <p:spPr bwMode="auto">
          <a:xfrm>
            <a:off x="6629400" y="6335713"/>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latin typeface="Calibri" panose="020F0502020204030204" pitchFamily="34" charset="0"/>
              </a:rPr>
              <a:t>Neutron</a:t>
            </a:r>
          </a:p>
        </p:txBody>
      </p:sp>
      <p:sp>
        <p:nvSpPr>
          <p:cNvPr id="21509" name="TextBox 5">
            <a:extLst>
              <a:ext uri="{FF2B5EF4-FFF2-40B4-BE49-F238E27FC236}">
                <a16:creationId xmlns:a16="http://schemas.microsoft.com/office/drawing/2014/main" id="{248ECF93-A26A-02B3-B2AC-812712A8C9B0}"/>
              </a:ext>
            </a:extLst>
          </p:cNvPr>
          <p:cNvSpPr txBox="1">
            <a:spLocks noChangeArrowheads="1"/>
          </p:cNvSpPr>
          <p:nvPr/>
        </p:nvSpPr>
        <p:spPr bwMode="auto">
          <a:xfrm>
            <a:off x="6629400" y="3363913"/>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latin typeface="Calibri" panose="020F0502020204030204" pitchFamily="34" charset="0"/>
              </a:rPr>
              <a:t>Proton</a:t>
            </a:r>
          </a:p>
        </p:txBody>
      </p:sp>
      <p:sp>
        <p:nvSpPr>
          <p:cNvPr id="7" name="Title 6">
            <a:extLst>
              <a:ext uri="{FF2B5EF4-FFF2-40B4-BE49-F238E27FC236}">
                <a16:creationId xmlns:a16="http://schemas.microsoft.com/office/drawing/2014/main" id="{ABBDA1E1-E4A2-414E-899E-18714B8B2B93}"/>
              </a:ext>
            </a:extLst>
          </p:cNvPr>
          <p:cNvSpPr>
            <a:spLocks noGrp="1"/>
          </p:cNvSpPr>
          <p:nvPr>
            <p:ph type="title"/>
          </p:nvPr>
        </p:nvSpPr>
        <p:spPr>
          <a:xfrm>
            <a:off x="457200" y="76200"/>
            <a:ext cx="8229600" cy="646113"/>
          </a:xfrm>
        </p:spPr>
        <p:txBody>
          <a:bodyPr vert="horz" lIns="91440" tIns="45720" rIns="91440" bIns="45720" numCol="1" anchor="t" anchorCtr="0" compatLnSpc="1">
            <a:prstTxWarp prst="textNoShape">
              <a:avLst/>
            </a:prstTxWarp>
          </a:bodyPr>
          <a:lstStyle/>
          <a:p>
            <a:pPr>
              <a:defRPr/>
            </a:pPr>
            <a:r>
              <a:rPr altLang="x-none">
                <a:ln>
                  <a:noFill/>
                </a:ln>
                <a:effectLst>
                  <a:outerShdw blurRad="38100" dist="38100" dir="2700000" algn="tl">
                    <a:srgbClr val="C0C0C0"/>
                  </a:outerShdw>
                </a:effectLst>
                <a:latin typeface="Arial Rounded MT Bold" charset="0"/>
                <a:ea typeface="ＭＳ Ｐゴシック" charset="-128"/>
              </a:rPr>
              <a:t>The standard model</a:t>
            </a:r>
          </a:p>
        </p:txBody>
      </p:sp>
      <p:sp>
        <p:nvSpPr>
          <p:cNvPr id="9" name="TextBox 8">
            <a:extLst>
              <a:ext uri="{FF2B5EF4-FFF2-40B4-BE49-F238E27FC236}">
                <a16:creationId xmlns:a16="http://schemas.microsoft.com/office/drawing/2014/main" id="{511738D5-A194-C04E-983A-B9EF91E9944E}"/>
              </a:ext>
            </a:extLst>
          </p:cNvPr>
          <p:cNvSpPr txBox="1"/>
          <p:nvPr/>
        </p:nvSpPr>
        <p:spPr>
          <a:xfrm>
            <a:off x="2190750" y="1600200"/>
            <a:ext cx="914400" cy="5078413"/>
          </a:xfrm>
          <a:prstGeom prst="rect">
            <a:avLst/>
          </a:prstGeom>
          <a:solidFill>
            <a:schemeClr val="bg1"/>
          </a:solidFill>
        </p:spPr>
        <p:txBody>
          <a:bodyPr>
            <a:spAutoFit/>
          </a:bodyPr>
          <a:lstStyle/>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p:txBody>
      </p:sp>
      <p:sp>
        <p:nvSpPr>
          <p:cNvPr id="10" name="TextBox 9">
            <a:extLst>
              <a:ext uri="{FF2B5EF4-FFF2-40B4-BE49-F238E27FC236}">
                <a16:creationId xmlns:a16="http://schemas.microsoft.com/office/drawing/2014/main" id="{F27D4239-86B8-034F-BFC6-C0ADBE6492BD}"/>
              </a:ext>
            </a:extLst>
          </p:cNvPr>
          <p:cNvSpPr txBox="1"/>
          <p:nvPr/>
        </p:nvSpPr>
        <p:spPr>
          <a:xfrm>
            <a:off x="3143250" y="1598613"/>
            <a:ext cx="914400" cy="5078412"/>
          </a:xfrm>
          <a:prstGeom prst="rect">
            <a:avLst/>
          </a:prstGeom>
          <a:solidFill>
            <a:schemeClr val="bg1"/>
          </a:solidFill>
        </p:spPr>
        <p:txBody>
          <a:bodyPr>
            <a:spAutoFit/>
          </a:bodyPr>
          <a:lstStyle/>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a:p>
            <a:pPr algn="ctr">
              <a:defRPr/>
            </a:pPr>
            <a:endParaRPr lang="en-US" sz="3600" b="1" dirty="0">
              <a:ln w="12700">
                <a:noFill/>
                <a:prstDash val="solid"/>
              </a:ln>
              <a:solidFill>
                <a:srgbClr val="FFFFFF"/>
              </a:solidFill>
              <a:effectLst>
                <a:outerShdw blurRad="38100" dist="38100" dir="2700000" algn="t" rotWithShape="0">
                  <a:prstClr val="black"/>
                </a:outerShdw>
              </a:effectLst>
              <a:latin typeface="Arial Rounded MT Bold" pitchFamily="34" charset="0"/>
              <a:ea typeface="+mj-ea"/>
              <a:cs typeface="+mj-cs"/>
            </a:endParaRPr>
          </a:p>
        </p:txBody>
      </p:sp>
      <p:sp>
        <p:nvSpPr>
          <p:cNvPr id="21513" name="Slide Number Placeholder 10">
            <a:extLst>
              <a:ext uri="{FF2B5EF4-FFF2-40B4-BE49-F238E27FC236}">
                <a16:creationId xmlns:a16="http://schemas.microsoft.com/office/drawing/2014/main" id="{9BCF5590-341D-DB4E-5EDB-ED7A4DD1539C}"/>
              </a:ext>
            </a:extLst>
          </p:cNvPr>
          <p:cNvSpPr>
            <a:spLocks noGrp="1"/>
          </p:cNvSpPr>
          <p:nvPr>
            <p:ph type="sldNum" sz="quarter" idx="11"/>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E0B09BD-72E1-DB48-A4E2-057AC77672BE}" type="slidenum">
              <a:rPr lang="en-US" altLang="en-US">
                <a:solidFill>
                  <a:srgbClr val="003399"/>
                </a:solidFill>
                <a:latin typeface="Arial Rounded MT Bold" panose="020F0704030504030204" pitchFamily="34" charset="77"/>
              </a:rPr>
              <a:pPr/>
              <a:t>8</a:t>
            </a:fld>
            <a:endParaRPr lang="en-US" altLang="en-US">
              <a:solidFill>
                <a:srgbClr val="003399"/>
              </a:solidFill>
              <a:latin typeface="Arial Rounded MT Bold" panose="020F0704030504030204" pitchFamily="34" charset="77"/>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a:extLst>
              <a:ext uri="{FF2B5EF4-FFF2-40B4-BE49-F238E27FC236}">
                <a16:creationId xmlns:a16="http://schemas.microsoft.com/office/drawing/2014/main" id="{A8E9499A-5AE6-3975-E0C9-7E8EA4BC5D99}"/>
              </a:ext>
            </a:extLst>
          </p:cNvPr>
          <p:cNvSpPr>
            <a:spLocks noGrp="1" noChangeArrowheads="1"/>
          </p:cNvSpPr>
          <p:nvPr>
            <p:ph type="title"/>
          </p:nvPr>
        </p:nvSpPr>
        <p:spPr>
          <a:xfrm>
            <a:off x="0" y="0"/>
            <a:ext cx="9144000" cy="1647825"/>
          </a:xfrm>
        </p:spPr>
        <p:txBody>
          <a:bodyPr/>
          <a:lstStyle/>
          <a:p>
            <a:pPr algn="r">
              <a:defRPr/>
            </a:pPr>
            <a:r>
              <a:t>Japan becomes an Observer</a:t>
            </a:r>
            <a:br>
              <a:rPr/>
            </a:br>
            <a:r>
              <a:t>June 1995</a:t>
            </a:r>
          </a:p>
        </p:txBody>
      </p:sp>
      <p:pic>
        <p:nvPicPr>
          <p:cNvPr id="15363" name="Picture 4" descr="9506032_06-A4-at-144-dpi">
            <a:extLst>
              <a:ext uri="{FF2B5EF4-FFF2-40B4-BE49-F238E27FC236}">
                <a16:creationId xmlns:a16="http://schemas.microsoft.com/office/drawing/2014/main" id="{48AAEC51-2570-D5F8-86C3-ACDB428E6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388" y="1724025"/>
            <a:ext cx="4799012"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5">
            <a:extLst>
              <a:ext uri="{FF2B5EF4-FFF2-40B4-BE49-F238E27FC236}">
                <a16:creationId xmlns:a16="http://schemas.microsoft.com/office/drawing/2014/main" id="{31252CD1-A484-56EB-4FB3-0937748A5979}"/>
              </a:ext>
            </a:extLst>
          </p:cNvPr>
          <p:cNvSpPr txBox="1">
            <a:spLocks noChangeArrowheads="1"/>
          </p:cNvSpPr>
          <p:nvPr/>
        </p:nvSpPr>
        <p:spPr bwMode="auto">
          <a:xfrm>
            <a:off x="152400" y="1428750"/>
            <a:ext cx="3810000" cy="4524375"/>
          </a:xfrm>
          <a:prstGeom prst="rect">
            <a:avLst/>
          </a:prstGeom>
          <a:gradFill rotWithShape="1">
            <a:gsLst>
              <a:gs pos="0">
                <a:srgbClr val="FFC671"/>
              </a:gs>
              <a:gs pos="100000">
                <a:srgbClr val="FFFF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just" eaLnBrk="1" hangingPunct="1"/>
            <a:r>
              <a:rPr lang="en-US" altLang="en-US">
                <a:solidFill>
                  <a:srgbClr val="17375E"/>
                </a:solidFill>
                <a:latin typeface="Arial Rounded MT Bold" panose="020F0704030504030204" pitchFamily="34" charset="77"/>
              </a:rPr>
              <a:t>Japan becomes an Observer of CERN and announces a financial contribution to the LHC. </a:t>
            </a:r>
          </a:p>
          <a:p>
            <a:pPr algn="just" eaLnBrk="1" hangingPunct="1"/>
            <a:r>
              <a:rPr lang="en-US" altLang="en-US">
                <a:solidFill>
                  <a:srgbClr val="17375E"/>
                </a:solidFill>
                <a:latin typeface="Arial Rounded MT Bold" panose="020F0704030504030204" pitchFamily="34" charset="77"/>
              </a:rPr>
              <a:t>The Japanese Minister for Education, Sciences and Culture offers a Daruma doll to CERN’s Director-General. According to Japanese tradition, an eye is painted on the doll to mark the beginning of the LHC project and the second eye must be drawn at the time of its completion. </a:t>
            </a:r>
          </a:p>
          <a:p>
            <a:pPr algn="just" eaLnBrk="1" hangingPunct="1"/>
            <a:r>
              <a:rPr lang="en-US" altLang="en-US">
                <a:solidFill>
                  <a:srgbClr val="17375E"/>
                </a:solidFill>
                <a:latin typeface="Arial Rounded MT Bold" panose="020F0704030504030204" pitchFamily="34" charset="77"/>
              </a:rPr>
              <a:t>Japan makes two other major financial contributions to the LHC project in 1996 and 1998.</a:t>
            </a:r>
          </a:p>
        </p:txBody>
      </p:sp>
      <p:sp>
        <p:nvSpPr>
          <p:cNvPr id="8" name="Footer Placeholder 4">
            <a:extLst>
              <a:ext uri="{FF2B5EF4-FFF2-40B4-BE49-F238E27FC236}">
                <a16:creationId xmlns:a16="http://schemas.microsoft.com/office/drawing/2014/main" id="{C45AFF07-6BE0-2090-4716-AD3DA00EA579}"/>
              </a:ext>
            </a:extLst>
          </p:cNvPr>
          <p:cNvSpPr>
            <a:spLocks noGrp="1"/>
          </p:cNvSpPr>
          <p:nvPr>
            <p:ph type="ftr"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a:solidFill>
                  <a:srgbClr val="17375E"/>
                </a:solidFill>
              </a:rPr>
              <a:t>L. Evans  - EDMS 1075090</a:t>
            </a: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gradFill flip="none" rotWithShape="1">
          <a:gsLst>
            <a:gs pos="32000">
              <a:srgbClr val="F4860C"/>
            </a:gs>
            <a:gs pos="63000">
              <a:srgbClr val="FFC000"/>
            </a:gs>
            <a:gs pos="100000">
              <a:schemeClr val="bg1"/>
            </a:gs>
          </a:gsLst>
          <a:path path="circle">
            <a:fillToRect r="100000" b="100000"/>
          </a:path>
          <a:tileRect l="-100000" t="-100000"/>
        </a:gradFill>
      </a:spPr>
      <a:bodyPr/>
      <a:lstStyle>
        <a:defPPr marL="0" marR="0" indent="0" algn="ctr" defTabSz="914400" rtl="0" eaLnBrk="0" fontAlgn="base" latinLnBrk="0" hangingPunct="0">
          <a:lnSpc>
            <a:spcPct val="100000"/>
          </a:lnSpc>
          <a:spcBef>
            <a:spcPct val="0"/>
          </a:spcBef>
          <a:spcAft>
            <a:spcPct val="0"/>
          </a:spcAft>
          <a:buClrTx/>
          <a:buSzTx/>
          <a:buFontTx/>
          <a:buNone/>
          <a:tabLst/>
          <a:defRPr kumimoji="0" sz="3600" b="1" i="0" u="none" strike="noStrike" kern="1200" cap="none" spc="0" normalizeH="0" baseline="0" noProof="0" dirty="0" smtClean="0">
            <a:ln w="12700">
              <a:noFill/>
              <a:prstDash val="solid"/>
            </a:ln>
            <a:solidFill>
              <a:srgbClr val="FFFFFF"/>
            </a:solidFill>
            <a:effectLst>
              <a:outerShdw blurRad="38100" dist="38100" dir="2700000" algn="t" rotWithShape="0">
                <a:prstClr val="black"/>
              </a:outerShdw>
            </a:effectLst>
            <a:uLnTx/>
            <a:uFillTx/>
            <a:latin typeface="Arial Rounded MT Bold" pitchFamily="34"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1722</TotalTime>
  <Words>1418</Words>
  <Application>Microsoft Macintosh PowerPoint</Application>
  <PresentationFormat>On-screen Show (4:3)</PresentationFormat>
  <Paragraphs>226</Paragraphs>
  <Slides>35</Slides>
  <Notes>12</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45" baseType="lpstr">
      <vt:lpstr>Arial</vt:lpstr>
      <vt:lpstr>Arial Rounded MT Bold</vt:lpstr>
      <vt:lpstr>Calibri</vt:lpstr>
      <vt:lpstr>Tahoma</vt:lpstr>
      <vt:lpstr>Times New Roman</vt:lpstr>
      <vt:lpstr>Verdana</vt:lpstr>
      <vt:lpstr>Wingdings</vt:lpstr>
      <vt:lpstr>Office Theme</vt:lpstr>
      <vt:lpstr>Photo Editor Photo</vt:lpstr>
      <vt:lpstr>Chart</vt:lpstr>
      <vt:lpstr>PowerPoint Presentation</vt:lpstr>
      <vt:lpstr>PowerPoint Presentation</vt:lpstr>
      <vt:lpstr>Science for peace CERN was founded in 1954 with 12 European Member States</vt:lpstr>
      <vt:lpstr>A laboratory for people around the world</vt:lpstr>
      <vt:lpstr>When one accelerates a particle…</vt:lpstr>
      <vt:lpstr>Energy, mass and temperature</vt:lpstr>
      <vt:lpstr>Different approaches fixed target vs collider</vt:lpstr>
      <vt:lpstr>The standard model</vt:lpstr>
      <vt:lpstr>Japan becomes an Observer June 1995</vt:lpstr>
      <vt:lpstr>1996</vt:lpstr>
      <vt:lpstr>Colliding counter-rotating beams of hadrons</vt:lpstr>
      <vt:lpstr>CERN’s particle accelerator chain</vt:lpstr>
      <vt:lpstr>23 km of superconducting magnets</vt:lpstr>
      <vt:lpstr>Cryodipole cross-section</vt:lpstr>
      <vt:lpstr>…at the physics laboratory of Leyden, helium was first liquified</vt:lpstr>
      <vt:lpstr>Discovery of superconductivity (1911)</vt:lpstr>
      <vt:lpstr>Hint of a quantum effect…?</vt:lpstr>
      <vt:lpstr>7000 km of superconducting cable Nb-Ti</vt:lpstr>
      <vt:lpstr>Critical current density  of technical superconductors</vt:lpstr>
      <vt:lpstr>Superfluid Helium</vt:lpstr>
      <vt:lpstr>J. F. Allen</vt:lpstr>
      <vt:lpstr>equivalent thermal conductivity of He II</vt:lpstr>
      <vt:lpstr>Cryogenic operation of LHC sector</vt:lpstr>
      <vt:lpstr>Manufacturing of superconducting coils</vt:lpstr>
      <vt:lpstr>Assembly of dipole cold masses</vt:lpstr>
      <vt:lpstr>Cryogenic test benches</vt:lpstr>
      <vt:lpstr>Magnet descent into the tunnel</vt:lpstr>
      <vt:lpstr>Transport in the tunnel with an optical guided vehicle</vt:lpstr>
      <vt:lpstr>Transfer on jacks</vt:lpstr>
      <vt:lpstr>Electrical splice</vt:lpstr>
      <vt:lpstr>Dipole dipole interconnect</vt:lpstr>
      <vt:lpstr>Two photon spectrum</vt:lpstr>
      <vt:lpstr>PowerPoint Presentation</vt:lpstr>
      <vt:lpstr>Higgs has been seen in CMS</vt:lpstr>
      <vt:lpstr>Bringing nations together</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evans</dc:creator>
  <cp:lastModifiedBy>Lyn Evans</cp:lastModifiedBy>
  <cp:revision>157</cp:revision>
  <dcterms:created xsi:type="dcterms:W3CDTF">2009-03-11T08:52:58Z</dcterms:created>
  <dcterms:modified xsi:type="dcterms:W3CDTF">2024-07-25T11:29:44Z</dcterms:modified>
</cp:coreProperties>
</file>