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34"/>
  </p:notesMasterIdLst>
  <p:sldIdLst>
    <p:sldId id="256" r:id="rId5"/>
    <p:sldId id="257" r:id="rId6"/>
    <p:sldId id="327" r:id="rId7"/>
    <p:sldId id="295" r:id="rId8"/>
    <p:sldId id="313" r:id="rId9"/>
    <p:sldId id="328" r:id="rId10"/>
    <p:sldId id="310" r:id="rId11"/>
    <p:sldId id="316" r:id="rId12"/>
    <p:sldId id="315" r:id="rId13"/>
    <p:sldId id="308" r:id="rId14"/>
    <p:sldId id="305" r:id="rId15"/>
    <p:sldId id="299" r:id="rId16"/>
    <p:sldId id="300" r:id="rId17"/>
    <p:sldId id="317" r:id="rId18"/>
    <p:sldId id="307" r:id="rId19"/>
    <p:sldId id="319" r:id="rId20"/>
    <p:sldId id="311" r:id="rId21"/>
    <p:sldId id="304" r:id="rId22"/>
    <p:sldId id="262" r:id="rId23"/>
    <p:sldId id="312" r:id="rId24"/>
    <p:sldId id="320" r:id="rId25"/>
    <p:sldId id="321" r:id="rId26"/>
    <p:sldId id="322" r:id="rId27"/>
    <p:sldId id="323" r:id="rId28"/>
    <p:sldId id="325" r:id="rId29"/>
    <p:sldId id="326" r:id="rId30"/>
    <p:sldId id="324" r:id="rId31"/>
    <p:sldId id="306" r:id="rId32"/>
    <p:sldId id="273" r:id="rId33"/>
  </p:sldIdLst>
  <p:sldSz cx="18288000" cy="10287000"/>
  <p:notesSz cx="6858000" cy="9144000"/>
  <p:embeddedFontLst>
    <p:embeddedFont>
      <p:font typeface="Comic Sans MS" panose="030F0702030302020204" pitchFamily="66" charset="0"/>
      <p:regular r:id="rId35"/>
      <p:bold r:id="rId36"/>
      <p:italic r:id="rId37"/>
      <p:boldItalic r:id="rId38"/>
    </p:embeddedFont>
    <p:embeddedFont>
      <p:font typeface="Corbel" panose="020B0503020204020204" pitchFamily="34" charset="0"/>
      <p:regular r:id="rId39"/>
      <p:bold r:id="rId40"/>
      <p:italic r:id="rId41"/>
      <p:boldItalic r:id="rId42"/>
    </p:embeddedFont>
    <p:embeddedFont>
      <p:font typeface="Open Sans" panose="020B0606030504020204" pitchFamily="34" charset="0"/>
      <p:regular r:id="rId43"/>
      <p:bold r:id="rId44"/>
      <p:italic r:id="rId45"/>
      <p:boldItalic r:id="rId46"/>
    </p:embeddedFont>
    <p:embeddedFont>
      <p:font typeface="Open Sans SemiBold" panose="020B0706030804020204" pitchFamily="3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40">
          <p15:clr>
            <a:srgbClr val="A4A3A4"/>
          </p15:clr>
        </p15:guide>
        <p15:guide id="2" pos="696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7" roundtripDataSignature="AMtx7mgvpYMEeKfBdd4HrTkt/6nn9bJ3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3159"/>
    <a:srgbClr val="88B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B53BFF-B3EC-4E22-99D2-D34767A6152C}" v="129" dt="2024-07-25T18:29:07.1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728"/>
  </p:normalViewPr>
  <p:slideViewPr>
    <p:cSldViewPr snapToGrid="0">
      <p:cViewPr varScale="1">
        <p:scale>
          <a:sx n="68" d="100"/>
          <a:sy n="68" d="100"/>
        </p:scale>
        <p:origin x="768" y="114"/>
      </p:cViewPr>
      <p:guideLst>
        <p:guide orient="horz" pos="840"/>
        <p:guide pos="6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5.fntdata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72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67" Type="http://customschemas.google.com/relationships/presentationmetadata" Target="metadata"/><Relationship Id="rId20" Type="http://schemas.openxmlformats.org/officeDocument/2006/relationships/slide" Target="slides/slide16.xml"/><Relationship Id="rId41" Type="http://schemas.openxmlformats.org/officeDocument/2006/relationships/font" Target="fonts/font7.fntdata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10.fntdata"/><Relationship Id="rId7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Verdecchia" userId="64601746-f184-438d-822f-4c0b8acc8f8f" providerId="ADAL" clId="{9CB53BFF-B3EC-4E22-99D2-D34767A6152C}"/>
    <pc:docChg chg="undo redo custSel addSld delSld modSld sldOrd">
      <pc:chgData name="Alex Verdecchia" userId="64601746-f184-438d-822f-4c0b8acc8f8f" providerId="ADAL" clId="{9CB53BFF-B3EC-4E22-99D2-D34767A6152C}" dt="2024-07-25T18:29:07.138" v="3009"/>
      <pc:docMkLst>
        <pc:docMk/>
      </pc:docMkLst>
      <pc:sldChg chg="modSp mod">
        <pc:chgData name="Alex Verdecchia" userId="64601746-f184-438d-822f-4c0b8acc8f8f" providerId="ADAL" clId="{9CB53BFF-B3EC-4E22-99D2-D34767A6152C}" dt="2024-07-25T15:15:04.732" v="2910" actId="1076"/>
        <pc:sldMkLst>
          <pc:docMk/>
          <pc:sldMk cId="0" sldId="256"/>
        </pc:sldMkLst>
        <pc:picChg chg="mod">
          <ac:chgData name="Alex Verdecchia" userId="64601746-f184-438d-822f-4c0b8acc8f8f" providerId="ADAL" clId="{9CB53BFF-B3EC-4E22-99D2-D34767A6152C}" dt="2024-07-25T15:15:04.732" v="2910" actId="1076"/>
          <ac:picMkLst>
            <pc:docMk/>
            <pc:sldMk cId="0" sldId="256"/>
            <ac:picMk id="3" creationId="{F6C6DE0E-3E2E-4A1B-06F9-919D9E861153}"/>
          </ac:picMkLst>
        </pc:picChg>
      </pc:sldChg>
      <pc:sldChg chg="delSp modSp mod modTransition">
        <pc:chgData name="Alex Verdecchia" userId="64601746-f184-438d-822f-4c0b8acc8f8f" providerId="ADAL" clId="{9CB53BFF-B3EC-4E22-99D2-D34767A6152C}" dt="2024-07-25T18:18:57.068" v="2964"/>
        <pc:sldMkLst>
          <pc:docMk/>
          <pc:sldMk cId="0" sldId="257"/>
        </pc:sldMkLst>
        <pc:spChg chg="mod">
          <ac:chgData name="Alex Verdecchia" userId="64601746-f184-438d-822f-4c0b8acc8f8f" providerId="ADAL" clId="{9CB53BFF-B3EC-4E22-99D2-D34767A6152C}" dt="2024-07-25T15:20:30.564" v="2911"/>
          <ac:spMkLst>
            <pc:docMk/>
            <pc:sldMk cId="0" sldId="257"/>
            <ac:spMk id="112" creationId="{00000000-0000-0000-0000-000000000000}"/>
          </ac:spMkLst>
        </pc:spChg>
        <pc:picChg chg="del">
          <ac:chgData name="Alex Verdecchia" userId="64601746-f184-438d-822f-4c0b8acc8f8f" providerId="ADAL" clId="{9CB53BFF-B3EC-4E22-99D2-D34767A6152C}" dt="2024-07-25T18:18:42.146" v="2963" actId="478"/>
          <ac:picMkLst>
            <pc:docMk/>
            <pc:sldMk cId="0" sldId="257"/>
            <ac:picMk id="3" creationId="{DDCC5D8F-ADDF-7AF4-B6C1-08A5219AC6AA}"/>
          </ac:picMkLst>
        </pc:picChg>
      </pc:sldChg>
      <pc:sldChg chg="addSp delSp modSp add del mod delAnim">
        <pc:chgData name="Alex Verdecchia" userId="64601746-f184-438d-822f-4c0b8acc8f8f" providerId="ADAL" clId="{9CB53BFF-B3EC-4E22-99D2-D34767A6152C}" dt="2024-07-24T21:52:46.439" v="2623" actId="47"/>
        <pc:sldMkLst>
          <pc:docMk/>
          <pc:sldMk cId="0" sldId="261"/>
        </pc:sldMkLst>
        <pc:spChg chg="mod">
          <ac:chgData name="Alex Verdecchia" userId="64601746-f184-438d-822f-4c0b8acc8f8f" providerId="ADAL" clId="{9CB53BFF-B3EC-4E22-99D2-D34767A6152C}" dt="2024-07-24T21:48:16.260" v="2603" actId="20577"/>
          <ac:spMkLst>
            <pc:docMk/>
            <pc:sldMk cId="0" sldId="261"/>
            <ac:spMk id="236" creationId="{00000000-0000-0000-0000-000000000000}"/>
          </ac:spMkLst>
        </pc:spChg>
        <pc:picChg chg="add del mod">
          <ac:chgData name="Alex Verdecchia" userId="64601746-f184-438d-822f-4c0b8acc8f8f" providerId="ADAL" clId="{9CB53BFF-B3EC-4E22-99D2-D34767A6152C}" dt="2024-07-24T21:48:44.177" v="2611" actId="478"/>
          <ac:picMkLst>
            <pc:docMk/>
            <pc:sldMk cId="0" sldId="261"/>
            <ac:picMk id="3" creationId="{D4A14853-F4CE-655F-D71B-1A6FDC6660C0}"/>
          </ac:picMkLst>
        </pc:picChg>
        <pc:picChg chg="del">
          <ac:chgData name="Alex Verdecchia" userId="64601746-f184-438d-822f-4c0b8acc8f8f" providerId="ADAL" clId="{9CB53BFF-B3EC-4E22-99D2-D34767A6152C}" dt="2024-07-24T21:48:22.587" v="2606" actId="478"/>
          <ac:picMkLst>
            <pc:docMk/>
            <pc:sldMk cId="0" sldId="261"/>
            <ac:picMk id="237" creationId="{00000000-0000-0000-0000-000000000000}"/>
          </ac:picMkLst>
        </pc:picChg>
        <pc:picChg chg="del mod">
          <ac:chgData name="Alex Verdecchia" userId="64601746-f184-438d-822f-4c0b8acc8f8f" providerId="ADAL" clId="{9CB53BFF-B3EC-4E22-99D2-D34767A6152C}" dt="2024-07-24T21:48:20.425" v="2605" actId="478"/>
          <ac:picMkLst>
            <pc:docMk/>
            <pc:sldMk cId="0" sldId="261"/>
            <ac:picMk id="238" creationId="{00000000-0000-0000-0000-000000000000}"/>
          </ac:picMkLst>
        </pc:picChg>
      </pc:sldChg>
      <pc:sldChg chg="modSp mod modTransition">
        <pc:chgData name="Alex Verdecchia" userId="64601746-f184-438d-822f-4c0b8acc8f8f" providerId="ADAL" clId="{9CB53BFF-B3EC-4E22-99D2-D34767A6152C}" dt="2024-07-25T18:24:09.443" v="2988"/>
        <pc:sldMkLst>
          <pc:docMk/>
          <pc:sldMk cId="0" sldId="262"/>
        </pc:sldMkLst>
        <pc:spChg chg="mod">
          <ac:chgData name="Alex Verdecchia" userId="64601746-f184-438d-822f-4c0b8acc8f8f" providerId="ADAL" clId="{9CB53BFF-B3EC-4E22-99D2-D34767A6152C}" dt="2024-07-25T16:20:45.260" v="2960" actId="1076"/>
          <ac:spMkLst>
            <pc:docMk/>
            <pc:sldMk cId="0" sldId="262"/>
            <ac:spMk id="2" creationId="{7DC3454F-F399-3364-2F11-6A453BE1BD52}"/>
          </ac:spMkLst>
        </pc:spChg>
        <pc:spChg chg="mod">
          <ac:chgData name="Alex Verdecchia" userId="64601746-f184-438d-822f-4c0b8acc8f8f" providerId="ADAL" clId="{9CB53BFF-B3EC-4E22-99D2-D34767A6152C}" dt="2024-07-24T20:29:01.880" v="2446" actId="1076"/>
          <ac:spMkLst>
            <pc:docMk/>
            <pc:sldMk cId="0" sldId="262"/>
            <ac:spMk id="3" creationId="{EAAA0A1F-6D1B-D5EF-27E7-8BE618B899D1}"/>
          </ac:spMkLst>
        </pc:spChg>
        <pc:spChg chg="mod">
          <ac:chgData name="Alex Verdecchia" userId="64601746-f184-438d-822f-4c0b8acc8f8f" providerId="ADAL" clId="{9CB53BFF-B3EC-4E22-99D2-D34767A6152C}" dt="2024-07-24T20:30:42.070" v="2475" actId="1076"/>
          <ac:spMkLst>
            <pc:docMk/>
            <pc:sldMk cId="0" sldId="262"/>
            <ac:spMk id="4" creationId="{C37037BE-1B49-9727-6D6D-A69ABB8EE7DA}"/>
          </ac:spMkLst>
        </pc:spChg>
        <pc:spChg chg="mod">
          <ac:chgData name="Alex Verdecchia" userId="64601746-f184-438d-822f-4c0b8acc8f8f" providerId="ADAL" clId="{9CB53BFF-B3EC-4E22-99D2-D34767A6152C}" dt="2024-07-24T23:10:09.553" v="2751" actId="1076"/>
          <ac:spMkLst>
            <pc:docMk/>
            <pc:sldMk cId="0" sldId="262"/>
            <ac:spMk id="243" creationId="{00000000-0000-0000-0000-000000000000}"/>
          </ac:spMkLst>
        </pc:spChg>
        <pc:spChg chg="mod">
          <ac:chgData name="Alex Verdecchia" userId="64601746-f184-438d-822f-4c0b8acc8f8f" providerId="ADAL" clId="{9CB53BFF-B3EC-4E22-99D2-D34767A6152C}" dt="2024-07-24T23:10:14.818" v="2752" actId="1076"/>
          <ac:spMkLst>
            <pc:docMk/>
            <pc:sldMk cId="0" sldId="262"/>
            <ac:spMk id="244" creationId="{00000000-0000-0000-0000-000000000000}"/>
          </ac:spMkLst>
        </pc:spChg>
        <pc:spChg chg="mod">
          <ac:chgData name="Alex Verdecchia" userId="64601746-f184-438d-822f-4c0b8acc8f8f" providerId="ADAL" clId="{9CB53BFF-B3EC-4E22-99D2-D34767A6152C}" dt="2024-07-25T16:07:39.010" v="2959" actId="20577"/>
          <ac:spMkLst>
            <pc:docMk/>
            <pc:sldMk cId="0" sldId="262"/>
            <ac:spMk id="249" creationId="{00000000-0000-0000-0000-000000000000}"/>
          </ac:spMkLst>
        </pc:spChg>
        <pc:spChg chg="mod">
          <ac:chgData name="Alex Verdecchia" userId="64601746-f184-438d-822f-4c0b8acc8f8f" providerId="ADAL" clId="{9CB53BFF-B3EC-4E22-99D2-D34767A6152C}" dt="2024-07-24T20:28:55.157" v="2445" actId="1076"/>
          <ac:spMkLst>
            <pc:docMk/>
            <pc:sldMk cId="0" sldId="262"/>
            <ac:spMk id="252" creationId="{00000000-0000-0000-0000-000000000000}"/>
          </ac:spMkLst>
        </pc:spChg>
        <pc:spChg chg="mod">
          <ac:chgData name="Alex Verdecchia" userId="64601746-f184-438d-822f-4c0b8acc8f8f" providerId="ADAL" clId="{9CB53BFF-B3EC-4E22-99D2-D34767A6152C}" dt="2024-07-24T20:30:29.014" v="2473" actId="20577"/>
          <ac:spMkLst>
            <pc:docMk/>
            <pc:sldMk cId="0" sldId="262"/>
            <ac:spMk id="255" creationId="{00000000-0000-0000-0000-000000000000}"/>
          </ac:spMkLst>
        </pc:spChg>
        <pc:grpChg chg="mod">
          <ac:chgData name="Alex Verdecchia" userId="64601746-f184-438d-822f-4c0b8acc8f8f" providerId="ADAL" clId="{9CB53BFF-B3EC-4E22-99D2-D34767A6152C}" dt="2024-07-25T16:20:48.739" v="2961" actId="1076"/>
          <ac:grpSpMkLst>
            <pc:docMk/>
            <pc:sldMk cId="0" sldId="262"/>
            <ac:grpSpMk id="247" creationId="{00000000-0000-0000-0000-000000000000}"/>
          </ac:grpSpMkLst>
        </pc:grpChg>
        <pc:grpChg chg="mod">
          <ac:chgData name="Alex Verdecchia" userId="64601746-f184-438d-822f-4c0b8acc8f8f" providerId="ADAL" clId="{9CB53BFF-B3EC-4E22-99D2-D34767A6152C}" dt="2024-07-24T20:29:14.933" v="2450" actId="1076"/>
          <ac:grpSpMkLst>
            <pc:docMk/>
            <pc:sldMk cId="0" sldId="262"/>
            <ac:grpSpMk id="250" creationId="{00000000-0000-0000-0000-000000000000}"/>
          </ac:grpSpMkLst>
        </pc:grpChg>
        <pc:grpChg chg="mod">
          <ac:chgData name="Alex Verdecchia" userId="64601746-f184-438d-822f-4c0b8acc8f8f" providerId="ADAL" clId="{9CB53BFF-B3EC-4E22-99D2-D34767A6152C}" dt="2024-07-24T20:30:45.748" v="2476" actId="1076"/>
          <ac:grpSpMkLst>
            <pc:docMk/>
            <pc:sldMk cId="0" sldId="262"/>
            <ac:grpSpMk id="253" creationId="{00000000-0000-0000-0000-000000000000}"/>
          </ac:grpSpMkLst>
        </pc:grpChg>
      </pc:sldChg>
      <pc:sldChg chg="modTransition">
        <pc:chgData name="Alex Verdecchia" userId="64601746-f184-438d-822f-4c0b8acc8f8f" providerId="ADAL" clId="{9CB53BFF-B3EC-4E22-99D2-D34767A6152C}" dt="2024-07-25T18:25:59.018" v="3001"/>
        <pc:sldMkLst>
          <pc:docMk/>
          <pc:sldMk cId="0" sldId="273"/>
        </pc:sldMkLst>
      </pc:sldChg>
      <pc:sldChg chg="modSp mod modTransition">
        <pc:chgData name="Alex Verdecchia" userId="64601746-f184-438d-822f-4c0b8acc8f8f" providerId="ADAL" clId="{9CB53BFF-B3EC-4E22-99D2-D34767A6152C}" dt="2024-07-25T18:26:24.706" v="3002"/>
        <pc:sldMkLst>
          <pc:docMk/>
          <pc:sldMk cId="3375637877" sldId="295"/>
        </pc:sldMkLst>
        <pc:spChg chg="mod">
          <ac:chgData name="Alex Verdecchia" userId="64601746-f184-438d-822f-4c0b8acc8f8f" providerId="ADAL" clId="{9CB53BFF-B3EC-4E22-99D2-D34767A6152C}" dt="2024-07-24T20:01:36.561" v="1948" actId="20577"/>
          <ac:spMkLst>
            <pc:docMk/>
            <pc:sldMk cId="3375637877" sldId="295"/>
            <ac:spMk id="6" creationId="{9B265FA8-08EC-235B-5BEF-3D2E63211525}"/>
          </ac:spMkLst>
        </pc:spChg>
        <pc:spChg chg="mod">
          <ac:chgData name="Alex Verdecchia" userId="64601746-f184-438d-822f-4c0b8acc8f8f" providerId="ADAL" clId="{9CB53BFF-B3EC-4E22-99D2-D34767A6152C}" dt="2024-07-23T14:05:05.971" v="35" actId="113"/>
          <ac:spMkLst>
            <pc:docMk/>
            <pc:sldMk cId="3375637877" sldId="295"/>
            <ac:spMk id="7" creationId="{97B6BFE2-995A-D007-01FA-FED4DCB54161}"/>
          </ac:spMkLst>
        </pc:spChg>
        <pc:spChg chg="mod">
          <ac:chgData name="Alex Verdecchia" userId="64601746-f184-438d-822f-4c0b8acc8f8f" providerId="ADAL" clId="{9CB53BFF-B3EC-4E22-99D2-D34767A6152C}" dt="2024-07-24T20:03:32.244" v="1955" actId="1076"/>
          <ac:spMkLst>
            <pc:docMk/>
            <pc:sldMk cId="3375637877" sldId="295"/>
            <ac:spMk id="633" creationId="{00000000-0000-0000-0000-000000000000}"/>
          </ac:spMkLst>
        </pc:spChg>
      </pc:sldChg>
      <pc:sldChg chg="modSp mod modTransition">
        <pc:chgData name="Alex Verdecchia" userId="64601746-f184-438d-822f-4c0b8acc8f8f" providerId="ADAL" clId="{9CB53BFF-B3EC-4E22-99D2-D34767A6152C}" dt="2024-07-25T18:22:09.700" v="2981"/>
        <pc:sldMkLst>
          <pc:docMk/>
          <pc:sldMk cId="2946904556" sldId="299"/>
        </pc:sldMkLst>
        <pc:spChg chg="mod">
          <ac:chgData name="Alex Verdecchia" userId="64601746-f184-438d-822f-4c0b8acc8f8f" providerId="ADAL" clId="{9CB53BFF-B3EC-4E22-99D2-D34767A6152C}" dt="2024-07-25T15:58:31.011" v="2946" actId="179"/>
          <ac:spMkLst>
            <pc:docMk/>
            <pc:sldMk cId="2946904556" sldId="299"/>
            <ac:spMk id="2" creationId="{8A2240C2-5CA6-AC89-EFE1-828E5140E8B5}"/>
          </ac:spMkLst>
        </pc:spChg>
        <pc:spChg chg="mod">
          <ac:chgData name="Alex Verdecchia" userId="64601746-f184-438d-822f-4c0b8acc8f8f" providerId="ADAL" clId="{9CB53BFF-B3EC-4E22-99D2-D34767A6152C}" dt="2024-07-25T15:58:25.362" v="2945" actId="179"/>
          <ac:spMkLst>
            <pc:docMk/>
            <pc:sldMk cId="2946904556" sldId="299"/>
            <ac:spMk id="3" creationId="{1F795BC8-FD8C-F90A-E749-04EC130F94A2}"/>
          </ac:spMkLst>
        </pc:spChg>
        <pc:spChg chg="mod">
          <ac:chgData name="Alex Verdecchia" userId="64601746-f184-438d-822f-4c0b8acc8f8f" providerId="ADAL" clId="{9CB53BFF-B3EC-4E22-99D2-D34767A6152C}" dt="2024-07-25T15:57:05.596" v="2941" actId="1076"/>
          <ac:spMkLst>
            <pc:docMk/>
            <pc:sldMk cId="2946904556" sldId="299"/>
            <ac:spMk id="633" creationId="{00000000-0000-0000-0000-000000000000}"/>
          </ac:spMkLst>
        </pc:spChg>
      </pc:sldChg>
      <pc:sldChg chg="modSp mod modTransition">
        <pc:chgData name="Alex Verdecchia" userId="64601746-f184-438d-822f-4c0b8acc8f8f" providerId="ADAL" clId="{9CB53BFF-B3EC-4E22-99D2-D34767A6152C}" dt="2024-07-25T18:29:07.138" v="3009"/>
        <pc:sldMkLst>
          <pc:docMk/>
          <pc:sldMk cId="1592377720" sldId="300"/>
        </pc:sldMkLst>
        <pc:picChg chg="mod">
          <ac:chgData name="Alex Verdecchia" userId="64601746-f184-438d-822f-4c0b8acc8f8f" providerId="ADAL" clId="{9CB53BFF-B3EC-4E22-99D2-D34767A6152C}" dt="2024-07-23T17:37:12.920" v="1134" actId="14100"/>
          <ac:picMkLst>
            <pc:docMk/>
            <pc:sldMk cId="1592377720" sldId="300"/>
            <ac:picMk id="5" creationId="{8320DEED-1A9C-DDEF-38A8-C92722FEAF98}"/>
          </ac:picMkLst>
        </pc:picChg>
      </pc:sldChg>
      <pc:sldChg chg="modSp del mod">
        <pc:chgData name="Alex Verdecchia" userId="64601746-f184-438d-822f-4c0b8acc8f8f" providerId="ADAL" clId="{9CB53BFF-B3EC-4E22-99D2-D34767A6152C}" dt="2024-07-24T16:12:02.218" v="1543" actId="2696"/>
        <pc:sldMkLst>
          <pc:docMk/>
          <pc:sldMk cId="3233783360" sldId="303"/>
        </pc:sldMkLst>
        <pc:picChg chg="mod">
          <ac:chgData name="Alex Verdecchia" userId="64601746-f184-438d-822f-4c0b8acc8f8f" providerId="ADAL" clId="{9CB53BFF-B3EC-4E22-99D2-D34767A6152C}" dt="2024-07-23T14:52:22.281" v="689" actId="1076"/>
          <ac:picMkLst>
            <pc:docMk/>
            <pc:sldMk cId="3233783360" sldId="303"/>
            <ac:picMk id="5" creationId="{8320DEED-1A9C-DDEF-38A8-C92722FEAF98}"/>
          </ac:picMkLst>
        </pc:picChg>
      </pc:sldChg>
      <pc:sldChg chg="modSp mod modTransition">
        <pc:chgData name="Alex Verdecchia" userId="64601746-f184-438d-822f-4c0b8acc8f8f" providerId="ADAL" clId="{9CB53BFF-B3EC-4E22-99D2-D34767A6152C}" dt="2024-07-25T18:23:53.158" v="2987"/>
        <pc:sldMkLst>
          <pc:docMk/>
          <pc:sldMk cId="184753240" sldId="304"/>
        </pc:sldMkLst>
        <pc:spChg chg="mod">
          <ac:chgData name="Alex Verdecchia" userId="64601746-f184-438d-822f-4c0b8acc8f8f" providerId="ADAL" clId="{9CB53BFF-B3EC-4E22-99D2-D34767A6152C}" dt="2024-07-24T20:26:05.298" v="2406" actId="1076"/>
          <ac:spMkLst>
            <pc:docMk/>
            <pc:sldMk cId="184753240" sldId="304"/>
            <ac:spMk id="194" creationId="{00000000-0000-0000-0000-000000000000}"/>
          </ac:spMkLst>
        </pc:spChg>
        <pc:spChg chg="mod">
          <ac:chgData name="Alex Verdecchia" userId="64601746-f184-438d-822f-4c0b8acc8f8f" providerId="ADAL" clId="{9CB53BFF-B3EC-4E22-99D2-D34767A6152C}" dt="2024-07-24T20:26:26.969" v="2409" actId="1076"/>
          <ac:spMkLst>
            <pc:docMk/>
            <pc:sldMk cId="184753240" sldId="304"/>
            <ac:spMk id="195" creationId="{00000000-0000-0000-0000-000000000000}"/>
          </ac:spMkLst>
        </pc:spChg>
      </pc:sldChg>
      <pc:sldChg chg="modSp mod modTransition">
        <pc:chgData name="Alex Verdecchia" userId="64601746-f184-438d-822f-4c0b8acc8f8f" providerId="ADAL" clId="{9CB53BFF-B3EC-4E22-99D2-D34767A6152C}" dt="2024-07-25T18:21:45.074" v="2979"/>
        <pc:sldMkLst>
          <pc:docMk/>
          <pc:sldMk cId="3596401641" sldId="305"/>
        </pc:sldMkLst>
        <pc:spChg chg="mod">
          <ac:chgData name="Alex Verdecchia" userId="64601746-f184-438d-822f-4c0b8acc8f8f" providerId="ADAL" clId="{9CB53BFF-B3EC-4E22-99D2-D34767A6152C}" dt="2024-07-24T20:10:10.246" v="2006" actId="20577"/>
          <ac:spMkLst>
            <pc:docMk/>
            <pc:sldMk cId="3596401641" sldId="305"/>
            <ac:spMk id="2" creationId="{FD8B203C-7BE5-4765-C69C-8CCFC5872354}"/>
          </ac:spMkLst>
        </pc:spChg>
      </pc:sldChg>
      <pc:sldChg chg="addSp delSp modSp mod modTransition">
        <pc:chgData name="Alex Verdecchia" userId="64601746-f184-438d-822f-4c0b8acc8f8f" providerId="ADAL" clId="{9CB53BFF-B3EC-4E22-99D2-D34767A6152C}" dt="2024-07-25T18:25:44.034" v="2999"/>
        <pc:sldMkLst>
          <pc:docMk/>
          <pc:sldMk cId="2293424227" sldId="306"/>
        </pc:sldMkLst>
        <pc:spChg chg="mod">
          <ac:chgData name="Alex Verdecchia" userId="64601746-f184-438d-822f-4c0b8acc8f8f" providerId="ADAL" clId="{9CB53BFF-B3EC-4E22-99D2-D34767A6152C}" dt="2024-07-24T23:27:25.126" v="2892"/>
          <ac:spMkLst>
            <pc:docMk/>
            <pc:sldMk cId="2293424227" sldId="306"/>
            <ac:spMk id="3" creationId="{B5D92022-3BD3-1423-EF56-A2CFF5671C83}"/>
          </ac:spMkLst>
        </pc:spChg>
        <pc:spChg chg="mod">
          <ac:chgData name="Alex Verdecchia" userId="64601746-f184-438d-822f-4c0b8acc8f8f" providerId="ADAL" clId="{9CB53BFF-B3EC-4E22-99D2-D34767A6152C}" dt="2024-07-24T23:28:29.596" v="2906" actId="1076"/>
          <ac:spMkLst>
            <pc:docMk/>
            <pc:sldMk cId="2293424227" sldId="306"/>
            <ac:spMk id="4" creationId="{23FCC0E7-2BFC-F8C2-078E-9476022F2584}"/>
          </ac:spMkLst>
        </pc:spChg>
        <pc:spChg chg="mod">
          <ac:chgData name="Alex Verdecchia" userId="64601746-f184-438d-822f-4c0b8acc8f8f" providerId="ADAL" clId="{9CB53BFF-B3EC-4E22-99D2-D34767A6152C}" dt="2024-07-24T23:27:40.946" v="2896"/>
          <ac:spMkLst>
            <pc:docMk/>
            <pc:sldMk cId="2293424227" sldId="306"/>
            <ac:spMk id="6" creationId="{00000000-0000-0000-0000-000000000000}"/>
          </ac:spMkLst>
        </pc:spChg>
        <pc:spChg chg="mod">
          <ac:chgData name="Alex Verdecchia" userId="64601746-f184-438d-822f-4c0b8acc8f8f" providerId="ADAL" clId="{9CB53BFF-B3EC-4E22-99D2-D34767A6152C}" dt="2024-07-24T23:27:40.946" v="2896"/>
          <ac:spMkLst>
            <pc:docMk/>
            <pc:sldMk cId="2293424227" sldId="306"/>
            <ac:spMk id="7" creationId="{00000000-0000-0000-0000-000000000000}"/>
          </ac:spMkLst>
        </pc:spChg>
        <pc:spChg chg="mod">
          <ac:chgData name="Alex Verdecchia" userId="64601746-f184-438d-822f-4c0b8acc8f8f" providerId="ADAL" clId="{9CB53BFF-B3EC-4E22-99D2-D34767A6152C}" dt="2024-07-24T23:28:47.884" v="2909" actId="1076"/>
          <ac:spMkLst>
            <pc:docMk/>
            <pc:sldMk cId="2293424227" sldId="306"/>
            <ac:spMk id="261" creationId="{00000000-0000-0000-0000-000000000000}"/>
          </ac:spMkLst>
        </pc:spChg>
        <pc:spChg chg="mod">
          <ac:chgData name="Alex Verdecchia" userId="64601746-f184-438d-822f-4c0b8acc8f8f" providerId="ADAL" clId="{9CB53BFF-B3EC-4E22-99D2-D34767A6152C}" dt="2024-07-24T23:26:15.022" v="2876" actId="1076"/>
          <ac:spMkLst>
            <pc:docMk/>
            <pc:sldMk cId="2293424227" sldId="306"/>
            <ac:spMk id="266" creationId="{00000000-0000-0000-0000-000000000000}"/>
          </ac:spMkLst>
        </pc:spChg>
        <pc:spChg chg="mod">
          <ac:chgData name="Alex Verdecchia" userId="64601746-f184-438d-822f-4c0b8acc8f8f" providerId="ADAL" clId="{9CB53BFF-B3EC-4E22-99D2-D34767A6152C}" dt="2024-07-24T23:27:13.209" v="2889" actId="20577"/>
          <ac:spMkLst>
            <pc:docMk/>
            <pc:sldMk cId="2293424227" sldId="306"/>
            <ac:spMk id="269" creationId="{00000000-0000-0000-0000-000000000000}"/>
          </ac:spMkLst>
        </pc:spChg>
        <pc:spChg chg="mod">
          <ac:chgData name="Alex Verdecchia" userId="64601746-f184-438d-822f-4c0b8acc8f8f" providerId="ADAL" clId="{9CB53BFF-B3EC-4E22-99D2-D34767A6152C}" dt="2024-07-24T23:27:21.348" v="2891" actId="14100"/>
          <ac:spMkLst>
            <pc:docMk/>
            <pc:sldMk cId="2293424227" sldId="306"/>
            <ac:spMk id="271" creationId="{00000000-0000-0000-0000-000000000000}"/>
          </ac:spMkLst>
        </pc:spChg>
        <pc:spChg chg="mod">
          <ac:chgData name="Alex Verdecchia" userId="64601746-f184-438d-822f-4c0b8acc8f8f" providerId="ADAL" clId="{9CB53BFF-B3EC-4E22-99D2-D34767A6152C}" dt="2024-07-24T23:27:46.187" v="2899" actId="368"/>
          <ac:spMkLst>
            <pc:docMk/>
            <pc:sldMk cId="2293424227" sldId="306"/>
            <ac:spMk id="272" creationId="{00000000-0000-0000-0000-000000000000}"/>
          </ac:spMkLst>
        </pc:spChg>
        <pc:grpChg chg="add mod">
          <ac:chgData name="Alex Verdecchia" userId="64601746-f184-438d-822f-4c0b8acc8f8f" providerId="ADAL" clId="{9CB53BFF-B3EC-4E22-99D2-D34767A6152C}" dt="2024-07-24T23:28:41.340" v="2908" actId="1076"/>
          <ac:grpSpMkLst>
            <pc:docMk/>
            <pc:sldMk cId="2293424227" sldId="306"/>
            <ac:grpSpMk id="2" creationId="{B958F47D-B501-33E6-4F0A-75EBEB8DB1E1}"/>
          </ac:grpSpMkLst>
        </pc:grpChg>
        <pc:grpChg chg="add mod">
          <ac:chgData name="Alex Verdecchia" userId="64601746-f184-438d-822f-4c0b8acc8f8f" providerId="ADAL" clId="{9CB53BFF-B3EC-4E22-99D2-D34767A6152C}" dt="2024-07-24T23:27:40.946" v="2896"/>
          <ac:grpSpMkLst>
            <pc:docMk/>
            <pc:sldMk cId="2293424227" sldId="306"/>
            <ac:grpSpMk id="5" creationId="{00000000-0000-0000-0000-000000000000}"/>
          </ac:grpSpMkLst>
        </pc:grpChg>
        <pc:grpChg chg="mod">
          <ac:chgData name="Alex Verdecchia" userId="64601746-f184-438d-822f-4c0b8acc8f8f" providerId="ADAL" clId="{9CB53BFF-B3EC-4E22-99D2-D34767A6152C}" dt="2024-07-24T23:26:42.780" v="2880" actId="1076"/>
          <ac:grpSpMkLst>
            <pc:docMk/>
            <pc:sldMk cId="2293424227" sldId="306"/>
            <ac:grpSpMk id="264" creationId="{00000000-0000-0000-0000-000000000000}"/>
          </ac:grpSpMkLst>
        </pc:grpChg>
        <pc:grpChg chg="mod">
          <ac:chgData name="Alex Verdecchia" userId="64601746-f184-438d-822f-4c0b8acc8f8f" providerId="ADAL" clId="{9CB53BFF-B3EC-4E22-99D2-D34767A6152C}" dt="2024-07-24T23:26:38.045" v="2879" actId="1076"/>
          <ac:grpSpMkLst>
            <pc:docMk/>
            <pc:sldMk cId="2293424227" sldId="306"/>
            <ac:grpSpMk id="267" creationId="{00000000-0000-0000-0000-000000000000}"/>
          </ac:grpSpMkLst>
        </pc:grpChg>
        <pc:grpChg chg="add del mod">
          <ac:chgData name="Alex Verdecchia" userId="64601746-f184-438d-822f-4c0b8acc8f8f" providerId="ADAL" clId="{9CB53BFF-B3EC-4E22-99D2-D34767A6152C}" dt="2024-07-24T23:28:01.056" v="2903" actId="21"/>
          <ac:grpSpMkLst>
            <pc:docMk/>
            <pc:sldMk cId="2293424227" sldId="306"/>
            <ac:grpSpMk id="270" creationId="{00000000-0000-0000-0000-000000000000}"/>
          </ac:grpSpMkLst>
        </pc:grpChg>
      </pc:sldChg>
      <pc:sldChg chg="addSp delSp modSp mod ord modTransition">
        <pc:chgData name="Alex Verdecchia" userId="64601746-f184-438d-822f-4c0b8acc8f8f" providerId="ADAL" clId="{9CB53BFF-B3EC-4E22-99D2-D34767A6152C}" dt="2024-07-25T18:22:32.138" v="2983"/>
        <pc:sldMkLst>
          <pc:docMk/>
          <pc:sldMk cId="2241870659" sldId="307"/>
        </pc:sldMkLst>
        <pc:spChg chg="add del mod">
          <ac:chgData name="Alex Verdecchia" userId="64601746-f184-438d-822f-4c0b8acc8f8f" providerId="ADAL" clId="{9CB53BFF-B3EC-4E22-99D2-D34767A6152C}" dt="2024-07-25T16:01:58.882" v="2955" actId="20577"/>
          <ac:spMkLst>
            <pc:docMk/>
            <pc:sldMk cId="2241870659" sldId="307"/>
            <ac:spMk id="2" creationId="{EC5986AA-8883-A64E-0079-844AD2C4F0A8}"/>
          </ac:spMkLst>
        </pc:spChg>
        <pc:spChg chg="del mod">
          <ac:chgData name="Alex Verdecchia" userId="64601746-f184-438d-822f-4c0b8acc8f8f" providerId="ADAL" clId="{9CB53BFF-B3EC-4E22-99D2-D34767A6152C}" dt="2024-07-24T16:29:11.547" v="1791" actId="21"/>
          <ac:spMkLst>
            <pc:docMk/>
            <pc:sldMk cId="2241870659" sldId="307"/>
            <ac:spMk id="4" creationId="{8CD5BA91-1A0B-A175-237D-332339E1C141}"/>
          </ac:spMkLst>
        </pc:spChg>
        <pc:spChg chg="del mod">
          <ac:chgData name="Alex Verdecchia" userId="64601746-f184-438d-822f-4c0b8acc8f8f" providerId="ADAL" clId="{9CB53BFF-B3EC-4E22-99D2-D34767A6152C}" dt="2024-07-24T16:29:07.242" v="1790" actId="21"/>
          <ac:spMkLst>
            <pc:docMk/>
            <pc:sldMk cId="2241870659" sldId="307"/>
            <ac:spMk id="5" creationId="{217234A9-AD86-FA58-D276-E3E8CDF57DC2}"/>
          </ac:spMkLst>
        </pc:spChg>
        <pc:spChg chg="del mod">
          <ac:chgData name="Alex Verdecchia" userId="64601746-f184-438d-822f-4c0b8acc8f8f" providerId="ADAL" clId="{9CB53BFF-B3EC-4E22-99D2-D34767A6152C}" dt="2024-07-24T16:17:17.878" v="1710" actId="21"/>
          <ac:spMkLst>
            <pc:docMk/>
            <pc:sldMk cId="2241870659" sldId="307"/>
            <ac:spMk id="7" creationId="{93EE7AC4-BC48-82C8-523A-2BAD5C60FB4C}"/>
          </ac:spMkLst>
        </pc:spChg>
        <pc:spChg chg="mod">
          <ac:chgData name="Alex Verdecchia" userId="64601746-f184-438d-822f-4c0b8acc8f8f" providerId="ADAL" clId="{9CB53BFF-B3EC-4E22-99D2-D34767A6152C}" dt="2024-07-24T16:13:21.660" v="1575" actId="1076"/>
          <ac:spMkLst>
            <pc:docMk/>
            <pc:sldMk cId="2241870659" sldId="307"/>
            <ac:spMk id="632" creationId="{00000000-0000-0000-0000-000000000000}"/>
          </ac:spMkLst>
        </pc:spChg>
        <pc:spChg chg="mod">
          <ac:chgData name="Alex Verdecchia" userId="64601746-f184-438d-822f-4c0b8acc8f8f" providerId="ADAL" clId="{9CB53BFF-B3EC-4E22-99D2-D34767A6152C}" dt="2024-07-24T16:13:24.661" v="1579" actId="20577"/>
          <ac:spMkLst>
            <pc:docMk/>
            <pc:sldMk cId="2241870659" sldId="307"/>
            <ac:spMk id="633" creationId="{00000000-0000-0000-0000-000000000000}"/>
          </ac:spMkLst>
        </pc:spChg>
      </pc:sldChg>
      <pc:sldChg chg="addSp delSp modSp mod modTransition">
        <pc:chgData name="Alex Verdecchia" userId="64601746-f184-438d-822f-4c0b8acc8f8f" providerId="ADAL" clId="{9CB53BFF-B3EC-4E22-99D2-D34767A6152C}" dt="2024-07-25T18:21:35.300" v="2978"/>
        <pc:sldMkLst>
          <pc:docMk/>
          <pc:sldMk cId="310674418" sldId="308"/>
        </pc:sldMkLst>
        <pc:spChg chg="add mod">
          <ac:chgData name="Alex Verdecchia" userId="64601746-f184-438d-822f-4c0b8acc8f8f" providerId="ADAL" clId="{9CB53BFF-B3EC-4E22-99D2-D34767A6152C}" dt="2024-07-24T20:09:49.323" v="2001" actId="1076"/>
          <ac:spMkLst>
            <pc:docMk/>
            <pc:sldMk cId="310674418" sldId="308"/>
            <ac:spMk id="2" creationId="{CDDCACE5-C385-093C-49BA-65D07FB2057E}"/>
          </ac:spMkLst>
        </pc:spChg>
        <pc:spChg chg="mod">
          <ac:chgData name="Alex Verdecchia" userId="64601746-f184-438d-822f-4c0b8acc8f8f" providerId="ADAL" clId="{9CB53BFF-B3EC-4E22-99D2-D34767A6152C}" dt="2024-07-24T20:09:43.608" v="2000" actId="14100"/>
          <ac:spMkLst>
            <pc:docMk/>
            <pc:sldMk cId="310674418" sldId="308"/>
            <ac:spMk id="3" creationId="{1F795BC8-FD8C-F90A-E749-04EC130F94A2}"/>
          </ac:spMkLst>
        </pc:spChg>
        <pc:spChg chg="mod">
          <ac:chgData name="Alex Verdecchia" userId="64601746-f184-438d-822f-4c0b8acc8f8f" providerId="ADAL" clId="{9CB53BFF-B3EC-4E22-99D2-D34767A6152C}" dt="2024-07-24T15:57:34.633" v="1413" actId="1076"/>
          <ac:spMkLst>
            <pc:docMk/>
            <pc:sldMk cId="310674418" sldId="308"/>
            <ac:spMk id="632" creationId="{00000000-0000-0000-0000-000000000000}"/>
          </ac:spMkLst>
        </pc:spChg>
        <pc:spChg chg="mod">
          <ac:chgData name="Alex Verdecchia" userId="64601746-f184-438d-822f-4c0b8acc8f8f" providerId="ADAL" clId="{9CB53BFF-B3EC-4E22-99D2-D34767A6152C}" dt="2024-07-24T15:57:43.057" v="1414" actId="948"/>
          <ac:spMkLst>
            <pc:docMk/>
            <pc:sldMk cId="310674418" sldId="308"/>
            <ac:spMk id="633" creationId="{00000000-0000-0000-0000-000000000000}"/>
          </ac:spMkLst>
        </pc:spChg>
        <pc:spChg chg="del mod">
          <ac:chgData name="Alex Verdecchia" userId="64601746-f184-438d-822f-4c0b8acc8f8f" providerId="ADAL" clId="{9CB53BFF-B3EC-4E22-99D2-D34767A6152C}" dt="2024-07-24T15:57:30.713" v="1412" actId="478"/>
          <ac:spMkLst>
            <pc:docMk/>
            <pc:sldMk cId="310674418" sldId="308"/>
            <ac:spMk id="634" creationId="{00000000-0000-0000-0000-000000000000}"/>
          </ac:spMkLst>
        </pc:spChg>
      </pc:sldChg>
      <pc:sldChg chg="addSp delSp modSp del mod modTransition">
        <pc:chgData name="Alex Verdecchia" userId="64601746-f184-438d-822f-4c0b8acc8f8f" providerId="ADAL" clId="{9CB53BFF-B3EC-4E22-99D2-D34767A6152C}" dt="2024-07-25T18:21:10.597" v="2976" actId="2696"/>
        <pc:sldMkLst>
          <pc:docMk/>
          <pc:sldMk cId="3614061140" sldId="309"/>
        </pc:sldMkLst>
        <pc:spChg chg="del mod topLvl">
          <ac:chgData name="Alex Verdecchia" userId="64601746-f184-438d-822f-4c0b8acc8f8f" providerId="ADAL" clId="{9CB53BFF-B3EC-4E22-99D2-D34767A6152C}" dt="2024-07-24T21:27:08.046" v="2539" actId="478"/>
          <ac:spMkLst>
            <pc:docMk/>
            <pc:sldMk cId="3614061140" sldId="309"/>
            <ac:spMk id="3" creationId="{42C5E5B1-71CB-404B-CE3F-CD23CBC80766}"/>
          </ac:spMkLst>
        </pc:spChg>
        <pc:spChg chg="mod topLvl">
          <ac:chgData name="Alex Verdecchia" userId="64601746-f184-438d-822f-4c0b8acc8f8f" providerId="ADAL" clId="{9CB53BFF-B3EC-4E22-99D2-D34767A6152C}" dt="2024-07-24T21:27:08.046" v="2539" actId="478"/>
          <ac:spMkLst>
            <pc:docMk/>
            <pc:sldMk cId="3614061140" sldId="309"/>
            <ac:spMk id="4" creationId="{215AAFD3-F08A-DACE-266D-9EBF95A0CD2A}"/>
          </ac:spMkLst>
        </pc:spChg>
        <pc:spChg chg="mod">
          <ac:chgData name="Alex Verdecchia" userId="64601746-f184-438d-822f-4c0b8acc8f8f" providerId="ADAL" clId="{9CB53BFF-B3EC-4E22-99D2-D34767A6152C}" dt="2024-07-24T21:25:46.293" v="2536" actId="20577"/>
          <ac:spMkLst>
            <pc:docMk/>
            <pc:sldMk cId="3614061140" sldId="309"/>
            <ac:spMk id="5" creationId="{19B7922E-2AF4-6129-C6E1-9F7CB9EDBCEB}"/>
          </ac:spMkLst>
        </pc:spChg>
        <pc:spChg chg="add del mod">
          <ac:chgData name="Alex Verdecchia" userId="64601746-f184-438d-822f-4c0b8acc8f8f" providerId="ADAL" clId="{9CB53BFF-B3EC-4E22-99D2-D34767A6152C}" dt="2024-07-25T18:20:23.347" v="2970" actId="21"/>
          <ac:spMkLst>
            <pc:docMk/>
            <pc:sldMk cId="3614061140" sldId="309"/>
            <ac:spMk id="6" creationId="{BBA66B20-1487-B1EB-EE21-5D60C8575521}"/>
          </ac:spMkLst>
        </pc:spChg>
        <pc:spChg chg="del mod">
          <ac:chgData name="Alex Verdecchia" userId="64601746-f184-438d-822f-4c0b8acc8f8f" providerId="ADAL" clId="{9CB53BFF-B3EC-4E22-99D2-D34767A6152C}" dt="2024-07-25T18:20:26.742" v="2971" actId="21"/>
          <ac:spMkLst>
            <pc:docMk/>
            <pc:sldMk cId="3614061140" sldId="309"/>
            <ac:spMk id="7" creationId="{4FD0ADAF-CC87-0FC5-CAC2-B95203F83640}"/>
          </ac:spMkLst>
        </pc:spChg>
        <pc:spChg chg="del mod">
          <ac:chgData name="Alex Verdecchia" userId="64601746-f184-438d-822f-4c0b8acc8f8f" providerId="ADAL" clId="{9CB53BFF-B3EC-4E22-99D2-D34767A6152C}" dt="2024-07-25T18:20:37.519" v="2973" actId="21"/>
          <ac:spMkLst>
            <pc:docMk/>
            <pc:sldMk cId="3614061140" sldId="309"/>
            <ac:spMk id="8" creationId="{72DAEF8F-8124-4FED-0E76-36B7CEF65DC8}"/>
          </ac:spMkLst>
        </pc:spChg>
        <pc:spChg chg="mod">
          <ac:chgData name="Alex Verdecchia" userId="64601746-f184-438d-822f-4c0b8acc8f8f" providerId="ADAL" clId="{9CB53BFF-B3EC-4E22-99D2-D34767A6152C}" dt="2024-07-24T20:04:07.760" v="1960"/>
          <ac:spMkLst>
            <pc:docMk/>
            <pc:sldMk cId="3614061140" sldId="309"/>
            <ac:spMk id="12" creationId="{4D07B1D1-2EF3-BD31-DBA6-AE69A975FAC7}"/>
          </ac:spMkLst>
        </pc:spChg>
        <pc:spChg chg="add mod">
          <ac:chgData name="Alex Verdecchia" userId="64601746-f184-438d-822f-4c0b8acc8f8f" providerId="ADAL" clId="{9CB53BFF-B3EC-4E22-99D2-D34767A6152C}" dt="2024-07-24T21:29:42.204" v="2566" actId="113"/>
          <ac:spMkLst>
            <pc:docMk/>
            <pc:sldMk cId="3614061140" sldId="309"/>
            <ac:spMk id="12" creationId="{8EEE9A72-9EBF-A331-6218-513D7A3FC295}"/>
          </ac:spMkLst>
        </pc:spChg>
        <pc:spChg chg="mod">
          <ac:chgData name="Alex Verdecchia" userId="64601746-f184-438d-822f-4c0b8acc8f8f" providerId="ADAL" clId="{9CB53BFF-B3EC-4E22-99D2-D34767A6152C}" dt="2024-07-24T19:57:47.789" v="1916" actId="20577"/>
          <ac:spMkLst>
            <pc:docMk/>
            <pc:sldMk cId="3614061140" sldId="309"/>
            <ac:spMk id="13" creationId="{1B3A4294-BD1C-71C5-1C59-37DB1B4D5508}"/>
          </ac:spMkLst>
        </pc:spChg>
        <pc:spChg chg="del mod">
          <ac:chgData name="Alex Verdecchia" userId="64601746-f184-438d-822f-4c0b8acc8f8f" providerId="ADAL" clId="{9CB53BFF-B3EC-4E22-99D2-D34767A6152C}" dt="2024-07-25T18:20:46.742" v="2975" actId="21"/>
          <ac:spMkLst>
            <pc:docMk/>
            <pc:sldMk cId="3614061140" sldId="309"/>
            <ac:spMk id="14" creationId="{E4DCF319-AF3C-3BFF-5F8A-D22BEABD442A}"/>
          </ac:spMkLst>
        </pc:spChg>
        <pc:spChg chg="mod">
          <ac:chgData name="Alex Verdecchia" userId="64601746-f184-438d-822f-4c0b8acc8f8f" providerId="ADAL" clId="{9CB53BFF-B3EC-4E22-99D2-D34767A6152C}" dt="2024-07-24T20:04:07.760" v="1960"/>
          <ac:spMkLst>
            <pc:docMk/>
            <pc:sldMk cId="3614061140" sldId="309"/>
            <ac:spMk id="15" creationId="{FA6F1358-3179-4528-74B4-2EF93EB3391D}"/>
          </ac:spMkLst>
        </pc:spChg>
        <pc:spChg chg="mod">
          <ac:chgData name="Alex Verdecchia" userId="64601746-f184-438d-822f-4c0b8acc8f8f" providerId="ADAL" clId="{9CB53BFF-B3EC-4E22-99D2-D34767A6152C}" dt="2024-07-24T20:04:46.097" v="1969"/>
          <ac:spMkLst>
            <pc:docMk/>
            <pc:sldMk cId="3614061140" sldId="309"/>
            <ac:spMk id="17" creationId="{47F2E095-B595-9C2A-5E1C-CA4F9206051F}"/>
          </ac:spMkLst>
        </pc:spChg>
        <pc:spChg chg="mod">
          <ac:chgData name="Alex Verdecchia" userId="64601746-f184-438d-822f-4c0b8acc8f8f" providerId="ADAL" clId="{9CB53BFF-B3EC-4E22-99D2-D34767A6152C}" dt="2024-07-24T20:04:46.097" v="1969"/>
          <ac:spMkLst>
            <pc:docMk/>
            <pc:sldMk cId="3614061140" sldId="309"/>
            <ac:spMk id="18" creationId="{EA78DC0F-CA09-9363-F43A-670C0228EAD6}"/>
          </ac:spMkLst>
        </pc:spChg>
        <pc:spChg chg="mod">
          <ac:chgData name="Alex Verdecchia" userId="64601746-f184-438d-822f-4c0b8acc8f8f" providerId="ADAL" clId="{9CB53BFF-B3EC-4E22-99D2-D34767A6152C}" dt="2024-07-24T22:50:10.042" v="2735" actId="1076"/>
          <ac:spMkLst>
            <pc:docMk/>
            <pc:sldMk cId="3614061140" sldId="309"/>
            <ac:spMk id="396" creationId="{00000000-0000-0000-0000-000000000000}"/>
          </ac:spMkLst>
        </pc:spChg>
        <pc:spChg chg="mod">
          <ac:chgData name="Alex Verdecchia" userId="64601746-f184-438d-822f-4c0b8acc8f8f" providerId="ADAL" clId="{9CB53BFF-B3EC-4E22-99D2-D34767A6152C}" dt="2024-07-24T22:50:15.649" v="2736" actId="1076"/>
          <ac:spMkLst>
            <pc:docMk/>
            <pc:sldMk cId="3614061140" sldId="309"/>
            <ac:spMk id="397" creationId="{00000000-0000-0000-0000-000000000000}"/>
          </ac:spMkLst>
        </pc:spChg>
        <pc:grpChg chg="del mod">
          <ac:chgData name="Alex Verdecchia" userId="64601746-f184-438d-822f-4c0b8acc8f8f" providerId="ADAL" clId="{9CB53BFF-B3EC-4E22-99D2-D34767A6152C}" dt="2024-07-24T21:27:08.046" v="2539" actId="478"/>
          <ac:grpSpMkLst>
            <pc:docMk/>
            <pc:sldMk cId="3614061140" sldId="309"/>
            <ac:grpSpMk id="2" creationId="{BB5F0679-D156-E264-C221-9F2C27B6323E}"/>
          </ac:grpSpMkLst>
        </pc:grpChg>
        <pc:grpChg chg="add del mod">
          <ac:chgData name="Alex Verdecchia" userId="64601746-f184-438d-822f-4c0b8acc8f8f" providerId="ADAL" clId="{9CB53BFF-B3EC-4E22-99D2-D34767A6152C}" dt="2024-07-24T20:04:10.431" v="1961" actId="478"/>
          <ac:grpSpMkLst>
            <pc:docMk/>
            <pc:sldMk cId="3614061140" sldId="309"/>
            <ac:grpSpMk id="6" creationId="{06C3C562-8B2E-DDBA-869D-5CADE3431754}"/>
          </ac:grpSpMkLst>
        </pc:grpChg>
        <pc:grpChg chg="add mod">
          <ac:chgData name="Alex Verdecchia" userId="64601746-f184-438d-822f-4c0b8acc8f8f" providerId="ADAL" clId="{9CB53BFF-B3EC-4E22-99D2-D34767A6152C}" dt="2024-07-24T20:04:46.097" v="1969"/>
          <ac:grpSpMkLst>
            <pc:docMk/>
            <pc:sldMk cId="3614061140" sldId="309"/>
            <ac:grpSpMk id="16" creationId="{0FC29ED7-B3E6-9D55-A7BE-171822D7FFD2}"/>
          </ac:grpSpMkLst>
        </pc:grpChg>
        <pc:grpChg chg="mod">
          <ac:chgData name="Alex Verdecchia" userId="64601746-f184-438d-822f-4c0b8acc8f8f" providerId="ADAL" clId="{9CB53BFF-B3EC-4E22-99D2-D34767A6152C}" dt="2024-07-24T19:59:06.853" v="1928" actId="1076"/>
          <ac:grpSpMkLst>
            <pc:docMk/>
            <pc:sldMk cId="3614061140" sldId="309"/>
            <ac:grpSpMk id="392" creationId="{00000000-0000-0000-0000-000000000000}"/>
          </ac:grpSpMkLst>
        </pc:grpChg>
        <pc:grpChg chg="del mod">
          <ac:chgData name="Alex Verdecchia" userId="64601746-f184-438d-822f-4c0b8acc8f8f" providerId="ADAL" clId="{9CB53BFF-B3EC-4E22-99D2-D34767A6152C}" dt="2024-07-25T18:20:31.852" v="2972" actId="21"/>
          <ac:grpSpMkLst>
            <pc:docMk/>
            <pc:sldMk cId="3614061140" sldId="309"/>
            <ac:grpSpMk id="395" creationId="{00000000-0000-0000-0000-000000000000}"/>
          </ac:grpSpMkLst>
        </pc:grpChg>
        <pc:grpChg chg="del">
          <ac:chgData name="Alex Verdecchia" userId="64601746-f184-438d-822f-4c0b8acc8f8f" providerId="ADAL" clId="{9CB53BFF-B3EC-4E22-99D2-D34767A6152C}" dt="2024-07-25T18:20:42.028" v="2974" actId="21"/>
          <ac:grpSpMkLst>
            <pc:docMk/>
            <pc:sldMk cId="3614061140" sldId="309"/>
            <ac:grpSpMk id="398" creationId="{00000000-0000-0000-0000-000000000000}"/>
          </ac:grpSpMkLst>
        </pc:grpChg>
      </pc:sldChg>
      <pc:sldChg chg="delSp modSp mod modTransition">
        <pc:chgData name="Alex Verdecchia" userId="64601746-f184-438d-822f-4c0b8acc8f8f" providerId="ADAL" clId="{9CB53BFF-B3EC-4E22-99D2-D34767A6152C}" dt="2024-07-25T18:28:10.050" v="3006"/>
        <pc:sldMkLst>
          <pc:docMk/>
          <pc:sldMk cId="612163873" sldId="310"/>
        </pc:sldMkLst>
        <pc:spChg chg="mod">
          <ac:chgData name="Alex Verdecchia" userId="64601746-f184-438d-822f-4c0b8acc8f8f" providerId="ADAL" clId="{9CB53BFF-B3EC-4E22-99D2-D34767A6152C}" dt="2024-07-23T17:30:32.585" v="1133" actId="20577"/>
          <ac:spMkLst>
            <pc:docMk/>
            <pc:sldMk cId="612163873" sldId="310"/>
            <ac:spMk id="3" creationId="{12DADEE5-7279-AEA6-EABE-AD58F8DFA1C4}"/>
          </ac:spMkLst>
        </pc:spChg>
        <pc:spChg chg="mod">
          <ac:chgData name="Alex Verdecchia" userId="64601746-f184-438d-822f-4c0b8acc8f8f" providerId="ADAL" clId="{9CB53BFF-B3EC-4E22-99D2-D34767A6152C}" dt="2024-07-24T20:05:42.153" v="1976" actId="207"/>
          <ac:spMkLst>
            <pc:docMk/>
            <pc:sldMk cId="612163873" sldId="310"/>
            <ac:spMk id="4" creationId="{C8D7CE65-6981-B047-5223-16CD8BBC7F9D}"/>
          </ac:spMkLst>
        </pc:spChg>
        <pc:spChg chg="del">
          <ac:chgData name="Alex Verdecchia" userId="64601746-f184-438d-822f-4c0b8acc8f8f" providerId="ADAL" clId="{9CB53BFF-B3EC-4E22-99D2-D34767A6152C}" dt="2024-07-23T14:16:37.450" v="147" actId="21"/>
          <ac:spMkLst>
            <pc:docMk/>
            <pc:sldMk cId="612163873" sldId="310"/>
            <ac:spMk id="5" creationId="{5757F9DB-B4E6-D852-9405-68BE00D2193B}"/>
          </ac:spMkLst>
        </pc:spChg>
        <pc:spChg chg="mod">
          <ac:chgData name="Alex Verdecchia" userId="64601746-f184-438d-822f-4c0b8acc8f8f" providerId="ADAL" clId="{9CB53BFF-B3EC-4E22-99D2-D34767A6152C}" dt="2024-07-24T15:34:17.353" v="1368" actId="1076"/>
          <ac:spMkLst>
            <pc:docMk/>
            <pc:sldMk cId="612163873" sldId="310"/>
            <ac:spMk id="265" creationId="{00000000-0000-0000-0000-000000000000}"/>
          </ac:spMkLst>
        </pc:spChg>
        <pc:spChg chg="mod">
          <ac:chgData name="Alex Verdecchia" userId="64601746-f184-438d-822f-4c0b8acc8f8f" providerId="ADAL" clId="{9CB53BFF-B3EC-4E22-99D2-D34767A6152C}" dt="2024-07-24T20:05:37.077" v="1975" actId="207"/>
          <ac:spMkLst>
            <pc:docMk/>
            <pc:sldMk cId="612163873" sldId="310"/>
            <ac:spMk id="266" creationId="{00000000-0000-0000-0000-000000000000}"/>
          </ac:spMkLst>
        </pc:spChg>
        <pc:spChg chg="mod">
          <ac:chgData name="Alex Verdecchia" userId="64601746-f184-438d-822f-4c0b8acc8f8f" providerId="ADAL" clId="{9CB53BFF-B3EC-4E22-99D2-D34767A6152C}" dt="2024-07-24T15:46:34.662" v="1376" actId="1076"/>
          <ac:spMkLst>
            <pc:docMk/>
            <pc:sldMk cId="612163873" sldId="310"/>
            <ac:spMk id="268" creationId="{00000000-0000-0000-0000-000000000000}"/>
          </ac:spMkLst>
        </pc:spChg>
        <pc:spChg chg="mod">
          <ac:chgData name="Alex Verdecchia" userId="64601746-f184-438d-822f-4c0b8acc8f8f" providerId="ADAL" clId="{9CB53BFF-B3EC-4E22-99D2-D34767A6152C}" dt="2024-07-25T15:39:39.610" v="2940" actId="20577"/>
          <ac:spMkLst>
            <pc:docMk/>
            <pc:sldMk cId="612163873" sldId="310"/>
            <ac:spMk id="269" creationId="{00000000-0000-0000-0000-000000000000}"/>
          </ac:spMkLst>
        </pc:spChg>
        <pc:grpChg chg="mod">
          <ac:chgData name="Alex Verdecchia" userId="64601746-f184-438d-822f-4c0b8acc8f8f" providerId="ADAL" clId="{9CB53BFF-B3EC-4E22-99D2-D34767A6152C}" dt="2024-07-24T15:34:11.352" v="1367" actId="1076"/>
          <ac:grpSpMkLst>
            <pc:docMk/>
            <pc:sldMk cId="612163873" sldId="310"/>
            <ac:grpSpMk id="264" creationId="{00000000-0000-0000-0000-000000000000}"/>
          </ac:grpSpMkLst>
        </pc:grpChg>
        <pc:grpChg chg="mod">
          <ac:chgData name="Alex Verdecchia" userId="64601746-f184-438d-822f-4c0b8acc8f8f" providerId="ADAL" clId="{9CB53BFF-B3EC-4E22-99D2-D34767A6152C}" dt="2024-07-23T14:16:50.746" v="149" actId="1076"/>
          <ac:grpSpMkLst>
            <pc:docMk/>
            <pc:sldMk cId="612163873" sldId="310"/>
            <ac:grpSpMk id="267" creationId="{00000000-0000-0000-0000-000000000000}"/>
          </ac:grpSpMkLst>
        </pc:grpChg>
        <pc:grpChg chg="del">
          <ac:chgData name="Alex Verdecchia" userId="64601746-f184-438d-822f-4c0b8acc8f8f" providerId="ADAL" clId="{9CB53BFF-B3EC-4E22-99D2-D34767A6152C}" dt="2024-07-23T14:16:41.718" v="148" actId="21"/>
          <ac:grpSpMkLst>
            <pc:docMk/>
            <pc:sldMk cId="612163873" sldId="310"/>
            <ac:grpSpMk id="270" creationId="{00000000-0000-0000-0000-000000000000}"/>
          </ac:grpSpMkLst>
        </pc:grpChg>
      </pc:sldChg>
      <pc:sldChg chg="modTransition">
        <pc:chgData name="Alex Verdecchia" userId="64601746-f184-438d-822f-4c0b8acc8f8f" providerId="ADAL" clId="{9CB53BFF-B3EC-4E22-99D2-D34767A6152C}" dt="2024-07-25T18:23:07.387" v="2986"/>
        <pc:sldMkLst>
          <pc:docMk/>
          <pc:sldMk cId="773155434" sldId="311"/>
        </pc:sldMkLst>
      </pc:sldChg>
      <pc:sldChg chg="addSp delSp modSp mod ord modTransition">
        <pc:chgData name="Alex Verdecchia" userId="64601746-f184-438d-822f-4c0b8acc8f8f" providerId="ADAL" clId="{9CB53BFF-B3EC-4E22-99D2-D34767A6152C}" dt="2024-07-25T18:24:32.682" v="2990"/>
        <pc:sldMkLst>
          <pc:docMk/>
          <pc:sldMk cId="1293319069" sldId="312"/>
        </pc:sldMkLst>
        <pc:spChg chg="mod">
          <ac:chgData name="Alex Verdecchia" userId="64601746-f184-438d-822f-4c0b8acc8f8f" providerId="ADAL" clId="{9CB53BFF-B3EC-4E22-99D2-D34767A6152C}" dt="2024-07-24T23:15:23.366" v="2757" actId="122"/>
          <ac:spMkLst>
            <pc:docMk/>
            <pc:sldMk cId="1293319069" sldId="312"/>
            <ac:spMk id="2" creationId="{FD8B203C-7BE5-4765-C69C-8CCFC5872354}"/>
          </ac:spMkLst>
        </pc:spChg>
        <pc:picChg chg="add mod">
          <ac:chgData name="Alex Verdecchia" userId="64601746-f184-438d-822f-4c0b8acc8f8f" providerId="ADAL" clId="{9CB53BFF-B3EC-4E22-99D2-D34767A6152C}" dt="2024-07-24T23:15:37.505" v="2760" actId="1076"/>
          <ac:picMkLst>
            <pc:docMk/>
            <pc:sldMk cId="1293319069" sldId="312"/>
            <ac:picMk id="3" creationId="{2AAF48F2-A7D1-1D9A-750A-54B48A94B7E0}"/>
          </ac:picMkLst>
        </pc:picChg>
        <pc:picChg chg="del mod">
          <ac:chgData name="Alex Verdecchia" userId="64601746-f184-438d-822f-4c0b8acc8f8f" providerId="ADAL" clId="{9CB53BFF-B3EC-4E22-99D2-D34767A6152C}" dt="2024-07-24T23:15:12.340" v="2754" actId="478"/>
          <ac:picMkLst>
            <pc:docMk/>
            <pc:sldMk cId="1293319069" sldId="312"/>
            <ac:picMk id="6" creationId="{96D9410B-7A54-0419-DBDF-1F8BFC5D36CE}"/>
          </ac:picMkLst>
        </pc:picChg>
      </pc:sldChg>
      <pc:sldChg chg="modSp mod modTransition">
        <pc:chgData name="Alex Verdecchia" userId="64601746-f184-438d-822f-4c0b8acc8f8f" providerId="ADAL" clId="{9CB53BFF-B3EC-4E22-99D2-D34767A6152C}" dt="2024-07-25T18:19:33.949" v="2966"/>
        <pc:sldMkLst>
          <pc:docMk/>
          <pc:sldMk cId="4266933015" sldId="313"/>
        </pc:sldMkLst>
        <pc:spChg chg="mod">
          <ac:chgData name="Alex Verdecchia" userId="64601746-f184-438d-822f-4c0b8acc8f8f" providerId="ADAL" clId="{9CB53BFF-B3EC-4E22-99D2-D34767A6152C}" dt="2024-07-24T22:47:16.280" v="2727" actId="1076"/>
          <ac:spMkLst>
            <pc:docMk/>
            <pc:sldMk cId="4266933015" sldId="313"/>
            <ac:spMk id="6" creationId="{9B265FA8-08EC-235B-5BEF-3D2E63211525}"/>
          </ac:spMkLst>
        </pc:spChg>
        <pc:spChg chg="mod">
          <ac:chgData name="Alex Verdecchia" userId="64601746-f184-438d-822f-4c0b8acc8f8f" providerId="ADAL" clId="{9CB53BFF-B3EC-4E22-99D2-D34767A6152C}" dt="2024-07-24T19:57:27.714" v="1907" actId="948"/>
          <ac:spMkLst>
            <pc:docMk/>
            <pc:sldMk cId="4266933015" sldId="313"/>
            <ac:spMk id="633" creationId="{00000000-0000-0000-0000-000000000000}"/>
          </ac:spMkLst>
        </pc:spChg>
      </pc:sldChg>
      <pc:sldChg chg="addSp delSp modSp add del mod ord">
        <pc:chgData name="Alex Verdecchia" userId="64601746-f184-438d-822f-4c0b8acc8f8f" providerId="ADAL" clId="{9CB53BFF-B3EC-4E22-99D2-D34767A6152C}" dt="2024-07-23T16:26:45.795" v="1117" actId="2696"/>
        <pc:sldMkLst>
          <pc:docMk/>
          <pc:sldMk cId="2777614254" sldId="314"/>
        </pc:sldMkLst>
        <pc:spChg chg="del">
          <ac:chgData name="Alex Verdecchia" userId="64601746-f184-438d-822f-4c0b8acc8f8f" providerId="ADAL" clId="{9CB53BFF-B3EC-4E22-99D2-D34767A6152C}" dt="2024-07-23T14:15:23.394" v="139" actId="21"/>
          <ac:spMkLst>
            <pc:docMk/>
            <pc:sldMk cId="2777614254" sldId="314"/>
            <ac:spMk id="3" creationId="{12DADEE5-7279-AEA6-EABE-AD58F8DFA1C4}"/>
          </ac:spMkLst>
        </pc:spChg>
        <pc:spChg chg="del">
          <ac:chgData name="Alex Verdecchia" userId="64601746-f184-438d-822f-4c0b8acc8f8f" providerId="ADAL" clId="{9CB53BFF-B3EC-4E22-99D2-D34767A6152C}" dt="2024-07-23T14:15:15.228" v="137" actId="21"/>
          <ac:spMkLst>
            <pc:docMk/>
            <pc:sldMk cId="2777614254" sldId="314"/>
            <ac:spMk id="4" creationId="{C8D7CE65-6981-B047-5223-16CD8BBC7F9D}"/>
          </ac:spMkLst>
        </pc:spChg>
        <pc:spChg chg="del mod">
          <ac:chgData name="Alex Verdecchia" userId="64601746-f184-438d-822f-4c0b8acc8f8f" providerId="ADAL" clId="{9CB53BFF-B3EC-4E22-99D2-D34767A6152C}" dt="2024-07-23T14:15:49.994" v="142" actId="21"/>
          <ac:spMkLst>
            <pc:docMk/>
            <pc:sldMk cId="2777614254" sldId="314"/>
            <ac:spMk id="5" creationId="{5757F9DB-B4E6-D852-9405-68BE00D2193B}"/>
          </ac:spMkLst>
        </pc:spChg>
        <pc:spChg chg="mod">
          <ac:chgData name="Alex Verdecchia" userId="64601746-f184-438d-822f-4c0b8acc8f8f" providerId="ADAL" clId="{9CB53BFF-B3EC-4E22-99D2-D34767A6152C}" dt="2024-07-23T14:18:04.053" v="200"/>
          <ac:spMkLst>
            <pc:docMk/>
            <pc:sldMk cId="2777614254" sldId="314"/>
            <ac:spMk id="6" creationId="{00000000-0000-0000-0000-000000000000}"/>
          </ac:spMkLst>
        </pc:spChg>
        <pc:spChg chg="mod">
          <ac:chgData name="Alex Verdecchia" userId="64601746-f184-438d-822f-4c0b8acc8f8f" providerId="ADAL" clId="{9CB53BFF-B3EC-4E22-99D2-D34767A6152C}" dt="2024-07-23T14:18:04.053" v="200"/>
          <ac:spMkLst>
            <pc:docMk/>
            <pc:sldMk cId="2777614254" sldId="314"/>
            <ac:spMk id="7" creationId="{00000000-0000-0000-0000-000000000000}"/>
          </ac:spMkLst>
        </pc:spChg>
        <pc:spChg chg="add del mod">
          <ac:chgData name="Alex Verdecchia" userId="64601746-f184-438d-822f-4c0b8acc8f8f" providerId="ADAL" clId="{9CB53BFF-B3EC-4E22-99D2-D34767A6152C}" dt="2024-07-23T16:13:32.791" v="968"/>
          <ac:spMkLst>
            <pc:docMk/>
            <pc:sldMk cId="2777614254" sldId="314"/>
            <ac:spMk id="8" creationId="{4396CE8B-0EE9-25BD-F813-A2AC2355F622}"/>
          </ac:spMkLst>
        </pc:spChg>
        <pc:spChg chg="mod">
          <ac:chgData name="Alex Verdecchia" userId="64601746-f184-438d-822f-4c0b8acc8f8f" providerId="ADAL" clId="{9CB53BFF-B3EC-4E22-99D2-D34767A6152C}" dt="2024-07-23T14:16:05.421" v="145" actId="1076"/>
          <ac:spMkLst>
            <pc:docMk/>
            <pc:sldMk cId="2777614254" sldId="314"/>
            <ac:spMk id="260" creationId="{00000000-0000-0000-0000-000000000000}"/>
          </ac:spMkLst>
        </pc:spChg>
        <pc:spChg chg="mod">
          <ac:chgData name="Alex Verdecchia" userId="64601746-f184-438d-822f-4c0b8acc8f8f" providerId="ADAL" clId="{9CB53BFF-B3EC-4E22-99D2-D34767A6152C}" dt="2024-07-23T14:16:12.402" v="146" actId="1076"/>
          <ac:spMkLst>
            <pc:docMk/>
            <pc:sldMk cId="2777614254" sldId="314"/>
            <ac:spMk id="261" creationId="{00000000-0000-0000-0000-000000000000}"/>
          </ac:spMkLst>
        </pc:spChg>
        <pc:spChg chg="del topLvl">
          <ac:chgData name="Alex Verdecchia" userId="64601746-f184-438d-822f-4c0b8acc8f8f" providerId="ADAL" clId="{9CB53BFF-B3EC-4E22-99D2-D34767A6152C}" dt="2024-07-23T14:15:25.995" v="140" actId="21"/>
          <ac:spMkLst>
            <pc:docMk/>
            <pc:sldMk cId="2777614254" sldId="314"/>
            <ac:spMk id="265" creationId="{00000000-0000-0000-0000-000000000000}"/>
          </ac:spMkLst>
        </pc:spChg>
        <pc:spChg chg="del topLvl">
          <ac:chgData name="Alex Verdecchia" userId="64601746-f184-438d-822f-4c0b8acc8f8f" providerId="ADAL" clId="{9CB53BFF-B3EC-4E22-99D2-D34767A6152C}" dt="2024-07-23T14:15:19.037" v="138" actId="21"/>
          <ac:spMkLst>
            <pc:docMk/>
            <pc:sldMk cId="2777614254" sldId="314"/>
            <ac:spMk id="266" creationId="{00000000-0000-0000-0000-000000000000}"/>
          </ac:spMkLst>
        </pc:spChg>
        <pc:grpChg chg="add del mod">
          <ac:chgData name="Alex Verdecchia" userId="64601746-f184-438d-822f-4c0b8acc8f8f" providerId="ADAL" clId="{9CB53BFF-B3EC-4E22-99D2-D34767A6152C}" dt="2024-07-23T14:18:08.611" v="201" actId="21"/>
          <ac:grpSpMkLst>
            <pc:docMk/>
            <pc:sldMk cId="2777614254" sldId="314"/>
            <ac:grpSpMk id="2" creationId="{00000000-0000-0000-0000-000000000000}"/>
          </ac:grpSpMkLst>
        </pc:grpChg>
        <pc:grpChg chg="del">
          <ac:chgData name="Alex Verdecchia" userId="64601746-f184-438d-822f-4c0b8acc8f8f" providerId="ADAL" clId="{9CB53BFF-B3EC-4E22-99D2-D34767A6152C}" dt="2024-07-23T14:15:19.037" v="138" actId="21"/>
          <ac:grpSpMkLst>
            <pc:docMk/>
            <pc:sldMk cId="2777614254" sldId="314"/>
            <ac:grpSpMk id="264" creationId="{00000000-0000-0000-0000-000000000000}"/>
          </ac:grpSpMkLst>
        </pc:grpChg>
        <pc:grpChg chg="del">
          <ac:chgData name="Alex Verdecchia" userId="64601746-f184-438d-822f-4c0b8acc8f8f" providerId="ADAL" clId="{9CB53BFF-B3EC-4E22-99D2-D34767A6152C}" dt="2024-07-23T14:15:10.115" v="136" actId="21"/>
          <ac:grpSpMkLst>
            <pc:docMk/>
            <pc:sldMk cId="2777614254" sldId="314"/>
            <ac:grpSpMk id="267" creationId="{00000000-0000-0000-0000-000000000000}"/>
          </ac:grpSpMkLst>
        </pc:grpChg>
        <pc:grpChg chg="del">
          <ac:chgData name="Alex Verdecchia" userId="64601746-f184-438d-822f-4c0b8acc8f8f" providerId="ADAL" clId="{9CB53BFF-B3EC-4E22-99D2-D34767A6152C}" dt="2024-07-23T14:18:02.883" v="199" actId="21"/>
          <ac:grpSpMkLst>
            <pc:docMk/>
            <pc:sldMk cId="2777614254" sldId="314"/>
            <ac:grpSpMk id="270" creationId="{00000000-0000-0000-0000-000000000000}"/>
          </ac:grpSpMkLst>
        </pc:grpChg>
        <pc:graphicFrameChg chg="add mod modGraphic">
          <ac:chgData name="Alex Verdecchia" userId="64601746-f184-438d-822f-4c0b8acc8f8f" providerId="ADAL" clId="{9CB53BFF-B3EC-4E22-99D2-D34767A6152C}" dt="2024-07-23T16:13:20.447" v="966" actId="14100"/>
          <ac:graphicFrameMkLst>
            <pc:docMk/>
            <pc:sldMk cId="2777614254" sldId="314"/>
            <ac:graphicFrameMk id="2" creationId="{20AF706C-90F6-212D-126B-2AAF6F331136}"/>
          </ac:graphicFrameMkLst>
        </pc:graphicFrameChg>
      </pc:sldChg>
      <pc:sldChg chg="addSp modSp add mod modTransition">
        <pc:chgData name="Alex Verdecchia" userId="64601746-f184-438d-822f-4c0b8acc8f8f" providerId="ADAL" clId="{9CB53BFF-B3EC-4E22-99D2-D34767A6152C}" dt="2024-07-25T18:21:25.821" v="2977"/>
        <pc:sldMkLst>
          <pc:docMk/>
          <pc:sldMk cId="2048264233" sldId="315"/>
        </pc:sldMkLst>
        <pc:spChg chg="mod">
          <ac:chgData name="Alex Verdecchia" userId="64601746-f184-438d-822f-4c0b8acc8f8f" providerId="ADAL" clId="{9CB53BFF-B3EC-4E22-99D2-D34767A6152C}" dt="2024-07-23T16:17:27.717" v="1010" actId="20577"/>
          <ac:spMkLst>
            <pc:docMk/>
            <pc:sldMk cId="2048264233" sldId="315"/>
            <ac:spMk id="6" creationId="{9B265FA8-08EC-235B-5BEF-3D2E63211525}"/>
          </ac:spMkLst>
        </pc:spChg>
        <pc:spChg chg="mod">
          <ac:chgData name="Alex Verdecchia" userId="64601746-f184-438d-822f-4c0b8acc8f8f" providerId="ADAL" clId="{9CB53BFF-B3EC-4E22-99D2-D34767A6152C}" dt="2024-07-23T16:17:08.431" v="1009" actId="1076"/>
          <ac:spMkLst>
            <pc:docMk/>
            <pc:sldMk cId="2048264233" sldId="315"/>
            <ac:spMk id="633" creationId="{00000000-0000-0000-0000-000000000000}"/>
          </ac:spMkLst>
        </pc:spChg>
        <pc:graphicFrameChg chg="add mod modGraphic">
          <ac:chgData name="Alex Verdecchia" userId="64601746-f184-438d-822f-4c0b8acc8f8f" providerId="ADAL" clId="{9CB53BFF-B3EC-4E22-99D2-D34767A6152C}" dt="2024-07-24T23:00:18.497" v="2738" actId="20577"/>
          <ac:graphicFrameMkLst>
            <pc:docMk/>
            <pc:sldMk cId="2048264233" sldId="315"/>
            <ac:graphicFrameMk id="2" creationId="{53B2D018-3DC3-4114-FBD5-20BE2B936631}"/>
          </ac:graphicFrameMkLst>
        </pc:graphicFrameChg>
      </pc:sldChg>
      <pc:sldChg chg="add del">
        <pc:chgData name="Alex Verdecchia" userId="64601746-f184-438d-822f-4c0b8acc8f8f" providerId="ADAL" clId="{9CB53BFF-B3EC-4E22-99D2-D34767A6152C}" dt="2024-07-23T16:15:53.937" v="971" actId="2696"/>
        <pc:sldMkLst>
          <pc:docMk/>
          <pc:sldMk cId="2414242243" sldId="315"/>
        </pc:sldMkLst>
      </pc:sldChg>
      <pc:sldChg chg="add del">
        <pc:chgData name="Alex Verdecchia" userId="64601746-f184-438d-822f-4c0b8acc8f8f" providerId="ADAL" clId="{9CB53BFF-B3EC-4E22-99D2-D34767A6152C}" dt="2024-07-23T16:16:08.587" v="972" actId="2696"/>
        <pc:sldMkLst>
          <pc:docMk/>
          <pc:sldMk cId="2137939588" sldId="316"/>
        </pc:sldMkLst>
      </pc:sldChg>
      <pc:sldChg chg="modSp add mod ord modTransition">
        <pc:chgData name="Alex Verdecchia" userId="64601746-f184-438d-822f-4c0b8acc8f8f" providerId="ADAL" clId="{9CB53BFF-B3EC-4E22-99D2-D34767A6152C}" dt="2024-07-25T18:28:16.919" v="3007"/>
        <pc:sldMkLst>
          <pc:docMk/>
          <pc:sldMk cId="4147512169" sldId="316"/>
        </pc:sldMkLst>
        <pc:spChg chg="mod">
          <ac:chgData name="Alex Verdecchia" userId="64601746-f184-438d-822f-4c0b8acc8f8f" providerId="ADAL" clId="{9CB53BFF-B3EC-4E22-99D2-D34767A6152C}" dt="2024-07-24T20:07:39.821" v="1978" actId="1076"/>
          <ac:spMkLst>
            <pc:docMk/>
            <pc:sldMk cId="4147512169" sldId="316"/>
            <ac:spMk id="633" creationId="{00000000-0000-0000-0000-000000000000}"/>
          </ac:spMkLst>
        </pc:spChg>
        <pc:graphicFrameChg chg="mod modGraphic">
          <ac:chgData name="Alex Verdecchia" userId="64601746-f184-438d-822f-4c0b8acc8f8f" providerId="ADAL" clId="{9CB53BFF-B3EC-4E22-99D2-D34767A6152C}" dt="2024-07-24T15:51:04.228" v="1377" actId="20577"/>
          <ac:graphicFrameMkLst>
            <pc:docMk/>
            <pc:sldMk cId="4147512169" sldId="316"/>
            <ac:graphicFrameMk id="2" creationId="{53B2D018-3DC3-4114-FBD5-20BE2B936631}"/>
          </ac:graphicFrameMkLst>
        </pc:graphicFrameChg>
      </pc:sldChg>
      <pc:sldChg chg="addSp delSp modSp add mod modTransition">
        <pc:chgData name="Alex Verdecchia" userId="64601746-f184-438d-822f-4c0b8acc8f8f" providerId="ADAL" clId="{9CB53BFF-B3EC-4E22-99D2-D34767A6152C}" dt="2024-07-25T18:22:22.884" v="2982"/>
        <pc:sldMkLst>
          <pc:docMk/>
          <pc:sldMk cId="1906153795" sldId="317"/>
        </pc:sldMkLst>
        <pc:spChg chg="add del mod">
          <ac:chgData name="Alex Verdecchia" userId="64601746-f184-438d-822f-4c0b8acc8f8f" providerId="ADAL" clId="{9CB53BFF-B3EC-4E22-99D2-D34767A6152C}" dt="2024-07-24T16:07:42.539" v="1463"/>
          <ac:spMkLst>
            <pc:docMk/>
            <pc:sldMk cId="1906153795" sldId="317"/>
            <ac:spMk id="2" creationId="{79EE8BC4-5155-B905-EE2C-DA3C887826FE}"/>
          </ac:spMkLst>
        </pc:spChg>
        <pc:spChg chg="add mod">
          <ac:chgData name="Alex Verdecchia" userId="64601746-f184-438d-822f-4c0b8acc8f8f" providerId="ADAL" clId="{9CB53BFF-B3EC-4E22-99D2-D34767A6152C}" dt="2024-07-24T16:11:39.888" v="1541" actId="1076"/>
          <ac:spMkLst>
            <pc:docMk/>
            <pc:sldMk cId="1906153795" sldId="317"/>
            <ac:spMk id="3" creationId="{F4C8E80E-9DCD-8B32-697F-9B5409EAD838}"/>
          </ac:spMkLst>
        </pc:spChg>
        <pc:spChg chg="add mod">
          <ac:chgData name="Alex Verdecchia" userId="64601746-f184-438d-822f-4c0b8acc8f8f" providerId="ADAL" clId="{9CB53BFF-B3EC-4E22-99D2-D34767A6152C}" dt="2024-07-24T16:09:27.039" v="1513" actId="1076"/>
          <ac:spMkLst>
            <pc:docMk/>
            <pc:sldMk cId="1906153795" sldId="317"/>
            <ac:spMk id="4" creationId="{94BC0070-78E1-1656-DE9F-62E77BACA1E4}"/>
          </ac:spMkLst>
        </pc:spChg>
        <pc:spChg chg="add mod">
          <ac:chgData name="Alex Verdecchia" userId="64601746-f184-438d-822f-4c0b8acc8f8f" providerId="ADAL" clId="{9CB53BFF-B3EC-4E22-99D2-D34767A6152C}" dt="2024-07-25T16:01:19.738" v="2951" actId="1076"/>
          <ac:spMkLst>
            <pc:docMk/>
            <pc:sldMk cId="1906153795" sldId="317"/>
            <ac:spMk id="6" creationId="{E7753A1C-A052-ADA3-C04D-89F921B75136}"/>
          </ac:spMkLst>
        </pc:spChg>
        <pc:picChg chg="mod">
          <ac:chgData name="Alex Verdecchia" userId="64601746-f184-438d-822f-4c0b8acc8f8f" providerId="ADAL" clId="{9CB53BFF-B3EC-4E22-99D2-D34767A6152C}" dt="2024-07-25T16:01:14.486" v="2950" actId="1076"/>
          <ac:picMkLst>
            <pc:docMk/>
            <pc:sldMk cId="1906153795" sldId="317"/>
            <ac:picMk id="5" creationId="{8320DEED-1A9C-DDEF-38A8-C92722FEAF98}"/>
          </ac:picMkLst>
        </pc:picChg>
      </pc:sldChg>
      <pc:sldChg chg="delSp modSp add del mod">
        <pc:chgData name="Alex Verdecchia" userId="64601746-f184-438d-822f-4c0b8acc8f8f" providerId="ADAL" clId="{9CB53BFF-B3EC-4E22-99D2-D34767A6152C}" dt="2024-07-24T20:24:25.483" v="2381" actId="2696"/>
        <pc:sldMkLst>
          <pc:docMk/>
          <pc:sldMk cId="3606328322" sldId="318"/>
        </pc:sldMkLst>
        <pc:spChg chg="del mod">
          <ac:chgData name="Alex Verdecchia" userId="64601746-f184-438d-822f-4c0b8acc8f8f" providerId="ADAL" clId="{9CB53BFF-B3EC-4E22-99D2-D34767A6152C}" dt="2024-07-24T16:28:59.913" v="1789" actId="21"/>
          <ac:spMkLst>
            <pc:docMk/>
            <pc:sldMk cId="3606328322" sldId="318"/>
            <ac:spMk id="2" creationId="{EC5986AA-8883-A64E-0079-844AD2C4F0A8}"/>
          </ac:spMkLst>
        </pc:spChg>
        <pc:spChg chg="mod">
          <ac:chgData name="Alex Verdecchia" userId="64601746-f184-438d-822f-4c0b8acc8f8f" providerId="ADAL" clId="{9CB53BFF-B3EC-4E22-99D2-D34767A6152C}" dt="2024-07-24T16:30:25.664" v="1809" actId="255"/>
          <ac:spMkLst>
            <pc:docMk/>
            <pc:sldMk cId="3606328322" sldId="318"/>
            <ac:spMk id="5" creationId="{217234A9-AD86-FA58-D276-E3E8CDF57DC2}"/>
          </ac:spMkLst>
        </pc:spChg>
      </pc:sldChg>
      <pc:sldChg chg="modSp add mod modTransition">
        <pc:chgData name="Alex Verdecchia" userId="64601746-f184-438d-822f-4c0b8acc8f8f" providerId="ADAL" clId="{9CB53BFF-B3EC-4E22-99D2-D34767A6152C}" dt="2024-07-25T18:22:52.987" v="2984"/>
        <pc:sldMkLst>
          <pc:docMk/>
          <pc:sldMk cId="527864511" sldId="319"/>
        </pc:sldMkLst>
        <pc:spChg chg="mod">
          <ac:chgData name="Alex Verdecchia" userId="64601746-f184-438d-822f-4c0b8acc8f8f" providerId="ADAL" clId="{9CB53BFF-B3EC-4E22-99D2-D34767A6152C}" dt="2024-07-24T21:24:50.966" v="2508" actId="20577"/>
          <ac:spMkLst>
            <pc:docMk/>
            <pc:sldMk cId="527864511" sldId="319"/>
            <ac:spMk id="2" creationId="{EC5986AA-8883-A64E-0079-844AD2C4F0A8}"/>
          </ac:spMkLst>
        </pc:spChg>
      </pc:sldChg>
      <pc:sldChg chg="addSp delSp modSp add mod modTransition">
        <pc:chgData name="Alex Verdecchia" userId="64601746-f184-438d-822f-4c0b8acc8f8f" providerId="ADAL" clId="{9CB53BFF-B3EC-4E22-99D2-D34767A6152C}" dt="2024-07-25T18:24:50.211" v="2991"/>
        <pc:sldMkLst>
          <pc:docMk/>
          <pc:sldMk cId="774988873" sldId="320"/>
        </pc:sldMkLst>
        <pc:spChg chg="del">
          <ac:chgData name="Alex Verdecchia" userId="64601746-f184-438d-822f-4c0b8acc8f8f" providerId="ADAL" clId="{9CB53BFF-B3EC-4E22-99D2-D34767A6152C}" dt="2024-07-24T21:52:12.689" v="2616" actId="478"/>
          <ac:spMkLst>
            <pc:docMk/>
            <pc:sldMk cId="774988873" sldId="320"/>
            <ac:spMk id="2" creationId="{7DC3454F-F399-3364-2F11-6A453BE1BD52}"/>
          </ac:spMkLst>
        </pc:spChg>
        <pc:spChg chg="del">
          <ac:chgData name="Alex Verdecchia" userId="64601746-f184-438d-822f-4c0b8acc8f8f" providerId="ADAL" clId="{9CB53BFF-B3EC-4E22-99D2-D34767A6152C}" dt="2024-07-24T21:52:12.689" v="2616" actId="478"/>
          <ac:spMkLst>
            <pc:docMk/>
            <pc:sldMk cId="774988873" sldId="320"/>
            <ac:spMk id="3" creationId="{EAAA0A1F-6D1B-D5EF-27E7-8BE618B899D1}"/>
          </ac:spMkLst>
        </pc:spChg>
        <pc:spChg chg="del">
          <ac:chgData name="Alex Verdecchia" userId="64601746-f184-438d-822f-4c0b8acc8f8f" providerId="ADAL" clId="{9CB53BFF-B3EC-4E22-99D2-D34767A6152C}" dt="2024-07-24T21:52:12.689" v="2616" actId="478"/>
          <ac:spMkLst>
            <pc:docMk/>
            <pc:sldMk cId="774988873" sldId="320"/>
            <ac:spMk id="4" creationId="{C37037BE-1B49-9727-6D6D-A69ABB8EE7DA}"/>
          </ac:spMkLst>
        </pc:spChg>
        <pc:spChg chg="mod">
          <ac:chgData name="Alex Verdecchia" userId="64601746-f184-438d-822f-4c0b8acc8f8f" providerId="ADAL" clId="{9CB53BFF-B3EC-4E22-99D2-D34767A6152C}" dt="2024-07-24T22:07:08.428" v="2650" actId="20577"/>
          <ac:spMkLst>
            <pc:docMk/>
            <pc:sldMk cId="774988873" sldId="320"/>
            <ac:spMk id="244" creationId="{00000000-0000-0000-0000-000000000000}"/>
          </ac:spMkLst>
        </pc:spChg>
        <pc:grpChg chg="del">
          <ac:chgData name="Alex Verdecchia" userId="64601746-f184-438d-822f-4c0b8acc8f8f" providerId="ADAL" clId="{9CB53BFF-B3EC-4E22-99D2-D34767A6152C}" dt="2024-07-24T21:52:12.689" v="2616" actId="478"/>
          <ac:grpSpMkLst>
            <pc:docMk/>
            <pc:sldMk cId="774988873" sldId="320"/>
            <ac:grpSpMk id="247" creationId="{00000000-0000-0000-0000-000000000000}"/>
          </ac:grpSpMkLst>
        </pc:grpChg>
        <pc:grpChg chg="del">
          <ac:chgData name="Alex Verdecchia" userId="64601746-f184-438d-822f-4c0b8acc8f8f" providerId="ADAL" clId="{9CB53BFF-B3EC-4E22-99D2-D34767A6152C}" dt="2024-07-24T21:52:15.220" v="2617" actId="478"/>
          <ac:grpSpMkLst>
            <pc:docMk/>
            <pc:sldMk cId="774988873" sldId="320"/>
            <ac:grpSpMk id="250" creationId="{00000000-0000-0000-0000-000000000000}"/>
          </ac:grpSpMkLst>
        </pc:grpChg>
        <pc:grpChg chg="del">
          <ac:chgData name="Alex Verdecchia" userId="64601746-f184-438d-822f-4c0b8acc8f8f" providerId="ADAL" clId="{9CB53BFF-B3EC-4E22-99D2-D34767A6152C}" dt="2024-07-24T21:52:17.592" v="2618" actId="478"/>
          <ac:grpSpMkLst>
            <pc:docMk/>
            <pc:sldMk cId="774988873" sldId="320"/>
            <ac:grpSpMk id="253" creationId="{00000000-0000-0000-0000-000000000000}"/>
          </ac:grpSpMkLst>
        </pc:grpChg>
        <pc:picChg chg="add del mod">
          <ac:chgData name="Alex Verdecchia" userId="64601746-f184-438d-822f-4c0b8acc8f8f" providerId="ADAL" clId="{9CB53BFF-B3EC-4E22-99D2-D34767A6152C}" dt="2024-07-24T21:55:20.816" v="2637" actId="478"/>
          <ac:picMkLst>
            <pc:docMk/>
            <pc:sldMk cId="774988873" sldId="320"/>
            <ac:picMk id="6" creationId="{3C749D7D-AB6F-1109-5F13-C72284B47CF9}"/>
          </ac:picMkLst>
        </pc:picChg>
        <pc:picChg chg="add mod">
          <ac:chgData name="Alex Verdecchia" userId="64601746-f184-438d-822f-4c0b8acc8f8f" providerId="ADAL" clId="{9CB53BFF-B3EC-4E22-99D2-D34767A6152C}" dt="2024-07-24T21:55:35.134" v="2641" actId="1076"/>
          <ac:picMkLst>
            <pc:docMk/>
            <pc:sldMk cId="774988873" sldId="320"/>
            <ac:picMk id="8" creationId="{A44B9CA2-B0BF-6E6D-51BB-97D42D40FEBF}"/>
          </ac:picMkLst>
        </pc:picChg>
      </pc:sldChg>
      <pc:sldChg chg="addSp delSp modSp add del mod">
        <pc:chgData name="Alex Verdecchia" userId="64601746-f184-438d-822f-4c0b8acc8f8f" providerId="ADAL" clId="{9CB53BFF-B3EC-4E22-99D2-D34767A6152C}" dt="2024-07-24T20:26:04.889" v="2405"/>
        <pc:sldMkLst>
          <pc:docMk/>
          <pc:sldMk cId="1215600017" sldId="320"/>
        </pc:sldMkLst>
        <pc:spChg chg="add mod">
          <ac:chgData name="Alex Verdecchia" userId="64601746-f184-438d-822f-4c0b8acc8f8f" providerId="ADAL" clId="{9CB53BFF-B3EC-4E22-99D2-D34767A6152C}" dt="2024-07-24T20:26:03.635" v="2400" actId="767"/>
          <ac:spMkLst>
            <pc:docMk/>
            <pc:sldMk cId="1215600017" sldId="320"/>
            <ac:spMk id="2" creationId="{4E6174DB-8266-1D1F-1485-9F64C63EEE78}"/>
          </ac:spMkLst>
        </pc:spChg>
        <pc:spChg chg="mod">
          <ac:chgData name="Alex Verdecchia" userId="64601746-f184-438d-822f-4c0b8acc8f8f" providerId="ADAL" clId="{9CB53BFF-B3EC-4E22-99D2-D34767A6152C}" dt="2024-07-24T20:26:04.708" v="2404" actId="20577"/>
          <ac:spMkLst>
            <pc:docMk/>
            <pc:sldMk cId="1215600017" sldId="320"/>
            <ac:spMk id="261" creationId="{00000000-0000-0000-0000-000000000000}"/>
          </ac:spMkLst>
        </pc:spChg>
        <pc:grpChg chg="add del">
          <ac:chgData name="Alex Verdecchia" userId="64601746-f184-438d-822f-4c0b8acc8f8f" providerId="ADAL" clId="{9CB53BFF-B3EC-4E22-99D2-D34767A6152C}" dt="2024-07-24T20:26:04.514" v="2403" actId="21"/>
          <ac:grpSpMkLst>
            <pc:docMk/>
            <pc:sldMk cId="1215600017" sldId="320"/>
            <ac:grpSpMk id="264" creationId="{00000000-0000-0000-0000-000000000000}"/>
          </ac:grpSpMkLst>
        </pc:grpChg>
        <pc:grpChg chg="add del">
          <ac:chgData name="Alex Verdecchia" userId="64601746-f184-438d-822f-4c0b8acc8f8f" providerId="ADAL" clId="{9CB53BFF-B3EC-4E22-99D2-D34767A6152C}" dt="2024-07-24T20:26:04.324" v="2402" actId="21"/>
          <ac:grpSpMkLst>
            <pc:docMk/>
            <pc:sldMk cId="1215600017" sldId="320"/>
            <ac:grpSpMk id="267" creationId="{00000000-0000-0000-0000-000000000000}"/>
          </ac:grpSpMkLst>
        </pc:grpChg>
        <pc:grpChg chg="add del">
          <ac:chgData name="Alex Verdecchia" userId="64601746-f184-438d-822f-4c0b8acc8f8f" providerId="ADAL" clId="{9CB53BFF-B3EC-4E22-99D2-D34767A6152C}" dt="2024-07-24T20:26:04.098" v="2401" actId="21"/>
          <ac:grpSpMkLst>
            <pc:docMk/>
            <pc:sldMk cId="1215600017" sldId="320"/>
            <ac:grpSpMk id="270" creationId="{00000000-0000-0000-0000-000000000000}"/>
          </ac:grpSpMkLst>
        </pc:grpChg>
      </pc:sldChg>
      <pc:sldChg chg="add del">
        <pc:chgData name="Alex Verdecchia" userId="64601746-f184-438d-822f-4c0b8acc8f8f" providerId="ADAL" clId="{9CB53BFF-B3EC-4E22-99D2-D34767A6152C}" dt="2024-07-24T21:32:12.398" v="2569" actId="2696"/>
        <pc:sldMkLst>
          <pc:docMk/>
          <pc:sldMk cId="1499264807" sldId="320"/>
        </pc:sldMkLst>
      </pc:sldChg>
      <pc:sldChg chg="addSp delSp modSp add mod modTransition">
        <pc:chgData name="Alex Verdecchia" userId="64601746-f184-438d-822f-4c0b8acc8f8f" providerId="ADAL" clId="{9CB53BFF-B3EC-4E22-99D2-D34767A6152C}" dt="2024-07-25T18:24:54.538" v="2992"/>
        <pc:sldMkLst>
          <pc:docMk/>
          <pc:sldMk cId="1967174863" sldId="321"/>
        </pc:sldMkLst>
        <pc:spChg chg="mod">
          <ac:chgData name="Alex Verdecchia" userId="64601746-f184-438d-822f-4c0b8acc8f8f" providerId="ADAL" clId="{9CB53BFF-B3EC-4E22-99D2-D34767A6152C}" dt="2024-07-24T22:07:03.294" v="2649" actId="20577"/>
          <ac:spMkLst>
            <pc:docMk/>
            <pc:sldMk cId="1967174863" sldId="321"/>
            <ac:spMk id="244" creationId="{00000000-0000-0000-0000-000000000000}"/>
          </ac:spMkLst>
        </pc:spChg>
        <pc:picChg chg="add mod">
          <ac:chgData name="Alex Verdecchia" userId="64601746-f184-438d-822f-4c0b8acc8f8f" providerId="ADAL" clId="{9CB53BFF-B3EC-4E22-99D2-D34767A6152C}" dt="2024-07-24T21:53:06.943" v="2629" actId="1076"/>
          <ac:picMkLst>
            <pc:docMk/>
            <pc:sldMk cId="1967174863" sldId="321"/>
            <ac:picMk id="3" creationId="{C8A7753E-AB3F-2BA3-5535-EE5F2DD92733}"/>
          </ac:picMkLst>
        </pc:picChg>
        <pc:picChg chg="del">
          <ac:chgData name="Alex Verdecchia" userId="64601746-f184-438d-822f-4c0b8acc8f8f" providerId="ADAL" clId="{9CB53BFF-B3EC-4E22-99D2-D34767A6152C}" dt="2024-07-24T21:52:59.912" v="2625" actId="478"/>
          <ac:picMkLst>
            <pc:docMk/>
            <pc:sldMk cId="1967174863" sldId="321"/>
            <ac:picMk id="6" creationId="{3C749D7D-AB6F-1109-5F13-C72284B47CF9}"/>
          </ac:picMkLst>
        </pc:picChg>
      </pc:sldChg>
      <pc:sldChg chg="addSp delSp modSp add mod modTransition">
        <pc:chgData name="Alex Verdecchia" userId="64601746-f184-438d-822f-4c0b8acc8f8f" providerId="ADAL" clId="{9CB53BFF-B3EC-4E22-99D2-D34767A6152C}" dt="2024-07-25T18:25:00.507" v="2993"/>
        <pc:sldMkLst>
          <pc:docMk/>
          <pc:sldMk cId="1593529187" sldId="322"/>
        </pc:sldMkLst>
        <pc:spChg chg="mod">
          <ac:chgData name="Alex Verdecchia" userId="64601746-f184-438d-822f-4c0b8acc8f8f" providerId="ADAL" clId="{9CB53BFF-B3EC-4E22-99D2-D34767A6152C}" dt="2024-07-24T22:07:12.479" v="2651" actId="20577"/>
          <ac:spMkLst>
            <pc:docMk/>
            <pc:sldMk cId="1593529187" sldId="322"/>
            <ac:spMk id="244" creationId="{00000000-0000-0000-0000-000000000000}"/>
          </ac:spMkLst>
        </pc:spChg>
        <pc:picChg chg="del">
          <ac:chgData name="Alex Verdecchia" userId="64601746-f184-438d-822f-4c0b8acc8f8f" providerId="ADAL" clId="{9CB53BFF-B3EC-4E22-99D2-D34767A6152C}" dt="2024-07-24T21:54:08.153" v="2631" actId="478"/>
          <ac:picMkLst>
            <pc:docMk/>
            <pc:sldMk cId="1593529187" sldId="322"/>
            <ac:picMk id="3" creationId="{C8A7753E-AB3F-2BA3-5535-EE5F2DD92733}"/>
          </ac:picMkLst>
        </pc:picChg>
        <pc:picChg chg="add mod">
          <ac:chgData name="Alex Verdecchia" userId="64601746-f184-438d-822f-4c0b8acc8f8f" providerId="ADAL" clId="{9CB53BFF-B3EC-4E22-99D2-D34767A6152C}" dt="2024-07-24T21:55:44.350" v="2642" actId="1076"/>
          <ac:picMkLst>
            <pc:docMk/>
            <pc:sldMk cId="1593529187" sldId="322"/>
            <ac:picMk id="4" creationId="{6E00308D-78DA-047D-C7F3-B2930FEC1207}"/>
          </ac:picMkLst>
        </pc:picChg>
      </pc:sldChg>
      <pc:sldChg chg="addSp delSp modSp add mod modTransition">
        <pc:chgData name="Alex Verdecchia" userId="64601746-f184-438d-822f-4c0b8acc8f8f" providerId="ADAL" clId="{9CB53BFF-B3EC-4E22-99D2-D34767A6152C}" dt="2024-07-25T18:25:06.297" v="2994"/>
        <pc:sldMkLst>
          <pc:docMk/>
          <pc:sldMk cId="1307025786" sldId="323"/>
        </pc:sldMkLst>
        <pc:spChg chg="mod">
          <ac:chgData name="Alex Verdecchia" userId="64601746-f184-438d-822f-4c0b8acc8f8f" providerId="ADAL" clId="{9CB53BFF-B3EC-4E22-99D2-D34767A6152C}" dt="2024-07-24T22:07:16.461" v="2652" actId="20577"/>
          <ac:spMkLst>
            <pc:docMk/>
            <pc:sldMk cId="1307025786" sldId="323"/>
            <ac:spMk id="244" creationId="{00000000-0000-0000-0000-000000000000}"/>
          </ac:spMkLst>
        </pc:spChg>
        <pc:picChg chg="add mod">
          <ac:chgData name="Alex Verdecchia" userId="64601746-f184-438d-822f-4c0b8acc8f8f" providerId="ADAL" clId="{9CB53BFF-B3EC-4E22-99D2-D34767A6152C}" dt="2024-07-24T21:57:54.442" v="2648" actId="962"/>
          <ac:picMkLst>
            <pc:docMk/>
            <pc:sldMk cId="1307025786" sldId="323"/>
            <ac:picMk id="3" creationId="{A135FD55-FC93-8025-496D-7D33CBC9C4D6}"/>
          </ac:picMkLst>
        </pc:picChg>
        <pc:picChg chg="del">
          <ac:chgData name="Alex Verdecchia" userId="64601746-f184-438d-822f-4c0b8acc8f8f" providerId="ADAL" clId="{9CB53BFF-B3EC-4E22-99D2-D34767A6152C}" dt="2024-07-24T21:57:46.830" v="2644" actId="478"/>
          <ac:picMkLst>
            <pc:docMk/>
            <pc:sldMk cId="1307025786" sldId="323"/>
            <ac:picMk id="4" creationId="{6E00308D-78DA-047D-C7F3-B2930FEC1207}"/>
          </ac:picMkLst>
        </pc:picChg>
      </pc:sldChg>
      <pc:sldChg chg="addSp delSp modSp add mod modTransition">
        <pc:chgData name="Alex Verdecchia" userId="64601746-f184-438d-822f-4c0b8acc8f8f" providerId="ADAL" clId="{9CB53BFF-B3EC-4E22-99D2-D34767A6152C}" dt="2024-07-25T18:25:35.362" v="2998"/>
        <pc:sldMkLst>
          <pc:docMk/>
          <pc:sldMk cId="1553350686" sldId="324"/>
        </pc:sldMkLst>
        <pc:spChg chg="del">
          <ac:chgData name="Alex Verdecchia" userId="64601746-f184-438d-822f-4c0b8acc8f8f" providerId="ADAL" clId="{9CB53BFF-B3EC-4E22-99D2-D34767A6152C}" dt="2024-07-24T22:25:48.019" v="2659" actId="21"/>
          <ac:spMkLst>
            <pc:docMk/>
            <pc:sldMk cId="1553350686" sldId="324"/>
            <ac:spMk id="2" creationId="{FD8B203C-7BE5-4765-C69C-8CCFC5872354}"/>
          </ac:spMkLst>
        </pc:spChg>
        <pc:spChg chg="add mod">
          <ac:chgData name="Alex Verdecchia" userId="64601746-f184-438d-822f-4c0b8acc8f8f" providerId="ADAL" clId="{9CB53BFF-B3EC-4E22-99D2-D34767A6152C}" dt="2024-07-24T22:27:20.680" v="2680" actId="1076"/>
          <ac:spMkLst>
            <pc:docMk/>
            <pc:sldMk cId="1553350686" sldId="324"/>
            <ac:spMk id="4" creationId="{3D978A8E-0E56-854D-49D9-DF496F260515}"/>
          </ac:spMkLst>
        </pc:spChg>
        <pc:spChg chg="add mod">
          <ac:chgData name="Alex Verdecchia" userId="64601746-f184-438d-822f-4c0b8acc8f8f" providerId="ADAL" clId="{9CB53BFF-B3EC-4E22-99D2-D34767A6152C}" dt="2024-07-24T22:31:53.813" v="2726" actId="1076"/>
          <ac:spMkLst>
            <pc:docMk/>
            <pc:sldMk cId="1553350686" sldId="324"/>
            <ac:spMk id="5" creationId="{03BC8E65-7CE1-F58E-74B9-D644CE893867}"/>
          </ac:spMkLst>
        </pc:spChg>
        <pc:spChg chg="add mod">
          <ac:chgData name="Alex Verdecchia" userId="64601746-f184-438d-822f-4c0b8acc8f8f" providerId="ADAL" clId="{9CB53BFF-B3EC-4E22-99D2-D34767A6152C}" dt="2024-07-24T22:31:49.318" v="2725" actId="1076"/>
          <ac:spMkLst>
            <pc:docMk/>
            <pc:sldMk cId="1553350686" sldId="324"/>
            <ac:spMk id="7" creationId="{46D2E864-357F-2522-8A90-382C7FEEC715}"/>
          </ac:spMkLst>
        </pc:spChg>
        <pc:spChg chg="add mod">
          <ac:chgData name="Alex Verdecchia" userId="64601746-f184-438d-822f-4c0b8acc8f8f" providerId="ADAL" clId="{9CB53BFF-B3EC-4E22-99D2-D34767A6152C}" dt="2024-07-24T22:31:32.462" v="2722" actId="1076"/>
          <ac:spMkLst>
            <pc:docMk/>
            <pc:sldMk cId="1553350686" sldId="324"/>
            <ac:spMk id="9" creationId="{F1A8CF50-3B12-7305-1C09-D5F6D2B9DE26}"/>
          </ac:spMkLst>
        </pc:spChg>
        <pc:spChg chg="mod">
          <ac:chgData name="Alex Verdecchia" userId="64601746-f184-438d-822f-4c0b8acc8f8f" providerId="ADAL" clId="{9CB53BFF-B3EC-4E22-99D2-D34767A6152C}" dt="2024-07-24T22:27:03.850" v="2677" actId="1076"/>
          <ac:spMkLst>
            <pc:docMk/>
            <pc:sldMk cId="1553350686" sldId="324"/>
            <ac:spMk id="233" creationId="{00000000-0000-0000-0000-000000000000}"/>
          </ac:spMkLst>
        </pc:spChg>
        <pc:spChg chg="del">
          <ac:chgData name="Alex Verdecchia" userId="64601746-f184-438d-822f-4c0b8acc8f8f" providerId="ADAL" clId="{9CB53BFF-B3EC-4E22-99D2-D34767A6152C}" dt="2024-07-24T22:25:55.720" v="2660" actId="21"/>
          <ac:spMkLst>
            <pc:docMk/>
            <pc:sldMk cId="1553350686" sldId="324"/>
            <ac:spMk id="236" creationId="{00000000-0000-0000-0000-000000000000}"/>
          </ac:spMkLst>
        </pc:spChg>
        <pc:picChg chg="del mod">
          <ac:chgData name="Alex Verdecchia" userId="64601746-f184-438d-822f-4c0b8acc8f8f" providerId="ADAL" clId="{9CB53BFF-B3EC-4E22-99D2-D34767A6152C}" dt="2024-07-24T22:25:40.887" v="2658" actId="478"/>
          <ac:picMkLst>
            <pc:docMk/>
            <pc:sldMk cId="1553350686" sldId="324"/>
            <ac:picMk id="6" creationId="{96D9410B-7A54-0419-DBDF-1F8BFC5D36CE}"/>
          </ac:picMkLst>
        </pc:picChg>
      </pc:sldChg>
      <pc:sldChg chg="addSp delSp modSp add mod modTransition">
        <pc:chgData name="Alex Verdecchia" userId="64601746-f184-438d-822f-4c0b8acc8f8f" providerId="ADAL" clId="{9CB53BFF-B3EC-4E22-99D2-D34767A6152C}" dt="2024-07-25T18:25:21.386" v="2996"/>
        <pc:sldMkLst>
          <pc:docMk/>
          <pc:sldMk cId="2551415089" sldId="325"/>
        </pc:sldMkLst>
        <pc:spChg chg="mod">
          <ac:chgData name="Alex Verdecchia" userId="64601746-f184-438d-822f-4c0b8acc8f8f" providerId="ADAL" clId="{9CB53BFF-B3EC-4E22-99D2-D34767A6152C}" dt="2024-07-24T23:22:44.605" v="2830" actId="1076"/>
          <ac:spMkLst>
            <pc:docMk/>
            <pc:sldMk cId="2551415089" sldId="325"/>
            <ac:spMk id="4" creationId="{3D978A8E-0E56-854D-49D9-DF496F260515}"/>
          </ac:spMkLst>
        </pc:spChg>
        <pc:spChg chg="del">
          <ac:chgData name="Alex Verdecchia" userId="64601746-f184-438d-822f-4c0b8acc8f8f" providerId="ADAL" clId="{9CB53BFF-B3EC-4E22-99D2-D34767A6152C}" dt="2024-07-24T23:17:56.680" v="2762" actId="21"/>
          <ac:spMkLst>
            <pc:docMk/>
            <pc:sldMk cId="2551415089" sldId="325"/>
            <ac:spMk id="5" creationId="{03BC8E65-7CE1-F58E-74B9-D644CE893867}"/>
          </ac:spMkLst>
        </pc:spChg>
        <pc:spChg chg="del">
          <ac:chgData name="Alex Verdecchia" userId="64601746-f184-438d-822f-4c0b8acc8f8f" providerId="ADAL" clId="{9CB53BFF-B3EC-4E22-99D2-D34767A6152C}" dt="2024-07-24T23:18:02.591" v="2763" actId="21"/>
          <ac:spMkLst>
            <pc:docMk/>
            <pc:sldMk cId="2551415089" sldId="325"/>
            <ac:spMk id="7" creationId="{46D2E864-357F-2522-8A90-382C7FEEC715}"/>
          </ac:spMkLst>
        </pc:spChg>
        <pc:spChg chg="del">
          <ac:chgData name="Alex Verdecchia" userId="64601746-f184-438d-822f-4c0b8acc8f8f" providerId="ADAL" clId="{9CB53BFF-B3EC-4E22-99D2-D34767A6152C}" dt="2024-07-24T23:18:09.344" v="2764" actId="21"/>
          <ac:spMkLst>
            <pc:docMk/>
            <pc:sldMk cId="2551415089" sldId="325"/>
            <ac:spMk id="9" creationId="{F1A8CF50-3B12-7305-1C09-D5F6D2B9DE26}"/>
          </ac:spMkLst>
        </pc:spChg>
        <pc:picChg chg="add mod">
          <ac:chgData name="Alex Verdecchia" userId="64601746-f184-438d-822f-4c0b8acc8f8f" providerId="ADAL" clId="{9CB53BFF-B3EC-4E22-99D2-D34767A6152C}" dt="2024-07-24T23:23:04.496" v="2831" actId="1076"/>
          <ac:picMkLst>
            <pc:docMk/>
            <pc:sldMk cId="2551415089" sldId="325"/>
            <ac:picMk id="3" creationId="{BCF02226-8E73-4E79-0891-3B96FDAA117F}"/>
          </ac:picMkLst>
        </pc:picChg>
        <pc:picChg chg="add mod">
          <ac:chgData name="Alex Verdecchia" userId="64601746-f184-438d-822f-4c0b8acc8f8f" providerId="ADAL" clId="{9CB53BFF-B3EC-4E22-99D2-D34767A6152C}" dt="2024-07-24T23:23:06.893" v="2832" actId="1076"/>
          <ac:picMkLst>
            <pc:docMk/>
            <pc:sldMk cId="2551415089" sldId="325"/>
            <ac:picMk id="8" creationId="{53C0A570-C6AF-E37E-828C-29648AD198AB}"/>
          </ac:picMkLst>
        </pc:picChg>
        <pc:picChg chg="add mod">
          <ac:chgData name="Alex Verdecchia" userId="64601746-f184-438d-822f-4c0b8acc8f8f" providerId="ADAL" clId="{9CB53BFF-B3EC-4E22-99D2-D34767A6152C}" dt="2024-07-24T23:22:16.607" v="2827" actId="1076"/>
          <ac:picMkLst>
            <pc:docMk/>
            <pc:sldMk cId="2551415089" sldId="325"/>
            <ac:picMk id="11" creationId="{15BC059F-7857-EF8F-D8E1-5BE0515143C9}"/>
          </ac:picMkLst>
        </pc:picChg>
        <pc:picChg chg="add mod">
          <ac:chgData name="Alex Verdecchia" userId="64601746-f184-438d-822f-4c0b8acc8f8f" providerId="ADAL" clId="{9CB53BFF-B3EC-4E22-99D2-D34767A6152C}" dt="2024-07-24T23:23:15.474" v="2833"/>
          <ac:picMkLst>
            <pc:docMk/>
            <pc:sldMk cId="2551415089" sldId="325"/>
            <ac:picMk id="12" creationId="{036DB3F0-D07E-89F9-2B20-845DA81AA84A}"/>
          </ac:picMkLst>
        </pc:picChg>
      </pc:sldChg>
      <pc:sldChg chg="addSp delSp modSp add mod modTransition">
        <pc:chgData name="Alex Verdecchia" userId="64601746-f184-438d-822f-4c0b8acc8f8f" providerId="ADAL" clId="{9CB53BFF-B3EC-4E22-99D2-D34767A6152C}" dt="2024-07-25T18:25:31.186" v="2997"/>
        <pc:sldMkLst>
          <pc:docMk/>
          <pc:sldMk cId="1021439901" sldId="326"/>
        </pc:sldMkLst>
        <pc:spChg chg="mod">
          <ac:chgData name="Alex Verdecchia" userId="64601746-f184-438d-822f-4c0b8acc8f8f" providerId="ADAL" clId="{9CB53BFF-B3EC-4E22-99D2-D34767A6152C}" dt="2024-07-24T23:25:19.528" v="2866" actId="1076"/>
          <ac:spMkLst>
            <pc:docMk/>
            <pc:sldMk cId="1021439901" sldId="326"/>
            <ac:spMk id="4" creationId="{3D978A8E-0E56-854D-49D9-DF496F260515}"/>
          </ac:spMkLst>
        </pc:spChg>
        <pc:spChg chg="mod">
          <ac:chgData name="Alex Verdecchia" userId="64601746-f184-438d-822f-4c0b8acc8f8f" providerId="ADAL" clId="{9CB53BFF-B3EC-4E22-99D2-D34767A6152C}" dt="2024-07-24T23:25:19.848" v="2867" actId="1076"/>
          <ac:spMkLst>
            <pc:docMk/>
            <pc:sldMk cId="1021439901" sldId="326"/>
            <ac:spMk id="233" creationId="{00000000-0000-0000-0000-000000000000}"/>
          </ac:spMkLst>
        </pc:spChg>
        <pc:picChg chg="del">
          <ac:chgData name="Alex Verdecchia" userId="64601746-f184-438d-822f-4c0b8acc8f8f" providerId="ADAL" clId="{9CB53BFF-B3EC-4E22-99D2-D34767A6152C}" dt="2024-07-24T23:23:51.382" v="2835" actId="478"/>
          <ac:picMkLst>
            <pc:docMk/>
            <pc:sldMk cId="1021439901" sldId="326"/>
            <ac:picMk id="3" creationId="{BCF02226-8E73-4E79-0891-3B96FDAA117F}"/>
          </ac:picMkLst>
        </pc:picChg>
        <pc:picChg chg="add mod">
          <ac:chgData name="Alex Verdecchia" userId="64601746-f184-438d-822f-4c0b8acc8f8f" providerId="ADAL" clId="{9CB53BFF-B3EC-4E22-99D2-D34767A6152C}" dt="2024-07-24T23:25:19.240" v="2865" actId="14100"/>
          <ac:picMkLst>
            <pc:docMk/>
            <pc:sldMk cId="1021439901" sldId="326"/>
            <ac:picMk id="5" creationId="{40BA0E29-D7F5-0597-5BC4-BA3794A31D16}"/>
          </ac:picMkLst>
        </pc:picChg>
        <pc:picChg chg="add mod">
          <ac:chgData name="Alex Verdecchia" userId="64601746-f184-438d-822f-4c0b8acc8f8f" providerId="ADAL" clId="{9CB53BFF-B3EC-4E22-99D2-D34767A6152C}" dt="2024-07-24T23:25:19.008" v="2864" actId="14100"/>
          <ac:picMkLst>
            <pc:docMk/>
            <pc:sldMk cId="1021439901" sldId="326"/>
            <ac:picMk id="7" creationId="{BD7438A2-3768-E6A8-08C7-B48E0D1C59D6}"/>
          </ac:picMkLst>
        </pc:picChg>
        <pc:picChg chg="del">
          <ac:chgData name="Alex Verdecchia" userId="64601746-f184-438d-822f-4c0b8acc8f8f" providerId="ADAL" clId="{9CB53BFF-B3EC-4E22-99D2-D34767A6152C}" dt="2024-07-24T23:23:53.367" v="2836" actId="478"/>
          <ac:picMkLst>
            <pc:docMk/>
            <pc:sldMk cId="1021439901" sldId="326"/>
            <ac:picMk id="8" creationId="{53C0A570-C6AF-E37E-828C-29648AD198AB}"/>
          </ac:picMkLst>
        </pc:picChg>
        <pc:picChg chg="add mod">
          <ac:chgData name="Alex Verdecchia" userId="64601746-f184-438d-822f-4c0b8acc8f8f" providerId="ADAL" clId="{9CB53BFF-B3EC-4E22-99D2-D34767A6152C}" dt="2024-07-24T23:25:21.863" v="2869" actId="1076"/>
          <ac:picMkLst>
            <pc:docMk/>
            <pc:sldMk cId="1021439901" sldId="326"/>
            <ac:picMk id="10" creationId="{1FB63180-411A-4FFA-66C7-50A59763F5C8}"/>
          </ac:picMkLst>
        </pc:picChg>
        <pc:picChg chg="del mod">
          <ac:chgData name="Alex Verdecchia" userId="64601746-f184-438d-822f-4c0b8acc8f8f" providerId="ADAL" clId="{9CB53BFF-B3EC-4E22-99D2-D34767A6152C}" dt="2024-07-24T23:23:55.453" v="2838" actId="478"/>
          <ac:picMkLst>
            <pc:docMk/>
            <pc:sldMk cId="1021439901" sldId="326"/>
            <ac:picMk id="11" creationId="{15BC059F-7857-EF8F-D8E1-5BE0515143C9}"/>
          </ac:picMkLst>
        </pc:picChg>
      </pc:sldChg>
      <pc:sldChg chg="add modTransition">
        <pc:chgData name="Alex Verdecchia" userId="64601746-f184-438d-822f-4c0b8acc8f8f" providerId="ADAL" clId="{9CB53BFF-B3EC-4E22-99D2-D34767A6152C}" dt="2024-07-25T18:19:04.500" v="2965"/>
        <pc:sldMkLst>
          <pc:docMk/>
          <pc:sldMk cId="3323496786" sldId="327"/>
        </pc:sldMkLst>
      </pc:sldChg>
      <pc:sldChg chg="add modTransition">
        <pc:chgData name="Alex Verdecchia" userId="64601746-f184-438d-822f-4c0b8acc8f8f" providerId="ADAL" clId="{9CB53BFF-B3EC-4E22-99D2-D34767A6152C}" dt="2024-07-25T18:27:59.393" v="3005"/>
        <pc:sldMkLst>
          <pc:docMk/>
          <pc:sldMk cId="3387216257" sldId="32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" name="Google Shape;9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0" name="Google Shape;63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94784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72293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0" name="Google Shape;63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94508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0" name="Google Shape;63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35979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0" name="Google Shape;63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18965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0" name="Google Shape;63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19282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0" name="Google Shape;63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66869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70641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rbel"/>
              <a:buNone/>
            </a:pPr>
            <a:endParaRPr dirty="0"/>
          </a:p>
        </p:txBody>
      </p:sp>
      <p:sp>
        <p:nvSpPr>
          <p:cNvPr id="192" name="Google Shape;19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669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8" name="Google Shape;10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435507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067773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765745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949975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773087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397514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735423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695869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464314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6" name="Google Shape;45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8" name="Google Shape;10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1020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0" name="Google Shape;63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70406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0" name="Google Shape;63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10855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86" name="Google Shape;386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9709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08202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0" name="Google Shape;63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78092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0" name="Google Shape;63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4326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1" name="Google Shape;71;p4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4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9" name="Google Shape;79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 txBox="1">
            <a:spLocks noGrp="1"/>
          </p:cNvSpPr>
          <p:nvPr>
            <p:ph type="title"/>
          </p:nvPr>
        </p:nvSpPr>
        <p:spPr>
          <a:xfrm>
            <a:off x="2394857" y="3584119"/>
            <a:ext cx="6281057" cy="2675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body" idx="1"/>
          </p:nvPr>
        </p:nvSpPr>
        <p:spPr>
          <a:xfrm>
            <a:off x="2394859" y="707289"/>
            <a:ext cx="450963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 b="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8_Custom Layout">
  <p:cSld name="18_Custom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0" name="Google Shape;50;p3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1" name="Google Shape;51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8" name="Google Shape;58;p3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3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0" name="Google Shape;60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linkedin.com/in/alexverdecchia" TargetMode="External"/><Relationship Id="rId4" Type="http://schemas.openxmlformats.org/officeDocument/2006/relationships/hyperlink" Target="mailto:averdecchia@mbexec.ca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eamjobs.com/resumes/phd-resume-examples" TargetMode="External"/><Relationship Id="rId5" Type="http://schemas.openxmlformats.org/officeDocument/2006/relationships/hyperlink" Target="https://www.resumebuilder.com/resume-examples/phd-for-industry-and-non-academic-jobs/" TargetMode="External"/><Relationship Id="rId4" Type="http://schemas.openxmlformats.org/officeDocument/2006/relationships/hyperlink" Target="https://www.distinctiveweb.com/project-examples/pharma-biotech-resume-example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/>
        </p:nvSpPr>
        <p:spPr>
          <a:xfrm>
            <a:off x="1059181" y="4229100"/>
            <a:ext cx="6833885" cy="78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72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en-US" sz="5200" b="1" i="0" u="none" strike="noStrike" cap="none">
                <a:solidFill>
                  <a:srgbClr val="183159"/>
                </a:solidFill>
                <a:latin typeface="Corbel"/>
                <a:ea typeface="Corbel"/>
                <a:cs typeface="Corbel"/>
                <a:sym typeface="Corbel"/>
              </a:rPr>
              <a:t>McDermott + Bull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" descr="A logo with blue letters and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700" y="901354"/>
            <a:ext cx="1414182" cy="140539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 txBox="1"/>
          <p:nvPr/>
        </p:nvSpPr>
        <p:spPr>
          <a:xfrm>
            <a:off x="1000013" y="5015725"/>
            <a:ext cx="5781787" cy="51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Executive Search That Empowers Change.</a:t>
            </a:r>
            <a:endParaRPr sz="24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9067800" y="-1638300"/>
            <a:ext cx="12268200" cy="12801600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t="-21880" b="-218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9067800" y="-1626140"/>
            <a:ext cx="12268200" cy="12801600"/>
          </a:xfrm>
          <a:prstGeom prst="ellipse">
            <a:avLst/>
          </a:prstGeom>
          <a:solidFill>
            <a:srgbClr val="183159">
              <a:alpha val="364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orange and white banner with white text&#10;&#10;Description automatically generated">
            <a:extLst>
              <a:ext uri="{FF2B5EF4-FFF2-40B4-BE49-F238E27FC236}">
                <a16:creationId xmlns:a16="http://schemas.microsoft.com/office/drawing/2014/main" id="{F6C6DE0E-3E2E-4A1B-06F9-919D9E8611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013" y="6094663"/>
            <a:ext cx="8067787" cy="16780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24"/>
          <p:cNvSpPr/>
          <p:nvPr/>
        </p:nvSpPr>
        <p:spPr>
          <a:xfrm rot="-5400000">
            <a:off x="7288764" y="-8144795"/>
            <a:ext cx="3710472" cy="18288000"/>
          </a:xfrm>
          <a:custGeom>
            <a:avLst/>
            <a:gdLst/>
            <a:ahLst/>
            <a:cxnLst/>
            <a:rect l="l" t="t" r="r" b="b"/>
            <a:pathLst>
              <a:path w="5514090" h="6858000" extrusionOk="0">
                <a:moveTo>
                  <a:pt x="1420687" y="0"/>
                </a:moveTo>
                <a:lnTo>
                  <a:pt x="5514090" y="0"/>
                </a:lnTo>
                <a:lnTo>
                  <a:pt x="5514090" y="6858000"/>
                </a:lnTo>
                <a:lnTo>
                  <a:pt x="1304832" y="6858000"/>
                </a:lnTo>
                <a:lnTo>
                  <a:pt x="1299001" y="6851885"/>
                </a:lnTo>
                <a:cubicBezTo>
                  <a:pt x="491909" y="5963886"/>
                  <a:pt x="0" y="4784268"/>
                  <a:pt x="0" y="3489758"/>
                </a:cubicBezTo>
                <a:cubicBezTo>
                  <a:pt x="0" y="2195249"/>
                  <a:pt x="491909" y="1015631"/>
                  <a:pt x="1299001" y="127632"/>
                </a:cubicBezTo>
                <a:close/>
              </a:path>
            </a:pathLst>
          </a:custGeom>
          <a:solidFill>
            <a:srgbClr val="1831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3" name="Google Shape;633;p24"/>
          <p:cNvSpPr txBox="1">
            <a:spLocks noGrp="1"/>
          </p:cNvSpPr>
          <p:nvPr>
            <p:ph type="title"/>
          </p:nvPr>
        </p:nvSpPr>
        <p:spPr>
          <a:xfrm>
            <a:off x="5850230" y="550566"/>
            <a:ext cx="6281057" cy="897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orbel"/>
              <a:buNone/>
            </a:pPr>
            <a:r>
              <a:rPr lang="en-US" sz="5200" b="1" dirty="0">
                <a:solidFill>
                  <a:schemeClr val="lt1"/>
                </a:solidFill>
                <a:latin typeface="Corbel"/>
                <a:sym typeface="Corbel"/>
              </a:rPr>
              <a:t>LIMITED</a:t>
            </a:r>
            <a:br>
              <a:rPr lang="en-US" sz="5200" b="1" dirty="0">
                <a:solidFill>
                  <a:schemeClr val="lt1"/>
                </a:solidFill>
                <a:latin typeface="Corbel"/>
                <a:sym typeface="Corbel"/>
              </a:rPr>
            </a:br>
            <a:r>
              <a:rPr lang="en-US" sz="5200" b="1" dirty="0">
                <a:solidFill>
                  <a:schemeClr val="lt1"/>
                </a:solidFill>
                <a:latin typeface="Corbel"/>
                <a:sym typeface="Corbel"/>
              </a:rPr>
              <a:t>EXPERIENCE</a:t>
            </a:r>
            <a:endParaRPr dirty="0"/>
          </a:p>
        </p:txBody>
      </p:sp>
      <p:sp>
        <p:nvSpPr>
          <p:cNvPr id="635" name="Google Shape;635;p24"/>
          <p:cNvSpPr txBox="1"/>
          <p:nvPr/>
        </p:nvSpPr>
        <p:spPr>
          <a:xfrm>
            <a:off x="3892062" y="-89095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2" name="Google Shape;652;p24" descr="A logo with blue letters and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49800" y="9410700"/>
            <a:ext cx="650705" cy="6466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795BC8-FD8C-F90A-E749-04EC130F94A2}"/>
              </a:ext>
            </a:extLst>
          </p:cNvPr>
          <p:cNvSpPr txBox="1"/>
          <p:nvPr/>
        </p:nvSpPr>
        <p:spPr>
          <a:xfrm>
            <a:off x="2630142" y="4924180"/>
            <a:ext cx="142397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Your major project work.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Your thesis.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What were you working on?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What role did you play in the research work?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Try and talk about your accomplishments, while you were getting a degree.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Some accomplishments, internships or co-op work is a good place to start.</a:t>
            </a:r>
          </a:p>
          <a:p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DCACE5-C385-093C-49BA-65D07FB2057E}"/>
              </a:ext>
            </a:extLst>
          </p:cNvPr>
          <p:cNvSpPr txBox="1"/>
          <p:nvPr/>
        </p:nvSpPr>
        <p:spPr>
          <a:xfrm>
            <a:off x="6952129" y="3517582"/>
            <a:ext cx="37144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rgbClr val="183159"/>
                </a:solidFill>
                <a:latin typeface="Corbel" panose="020B0503020204020204" pitchFamily="34" charset="0"/>
              </a:rPr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31067441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6"/>
          <p:cNvSpPr/>
          <p:nvPr/>
        </p:nvSpPr>
        <p:spPr>
          <a:xfrm rot="-5400000">
            <a:off x="7677150" y="-7677150"/>
            <a:ext cx="2933700" cy="18288000"/>
          </a:xfrm>
          <a:custGeom>
            <a:avLst/>
            <a:gdLst/>
            <a:ahLst/>
            <a:cxnLst/>
            <a:rect l="l" t="t" r="r" b="b"/>
            <a:pathLst>
              <a:path w="5514090" h="6858000" extrusionOk="0">
                <a:moveTo>
                  <a:pt x="1420687" y="0"/>
                </a:moveTo>
                <a:lnTo>
                  <a:pt x="5514090" y="0"/>
                </a:lnTo>
                <a:lnTo>
                  <a:pt x="5514090" y="6858000"/>
                </a:lnTo>
                <a:lnTo>
                  <a:pt x="1304832" y="6858000"/>
                </a:lnTo>
                <a:lnTo>
                  <a:pt x="1299001" y="6851885"/>
                </a:lnTo>
                <a:cubicBezTo>
                  <a:pt x="491909" y="5963886"/>
                  <a:pt x="0" y="4784268"/>
                  <a:pt x="0" y="3489758"/>
                </a:cubicBezTo>
                <a:cubicBezTo>
                  <a:pt x="0" y="2195249"/>
                  <a:pt x="491909" y="1015631"/>
                  <a:pt x="1299001" y="127632"/>
                </a:cubicBezTo>
                <a:close/>
              </a:path>
            </a:pathLst>
          </a:custGeom>
          <a:solidFill>
            <a:srgbClr val="1831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4" name="Google Shape;234;p46"/>
          <p:cNvSpPr txBox="1"/>
          <p:nvPr/>
        </p:nvSpPr>
        <p:spPr>
          <a:xfrm>
            <a:off x="3892062" y="-89095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46" descr="A logo with blue letters and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49800" y="9410700"/>
            <a:ext cx="650705" cy="64666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46"/>
          <p:cNvSpPr txBox="1">
            <a:spLocks noGrp="1"/>
          </p:cNvSpPr>
          <p:nvPr>
            <p:ph type="title"/>
          </p:nvPr>
        </p:nvSpPr>
        <p:spPr>
          <a:xfrm>
            <a:off x="1945319" y="921146"/>
            <a:ext cx="14397362" cy="8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346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orbel"/>
              <a:buNone/>
            </a:pPr>
            <a:r>
              <a:rPr lang="en-US" sz="5200" b="1" dirty="0">
                <a:solidFill>
                  <a:schemeClr val="lt1"/>
                </a:solidFill>
                <a:latin typeface="Corbel"/>
                <a:sym typeface="Corbel"/>
              </a:rPr>
              <a:t>CONTENT CREATION AND  A.I.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8B203C-7BE5-4765-C69C-8CCFC5872354}"/>
              </a:ext>
            </a:extLst>
          </p:cNvPr>
          <p:cNvSpPr txBox="1"/>
          <p:nvPr/>
        </p:nvSpPr>
        <p:spPr>
          <a:xfrm>
            <a:off x="2931802" y="3709987"/>
            <a:ext cx="13218115" cy="5418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3600" dirty="0">
                <a:effectLst/>
                <a:latin typeface="Corbel" panose="020B0503020204020204" pitchFamily="34" charset="0"/>
              </a:rPr>
              <a:t>Can be a great starting point.</a:t>
            </a:r>
          </a:p>
          <a:p>
            <a:pPr fontAlgn="base"/>
            <a:endParaRPr lang="en-US" sz="3600" dirty="0">
              <a:effectLst/>
              <a:latin typeface="Corbel" panose="020B0503020204020204" pitchFamily="34" charset="0"/>
            </a:endParaRPr>
          </a:p>
          <a:p>
            <a:pPr algn="ctr" fontAlgn="base"/>
            <a:r>
              <a:rPr lang="en-US" sz="3600" b="1" dirty="0">
                <a:solidFill>
                  <a:srgbClr val="183159"/>
                </a:solidFill>
                <a:latin typeface="Corbel" panose="020B0503020204020204" pitchFamily="34" charset="0"/>
              </a:rPr>
              <a:t>HOWEVER:</a:t>
            </a:r>
          </a:p>
          <a:p>
            <a:pPr fontAlgn="base"/>
            <a:endParaRPr lang="en-US" sz="2400" dirty="0">
              <a:effectLst/>
              <a:latin typeface="Corbel" panose="020B0503020204020204" pitchFamily="34" charset="0"/>
            </a:endParaRPr>
          </a:p>
          <a:p>
            <a:pPr marL="914400" indent="-342900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Corbel" panose="020B0503020204020204" pitchFamily="34" charset="0"/>
              </a:rPr>
              <a:t>D</a:t>
            </a:r>
            <a:r>
              <a:rPr lang="en-US" sz="3600" dirty="0">
                <a:effectLst/>
                <a:latin typeface="Corbel" panose="020B0503020204020204" pitchFamily="34" charset="0"/>
              </a:rPr>
              <a:t>oes not have additional personalization and is recognizable. </a:t>
            </a:r>
          </a:p>
          <a:p>
            <a:pPr marL="914400" indent="-342900" fontAlgn="base">
              <a:lnSpc>
                <a:spcPct val="114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Corbel" panose="020B0503020204020204" pitchFamily="34" charset="0"/>
              </a:rPr>
              <a:t>May detail experiences or skills that you may not be able to fully explain in an interview. </a:t>
            </a:r>
          </a:p>
          <a:p>
            <a:pPr marL="914400" indent="-342900" fontAlgn="base"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Corbel" panose="020B0503020204020204" pitchFamily="34" charset="0"/>
              </a:rPr>
              <a:t>May also neglect to focus on key skills that differentiate you. </a:t>
            </a:r>
            <a:endParaRPr lang="en-US" sz="3600" dirty="0">
              <a:latin typeface="Corbel" panose="020B0503020204020204" pitchFamily="34" charset="0"/>
            </a:endParaRPr>
          </a:p>
          <a:p>
            <a:br>
              <a:rPr lang="en-US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4016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24"/>
          <p:cNvSpPr/>
          <p:nvPr/>
        </p:nvSpPr>
        <p:spPr>
          <a:xfrm rot="-5400000">
            <a:off x="7288763" y="-8043765"/>
            <a:ext cx="3710472" cy="18288000"/>
          </a:xfrm>
          <a:custGeom>
            <a:avLst/>
            <a:gdLst/>
            <a:ahLst/>
            <a:cxnLst/>
            <a:rect l="l" t="t" r="r" b="b"/>
            <a:pathLst>
              <a:path w="5514090" h="6858000" extrusionOk="0">
                <a:moveTo>
                  <a:pt x="1420687" y="0"/>
                </a:moveTo>
                <a:lnTo>
                  <a:pt x="5514090" y="0"/>
                </a:lnTo>
                <a:lnTo>
                  <a:pt x="5514090" y="6858000"/>
                </a:lnTo>
                <a:lnTo>
                  <a:pt x="1304832" y="6858000"/>
                </a:lnTo>
                <a:lnTo>
                  <a:pt x="1299001" y="6851885"/>
                </a:lnTo>
                <a:cubicBezTo>
                  <a:pt x="491909" y="5963886"/>
                  <a:pt x="0" y="4784268"/>
                  <a:pt x="0" y="3489758"/>
                </a:cubicBezTo>
                <a:cubicBezTo>
                  <a:pt x="0" y="2195249"/>
                  <a:pt x="491909" y="1015631"/>
                  <a:pt x="1299001" y="127632"/>
                </a:cubicBezTo>
                <a:close/>
              </a:path>
            </a:pathLst>
          </a:custGeom>
          <a:solidFill>
            <a:srgbClr val="1831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3" name="Google Shape;633;p24"/>
          <p:cNvSpPr txBox="1">
            <a:spLocks noGrp="1"/>
          </p:cNvSpPr>
          <p:nvPr>
            <p:ph type="title"/>
          </p:nvPr>
        </p:nvSpPr>
        <p:spPr>
          <a:xfrm>
            <a:off x="5850229" y="644619"/>
            <a:ext cx="6281057" cy="897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346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orbel"/>
              <a:buNone/>
            </a:pPr>
            <a:r>
              <a:rPr lang="en-US" sz="5200" b="1" dirty="0">
                <a:solidFill>
                  <a:schemeClr val="lt1"/>
                </a:solidFill>
                <a:latin typeface="Corbel"/>
                <a:sym typeface="Corbel"/>
              </a:rPr>
              <a:t>READY TO WRITE</a:t>
            </a:r>
            <a:endParaRPr dirty="0"/>
          </a:p>
        </p:txBody>
      </p:sp>
      <p:sp>
        <p:nvSpPr>
          <p:cNvPr id="634" name="Google Shape;634;p24"/>
          <p:cNvSpPr txBox="1"/>
          <p:nvPr/>
        </p:nvSpPr>
        <p:spPr>
          <a:xfrm>
            <a:off x="2970958" y="1439287"/>
            <a:ext cx="12039600" cy="673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88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2000" b="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35" name="Google Shape;635;p24"/>
          <p:cNvSpPr txBox="1"/>
          <p:nvPr/>
        </p:nvSpPr>
        <p:spPr>
          <a:xfrm>
            <a:off x="3892062" y="-89095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2" name="Google Shape;652;p24" descr="A logo with blue letters and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49800" y="9410700"/>
            <a:ext cx="650705" cy="6466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795BC8-FD8C-F90A-E749-04EC130F94A2}"/>
              </a:ext>
            </a:extLst>
          </p:cNvPr>
          <p:cNvSpPr txBox="1"/>
          <p:nvPr/>
        </p:nvSpPr>
        <p:spPr>
          <a:xfrm>
            <a:off x="1893769" y="3301501"/>
            <a:ext cx="5790368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sz="4800" b="1" dirty="0">
                <a:solidFill>
                  <a:srgbClr val="183159"/>
                </a:solidFill>
                <a:latin typeface="Corbel" panose="020B0503020204020204" pitchFamily="34" charset="0"/>
              </a:rPr>
              <a:t>YOU HAVE DECIDED</a:t>
            </a:r>
          </a:p>
          <a:p>
            <a:endParaRPr lang="en-US" sz="1200" dirty="0">
              <a:latin typeface="Corbel" panose="020B0503020204020204" pitchFamily="34" charset="0"/>
            </a:endParaRPr>
          </a:p>
          <a:p>
            <a:pPr marL="914400" indent="-519113">
              <a:buFont typeface="Arial" panose="020B0604020202020204" pitchFamily="34" charset="0"/>
              <a:buChar char="•"/>
            </a:pPr>
            <a:r>
              <a:rPr lang="en-US" sz="3200" dirty="0">
                <a:latin typeface="Corbel" panose="020B0503020204020204" pitchFamily="34" charset="0"/>
              </a:rPr>
              <a:t>Font</a:t>
            </a:r>
          </a:p>
          <a:p>
            <a:pPr marL="914400" indent="-519113">
              <a:buFont typeface="Arial" panose="020B0604020202020204" pitchFamily="34" charset="0"/>
              <a:buChar char="•"/>
            </a:pPr>
            <a:r>
              <a:rPr lang="en-US" sz="3200" dirty="0">
                <a:latin typeface="Corbel" panose="020B0503020204020204" pitchFamily="34" charset="0"/>
              </a:rPr>
              <a:t>Skills &amp; Attributes</a:t>
            </a:r>
          </a:p>
          <a:p>
            <a:pPr marL="914400" indent="-519113">
              <a:buFont typeface="Arial" panose="020B0604020202020204" pitchFamily="34" charset="0"/>
              <a:buChar char="•"/>
            </a:pPr>
            <a:r>
              <a:rPr lang="en-US" sz="3200" dirty="0">
                <a:latin typeface="Corbel" panose="020B0503020204020204" pitchFamily="34" charset="0"/>
              </a:rPr>
              <a:t>Education</a:t>
            </a:r>
          </a:p>
          <a:p>
            <a:pPr marL="914400" indent="-519113">
              <a:buFont typeface="Arial" panose="020B0604020202020204" pitchFamily="34" charset="0"/>
              <a:buChar char="•"/>
            </a:pPr>
            <a:r>
              <a:rPr lang="en-US" sz="3200" dirty="0">
                <a:latin typeface="Corbel" panose="020B0503020204020204" pitchFamily="34" charset="0"/>
              </a:rPr>
              <a:t>Work Experience</a:t>
            </a:r>
          </a:p>
          <a:p>
            <a:pPr marL="914400" indent="-519113">
              <a:buFont typeface="Arial" panose="020B0604020202020204" pitchFamily="34" charset="0"/>
              <a:buChar char="•"/>
            </a:pPr>
            <a:r>
              <a:rPr lang="en-US" sz="3200" dirty="0">
                <a:latin typeface="Corbel" panose="020B0503020204020204" pitchFamily="34" charset="0"/>
              </a:rPr>
              <a:t>Professional Affiliations</a:t>
            </a:r>
          </a:p>
          <a:p>
            <a:pPr marL="914400" indent="-519113">
              <a:buFont typeface="Arial" panose="020B0604020202020204" pitchFamily="34" charset="0"/>
              <a:buChar char="•"/>
            </a:pPr>
            <a:r>
              <a:rPr lang="en-US" sz="3200" dirty="0">
                <a:latin typeface="Corbel" panose="020B0503020204020204" pitchFamily="34" charset="0"/>
              </a:rPr>
              <a:t>Publications</a:t>
            </a:r>
          </a:p>
          <a:p>
            <a:pPr marL="914400" indent="-519113">
              <a:buFont typeface="Arial" panose="020B0604020202020204" pitchFamily="34" charset="0"/>
              <a:buChar char="•"/>
            </a:pPr>
            <a:r>
              <a:rPr lang="en-US" sz="3200" dirty="0">
                <a:latin typeface="Corbel" panose="020B0503020204020204" pitchFamily="34" charset="0"/>
              </a:rPr>
              <a:t>Awards &amp; </a:t>
            </a:r>
            <a:r>
              <a:rPr lang="en-US" sz="3200" dirty="0" err="1">
                <a:latin typeface="Corbel" panose="020B0503020204020204" pitchFamily="34" charset="0"/>
              </a:rPr>
              <a:t>Honours</a:t>
            </a:r>
            <a:endParaRPr lang="en-US" sz="3200" dirty="0">
              <a:latin typeface="Corbel" panose="020B0503020204020204" pitchFamily="34" charset="0"/>
            </a:endParaRPr>
          </a:p>
          <a:p>
            <a:pPr marL="914400" indent="-519113">
              <a:buFont typeface="Arial" panose="020B0604020202020204" pitchFamily="34" charset="0"/>
              <a:buChar char="•"/>
            </a:pPr>
            <a:r>
              <a:rPr lang="en-US" sz="3200" dirty="0">
                <a:latin typeface="Corbel" panose="020B0503020204020204" pitchFamily="34" charset="0"/>
              </a:rPr>
              <a:t>Volunteer Work</a:t>
            </a:r>
          </a:p>
          <a:p>
            <a:pPr marL="914400" indent="-519113">
              <a:buFont typeface="Arial" panose="020B0604020202020204" pitchFamily="34" charset="0"/>
              <a:buChar char="•"/>
            </a:pPr>
            <a:r>
              <a:rPr lang="en-US" sz="3200" dirty="0">
                <a:latin typeface="Corbel" panose="020B0503020204020204" pitchFamily="34" charset="0"/>
              </a:rPr>
              <a:t>Hobbies</a:t>
            </a:r>
          </a:p>
          <a:p>
            <a:pPr marL="914400" indent="-519113">
              <a:buFont typeface="Arial" panose="020B0604020202020204" pitchFamily="34" charset="0"/>
              <a:buChar char="•"/>
            </a:pPr>
            <a:r>
              <a:rPr lang="en-US" sz="3200" dirty="0">
                <a:latin typeface="Corbel" panose="020B0503020204020204" pitchFamily="34" charset="0"/>
              </a:rPr>
              <a:t>References 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2240C2-5CA6-AC89-EFE1-828E5140E8B5}"/>
              </a:ext>
            </a:extLst>
          </p:cNvPr>
          <p:cNvSpPr txBox="1"/>
          <p:nvPr/>
        </p:nvSpPr>
        <p:spPr>
          <a:xfrm>
            <a:off x="9197106" y="3642132"/>
            <a:ext cx="814037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183159"/>
                </a:solidFill>
                <a:latin typeface="Corbel" panose="020B0503020204020204" pitchFamily="34" charset="0"/>
              </a:rPr>
              <a:t>THINGS TO CONSIDER</a:t>
            </a:r>
          </a:p>
          <a:p>
            <a:endParaRPr lang="en-US" sz="1200" dirty="0">
              <a:latin typeface="Corbel" panose="020B0503020204020204" pitchFamily="34" charset="0"/>
            </a:endParaRPr>
          </a:p>
          <a:p>
            <a:pPr marL="914400" indent="-409575">
              <a:buFont typeface="Arial" panose="020B0604020202020204" pitchFamily="34" charset="0"/>
              <a:buChar char="•"/>
            </a:pPr>
            <a:r>
              <a:rPr lang="en-US" sz="3200" dirty="0">
                <a:latin typeface="Corbel" panose="020B0503020204020204" pitchFamily="34" charset="0"/>
              </a:rPr>
              <a:t>Will this be printed? </a:t>
            </a:r>
          </a:p>
          <a:p>
            <a:pPr marL="914400" indent="-409575">
              <a:buFont typeface="Arial" panose="020B0604020202020204" pitchFamily="34" charset="0"/>
              <a:buChar char="•"/>
            </a:pPr>
            <a:r>
              <a:rPr lang="en-US" sz="3200" dirty="0">
                <a:latin typeface="Corbel" panose="020B0503020204020204" pitchFamily="34" charset="0"/>
              </a:rPr>
              <a:t>What does it look like in black and white?</a:t>
            </a:r>
          </a:p>
          <a:p>
            <a:pPr marL="914400" indent="-409575">
              <a:buFont typeface="Arial" panose="020B0604020202020204" pitchFamily="34" charset="0"/>
              <a:buChar char="•"/>
            </a:pPr>
            <a:r>
              <a:rPr lang="en-US" sz="3200" dirty="0">
                <a:latin typeface="Corbel" panose="020B0503020204020204" pitchFamily="34" charset="0"/>
              </a:rPr>
              <a:t>What if this is dropped?	</a:t>
            </a:r>
          </a:p>
          <a:p>
            <a:pPr marL="1949450" lvl="4" indent="-577850">
              <a:buFont typeface="Courier New" panose="02070309020205020404" pitchFamily="49" charset="0"/>
              <a:buChar char="o"/>
            </a:pPr>
            <a:r>
              <a:rPr lang="en-US" sz="3200" dirty="0">
                <a:latin typeface="Corbel" panose="020B0503020204020204" pitchFamily="34" charset="0"/>
              </a:rPr>
              <a:t>Include page numbers and headers.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904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24"/>
          <p:cNvSpPr/>
          <p:nvPr/>
        </p:nvSpPr>
        <p:spPr>
          <a:xfrm rot="-5400000">
            <a:off x="7288763" y="-8043765"/>
            <a:ext cx="3710472" cy="18288000"/>
          </a:xfrm>
          <a:custGeom>
            <a:avLst/>
            <a:gdLst/>
            <a:ahLst/>
            <a:cxnLst/>
            <a:rect l="l" t="t" r="r" b="b"/>
            <a:pathLst>
              <a:path w="5514090" h="6858000" extrusionOk="0">
                <a:moveTo>
                  <a:pt x="1420687" y="0"/>
                </a:moveTo>
                <a:lnTo>
                  <a:pt x="5514090" y="0"/>
                </a:lnTo>
                <a:lnTo>
                  <a:pt x="5514090" y="6858000"/>
                </a:lnTo>
                <a:lnTo>
                  <a:pt x="1304832" y="6858000"/>
                </a:lnTo>
                <a:lnTo>
                  <a:pt x="1299001" y="6851885"/>
                </a:lnTo>
                <a:cubicBezTo>
                  <a:pt x="491909" y="5963886"/>
                  <a:pt x="0" y="4784268"/>
                  <a:pt x="0" y="3489758"/>
                </a:cubicBezTo>
                <a:cubicBezTo>
                  <a:pt x="0" y="2195249"/>
                  <a:pt x="491909" y="1015631"/>
                  <a:pt x="1299001" y="127632"/>
                </a:cubicBezTo>
                <a:close/>
              </a:path>
            </a:pathLst>
          </a:custGeom>
          <a:solidFill>
            <a:srgbClr val="1831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3" name="Google Shape;633;p24"/>
          <p:cNvSpPr txBox="1">
            <a:spLocks noGrp="1"/>
          </p:cNvSpPr>
          <p:nvPr>
            <p:ph type="title"/>
          </p:nvPr>
        </p:nvSpPr>
        <p:spPr>
          <a:xfrm>
            <a:off x="5850230" y="550566"/>
            <a:ext cx="6281057" cy="897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346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orbel"/>
              <a:buNone/>
            </a:pPr>
            <a:r>
              <a:rPr lang="en-US" sz="5200" b="1" dirty="0">
                <a:solidFill>
                  <a:schemeClr val="lt1"/>
                </a:solidFill>
                <a:latin typeface="Corbel"/>
                <a:sym typeface="Corbel"/>
              </a:rPr>
              <a:t>HEADER</a:t>
            </a:r>
            <a:endParaRPr dirty="0"/>
          </a:p>
        </p:txBody>
      </p:sp>
      <p:sp>
        <p:nvSpPr>
          <p:cNvPr id="634" name="Google Shape;634;p24"/>
          <p:cNvSpPr txBox="1"/>
          <p:nvPr/>
        </p:nvSpPr>
        <p:spPr>
          <a:xfrm>
            <a:off x="2970958" y="1439287"/>
            <a:ext cx="12039600" cy="673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88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2000" b="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35" name="Google Shape;635;p24"/>
          <p:cNvSpPr txBox="1"/>
          <p:nvPr/>
        </p:nvSpPr>
        <p:spPr>
          <a:xfrm>
            <a:off x="3892062" y="-89095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2" name="Google Shape;652;p24" descr="A logo with blue letters and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49800" y="9410700"/>
            <a:ext cx="650705" cy="646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close-up of a document&#10;&#10;Description automatically generated">
            <a:extLst>
              <a:ext uri="{FF2B5EF4-FFF2-40B4-BE49-F238E27FC236}">
                <a16:creationId xmlns:a16="http://schemas.microsoft.com/office/drawing/2014/main" id="{8320DEED-1A9C-DDEF-38A8-C92722FEA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35" y="3070794"/>
            <a:ext cx="11949978" cy="698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77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24"/>
          <p:cNvSpPr/>
          <p:nvPr/>
        </p:nvSpPr>
        <p:spPr>
          <a:xfrm rot="-5400000">
            <a:off x="7288763" y="-8043765"/>
            <a:ext cx="3710472" cy="18288000"/>
          </a:xfrm>
          <a:custGeom>
            <a:avLst/>
            <a:gdLst/>
            <a:ahLst/>
            <a:cxnLst/>
            <a:rect l="l" t="t" r="r" b="b"/>
            <a:pathLst>
              <a:path w="5514090" h="6858000" extrusionOk="0">
                <a:moveTo>
                  <a:pt x="1420687" y="0"/>
                </a:moveTo>
                <a:lnTo>
                  <a:pt x="5514090" y="0"/>
                </a:lnTo>
                <a:lnTo>
                  <a:pt x="5514090" y="6858000"/>
                </a:lnTo>
                <a:lnTo>
                  <a:pt x="1304832" y="6858000"/>
                </a:lnTo>
                <a:lnTo>
                  <a:pt x="1299001" y="6851885"/>
                </a:lnTo>
                <a:cubicBezTo>
                  <a:pt x="491909" y="5963886"/>
                  <a:pt x="0" y="4784268"/>
                  <a:pt x="0" y="3489758"/>
                </a:cubicBezTo>
                <a:cubicBezTo>
                  <a:pt x="0" y="2195249"/>
                  <a:pt x="491909" y="1015631"/>
                  <a:pt x="1299001" y="127632"/>
                </a:cubicBezTo>
                <a:close/>
              </a:path>
            </a:pathLst>
          </a:custGeom>
          <a:solidFill>
            <a:srgbClr val="1831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3" name="Google Shape;633;p24"/>
          <p:cNvSpPr txBox="1">
            <a:spLocks noGrp="1"/>
          </p:cNvSpPr>
          <p:nvPr>
            <p:ph type="title"/>
          </p:nvPr>
        </p:nvSpPr>
        <p:spPr>
          <a:xfrm>
            <a:off x="5850230" y="550566"/>
            <a:ext cx="6281057" cy="897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346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orbel"/>
              <a:buNone/>
            </a:pPr>
            <a:r>
              <a:rPr lang="en-US" sz="5200" b="1" dirty="0">
                <a:solidFill>
                  <a:schemeClr val="lt1"/>
                </a:solidFill>
                <a:latin typeface="Corbel"/>
                <a:sym typeface="Corbel"/>
              </a:rPr>
              <a:t>HEADER</a:t>
            </a:r>
            <a:endParaRPr dirty="0"/>
          </a:p>
        </p:txBody>
      </p:sp>
      <p:sp>
        <p:nvSpPr>
          <p:cNvPr id="634" name="Google Shape;634;p24"/>
          <p:cNvSpPr txBox="1"/>
          <p:nvPr/>
        </p:nvSpPr>
        <p:spPr>
          <a:xfrm>
            <a:off x="2970958" y="1439287"/>
            <a:ext cx="12039600" cy="673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88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2000" b="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35" name="Google Shape;635;p24"/>
          <p:cNvSpPr txBox="1"/>
          <p:nvPr/>
        </p:nvSpPr>
        <p:spPr>
          <a:xfrm>
            <a:off x="3892062" y="-89095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2" name="Google Shape;652;p24" descr="A logo with blue letters and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49800" y="9410700"/>
            <a:ext cx="650705" cy="646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close-up of a document&#10;&#10;Description automatically generated">
            <a:extLst>
              <a:ext uri="{FF2B5EF4-FFF2-40B4-BE49-F238E27FC236}">
                <a16:creationId xmlns:a16="http://schemas.microsoft.com/office/drawing/2014/main" id="{8320DEED-1A9C-DDEF-38A8-C92722FEA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35" y="3070794"/>
            <a:ext cx="11949978" cy="69865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C8E80E-9DCD-8B32-697F-9B5409EAD838}"/>
              </a:ext>
            </a:extLst>
          </p:cNvPr>
          <p:cNvSpPr txBox="1"/>
          <p:nvPr/>
        </p:nvSpPr>
        <p:spPr>
          <a:xfrm>
            <a:off x="4171650" y="5294550"/>
            <a:ext cx="2590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orbel" panose="020B0503020204020204" pitchFamily="34" charset="0"/>
              </a:rPr>
              <a:t>averdecchia@mbexec.ca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BC0070-78E1-1656-DE9F-62E77BACA1E4}"/>
              </a:ext>
            </a:extLst>
          </p:cNvPr>
          <p:cNvSpPr txBox="1"/>
          <p:nvPr/>
        </p:nvSpPr>
        <p:spPr>
          <a:xfrm>
            <a:off x="8280467" y="5294550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orbel" panose="020B0503020204020204" pitchFamily="34" charset="0"/>
              </a:rPr>
              <a:t>778.388.2722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753A1C-A052-ADA3-C04D-89F921B75136}"/>
              </a:ext>
            </a:extLst>
          </p:cNvPr>
          <p:cNvSpPr txBox="1"/>
          <p:nvPr/>
        </p:nvSpPr>
        <p:spPr>
          <a:xfrm>
            <a:off x="10933906" y="5294550"/>
            <a:ext cx="3692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orbel" panose="020B0503020204020204" pitchFamily="34" charset="0"/>
              </a:rPr>
              <a:t>www.linkedin.com/in/alexverdecchia</a:t>
            </a:r>
          </a:p>
        </p:txBody>
      </p:sp>
    </p:spTree>
    <p:extLst>
      <p:ext uri="{BB962C8B-B14F-4D97-AF65-F5344CB8AC3E}">
        <p14:creationId xmlns:p14="http://schemas.microsoft.com/office/powerpoint/2010/main" val="1906153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24"/>
          <p:cNvSpPr/>
          <p:nvPr/>
        </p:nvSpPr>
        <p:spPr>
          <a:xfrm rot="-5400000">
            <a:off x="7288763" y="-8043765"/>
            <a:ext cx="3710472" cy="18288000"/>
          </a:xfrm>
          <a:custGeom>
            <a:avLst/>
            <a:gdLst/>
            <a:ahLst/>
            <a:cxnLst/>
            <a:rect l="l" t="t" r="r" b="b"/>
            <a:pathLst>
              <a:path w="5514090" h="6858000" extrusionOk="0">
                <a:moveTo>
                  <a:pt x="1420687" y="0"/>
                </a:moveTo>
                <a:lnTo>
                  <a:pt x="5514090" y="0"/>
                </a:lnTo>
                <a:lnTo>
                  <a:pt x="5514090" y="6858000"/>
                </a:lnTo>
                <a:lnTo>
                  <a:pt x="1304832" y="6858000"/>
                </a:lnTo>
                <a:lnTo>
                  <a:pt x="1299001" y="6851885"/>
                </a:lnTo>
                <a:cubicBezTo>
                  <a:pt x="491909" y="5963886"/>
                  <a:pt x="0" y="4784268"/>
                  <a:pt x="0" y="3489758"/>
                </a:cubicBezTo>
                <a:cubicBezTo>
                  <a:pt x="0" y="2195249"/>
                  <a:pt x="491909" y="1015631"/>
                  <a:pt x="1299001" y="127632"/>
                </a:cubicBezTo>
                <a:close/>
              </a:path>
            </a:pathLst>
          </a:custGeom>
          <a:solidFill>
            <a:srgbClr val="1831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3" name="Google Shape;633;p24"/>
          <p:cNvSpPr txBox="1">
            <a:spLocks noGrp="1"/>
          </p:cNvSpPr>
          <p:nvPr>
            <p:ph type="title"/>
          </p:nvPr>
        </p:nvSpPr>
        <p:spPr>
          <a:xfrm>
            <a:off x="5850230" y="550566"/>
            <a:ext cx="6281057" cy="897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346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orbel"/>
              <a:buNone/>
            </a:pPr>
            <a:r>
              <a:rPr lang="en-US" sz="5200" b="1" dirty="0">
                <a:solidFill>
                  <a:schemeClr val="lt1"/>
                </a:solidFill>
                <a:latin typeface="Corbel"/>
                <a:sym typeface="Corbel"/>
              </a:rPr>
              <a:t>EXPERIENCE</a:t>
            </a:r>
            <a:endParaRPr dirty="0"/>
          </a:p>
        </p:txBody>
      </p:sp>
      <p:sp>
        <p:nvSpPr>
          <p:cNvPr id="634" name="Google Shape;634;p24"/>
          <p:cNvSpPr txBox="1"/>
          <p:nvPr/>
        </p:nvSpPr>
        <p:spPr>
          <a:xfrm>
            <a:off x="2970958" y="1439287"/>
            <a:ext cx="12039600" cy="673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88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2000" b="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35" name="Google Shape;635;p24"/>
          <p:cNvSpPr txBox="1"/>
          <p:nvPr/>
        </p:nvSpPr>
        <p:spPr>
          <a:xfrm>
            <a:off x="3892062" y="-89095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2" name="Google Shape;652;p24" descr="A logo with blue letters and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49800" y="9410700"/>
            <a:ext cx="650705" cy="6466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5986AA-8883-A64E-0079-844AD2C4F0A8}"/>
              </a:ext>
            </a:extLst>
          </p:cNvPr>
          <p:cNvSpPr txBox="1"/>
          <p:nvPr/>
        </p:nvSpPr>
        <p:spPr>
          <a:xfrm>
            <a:off x="1532770" y="4055388"/>
            <a:ext cx="1606943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orbel" panose="020B0503020204020204" pitchFamily="34" charset="0"/>
              </a:rPr>
              <a:t>COMPANY NAME:</a:t>
            </a:r>
          </a:p>
          <a:p>
            <a:r>
              <a:rPr lang="en-US" sz="3600" dirty="0">
                <a:latin typeface="Corbel" panose="020B0503020204020204" pitchFamily="34" charset="0"/>
              </a:rPr>
              <a:t>TITLE:</a:t>
            </a:r>
          </a:p>
          <a:p>
            <a:r>
              <a:rPr lang="en-US" sz="3600" dirty="0">
                <a:latin typeface="Corbel" panose="020B0503020204020204" pitchFamily="34" charset="0"/>
              </a:rPr>
              <a:t>Timeline:</a:t>
            </a:r>
          </a:p>
          <a:p>
            <a:endParaRPr lang="en-US" sz="3600" dirty="0">
              <a:latin typeface="Corbel" panose="020B0503020204020204" pitchFamily="34" charset="0"/>
            </a:endParaRPr>
          </a:p>
          <a:p>
            <a:r>
              <a:rPr lang="en-US" sz="3600" dirty="0">
                <a:latin typeface="Corbel" panose="020B0503020204020204" pitchFamily="34" charset="0"/>
              </a:rPr>
              <a:t>One sentence as to what the company does, its size, etc. One sentence on your role.</a:t>
            </a:r>
          </a:p>
          <a:p>
            <a:endParaRPr lang="en-US" sz="1800" dirty="0">
              <a:latin typeface="Corbel" panose="020B0503020204020204" pitchFamily="34" charset="0"/>
            </a:endParaRPr>
          </a:p>
          <a:p>
            <a:pPr marL="400685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Corbel" panose="020B0503020204020204" pitchFamily="34" charset="0"/>
              </a:rPr>
              <a:t>Your role and responsibilities</a:t>
            </a:r>
          </a:p>
          <a:p>
            <a:pPr marL="4006850" indent="-523875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006850" algn="l"/>
              </a:tabLst>
            </a:pPr>
            <a:r>
              <a:rPr lang="en-US" sz="3600" dirty="0">
                <a:latin typeface="Corbel" panose="020B0503020204020204" pitchFamily="34" charset="0"/>
              </a:rPr>
              <a:t>What you have done in the role</a:t>
            </a:r>
          </a:p>
          <a:p>
            <a:endParaRPr lang="en-US" sz="36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8706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24"/>
          <p:cNvSpPr/>
          <p:nvPr/>
        </p:nvSpPr>
        <p:spPr>
          <a:xfrm rot="-5400000">
            <a:off x="7288763" y="-8043765"/>
            <a:ext cx="3710472" cy="18288000"/>
          </a:xfrm>
          <a:custGeom>
            <a:avLst/>
            <a:gdLst/>
            <a:ahLst/>
            <a:cxnLst/>
            <a:rect l="l" t="t" r="r" b="b"/>
            <a:pathLst>
              <a:path w="5514090" h="6858000" extrusionOk="0">
                <a:moveTo>
                  <a:pt x="1420687" y="0"/>
                </a:moveTo>
                <a:lnTo>
                  <a:pt x="5514090" y="0"/>
                </a:lnTo>
                <a:lnTo>
                  <a:pt x="5514090" y="6858000"/>
                </a:lnTo>
                <a:lnTo>
                  <a:pt x="1304832" y="6858000"/>
                </a:lnTo>
                <a:lnTo>
                  <a:pt x="1299001" y="6851885"/>
                </a:lnTo>
                <a:cubicBezTo>
                  <a:pt x="491909" y="5963886"/>
                  <a:pt x="0" y="4784268"/>
                  <a:pt x="0" y="3489758"/>
                </a:cubicBezTo>
                <a:cubicBezTo>
                  <a:pt x="0" y="2195249"/>
                  <a:pt x="491909" y="1015631"/>
                  <a:pt x="1299001" y="127632"/>
                </a:cubicBezTo>
                <a:close/>
              </a:path>
            </a:pathLst>
          </a:custGeom>
          <a:solidFill>
            <a:srgbClr val="1831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3" name="Google Shape;633;p24"/>
          <p:cNvSpPr txBox="1">
            <a:spLocks noGrp="1"/>
          </p:cNvSpPr>
          <p:nvPr>
            <p:ph type="title"/>
          </p:nvPr>
        </p:nvSpPr>
        <p:spPr>
          <a:xfrm>
            <a:off x="5850230" y="550566"/>
            <a:ext cx="6281057" cy="897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346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orbel"/>
              <a:buNone/>
            </a:pPr>
            <a:r>
              <a:rPr lang="en-US" sz="5200" b="1" dirty="0">
                <a:solidFill>
                  <a:schemeClr val="lt1"/>
                </a:solidFill>
                <a:latin typeface="Corbel"/>
                <a:sym typeface="Corbel"/>
              </a:rPr>
              <a:t>EXPERIENCE</a:t>
            </a:r>
            <a:endParaRPr dirty="0"/>
          </a:p>
        </p:txBody>
      </p:sp>
      <p:sp>
        <p:nvSpPr>
          <p:cNvPr id="634" name="Google Shape;634;p24"/>
          <p:cNvSpPr txBox="1"/>
          <p:nvPr/>
        </p:nvSpPr>
        <p:spPr>
          <a:xfrm>
            <a:off x="2970958" y="1439287"/>
            <a:ext cx="12039600" cy="673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88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2000" b="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35" name="Google Shape;635;p24"/>
          <p:cNvSpPr txBox="1"/>
          <p:nvPr/>
        </p:nvSpPr>
        <p:spPr>
          <a:xfrm>
            <a:off x="3892062" y="-89095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2" name="Google Shape;652;p24" descr="A logo with blue letters and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49800" y="9410700"/>
            <a:ext cx="650705" cy="6466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5986AA-8883-A64E-0079-844AD2C4F0A8}"/>
              </a:ext>
            </a:extLst>
          </p:cNvPr>
          <p:cNvSpPr txBox="1"/>
          <p:nvPr/>
        </p:nvSpPr>
        <p:spPr>
          <a:xfrm>
            <a:off x="1882393" y="3561578"/>
            <a:ext cx="15743583" cy="5852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orbel" panose="020B0503020204020204" pitchFamily="34" charset="0"/>
              </a:rPr>
              <a:t>MCDERMOTT + BULL</a:t>
            </a:r>
          </a:p>
          <a:p>
            <a:r>
              <a:rPr lang="en-US" sz="3600" dirty="0">
                <a:latin typeface="Corbel" panose="020B0503020204020204" pitchFamily="34" charset="0"/>
              </a:rPr>
              <a:t>Principal</a:t>
            </a:r>
          </a:p>
          <a:p>
            <a:r>
              <a:rPr lang="en-US" sz="3600" dirty="0">
                <a:latin typeface="Corbel" panose="020B0503020204020204" pitchFamily="34" charset="0"/>
              </a:rPr>
              <a:t>Timeline: Sept. 2019 to Present</a:t>
            </a:r>
          </a:p>
          <a:p>
            <a:endParaRPr lang="en-US" sz="3600" dirty="0">
              <a:latin typeface="Corbel" panose="020B0503020204020204" pitchFamily="34" charset="0"/>
            </a:endParaRPr>
          </a:p>
          <a:p>
            <a:r>
              <a:rPr lang="en-CA" sz="36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McDermott + Bull is a full-service, international executive search firm.</a:t>
            </a:r>
            <a:r>
              <a:rPr lang="en-US" sz="3600" kern="1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Alex leads</a:t>
            </a:r>
            <a:r>
              <a:rPr lang="en-US" sz="3600" kern="100" spc="2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Canada’s public-sector practice</a:t>
            </a:r>
            <a:r>
              <a:rPr lang="en-US" sz="3600" kern="100" spc="-3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with a focus </a:t>
            </a:r>
            <a:r>
              <a:rPr lang="en-US" sz="3600" kern="1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3600" kern="100" spc="-25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post-secondary</a:t>
            </a:r>
            <a:r>
              <a:rPr lang="en-US" sz="3600" kern="100" spc="-25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education.	</a:t>
            </a:r>
          </a:p>
          <a:p>
            <a:endParaRPr lang="en-US" sz="1800" kern="100" dirty="0">
              <a:solidFill>
                <a:schemeClr val="tx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marL="1828800" indent="-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chemeClr val="tx1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Responsible for </a:t>
            </a:r>
            <a:r>
              <a:rPr lang="en-US" sz="240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Business Development &amp; Client Relationship Management.</a:t>
            </a:r>
          </a:p>
          <a:p>
            <a:pPr marL="1828800" indent="-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pc="-10" dirty="0">
                <a:effectLst/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</a:rPr>
              <a:t>Appointed to lead McDermott +Bull’s (M+B) North American Diversity, Equity, Inclusion and Belonging (DEIB). </a:t>
            </a:r>
          </a:p>
          <a:p>
            <a:pPr marL="1828800" indent="-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pc="-10" dirty="0">
                <a:latin typeface="Corbel" panose="020B0503020204020204" pitchFamily="34" charset="0"/>
              </a:rPr>
              <a:t>Completed over 60 search assignments for universities, colleges and polytechnics.</a:t>
            </a:r>
          </a:p>
          <a:p>
            <a:pPr marL="1828800" indent="-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pc="-10" dirty="0">
                <a:latin typeface="Corbel" panose="020B0503020204020204" pitchFamily="34" charset="0"/>
              </a:rPr>
              <a:t>86% of  Alex’s placements have been, women, Indigenous, or other equity-deserving hires. </a:t>
            </a:r>
            <a:endParaRPr lang="en-US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864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8"/>
          <p:cNvSpPr/>
          <p:nvPr/>
        </p:nvSpPr>
        <p:spPr>
          <a:xfrm rot="10800000">
            <a:off x="0" y="0"/>
            <a:ext cx="8271135" cy="10287000"/>
          </a:xfrm>
          <a:custGeom>
            <a:avLst/>
            <a:gdLst/>
            <a:ahLst/>
            <a:cxnLst/>
            <a:rect l="l" t="t" r="r" b="b"/>
            <a:pathLst>
              <a:path w="5514090" h="6858000" extrusionOk="0">
                <a:moveTo>
                  <a:pt x="1420687" y="0"/>
                </a:moveTo>
                <a:lnTo>
                  <a:pt x="5514090" y="0"/>
                </a:lnTo>
                <a:lnTo>
                  <a:pt x="5514090" y="6858000"/>
                </a:lnTo>
                <a:lnTo>
                  <a:pt x="1304832" y="6858000"/>
                </a:lnTo>
                <a:lnTo>
                  <a:pt x="1299001" y="6851885"/>
                </a:lnTo>
                <a:cubicBezTo>
                  <a:pt x="491909" y="5963886"/>
                  <a:pt x="0" y="4784268"/>
                  <a:pt x="0" y="3489758"/>
                </a:cubicBezTo>
                <a:cubicBezTo>
                  <a:pt x="0" y="2195249"/>
                  <a:pt x="491909" y="1015631"/>
                  <a:pt x="1299001" y="127632"/>
                </a:cubicBezTo>
                <a:close/>
              </a:path>
            </a:pathLst>
          </a:custGeom>
          <a:solidFill>
            <a:srgbClr val="1831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1" name="Google Shape;261;p8"/>
          <p:cNvSpPr txBox="1">
            <a:spLocks noGrp="1"/>
          </p:cNvSpPr>
          <p:nvPr>
            <p:ph type="title"/>
          </p:nvPr>
        </p:nvSpPr>
        <p:spPr>
          <a:xfrm>
            <a:off x="2301949" y="4645932"/>
            <a:ext cx="3549687" cy="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346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orbel"/>
              <a:buNone/>
            </a:pPr>
            <a:r>
              <a:rPr lang="en-US" sz="5200" b="1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DO NOT</a:t>
            </a:r>
            <a:endParaRPr sz="5200" b="1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2" name="Google Shape;262;p8"/>
          <p:cNvSpPr txBox="1"/>
          <p:nvPr/>
        </p:nvSpPr>
        <p:spPr>
          <a:xfrm>
            <a:off x="3892062" y="-89095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8" descr="A logo with blue letters and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49800" y="9410700"/>
            <a:ext cx="650705" cy="6466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4" name="Google Shape;264;p8"/>
          <p:cNvGrpSpPr/>
          <p:nvPr/>
        </p:nvGrpSpPr>
        <p:grpSpPr>
          <a:xfrm>
            <a:off x="9284394" y="2406419"/>
            <a:ext cx="7884674" cy="888978"/>
            <a:chOff x="9284394" y="2406419"/>
            <a:chExt cx="7884674" cy="888978"/>
          </a:xfrm>
        </p:grpSpPr>
        <p:sp>
          <p:nvSpPr>
            <p:cNvPr id="265" name="Google Shape;265;p8"/>
            <p:cNvSpPr/>
            <p:nvPr/>
          </p:nvSpPr>
          <p:spPr>
            <a:xfrm>
              <a:off x="9284394" y="2536311"/>
              <a:ext cx="759086" cy="759086"/>
            </a:xfrm>
            <a:prstGeom prst="ellipse">
              <a:avLst/>
            </a:prstGeom>
            <a:solidFill>
              <a:srgbClr val="88B5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8"/>
            <p:cNvSpPr txBox="1"/>
            <p:nvPr/>
          </p:nvSpPr>
          <p:spPr>
            <a:xfrm>
              <a:off x="10387268" y="2406419"/>
              <a:ext cx="6781800" cy="7847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3600" b="1" i="0" u="none" strike="noStrike" cap="none" dirty="0">
                  <a:solidFill>
                    <a:srgbClr val="211D1E"/>
                  </a:solidFill>
                  <a:latin typeface="Corbel"/>
                  <a:ea typeface="Corbel"/>
                  <a:cs typeface="Corbel"/>
                  <a:sym typeface="Corbel"/>
                </a:rPr>
                <a:t>CHANGE THE FONT SIZE</a:t>
              </a:r>
              <a:endParaRPr sz="3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7" name="Google Shape;267;p8"/>
          <p:cNvGrpSpPr/>
          <p:nvPr/>
        </p:nvGrpSpPr>
        <p:grpSpPr>
          <a:xfrm>
            <a:off x="9284394" y="4707346"/>
            <a:ext cx="10281748" cy="759086"/>
            <a:chOff x="9284394" y="4675487"/>
            <a:chExt cx="10281748" cy="759086"/>
          </a:xfrm>
        </p:grpSpPr>
        <p:sp>
          <p:nvSpPr>
            <p:cNvPr id="268" name="Google Shape;268;p8"/>
            <p:cNvSpPr/>
            <p:nvPr/>
          </p:nvSpPr>
          <p:spPr>
            <a:xfrm>
              <a:off x="9284394" y="4675487"/>
              <a:ext cx="759086" cy="759086"/>
            </a:xfrm>
            <a:prstGeom prst="ellipse">
              <a:avLst/>
            </a:prstGeom>
            <a:solidFill>
              <a:srgbClr val="88B5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 txBox="1"/>
            <p:nvPr/>
          </p:nvSpPr>
          <p:spPr>
            <a:xfrm>
              <a:off x="10193542" y="4726846"/>
              <a:ext cx="9372600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3600" b="1" dirty="0">
                  <a:latin typeface="Corbel" panose="020B0503020204020204" pitchFamily="34" charset="0"/>
                </a:rPr>
                <a:t>CHEAT THE MARGINS</a:t>
              </a:r>
              <a:endParaRPr sz="3600" b="1" i="0" u="none" strike="noStrike" cap="none" dirty="0">
                <a:solidFill>
                  <a:srgbClr val="000000"/>
                </a:solidFill>
                <a:latin typeface="Corbel" panose="020B0503020204020204" pitchFamily="34" charset="0"/>
                <a:sym typeface="Arial"/>
              </a:endParaRPr>
            </a:p>
          </p:txBody>
        </p:sp>
      </p:grpSp>
      <p:grpSp>
        <p:nvGrpSpPr>
          <p:cNvPr id="270" name="Google Shape;270;p8"/>
          <p:cNvGrpSpPr/>
          <p:nvPr/>
        </p:nvGrpSpPr>
        <p:grpSpPr>
          <a:xfrm>
            <a:off x="9284394" y="6928496"/>
            <a:ext cx="10475474" cy="759086"/>
            <a:chOff x="9284394" y="6928496"/>
            <a:chExt cx="10475474" cy="759086"/>
          </a:xfrm>
        </p:grpSpPr>
        <p:sp>
          <p:nvSpPr>
            <p:cNvPr id="271" name="Google Shape;271;p8"/>
            <p:cNvSpPr/>
            <p:nvPr/>
          </p:nvSpPr>
          <p:spPr>
            <a:xfrm>
              <a:off x="9284394" y="6928496"/>
              <a:ext cx="759086" cy="759086"/>
            </a:xfrm>
            <a:prstGeom prst="ellipse">
              <a:avLst/>
            </a:prstGeom>
            <a:solidFill>
              <a:srgbClr val="88B5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 txBox="1"/>
            <p:nvPr/>
          </p:nvSpPr>
          <p:spPr>
            <a:xfrm>
              <a:off x="10387268" y="6972918"/>
              <a:ext cx="9372600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3600" b="1" dirty="0">
                  <a:latin typeface="Corbel" panose="020B0503020204020204" pitchFamily="34" charset="0"/>
                </a:rPr>
                <a:t>DELIVER THE BRICK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3155434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"/>
          <p:cNvSpPr/>
          <p:nvPr/>
        </p:nvSpPr>
        <p:spPr>
          <a:xfrm rot="10800000">
            <a:off x="-6485" y="0"/>
            <a:ext cx="8271135" cy="10287000"/>
          </a:xfrm>
          <a:custGeom>
            <a:avLst/>
            <a:gdLst/>
            <a:ahLst/>
            <a:cxnLst/>
            <a:rect l="l" t="t" r="r" b="b"/>
            <a:pathLst>
              <a:path w="5514090" h="6858000" extrusionOk="0">
                <a:moveTo>
                  <a:pt x="1420687" y="0"/>
                </a:moveTo>
                <a:lnTo>
                  <a:pt x="5514090" y="0"/>
                </a:lnTo>
                <a:lnTo>
                  <a:pt x="5514090" y="6858000"/>
                </a:lnTo>
                <a:lnTo>
                  <a:pt x="1304832" y="6858000"/>
                </a:lnTo>
                <a:lnTo>
                  <a:pt x="1299001" y="6851885"/>
                </a:lnTo>
                <a:cubicBezTo>
                  <a:pt x="491909" y="5963886"/>
                  <a:pt x="0" y="4784268"/>
                  <a:pt x="0" y="3489758"/>
                </a:cubicBezTo>
                <a:cubicBezTo>
                  <a:pt x="0" y="2195249"/>
                  <a:pt x="491909" y="1015631"/>
                  <a:pt x="1299001" y="127632"/>
                </a:cubicBezTo>
                <a:close/>
              </a:path>
            </a:pathLst>
          </a:custGeom>
          <a:solidFill>
            <a:srgbClr val="1831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5" name="Google Shape;195;p4"/>
          <p:cNvSpPr txBox="1"/>
          <p:nvPr/>
        </p:nvSpPr>
        <p:spPr>
          <a:xfrm>
            <a:off x="2033319" y="4616307"/>
            <a:ext cx="6574205" cy="1054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346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orbel"/>
              <a:buNone/>
            </a:pPr>
            <a:r>
              <a:rPr lang="en-US" sz="52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BRICK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4" descr="A logo with blue letters and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49803" y="9410700"/>
            <a:ext cx="650702" cy="6466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618225-4787-9452-EE3E-D335441D4382}"/>
              </a:ext>
            </a:extLst>
          </p:cNvPr>
          <p:cNvSpPr txBox="1"/>
          <p:nvPr/>
        </p:nvSpPr>
        <p:spPr>
          <a:xfrm>
            <a:off x="8719822" y="486410"/>
            <a:ext cx="8617683" cy="96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Alex Verdecchia </a:t>
            </a:r>
            <a:r>
              <a:rPr lang="en-US" sz="1800" u="sng" kern="100" dirty="0">
                <a:solidFill>
                  <a:srgbClr val="467886"/>
                </a:solidFill>
                <a:effectLst/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averdecchia@mbexec.ca</a:t>
            </a:r>
            <a:r>
              <a:rPr lang="en-US" sz="1800" kern="100" dirty="0">
                <a:effectLst/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778.388.2722. </a:t>
            </a:r>
            <a:r>
              <a:rPr lang="en-US" sz="1800" u="sng" kern="100" dirty="0">
                <a:solidFill>
                  <a:srgbClr val="467886"/>
                </a:solidFill>
                <a:effectLst/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inkedin.com/in/alexverdecchia</a:t>
            </a:r>
            <a:r>
              <a:rPr lang="en-US" sz="1800" kern="100" dirty="0">
                <a:effectLst/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 spc="5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Credentials:</a:t>
            </a:r>
            <a:r>
              <a:rPr lang="en-US" sz="1800" kern="100" spc="55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250+ searches successfully completed for leading Canadian Post-Secondar institutions, with roles ranging from Deans to Presidents and Board Chairs; 20yrs experience in Executive Search, delivering results for clients across a range of industries and geographies. Skilled at understanding unique dynamics of institutions; coaching executive hiring managers, decision makers and panels on effective interviews and candidate selection. Negotiates with candidates to align expectations, resulting in a 100% retention rate for placements; Diversity, equity and Inclusion expert who promotes best practices to expand candidate pools, generating 89% female and diverse hires over the last five years.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Experience: McDermott + Bull Principal, 2019 to present. International executive search firm that values a personalized service model while having global resources and capabilities. Includes McDermott + Bull Interim Leaders and the McDermott + Bull Executive Network. Alex leads</a:t>
            </a:r>
            <a:r>
              <a:rPr lang="en-US" sz="1800" kern="100" spc="2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Canada’s public-sector practice</a:t>
            </a:r>
            <a:r>
              <a:rPr lang="en-US" sz="1800" kern="100" spc="-3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with a particular</a:t>
            </a:r>
            <a:r>
              <a:rPr lang="en-US" sz="1800" kern="100" spc="-25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focus</a:t>
            </a:r>
            <a:r>
              <a:rPr lang="en-US" sz="1800" kern="100" spc="-3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1800" kern="100" spc="-25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post-secondary</a:t>
            </a:r>
            <a:r>
              <a:rPr lang="en-US" sz="1800" kern="100" spc="-25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education,</a:t>
            </a:r>
            <a:r>
              <a:rPr lang="en-US" sz="1800" kern="100" spc="-25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healthcare</a:t>
            </a:r>
            <a:r>
              <a:rPr lang="en-US" sz="1800" kern="100" spc="-25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crown</a:t>
            </a:r>
            <a:r>
              <a:rPr lang="en-US" sz="1800" kern="100" spc="-15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corporation, NPOs, and municipalities. International executive search firm that values a personalized service model while having global resources and capabilities. Includes McDermott + Bull Interim Leaders and the McDermott + Bull Executive Network.</a:t>
            </a:r>
            <a:r>
              <a:rPr lang="en-US" sz="1800" kern="100" spc="2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Alex leads</a:t>
            </a:r>
            <a:r>
              <a:rPr lang="en-US" sz="1800" kern="100" spc="2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Canada’s public-sector practice</a:t>
            </a:r>
            <a:r>
              <a:rPr lang="en-US" sz="1800" kern="100" spc="-3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with a particular</a:t>
            </a:r>
            <a:r>
              <a:rPr lang="en-US" sz="1800" kern="100" spc="-25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focus</a:t>
            </a:r>
            <a:r>
              <a:rPr lang="en-US" sz="1800" kern="100" spc="-3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1800" kern="100" spc="-25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post-secondary</a:t>
            </a:r>
            <a:r>
              <a:rPr lang="en-US" sz="1800" kern="100" spc="-25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education,</a:t>
            </a:r>
            <a:r>
              <a:rPr lang="en-US" sz="1800" kern="100" spc="-25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healthcare</a:t>
            </a:r>
            <a:r>
              <a:rPr lang="en-US" sz="1800" kern="100" spc="-25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crown</a:t>
            </a:r>
            <a:r>
              <a:rPr lang="en-US" sz="1800" kern="100" spc="-15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corporation, NPOs, and municipalities. Business Development &amp; Client Relationship Management: Seasoned partner to decision makers, facilitating a smooth and informed search process.</a:t>
            </a:r>
            <a:r>
              <a:rPr lang="en-US" sz="1800" kern="100" spc="-35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Brings</a:t>
            </a:r>
            <a:r>
              <a:rPr lang="en-US" sz="1800" kern="100" spc="-4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notable</a:t>
            </a:r>
            <a:r>
              <a:rPr lang="en-US" sz="1800" kern="100" spc="-35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expertise</a:t>
            </a:r>
            <a:r>
              <a:rPr lang="en-US" sz="1800" kern="100" spc="-4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1800" kern="100" spc="-3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assessing</a:t>
            </a:r>
            <a:r>
              <a:rPr lang="en-US" sz="1800" kern="100" spc="-4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clients’</a:t>
            </a:r>
            <a:r>
              <a:rPr lang="en-US" sz="1800" kern="100" spc="-4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en-US" sz="1800" kern="100" spc="-35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800" kern="100" spc="-45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candidates’</a:t>
            </a:r>
            <a:r>
              <a:rPr lang="en-US" sz="1800" kern="100" spc="-45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spc="-1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expectations in order to bring alignment. 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Candidate Procurement &amp; Cultivation: Initiates first contact to procure</a:t>
            </a:r>
            <a:r>
              <a:rPr lang="en-US" sz="1800" kern="100" spc="2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candidates and cultivates ongoing relationships with hundreds of local,</a:t>
            </a:r>
            <a:r>
              <a:rPr lang="en-US" sz="1800" kern="100" spc="2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national,</a:t>
            </a:r>
            <a:r>
              <a:rPr lang="en-US" sz="1800" kern="100" spc="-35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800" kern="100" spc="-4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en-US" sz="1800" kern="100" spc="-4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candidates</a:t>
            </a:r>
            <a:r>
              <a:rPr lang="en-US" sz="1800" kern="100" spc="-1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Search Administration: Oversees marketing channels; directs placement of all</a:t>
            </a:r>
            <a:r>
              <a:rPr lang="en-US" sz="1800" kern="100" spc="2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advertising materials within the designated budgets and timeframes.</a:t>
            </a:r>
            <a:r>
              <a:rPr lang="en-US" sz="1800" kern="100" spc="2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Ensures, where necessary,</a:t>
            </a:r>
            <a:r>
              <a:rPr lang="en-US" sz="1800" kern="100" spc="2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advertising adhering to Canadian Federal and Provincial immigration standards (LMIA, PNP etc.). Other</a:t>
            </a:r>
            <a:r>
              <a:rPr lang="en-US" sz="1800" kern="100" spc="-45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spc="-10" dirty="0">
                <a:solidFill>
                  <a:schemeClr val="tx1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Contributions: Appointed to lead McDermott +Bull’s (M+B) North American Diversity, Equity, Inclusion and Belonging (DEIB) committee of eight.  The committee is responsible for ongoing training and the development of learning tools to advance DEIB topics and priorities.</a:t>
            </a:r>
            <a:endParaRPr lang="en-US" sz="1800" kern="100" dirty="0">
              <a:solidFill>
                <a:schemeClr val="tx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53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"/>
          <p:cNvSpPr/>
          <p:nvPr/>
        </p:nvSpPr>
        <p:spPr>
          <a:xfrm rot="10800000">
            <a:off x="34336" y="0"/>
            <a:ext cx="8271135" cy="10287000"/>
          </a:xfrm>
          <a:custGeom>
            <a:avLst/>
            <a:gdLst/>
            <a:ahLst/>
            <a:cxnLst/>
            <a:rect l="l" t="t" r="r" b="b"/>
            <a:pathLst>
              <a:path w="5514090" h="6858000" extrusionOk="0">
                <a:moveTo>
                  <a:pt x="1420687" y="0"/>
                </a:moveTo>
                <a:lnTo>
                  <a:pt x="5514090" y="0"/>
                </a:lnTo>
                <a:lnTo>
                  <a:pt x="5514090" y="6858000"/>
                </a:lnTo>
                <a:lnTo>
                  <a:pt x="1304832" y="6858000"/>
                </a:lnTo>
                <a:lnTo>
                  <a:pt x="1299001" y="6851885"/>
                </a:lnTo>
                <a:cubicBezTo>
                  <a:pt x="491909" y="5963886"/>
                  <a:pt x="0" y="4784268"/>
                  <a:pt x="0" y="3489758"/>
                </a:cubicBezTo>
                <a:cubicBezTo>
                  <a:pt x="0" y="2195249"/>
                  <a:pt x="491909" y="1015631"/>
                  <a:pt x="1299001" y="127632"/>
                </a:cubicBezTo>
                <a:close/>
              </a:path>
            </a:pathLst>
          </a:custGeom>
          <a:solidFill>
            <a:srgbClr val="1831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4" name="Google Shape;244;p7"/>
          <p:cNvSpPr txBox="1">
            <a:spLocks noGrp="1"/>
          </p:cNvSpPr>
          <p:nvPr>
            <p:ph type="title"/>
          </p:nvPr>
        </p:nvSpPr>
        <p:spPr>
          <a:xfrm>
            <a:off x="2443507" y="3811650"/>
            <a:ext cx="3081840" cy="8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346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orbel"/>
              <a:buNone/>
            </a:pPr>
            <a:r>
              <a:rPr lang="en-US" sz="5200" b="1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PROOF READING TOOLS</a:t>
            </a:r>
            <a:endParaRPr lang="en-US" dirty="0"/>
          </a:p>
        </p:txBody>
      </p:sp>
      <p:sp>
        <p:nvSpPr>
          <p:cNvPr id="245" name="Google Shape;245;p7"/>
          <p:cNvSpPr txBox="1"/>
          <p:nvPr/>
        </p:nvSpPr>
        <p:spPr>
          <a:xfrm>
            <a:off x="3892062" y="-89095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7" descr="A logo with blue letters and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49800" y="9410700"/>
            <a:ext cx="650705" cy="6466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7" name="Google Shape;247;p7"/>
          <p:cNvGrpSpPr/>
          <p:nvPr/>
        </p:nvGrpSpPr>
        <p:grpSpPr>
          <a:xfrm>
            <a:off x="9284394" y="1984773"/>
            <a:ext cx="8259509" cy="1307859"/>
            <a:chOff x="9284394" y="2536311"/>
            <a:chExt cx="8259509" cy="1307859"/>
          </a:xfrm>
        </p:grpSpPr>
        <p:sp>
          <p:nvSpPr>
            <p:cNvPr id="248" name="Google Shape;248;p7"/>
            <p:cNvSpPr/>
            <p:nvPr/>
          </p:nvSpPr>
          <p:spPr>
            <a:xfrm>
              <a:off x="9284394" y="2536311"/>
              <a:ext cx="759086" cy="759086"/>
            </a:xfrm>
            <a:prstGeom prst="ellipse">
              <a:avLst/>
            </a:prstGeom>
            <a:solidFill>
              <a:srgbClr val="88B5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7"/>
            <p:cNvSpPr txBox="1"/>
            <p:nvPr/>
          </p:nvSpPr>
          <p:spPr>
            <a:xfrm>
              <a:off x="10213589" y="3059380"/>
              <a:ext cx="7330314" cy="7847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3600" dirty="0">
                  <a:solidFill>
                    <a:srgbClr val="211D1E"/>
                  </a:solidFill>
                  <a:latin typeface="Corbel"/>
                  <a:sym typeface="Corbel"/>
                </a:rPr>
                <a:t> </a:t>
              </a:r>
              <a:r>
                <a:rPr lang="en-US" sz="2800" dirty="0">
                  <a:solidFill>
                    <a:srgbClr val="211D1E"/>
                  </a:solidFill>
                  <a:latin typeface="Corbel"/>
                  <a:sym typeface="Corbel"/>
                </a:rPr>
                <a:t>Spill chuck well knot clutch very thong</a:t>
              </a:r>
              <a:r>
                <a:rPr lang="en-US" sz="3600" dirty="0">
                  <a:solidFill>
                    <a:srgbClr val="211D1E"/>
                  </a:solidFill>
                  <a:latin typeface="Corbel"/>
                  <a:sym typeface="Corbel"/>
                </a:rPr>
                <a:t>.</a:t>
              </a:r>
              <a:endParaRPr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0" name="Google Shape;250;p7"/>
          <p:cNvGrpSpPr/>
          <p:nvPr/>
        </p:nvGrpSpPr>
        <p:grpSpPr>
          <a:xfrm>
            <a:off x="9284394" y="4315491"/>
            <a:ext cx="10442017" cy="2532709"/>
            <a:chOff x="9284394" y="4675487"/>
            <a:chExt cx="10442017" cy="2532709"/>
          </a:xfrm>
        </p:grpSpPr>
        <p:sp>
          <p:nvSpPr>
            <p:cNvPr id="251" name="Google Shape;251;p7"/>
            <p:cNvSpPr/>
            <p:nvPr/>
          </p:nvSpPr>
          <p:spPr>
            <a:xfrm>
              <a:off x="9284394" y="4675487"/>
              <a:ext cx="759086" cy="759086"/>
            </a:xfrm>
            <a:prstGeom prst="ellipse">
              <a:avLst/>
            </a:prstGeom>
            <a:solidFill>
              <a:srgbClr val="88B5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7"/>
            <p:cNvSpPr txBox="1"/>
            <p:nvPr/>
          </p:nvSpPr>
          <p:spPr>
            <a:xfrm>
              <a:off x="10353811" y="5230772"/>
              <a:ext cx="9372600" cy="19774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800" dirty="0">
                  <a:solidFill>
                    <a:srgbClr val="211D1E"/>
                  </a:solidFill>
                  <a:latin typeface="Corbel"/>
                  <a:ea typeface="Corbel"/>
                  <a:cs typeface="Corbel"/>
                  <a:sym typeface="Corbel"/>
                </a:rPr>
                <a:t>W</a:t>
              </a:r>
              <a:r>
                <a:rPr lang="en-US" sz="2800" b="0" i="0" u="none" strike="noStrike" cap="none" dirty="0">
                  <a:solidFill>
                    <a:srgbClr val="211D1E"/>
                  </a:solidFill>
                  <a:latin typeface="Corbel"/>
                  <a:ea typeface="Corbel"/>
                  <a:cs typeface="Corbel"/>
                  <a:sym typeface="Corbel"/>
                </a:rPr>
                <a:t>ill make suggestions </a:t>
              </a:r>
              <a:r>
                <a:rPr lang="en-US" sz="2800" dirty="0">
                  <a:solidFill>
                    <a:srgbClr val="211D1E"/>
                  </a:solidFill>
                  <a:latin typeface="Corbel"/>
                  <a:sym typeface="Corbel"/>
                </a:rPr>
                <a:t>that aren’t always  </a:t>
              </a:r>
            </a:p>
            <a:p>
              <a:pPr marL="0" marR="0" lvl="0" indent="0" algn="l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800" dirty="0">
                  <a:solidFill>
                    <a:srgbClr val="211D1E"/>
                  </a:solidFill>
                  <a:latin typeface="Corbel"/>
                  <a:sym typeface="Corbel"/>
                </a:rPr>
                <a:t>appropriate in context; occasionally struggles with </a:t>
              </a:r>
            </a:p>
            <a:p>
              <a:pPr marL="0" marR="0" lvl="0" indent="0" algn="l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800" dirty="0">
                  <a:solidFill>
                    <a:srgbClr val="211D1E"/>
                  </a:solidFill>
                  <a:latin typeface="Corbel"/>
                  <a:sym typeface="Corbel"/>
                </a:rPr>
                <a:t>sentence structure.</a:t>
              </a:r>
            </a:p>
            <a:p>
              <a:pPr marL="0" marR="0" lvl="0" indent="0" algn="l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3" name="Google Shape;253;p7"/>
          <p:cNvGrpSpPr/>
          <p:nvPr/>
        </p:nvGrpSpPr>
        <p:grpSpPr>
          <a:xfrm>
            <a:off x="9284394" y="7283134"/>
            <a:ext cx="10594353" cy="1268361"/>
            <a:chOff x="9284394" y="6928496"/>
            <a:chExt cx="10594353" cy="1268361"/>
          </a:xfrm>
        </p:grpSpPr>
        <p:sp>
          <p:nvSpPr>
            <p:cNvPr id="254" name="Google Shape;254;p7"/>
            <p:cNvSpPr/>
            <p:nvPr/>
          </p:nvSpPr>
          <p:spPr>
            <a:xfrm>
              <a:off x="9284394" y="6928496"/>
              <a:ext cx="759086" cy="759086"/>
            </a:xfrm>
            <a:prstGeom prst="ellipse">
              <a:avLst/>
            </a:prstGeom>
            <a:solidFill>
              <a:srgbClr val="88B5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7"/>
            <p:cNvSpPr txBox="1"/>
            <p:nvPr/>
          </p:nvSpPr>
          <p:spPr>
            <a:xfrm>
              <a:off x="10506147" y="7565955"/>
              <a:ext cx="9372600" cy="6309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800" b="0" i="0" u="none" strike="noStrike" cap="none" dirty="0">
                  <a:solidFill>
                    <a:srgbClr val="211D1E"/>
                  </a:solidFill>
                  <a:latin typeface="Corbel"/>
                  <a:ea typeface="Corbel"/>
                  <a:cs typeface="Corbel"/>
                  <a:sym typeface="Corbel"/>
                </a:rPr>
                <a:t>Have </a:t>
              </a:r>
              <a:r>
                <a:rPr lang="en-US" sz="2800" dirty="0">
                  <a:solidFill>
                    <a:srgbClr val="211D1E"/>
                  </a:solidFill>
                  <a:latin typeface="Corbel"/>
                  <a:ea typeface="Corbel"/>
                  <a:cs typeface="Corbel"/>
                  <a:sym typeface="Corbel"/>
                </a:rPr>
                <a:t>your resume</a:t>
              </a:r>
              <a:r>
                <a:rPr lang="en-US" sz="2800" b="0" i="0" u="none" strike="noStrike" cap="none" dirty="0">
                  <a:solidFill>
                    <a:srgbClr val="211D1E"/>
                  </a:solidFill>
                  <a:latin typeface="Corbel"/>
                  <a:ea typeface="Corbel"/>
                  <a:cs typeface="Corbel"/>
                  <a:sym typeface="Corbel"/>
                </a:rPr>
                <a:t> read by at least 2 people.</a:t>
              </a:r>
              <a:endParaRPr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DC3454F-F399-3364-2F11-6A453BE1BD52}"/>
              </a:ext>
            </a:extLst>
          </p:cNvPr>
          <p:cNvSpPr txBox="1"/>
          <p:nvPr/>
        </p:nvSpPr>
        <p:spPr>
          <a:xfrm>
            <a:off x="10213589" y="1904246"/>
            <a:ext cx="3310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183159"/>
                </a:solidFill>
                <a:latin typeface="Corbel" panose="020B0503020204020204" pitchFamily="34" charset="0"/>
              </a:rPr>
              <a:t>SPELL CHECK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AA0A1F-6D1B-D5EF-27E7-8BE618B899D1}"/>
              </a:ext>
            </a:extLst>
          </p:cNvPr>
          <p:cNvSpPr txBox="1"/>
          <p:nvPr/>
        </p:nvSpPr>
        <p:spPr>
          <a:xfrm>
            <a:off x="10353811" y="4315491"/>
            <a:ext cx="3294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0" u="none" strike="noStrike" cap="none" dirty="0">
                <a:solidFill>
                  <a:srgbClr val="183159"/>
                </a:solidFill>
                <a:latin typeface="Corbel"/>
                <a:ea typeface="Corbel"/>
                <a:cs typeface="Corbel"/>
                <a:sym typeface="Corbel"/>
              </a:rPr>
              <a:t>GRAMMARLY</a:t>
            </a:r>
            <a:endParaRPr lang="en-US" sz="4000" b="1" dirty="0">
              <a:solidFill>
                <a:srgbClr val="18315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7037BE-1B49-9727-6D6D-A69ABB8EE7DA}"/>
              </a:ext>
            </a:extLst>
          </p:cNvPr>
          <p:cNvSpPr txBox="1"/>
          <p:nvPr/>
        </p:nvSpPr>
        <p:spPr>
          <a:xfrm>
            <a:off x="10506147" y="7283134"/>
            <a:ext cx="3188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183159"/>
                </a:solidFill>
                <a:latin typeface="Corbel" panose="020B0503020204020204" pitchFamily="34" charset="0"/>
              </a:rPr>
              <a:t>THE HUMAN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/>
          <p:nvPr/>
        </p:nvSpPr>
        <p:spPr>
          <a:xfrm rot="10800000">
            <a:off x="0" y="0"/>
            <a:ext cx="7343254" cy="10287000"/>
          </a:xfrm>
          <a:custGeom>
            <a:avLst/>
            <a:gdLst/>
            <a:ahLst/>
            <a:cxnLst/>
            <a:rect l="l" t="t" r="r" b="b"/>
            <a:pathLst>
              <a:path w="5514090" h="6858000" extrusionOk="0">
                <a:moveTo>
                  <a:pt x="1420687" y="0"/>
                </a:moveTo>
                <a:lnTo>
                  <a:pt x="5514090" y="0"/>
                </a:lnTo>
                <a:lnTo>
                  <a:pt x="5514090" y="6858000"/>
                </a:lnTo>
                <a:lnTo>
                  <a:pt x="1304832" y="6858000"/>
                </a:lnTo>
                <a:lnTo>
                  <a:pt x="1299001" y="6851885"/>
                </a:lnTo>
                <a:cubicBezTo>
                  <a:pt x="491909" y="5963886"/>
                  <a:pt x="0" y="4784268"/>
                  <a:pt x="0" y="3489758"/>
                </a:cubicBezTo>
                <a:cubicBezTo>
                  <a:pt x="0" y="2195249"/>
                  <a:pt x="491909" y="1015631"/>
                  <a:pt x="1299001" y="127632"/>
                </a:cubicBezTo>
                <a:close/>
              </a:path>
            </a:pathLst>
          </a:custGeom>
          <a:solidFill>
            <a:srgbClr val="1831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11608563" y="4704920"/>
            <a:ext cx="53572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"/>
          <p:cNvSpPr txBox="1">
            <a:spLocks noGrp="1"/>
          </p:cNvSpPr>
          <p:nvPr>
            <p:ph type="title"/>
          </p:nvPr>
        </p:nvSpPr>
        <p:spPr>
          <a:xfrm>
            <a:off x="569099" y="4075950"/>
            <a:ext cx="6281100" cy="21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orbel"/>
              <a:buNone/>
            </a:pPr>
            <a:r>
              <a:rPr lang="en-US" sz="5200" b="1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HOW TO WRITE A RESUME</a:t>
            </a:r>
            <a:endParaRPr lang="en-US" dirty="0"/>
          </a:p>
        </p:txBody>
      </p:sp>
      <p:sp>
        <p:nvSpPr>
          <p:cNvPr id="156" name="Google Shape;156;p2"/>
          <p:cNvSpPr txBox="1"/>
          <p:nvPr/>
        </p:nvSpPr>
        <p:spPr>
          <a:xfrm>
            <a:off x="3892062" y="-89095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2" descr="A logo with blue letters and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49800" y="9410700"/>
            <a:ext cx="650705" cy="646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6"/>
          <p:cNvSpPr/>
          <p:nvPr/>
        </p:nvSpPr>
        <p:spPr>
          <a:xfrm rot="-5400000">
            <a:off x="7677150" y="-7677150"/>
            <a:ext cx="2933700" cy="18288000"/>
          </a:xfrm>
          <a:custGeom>
            <a:avLst/>
            <a:gdLst/>
            <a:ahLst/>
            <a:cxnLst/>
            <a:rect l="l" t="t" r="r" b="b"/>
            <a:pathLst>
              <a:path w="5514090" h="6858000" extrusionOk="0">
                <a:moveTo>
                  <a:pt x="1420687" y="0"/>
                </a:moveTo>
                <a:lnTo>
                  <a:pt x="5514090" y="0"/>
                </a:lnTo>
                <a:lnTo>
                  <a:pt x="5514090" y="6858000"/>
                </a:lnTo>
                <a:lnTo>
                  <a:pt x="1304832" y="6858000"/>
                </a:lnTo>
                <a:lnTo>
                  <a:pt x="1299001" y="6851885"/>
                </a:lnTo>
                <a:cubicBezTo>
                  <a:pt x="491909" y="5963886"/>
                  <a:pt x="0" y="4784268"/>
                  <a:pt x="0" y="3489758"/>
                </a:cubicBezTo>
                <a:cubicBezTo>
                  <a:pt x="0" y="2195249"/>
                  <a:pt x="491909" y="1015631"/>
                  <a:pt x="1299001" y="127632"/>
                </a:cubicBezTo>
                <a:close/>
              </a:path>
            </a:pathLst>
          </a:custGeom>
          <a:solidFill>
            <a:srgbClr val="1831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4" name="Google Shape;234;p46"/>
          <p:cNvSpPr txBox="1"/>
          <p:nvPr/>
        </p:nvSpPr>
        <p:spPr>
          <a:xfrm>
            <a:off x="3892062" y="-89095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46" descr="A logo with blue letters and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49800" y="9410700"/>
            <a:ext cx="650705" cy="64666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46"/>
          <p:cNvSpPr txBox="1">
            <a:spLocks noGrp="1"/>
          </p:cNvSpPr>
          <p:nvPr>
            <p:ph type="title"/>
          </p:nvPr>
        </p:nvSpPr>
        <p:spPr>
          <a:xfrm>
            <a:off x="2160302" y="921146"/>
            <a:ext cx="14397362" cy="8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346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orbel"/>
              <a:buNone/>
            </a:pPr>
            <a:r>
              <a:rPr lang="en-US" sz="5200" b="1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CONSIDER A RESUME WRITING SERVICE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8B203C-7BE5-4765-C69C-8CCFC5872354}"/>
              </a:ext>
            </a:extLst>
          </p:cNvPr>
          <p:cNvSpPr txBox="1"/>
          <p:nvPr/>
        </p:nvSpPr>
        <p:spPr>
          <a:xfrm>
            <a:off x="1" y="8719523"/>
            <a:ext cx="1828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rbel" panose="020B0503020204020204" pitchFamily="34" charset="0"/>
              </a:rPr>
              <a:t>https://www.junipercareerservices.ca/</a:t>
            </a:r>
          </a:p>
        </p:txBody>
      </p:sp>
      <p:pic>
        <p:nvPicPr>
          <p:cNvPr id="3" name="Picture 2" descr="A logo with blue berries on a black background&#10;&#10;Description automatically generated">
            <a:extLst>
              <a:ext uri="{FF2B5EF4-FFF2-40B4-BE49-F238E27FC236}">
                <a16:creationId xmlns:a16="http://schemas.microsoft.com/office/drawing/2014/main" id="{2AAF48F2-A7D1-1D9A-750A-54B48A94B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402" y="1050879"/>
            <a:ext cx="15473729" cy="923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19069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"/>
          <p:cNvSpPr/>
          <p:nvPr/>
        </p:nvSpPr>
        <p:spPr>
          <a:xfrm rot="10800000">
            <a:off x="0" y="0"/>
            <a:ext cx="8271135" cy="10287000"/>
          </a:xfrm>
          <a:custGeom>
            <a:avLst/>
            <a:gdLst/>
            <a:ahLst/>
            <a:cxnLst/>
            <a:rect l="l" t="t" r="r" b="b"/>
            <a:pathLst>
              <a:path w="5514090" h="6858000" extrusionOk="0">
                <a:moveTo>
                  <a:pt x="1420687" y="0"/>
                </a:moveTo>
                <a:lnTo>
                  <a:pt x="5514090" y="0"/>
                </a:lnTo>
                <a:lnTo>
                  <a:pt x="5514090" y="6858000"/>
                </a:lnTo>
                <a:lnTo>
                  <a:pt x="1304832" y="6858000"/>
                </a:lnTo>
                <a:lnTo>
                  <a:pt x="1299001" y="6851885"/>
                </a:lnTo>
                <a:cubicBezTo>
                  <a:pt x="491909" y="5963886"/>
                  <a:pt x="0" y="4784268"/>
                  <a:pt x="0" y="3489758"/>
                </a:cubicBezTo>
                <a:cubicBezTo>
                  <a:pt x="0" y="2195249"/>
                  <a:pt x="491909" y="1015631"/>
                  <a:pt x="1299001" y="127632"/>
                </a:cubicBezTo>
                <a:close/>
              </a:path>
            </a:pathLst>
          </a:custGeom>
          <a:solidFill>
            <a:srgbClr val="1831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4" name="Google Shape;244;p7"/>
          <p:cNvSpPr txBox="1">
            <a:spLocks noGrp="1"/>
          </p:cNvSpPr>
          <p:nvPr>
            <p:ph type="title"/>
          </p:nvPr>
        </p:nvSpPr>
        <p:spPr>
          <a:xfrm>
            <a:off x="1143000" y="4285716"/>
            <a:ext cx="6281057" cy="8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346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orbel"/>
              <a:buNone/>
            </a:pPr>
            <a:r>
              <a:rPr lang="en-US" sz="5200" b="1" dirty="0">
                <a:solidFill>
                  <a:schemeClr val="lt1"/>
                </a:solidFill>
                <a:latin typeface="Corbel"/>
                <a:sym typeface="Corbel"/>
              </a:rPr>
              <a:t>SAMPLE ONE-PAGE RESUME</a:t>
            </a:r>
            <a:endParaRPr dirty="0"/>
          </a:p>
        </p:txBody>
      </p:sp>
      <p:sp>
        <p:nvSpPr>
          <p:cNvPr id="245" name="Google Shape;245;p7"/>
          <p:cNvSpPr txBox="1"/>
          <p:nvPr/>
        </p:nvSpPr>
        <p:spPr>
          <a:xfrm>
            <a:off x="3892062" y="-89095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7" descr="A logo with blue letters and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49800" y="9410700"/>
            <a:ext cx="650705" cy="646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44B9CA2-B0BF-6E6D-51BB-97D42D40F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3989" y="227563"/>
            <a:ext cx="7620000" cy="982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88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"/>
          <p:cNvSpPr/>
          <p:nvPr/>
        </p:nvSpPr>
        <p:spPr>
          <a:xfrm rot="10800000">
            <a:off x="0" y="0"/>
            <a:ext cx="8271135" cy="10287000"/>
          </a:xfrm>
          <a:custGeom>
            <a:avLst/>
            <a:gdLst/>
            <a:ahLst/>
            <a:cxnLst/>
            <a:rect l="l" t="t" r="r" b="b"/>
            <a:pathLst>
              <a:path w="5514090" h="6858000" extrusionOk="0">
                <a:moveTo>
                  <a:pt x="1420687" y="0"/>
                </a:moveTo>
                <a:lnTo>
                  <a:pt x="5514090" y="0"/>
                </a:lnTo>
                <a:lnTo>
                  <a:pt x="5514090" y="6858000"/>
                </a:lnTo>
                <a:lnTo>
                  <a:pt x="1304832" y="6858000"/>
                </a:lnTo>
                <a:lnTo>
                  <a:pt x="1299001" y="6851885"/>
                </a:lnTo>
                <a:cubicBezTo>
                  <a:pt x="491909" y="5963886"/>
                  <a:pt x="0" y="4784268"/>
                  <a:pt x="0" y="3489758"/>
                </a:cubicBezTo>
                <a:cubicBezTo>
                  <a:pt x="0" y="2195249"/>
                  <a:pt x="491909" y="1015631"/>
                  <a:pt x="1299001" y="127632"/>
                </a:cubicBezTo>
                <a:close/>
              </a:path>
            </a:pathLst>
          </a:custGeom>
          <a:solidFill>
            <a:srgbClr val="1831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4" name="Google Shape;244;p7"/>
          <p:cNvSpPr txBox="1">
            <a:spLocks noGrp="1"/>
          </p:cNvSpPr>
          <p:nvPr>
            <p:ph type="title"/>
          </p:nvPr>
        </p:nvSpPr>
        <p:spPr>
          <a:xfrm>
            <a:off x="1143000" y="4285716"/>
            <a:ext cx="6281057" cy="8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346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orbel"/>
              <a:buNone/>
            </a:pPr>
            <a:r>
              <a:rPr lang="en-US" sz="5200" b="1" dirty="0">
                <a:solidFill>
                  <a:schemeClr val="lt1"/>
                </a:solidFill>
                <a:latin typeface="Corbel"/>
                <a:sym typeface="Corbel"/>
              </a:rPr>
              <a:t>SAMPLE ONE-PAGE RESUME</a:t>
            </a:r>
            <a:endParaRPr dirty="0"/>
          </a:p>
        </p:txBody>
      </p:sp>
      <p:sp>
        <p:nvSpPr>
          <p:cNvPr id="245" name="Google Shape;245;p7"/>
          <p:cNvSpPr txBox="1"/>
          <p:nvPr/>
        </p:nvSpPr>
        <p:spPr>
          <a:xfrm>
            <a:off x="3892062" y="-89095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7" descr="A logo with blue letters and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49800" y="9410700"/>
            <a:ext cx="650705" cy="646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C8A7753E-AB3F-2BA3-5535-EE5F2DD92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4723" y="0"/>
            <a:ext cx="7267472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74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"/>
          <p:cNvSpPr/>
          <p:nvPr/>
        </p:nvSpPr>
        <p:spPr>
          <a:xfrm rot="10800000">
            <a:off x="0" y="0"/>
            <a:ext cx="8271135" cy="10287000"/>
          </a:xfrm>
          <a:custGeom>
            <a:avLst/>
            <a:gdLst/>
            <a:ahLst/>
            <a:cxnLst/>
            <a:rect l="l" t="t" r="r" b="b"/>
            <a:pathLst>
              <a:path w="5514090" h="6858000" extrusionOk="0">
                <a:moveTo>
                  <a:pt x="1420687" y="0"/>
                </a:moveTo>
                <a:lnTo>
                  <a:pt x="5514090" y="0"/>
                </a:lnTo>
                <a:lnTo>
                  <a:pt x="5514090" y="6858000"/>
                </a:lnTo>
                <a:lnTo>
                  <a:pt x="1304832" y="6858000"/>
                </a:lnTo>
                <a:lnTo>
                  <a:pt x="1299001" y="6851885"/>
                </a:lnTo>
                <a:cubicBezTo>
                  <a:pt x="491909" y="5963886"/>
                  <a:pt x="0" y="4784268"/>
                  <a:pt x="0" y="3489758"/>
                </a:cubicBezTo>
                <a:cubicBezTo>
                  <a:pt x="0" y="2195249"/>
                  <a:pt x="491909" y="1015631"/>
                  <a:pt x="1299001" y="127632"/>
                </a:cubicBezTo>
                <a:close/>
              </a:path>
            </a:pathLst>
          </a:custGeom>
          <a:solidFill>
            <a:srgbClr val="1831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4" name="Google Shape;244;p7"/>
          <p:cNvSpPr txBox="1">
            <a:spLocks noGrp="1"/>
          </p:cNvSpPr>
          <p:nvPr>
            <p:ph type="title"/>
          </p:nvPr>
        </p:nvSpPr>
        <p:spPr>
          <a:xfrm>
            <a:off x="1143000" y="4285716"/>
            <a:ext cx="6281057" cy="8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346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orbel"/>
              <a:buNone/>
            </a:pPr>
            <a:r>
              <a:rPr lang="en-US" sz="5200" b="1" dirty="0">
                <a:solidFill>
                  <a:schemeClr val="lt1"/>
                </a:solidFill>
                <a:latin typeface="Corbel"/>
                <a:sym typeface="Corbel"/>
              </a:rPr>
              <a:t>SAMPLE ONE-PAGE RESUME</a:t>
            </a:r>
            <a:endParaRPr dirty="0"/>
          </a:p>
        </p:txBody>
      </p:sp>
      <p:sp>
        <p:nvSpPr>
          <p:cNvPr id="245" name="Google Shape;245;p7"/>
          <p:cNvSpPr txBox="1"/>
          <p:nvPr/>
        </p:nvSpPr>
        <p:spPr>
          <a:xfrm>
            <a:off x="3892062" y="-89095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7" descr="A logo with blue letters and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49800" y="9410700"/>
            <a:ext cx="650705" cy="646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white and black cv with red text&#10;&#10;Description automatically generated">
            <a:extLst>
              <a:ext uri="{FF2B5EF4-FFF2-40B4-BE49-F238E27FC236}">
                <a16:creationId xmlns:a16="http://schemas.microsoft.com/office/drawing/2014/main" id="{6E00308D-78DA-047D-C7F3-B2930FEC1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0882" y="228600"/>
            <a:ext cx="7620000" cy="982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29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"/>
          <p:cNvSpPr/>
          <p:nvPr/>
        </p:nvSpPr>
        <p:spPr>
          <a:xfrm rot="10800000">
            <a:off x="0" y="0"/>
            <a:ext cx="8271135" cy="10287000"/>
          </a:xfrm>
          <a:custGeom>
            <a:avLst/>
            <a:gdLst/>
            <a:ahLst/>
            <a:cxnLst/>
            <a:rect l="l" t="t" r="r" b="b"/>
            <a:pathLst>
              <a:path w="5514090" h="6858000" extrusionOk="0">
                <a:moveTo>
                  <a:pt x="1420687" y="0"/>
                </a:moveTo>
                <a:lnTo>
                  <a:pt x="5514090" y="0"/>
                </a:lnTo>
                <a:lnTo>
                  <a:pt x="5514090" y="6858000"/>
                </a:lnTo>
                <a:lnTo>
                  <a:pt x="1304832" y="6858000"/>
                </a:lnTo>
                <a:lnTo>
                  <a:pt x="1299001" y="6851885"/>
                </a:lnTo>
                <a:cubicBezTo>
                  <a:pt x="491909" y="5963886"/>
                  <a:pt x="0" y="4784268"/>
                  <a:pt x="0" y="3489758"/>
                </a:cubicBezTo>
                <a:cubicBezTo>
                  <a:pt x="0" y="2195249"/>
                  <a:pt x="491909" y="1015631"/>
                  <a:pt x="1299001" y="127632"/>
                </a:cubicBezTo>
                <a:close/>
              </a:path>
            </a:pathLst>
          </a:custGeom>
          <a:solidFill>
            <a:srgbClr val="1831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4" name="Google Shape;244;p7"/>
          <p:cNvSpPr txBox="1">
            <a:spLocks noGrp="1"/>
          </p:cNvSpPr>
          <p:nvPr>
            <p:ph type="title"/>
          </p:nvPr>
        </p:nvSpPr>
        <p:spPr>
          <a:xfrm>
            <a:off x="1143000" y="4285716"/>
            <a:ext cx="6281057" cy="8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346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orbel"/>
              <a:buNone/>
            </a:pPr>
            <a:r>
              <a:rPr lang="en-US" sz="5200" b="1" dirty="0">
                <a:solidFill>
                  <a:schemeClr val="lt1"/>
                </a:solidFill>
                <a:latin typeface="Corbel"/>
                <a:sym typeface="Corbel"/>
              </a:rPr>
              <a:t>SAMPLE ONE-PAGE RESUME</a:t>
            </a:r>
            <a:endParaRPr dirty="0"/>
          </a:p>
        </p:txBody>
      </p:sp>
      <p:sp>
        <p:nvSpPr>
          <p:cNvPr id="245" name="Google Shape;245;p7"/>
          <p:cNvSpPr txBox="1"/>
          <p:nvPr/>
        </p:nvSpPr>
        <p:spPr>
          <a:xfrm>
            <a:off x="3892062" y="-89095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7" descr="A logo with blue letters and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49800" y="9410700"/>
            <a:ext cx="650705" cy="646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ack and white cv with white text&#10;&#10;Description automatically generated">
            <a:extLst>
              <a:ext uri="{FF2B5EF4-FFF2-40B4-BE49-F238E27FC236}">
                <a16:creationId xmlns:a16="http://schemas.microsoft.com/office/drawing/2014/main" id="{A135FD55-FC93-8025-496D-7D33CBC9C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4136" y="227563"/>
            <a:ext cx="7620000" cy="982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25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6"/>
          <p:cNvSpPr/>
          <p:nvPr/>
        </p:nvSpPr>
        <p:spPr>
          <a:xfrm rot="-5400000">
            <a:off x="7677150" y="-7677150"/>
            <a:ext cx="2933700" cy="18288000"/>
          </a:xfrm>
          <a:custGeom>
            <a:avLst/>
            <a:gdLst/>
            <a:ahLst/>
            <a:cxnLst/>
            <a:rect l="l" t="t" r="r" b="b"/>
            <a:pathLst>
              <a:path w="5514090" h="6858000" extrusionOk="0">
                <a:moveTo>
                  <a:pt x="1420687" y="0"/>
                </a:moveTo>
                <a:lnTo>
                  <a:pt x="5514090" y="0"/>
                </a:lnTo>
                <a:lnTo>
                  <a:pt x="5514090" y="6858000"/>
                </a:lnTo>
                <a:lnTo>
                  <a:pt x="1304832" y="6858000"/>
                </a:lnTo>
                <a:lnTo>
                  <a:pt x="1299001" y="6851885"/>
                </a:lnTo>
                <a:cubicBezTo>
                  <a:pt x="491909" y="5963886"/>
                  <a:pt x="0" y="4784268"/>
                  <a:pt x="0" y="3489758"/>
                </a:cubicBezTo>
                <a:cubicBezTo>
                  <a:pt x="0" y="2195249"/>
                  <a:pt x="491909" y="1015631"/>
                  <a:pt x="1299001" y="127632"/>
                </a:cubicBezTo>
                <a:close/>
              </a:path>
            </a:pathLst>
          </a:custGeom>
          <a:solidFill>
            <a:srgbClr val="1831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4" name="Google Shape;234;p46"/>
          <p:cNvSpPr txBox="1"/>
          <p:nvPr/>
        </p:nvSpPr>
        <p:spPr>
          <a:xfrm>
            <a:off x="3892062" y="-89095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46" descr="A logo with blue letters and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49800" y="9410700"/>
            <a:ext cx="650705" cy="6466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D978A8E-0E56-854D-49D9-DF496F260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529" y="605118"/>
            <a:ext cx="7328647" cy="1841676"/>
          </a:xfrm>
        </p:spPr>
        <p:txBody>
          <a:bodyPr>
            <a:normAutofit fontScale="90000"/>
          </a:bodyPr>
          <a:lstStyle/>
          <a:p>
            <a:pPr>
              <a:lnSpc>
                <a:spcPct val="114000"/>
              </a:lnSpc>
            </a:pPr>
            <a:r>
              <a:rPr lang="en-US" sz="5200" b="1" dirty="0">
                <a:solidFill>
                  <a:schemeClr val="bg1"/>
                </a:solidFill>
                <a:latin typeface="Corbel" panose="020B0503020204020204" pitchFamily="34" charset="0"/>
              </a:rPr>
              <a:t> THREE-PAGE RESUME SAMPLE</a:t>
            </a:r>
          </a:p>
        </p:txBody>
      </p:sp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BCF02226-8E73-4E79-0891-3B96FDAA1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95" y="2933696"/>
            <a:ext cx="5685544" cy="7353304"/>
          </a:xfrm>
          <a:prstGeom prst="rect">
            <a:avLst/>
          </a:prstGeom>
        </p:spPr>
      </p:pic>
      <p:pic>
        <p:nvPicPr>
          <p:cNvPr id="8" name="Picture 7" descr="A close-up of a document&#10;&#10;Description automatically generated">
            <a:extLst>
              <a:ext uri="{FF2B5EF4-FFF2-40B4-BE49-F238E27FC236}">
                <a16:creationId xmlns:a16="http://schemas.microsoft.com/office/drawing/2014/main" id="{53C0A570-C6AF-E37E-828C-29648AD19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4979" y="2933696"/>
            <a:ext cx="5685540" cy="7353299"/>
          </a:xfrm>
          <a:prstGeom prst="rect">
            <a:avLst/>
          </a:prstGeom>
        </p:spPr>
      </p:pic>
      <p:pic>
        <p:nvPicPr>
          <p:cNvPr id="11" name="Picture 10" descr="A close-up of a document&#10;&#10;Description automatically generated">
            <a:extLst>
              <a:ext uri="{FF2B5EF4-FFF2-40B4-BE49-F238E27FC236}">
                <a16:creationId xmlns:a16="http://schemas.microsoft.com/office/drawing/2014/main" id="{15BC059F-7857-EF8F-D8E1-5BE0515143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14965" y="2933697"/>
            <a:ext cx="5685540" cy="735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4150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6"/>
          <p:cNvSpPr/>
          <p:nvPr/>
        </p:nvSpPr>
        <p:spPr>
          <a:xfrm rot="-5400000">
            <a:off x="7677150" y="-7677150"/>
            <a:ext cx="2933700" cy="18288000"/>
          </a:xfrm>
          <a:custGeom>
            <a:avLst/>
            <a:gdLst/>
            <a:ahLst/>
            <a:cxnLst/>
            <a:rect l="l" t="t" r="r" b="b"/>
            <a:pathLst>
              <a:path w="5514090" h="6858000" extrusionOk="0">
                <a:moveTo>
                  <a:pt x="1420687" y="0"/>
                </a:moveTo>
                <a:lnTo>
                  <a:pt x="5514090" y="0"/>
                </a:lnTo>
                <a:lnTo>
                  <a:pt x="5514090" y="6858000"/>
                </a:lnTo>
                <a:lnTo>
                  <a:pt x="1304832" y="6858000"/>
                </a:lnTo>
                <a:lnTo>
                  <a:pt x="1299001" y="6851885"/>
                </a:lnTo>
                <a:cubicBezTo>
                  <a:pt x="491909" y="5963886"/>
                  <a:pt x="0" y="4784268"/>
                  <a:pt x="0" y="3489758"/>
                </a:cubicBezTo>
                <a:cubicBezTo>
                  <a:pt x="0" y="2195249"/>
                  <a:pt x="491909" y="1015631"/>
                  <a:pt x="1299001" y="127632"/>
                </a:cubicBezTo>
                <a:close/>
              </a:path>
            </a:pathLst>
          </a:custGeom>
          <a:solidFill>
            <a:srgbClr val="1831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4" name="Google Shape;234;p46"/>
          <p:cNvSpPr txBox="1"/>
          <p:nvPr/>
        </p:nvSpPr>
        <p:spPr>
          <a:xfrm>
            <a:off x="3892062" y="-89095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46" descr="A logo with blue letters and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49800" y="9410700"/>
            <a:ext cx="650705" cy="6466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D978A8E-0E56-854D-49D9-DF496F260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529" y="605118"/>
            <a:ext cx="7328647" cy="1841676"/>
          </a:xfrm>
        </p:spPr>
        <p:txBody>
          <a:bodyPr>
            <a:normAutofit fontScale="90000"/>
          </a:bodyPr>
          <a:lstStyle/>
          <a:p>
            <a:pPr>
              <a:lnSpc>
                <a:spcPct val="114000"/>
              </a:lnSpc>
            </a:pPr>
            <a:r>
              <a:rPr lang="en-US" sz="5200" b="1" dirty="0">
                <a:solidFill>
                  <a:schemeClr val="bg1"/>
                </a:solidFill>
                <a:latin typeface="Corbel" panose="020B0503020204020204" pitchFamily="34" charset="0"/>
              </a:rPr>
              <a:t> THREE-PAGE RESUME SAMPLE</a:t>
            </a:r>
          </a:p>
        </p:txBody>
      </p:sp>
      <p:pic>
        <p:nvPicPr>
          <p:cNvPr id="5" name="Picture 4" descr="A close-up of a document&#10;&#10;Description automatically generated">
            <a:extLst>
              <a:ext uri="{FF2B5EF4-FFF2-40B4-BE49-F238E27FC236}">
                <a16:creationId xmlns:a16="http://schemas.microsoft.com/office/drawing/2014/main" id="{40BA0E29-D7F5-0597-5BC4-BA3794A31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126" y="2933701"/>
            <a:ext cx="5685540" cy="7353299"/>
          </a:xfrm>
          <a:prstGeom prst="rect">
            <a:avLst/>
          </a:prstGeom>
        </p:spPr>
      </p:pic>
      <p:pic>
        <p:nvPicPr>
          <p:cNvPr id="7" name="Picture 6" descr="A close-up of a document&#10;&#10;Description automatically generated">
            <a:extLst>
              <a:ext uri="{FF2B5EF4-FFF2-40B4-BE49-F238E27FC236}">
                <a16:creationId xmlns:a16="http://schemas.microsoft.com/office/drawing/2014/main" id="{BD7438A2-3768-E6A8-08C7-B48E0D1C59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4291" y="2933700"/>
            <a:ext cx="5685541" cy="7353300"/>
          </a:xfrm>
          <a:prstGeom prst="rect">
            <a:avLst/>
          </a:prstGeom>
        </p:spPr>
      </p:pic>
      <p:pic>
        <p:nvPicPr>
          <p:cNvPr id="10" name="Picture 9" descr="A close-up of a medical research paper&#10;&#10;Description automatically generated">
            <a:extLst>
              <a:ext uri="{FF2B5EF4-FFF2-40B4-BE49-F238E27FC236}">
                <a16:creationId xmlns:a16="http://schemas.microsoft.com/office/drawing/2014/main" id="{1FB63180-411A-4FFA-66C7-50A59763F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09671" y="2933699"/>
            <a:ext cx="5685542" cy="735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39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6"/>
          <p:cNvSpPr/>
          <p:nvPr/>
        </p:nvSpPr>
        <p:spPr>
          <a:xfrm rot="-5400000">
            <a:off x="7677150" y="-7677150"/>
            <a:ext cx="2933700" cy="18288000"/>
          </a:xfrm>
          <a:custGeom>
            <a:avLst/>
            <a:gdLst/>
            <a:ahLst/>
            <a:cxnLst/>
            <a:rect l="l" t="t" r="r" b="b"/>
            <a:pathLst>
              <a:path w="5514090" h="6858000" extrusionOk="0">
                <a:moveTo>
                  <a:pt x="1420687" y="0"/>
                </a:moveTo>
                <a:lnTo>
                  <a:pt x="5514090" y="0"/>
                </a:lnTo>
                <a:lnTo>
                  <a:pt x="5514090" y="6858000"/>
                </a:lnTo>
                <a:lnTo>
                  <a:pt x="1304832" y="6858000"/>
                </a:lnTo>
                <a:lnTo>
                  <a:pt x="1299001" y="6851885"/>
                </a:lnTo>
                <a:cubicBezTo>
                  <a:pt x="491909" y="5963886"/>
                  <a:pt x="0" y="4784268"/>
                  <a:pt x="0" y="3489758"/>
                </a:cubicBezTo>
                <a:cubicBezTo>
                  <a:pt x="0" y="2195249"/>
                  <a:pt x="491909" y="1015631"/>
                  <a:pt x="1299001" y="127632"/>
                </a:cubicBezTo>
                <a:close/>
              </a:path>
            </a:pathLst>
          </a:custGeom>
          <a:solidFill>
            <a:srgbClr val="1831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4" name="Google Shape;234;p46"/>
          <p:cNvSpPr txBox="1"/>
          <p:nvPr/>
        </p:nvSpPr>
        <p:spPr>
          <a:xfrm>
            <a:off x="3892062" y="-89095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46" descr="A logo with blue letters and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49800" y="9410700"/>
            <a:ext cx="650705" cy="6466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D978A8E-0E56-854D-49D9-DF496F260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2576" y="860612"/>
            <a:ext cx="4202847" cy="1841676"/>
          </a:xfrm>
        </p:spPr>
        <p:txBody>
          <a:bodyPr>
            <a:normAutofit/>
          </a:bodyPr>
          <a:lstStyle/>
          <a:p>
            <a:r>
              <a:rPr lang="en-US" sz="5200" b="1" dirty="0">
                <a:solidFill>
                  <a:schemeClr val="bg1"/>
                </a:solidFill>
                <a:latin typeface="Corbel" panose="020B0503020204020204" pitchFamily="34" charset="0"/>
              </a:rPr>
              <a:t>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BC8E65-7CE1-F58E-74B9-D644CE893867}"/>
              </a:ext>
            </a:extLst>
          </p:cNvPr>
          <p:cNvSpPr txBox="1"/>
          <p:nvPr/>
        </p:nvSpPr>
        <p:spPr>
          <a:xfrm>
            <a:off x="0" y="4142046"/>
            <a:ext cx="1828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rbel" panose="020B0503020204020204" pitchFamily="34" charset="0"/>
                <a:hlinkClick r:id="rId4" tooltip="https://www.distinctiveweb.com/project-examples/pharma-biotech-resume-example/"/>
              </a:rPr>
              <a:t>https://www.distinctiveweb.com/project-examples/pharma-biotech-resume-example/</a:t>
            </a:r>
            <a:endParaRPr lang="en-US" sz="3200" dirty="0">
              <a:latin typeface="Corbel" panose="020B05030202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D2E864-357F-2522-8A90-382C7FEEC715}"/>
              </a:ext>
            </a:extLst>
          </p:cNvPr>
          <p:cNvSpPr txBox="1"/>
          <p:nvPr/>
        </p:nvSpPr>
        <p:spPr>
          <a:xfrm flipH="1">
            <a:off x="0" y="5897286"/>
            <a:ext cx="1828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rbel" panose="020B0503020204020204" pitchFamily="34" charset="0"/>
                <a:hlinkClick r:id="rId5" tooltip="https://www.resumebuilder.com/resume-examples/phd-for-industry-and-non-academic-jobs/"/>
              </a:rPr>
              <a:t>https://www.resumebuilder.com/resume-examples/phd-for-industry-and-non-academic-jobs</a:t>
            </a:r>
            <a:r>
              <a:rPr lang="en-US" sz="3200" dirty="0">
                <a:hlinkClick r:id="rId5" tooltip="https://www.resumebuilder.com/resume-examples/phd-for-industry-and-non-academic-jobs/"/>
              </a:rPr>
              <a:t>/</a:t>
            </a:r>
            <a:r>
              <a:rPr lang="en-US" sz="32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A8CF50-3B12-7305-1C09-D5F6D2B9DE26}"/>
              </a:ext>
            </a:extLst>
          </p:cNvPr>
          <p:cNvSpPr txBox="1"/>
          <p:nvPr/>
        </p:nvSpPr>
        <p:spPr>
          <a:xfrm>
            <a:off x="1" y="7653993"/>
            <a:ext cx="18287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rbel" panose="020B0503020204020204" pitchFamily="34" charset="0"/>
                <a:hlinkClick r:id="rId6" tooltip="https://www.beamjobs.com/resumes/phd-resume-examples"/>
              </a:rPr>
              <a:t>https://www.beamjobs.com/resumes/phd-resume-examples</a:t>
            </a:r>
            <a:endParaRPr lang="en-US" sz="32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350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8"/>
          <p:cNvSpPr/>
          <p:nvPr/>
        </p:nvSpPr>
        <p:spPr>
          <a:xfrm rot="10800000">
            <a:off x="0" y="0"/>
            <a:ext cx="8271135" cy="10287000"/>
          </a:xfrm>
          <a:custGeom>
            <a:avLst/>
            <a:gdLst/>
            <a:ahLst/>
            <a:cxnLst/>
            <a:rect l="l" t="t" r="r" b="b"/>
            <a:pathLst>
              <a:path w="5514090" h="6858000" extrusionOk="0">
                <a:moveTo>
                  <a:pt x="1420687" y="0"/>
                </a:moveTo>
                <a:lnTo>
                  <a:pt x="5514090" y="0"/>
                </a:lnTo>
                <a:lnTo>
                  <a:pt x="5514090" y="6858000"/>
                </a:lnTo>
                <a:lnTo>
                  <a:pt x="1304832" y="6858000"/>
                </a:lnTo>
                <a:lnTo>
                  <a:pt x="1299001" y="6851885"/>
                </a:lnTo>
                <a:cubicBezTo>
                  <a:pt x="491909" y="5963886"/>
                  <a:pt x="0" y="4784268"/>
                  <a:pt x="0" y="3489758"/>
                </a:cubicBezTo>
                <a:cubicBezTo>
                  <a:pt x="0" y="2195249"/>
                  <a:pt x="491909" y="1015631"/>
                  <a:pt x="1299001" y="127632"/>
                </a:cubicBezTo>
                <a:close/>
              </a:path>
            </a:pathLst>
          </a:custGeom>
          <a:solidFill>
            <a:srgbClr val="1831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1" name="Google Shape;261;p8"/>
          <p:cNvSpPr txBox="1">
            <a:spLocks noGrp="1"/>
          </p:cNvSpPr>
          <p:nvPr>
            <p:ph type="title"/>
          </p:nvPr>
        </p:nvSpPr>
        <p:spPr>
          <a:xfrm>
            <a:off x="1183330" y="4711991"/>
            <a:ext cx="6281100" cy="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346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orbel"/>
              <a:buNone/>
            </a:pPr>
            <a:r>
              <a:rPr lang="en-US" sz="5200" b="1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FINAL THOUGHTS</a:t>
            </a:r>
            <a:endParaRPr sz="5200" b="1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2" name="Google Shape;262;p8"/>
          <p:cNvSpPr txBox="1"/>
          <p:nvPr/>
        </p:nvSpPr>
        <p:spPr>
          <a:xfrm>
            <a:off x="3892062" y="-89095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8" descr="A logo with blue letters and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49800" y="9410700"/>
            <a:ext cx="650705" cy="6466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4" name="Google Shape;264;p8"/>
          <p:cNvGrpSpPr/>
          <p:nvPr/>
        </p:nvGrpSpPr>
        <p:grpSpPr>
          <a:xfrm>
            <a:off x="8851603" y="2510607"/>
            <a:ext cx="8353496" cy="784790"/>
            <a:chOff x="9284394" y="2510607"/>
            <a:chExt cx="8353496" cy="784790"/>
          </a:xfrm>
        </p:grpSpPr>
        <p:sp>
          <p:nvSpPr>
            <p:cNvPr id="265" name="Google Shape;265;p8"/>
            <p:cNvSpPr/>
            <p:nvPr/>
          </p:nvSpPr>
          <p:spPr>
            <a:xfrm>
              <a:off x="9284394" y="2536311"/>
              <a:ext cx="759086" cy="759086"/>
            </a:xfrm>
            <a:prstGeom prst="ellipse">
              <a:avLst/>
            </a:prstGeom>
            <a:solidFill>
              <a:srgbClr val="88B5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8"/>
            <p:cNvSpPr txBox="1"/>
            <p:nvPr/>
          </p:nvSpPr>
          <p:spPr>
            <a:xfrm>
              <a:off x="10197003" y="2510607"/>
              <a:ext cx="7440887" cy="7847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3600" b="0" i="0" u="none" strike="noStrike" cap="none" dirty="0">
                  <a:solidFill>
                    <a:srgbClr val="211D1E"/>
                  </a:solidFill>
                  <a:latin typeface="Corbel"/>
                  <a:ea typeface="Corbel"/>
                  <a:cs typeface="Corbel"/>
                  <a:sym typeface="Corbel"/>
                </a:rPr>
                <a:t>Easy to read, clean, and professional</a:t>
              </a:r>
              <a:r>
                <a:rPr lang="en-US" sz="2800" b="0" i="0" u="none" strike="noStrike" cap="none" dirty="0">
                  <a:solidFill>
                    <a:srgbClr val="211D1E"/>
                  </a:solidFill>
                  <a:latin typeface="Corbel"/>
                  <a:ea typeface="Corbel"/>
                  <a:cs typeface="Corbel"/>
                  <a:sym typeface="Corbel"/>
                </a:rPr>
                <a:t>.</a:t>
              </a:r>
              <a:endParaRPr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7" name="Google Shape;267;p8"/>
          <p:cNvGrpSpPr/>
          <p:nvPr/>
        </p:nvGrpSpPr>
        <p:grpSpPr>
          <a:xfrm>
            <a:off x="8851603" y="4810605"/>
            <a:ext cx="10131686" cy="810410"/>
            <a:chOff x="9284394" y="4675487"/>
            <a:chExt cx="10131686" cy="810410"/>
          </a:xfrm>
        </p:grpSpPr>
        <p:sp>
          <p:nvSpPr>
            <p:cNvPr id="268" name="Google Shape;268;p8"/>
            <p:cNvSpPr/>
            <p:nvPr/>
          </p:nvSpPr>
          <p:spPr>
            <a:xfrm>
              <a:off x="9284394" y="4675487"/>
              <a:ext cx="759086" cy="759086"/>
            </a:xfrm>
            <a:prstGeom prst="ellipse">
              <a:avLst/>
            </a:prstGeom>
            <a:solidFill>
              <a:srgbClr val="88B5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 txBox="1"/>
            <p:nvPr/>
          </p:nvSpPr>
          <p:spPr>
            <a:xfrm>
              <a:off x="10043480" y="4701107"/>
              <a:ext cx="9372600" cy="7847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3600" b="0" i="0" u="none" strike="noStrike" cap="none" dirty="0">
                  <a:solidFill>
                    <a:srgbClr val="000000"/>
                  </a:solidFill>
                  <a:latin typeface="Corbel" panose="020B0503020204020204" pitchFamily="34" charset="0"/>
                  <a:sym typeface="Arial"/>
                </a:rPr>
                <a:t>Customize for every application.</a:t>
              </a:r>
              <a:endParaRPr sz="3600" b="0" i="0" u="none" strike="noStrike" cap="none" dirty="0">
                <a:solidFill>
                  <a:srgbClr val="000000"/>
                </a:solidFill>
                <a:latin typeface="Corbel" panose="020B0503020204020204" pitchFamily="34" charset="0"/>
                <a:sym typeface="Arial"/>
              </a:endParaRPr>
            </a:p>
          </p:txBody>
        </p:sp>
      </p:grpSp>
      <p:grpSp>
        <p:nvGrpSpPr>
          <p:cNvPr id="2" name="Google Shape;267;p8">
            <a:extLst>
              <a:ext uri="{FF2B5EF4-FFF2-40B4-BE49-F238E27FC236}">
                <a16:creationId xmlns:a16="http://schemas.microsoft.com/office/drawing/2014/main" id="{B958F47D-B501-33E6-4F0A-75EBEB8DB1E1}"/>
              </a:ext>
            </a:extLst>
          </p:cNvPr>
          <p:cNvGrpSpPr/>
          <p:nvPr/>
        </p:nvGrpSpPr>
        <p:grpSpPr>
          <a:xfrm>
            <a:off x="8851603" y="6898771"/>
            <a:ext cx="10131686" cy="1477287"/>
            <a:chOff x="9284394" y="4636973"/>
            <a:chExt cx="10131686" cy="1477287"/>
          </a:xfrm>
        </p:grpSpPr>
        <p:sp>
          <p:nvSpPr>
            <p:cNvPr id="3" name="Google Shape;268;p8">
              <a:extLst>
                <a:ext uri="{FF2B5EF4-FFF2-40B4-BE49-F238E27FC236}">
                  <a16:creationId xmlns:a16="http://schemas.microsoft.com/office/drawing/2014/main" id="{B5D92022-3BD3-1423-EF56-A2CFF5671C83}"/>
                </a:ext>
              </a:extLst>
            </p:cNvPr>
            <p:cNvSpPr/>
            <p:nvPr/>
          </p:nvSpPr>
          <p:spPr>
            <a:xfrm>
              <a:off x="9284394" y="4675487"/>
              <a:ext cx="759086" cy="759086"/>
            </a:xfrm>
            <a:prstGeom prst="ellipse">
              <a:avLst/>
            </a:prstGeom>
            <a:solidFill>
              <a:srgbClr val="88B5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269;p8">
              <a:extLst>
                <a:ext uri="{FF2B5EF4-FFF2-40B4-BE49-F238E27FC236}">
                  <a16:creationId xmlns:a16="http://schemas.microsoft.com/office/drawing/2014/main" id="{23FCC0E7-2BFC-F8C2-078E-9476022F2584}"/>
                </a:ext>
              </a:extLst>
            </p:cNvPr>
            <p:cNvSpPr txBox="1"/>
            <p:nvPr/>
          </p:nvSpPr>
          <p:spPr>
            <a:xfrm>
              <a:off x="10043480" y="4636973"/>
              <a:ext cx="9372600" cy="1477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3600" dirty="0">
                  <a:latin typeface="Corbel" panose="020B0503020204020204" pitchFamily="34" charset="0"/>
                  <a:sym typeface="Corbel"/>
                </a:rPr>
                <a:t>Make it easy for the hiring manager,</a:t>
              </a:r>
            </a:p>
            <a:p>
              <a:pPr marL="0" marR="0" lvl="0" indent="0" algn="l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3600" dirty="0">
                  <a:latin typeface="Corbel" panose="020B0503020204020204" pitchFamily="34" charset="0"/>
                  <a:sym typeface="Corbel"/>
                </a:rPr>
                <a:t>and pleasant to look at. </a:t>
              </a:r>
              <a:endParaRPr lang="en-US" sz="3600" dirty="0">
                <a:latin typeface="Corbel" panose="020B05030202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4242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159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0"/>
          <p:cNvSpPr txBox="1"/>
          <p:nvPr/>
        </p:nvSpPr>
        <p:spPr>
          <a:xfrm>
            <a:off x="1534624" y="5295900"/>
            <a:ext cx="7609376" cy="93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</a:pPr>
            <a:r>
              <a:rPr lang="en-US" sz="57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Thank You</a:t>
            </a:r>
            <a:endParaRPr sz="5700" b="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59" name="Google Shape;459;p20"/>
          <p:cNvSpPr/>
          <p:nvPr/>
        </p:nvSpPr>
        <p:spPr>
          <a:xfrm>
            <a:off x="1534624" y="3009900"/>
            <a:ext cx="1507348" cy="1491693"/>
          </a:xfrm>
          <a:custGeom>
            <a:avLst/>
            <a:gdLst/>
            <a:ahLst/>
            <a:cxnLst/>
            <a:rect l="l" t="t" r="r" b="b"/>
            <a:pathLst>
              <a:path w="1507348" h="1491693" extrusionOk="0">
                <a:moveTo>
                  <a:pt x="0" y="0"/>
                </a:moveTo>
                <a:lnTo>
                  <a:pt x="1507348" y="0"/>
                </a:lnTo>
                <a:lnTo>
                  <a:pt x="1507348" y="1491693"/>
                </a:lnTo>
                <a:lnTo>
                  <a:pt x="0" y="14916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20"/>
          <p:cNvSpPr/>
          <p:nvPr/>
        </p:nvSpPr>
        <p:spPr>
          <a:xfrm>
            <a:off x="8763000" y="-1257300"/>
            <a:ext cx="12268200" cy="12801600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/>
          <p:nvPr/>
        </p:nvSpPr>
        <p:spPr>
          <a:xfrm rot="10800000">
            <a:off x="0" y="0"/>
            <a:ext cx="7343254" cy="10287000"/>
          </a:xfrm>
          <a:custGeom>
            <a:avLst/>
            <a:gdLst/>
            <a:ahLst/>
            <a:cxnLst/>
            <a:rect l="l" t="t" r="r" b="b"/>
            <a:pathLst>
              <a:path w="5514090" h="6858000" extrusionOk="0">
                <a:moveTo>
                  <a:pt x="1420687" y="0"/>
                </a:moveTo>
                <a:lnTo>
                  <a:pt x="5514090" y="0"/>
                </a:lnTo>
                <a:lnTo>
                  <a:pt x="5514090" y="6858000"/>
                </a:lnTo>
                <a:lnTo>
                  <a:pt x="1304832" y="6858000"/>
                </a:lnTo>
                <a:lnTo>
                  <a:pt x="1299001" y="6851885"/>
                </a:lnTo>
                <a:cubicBezTo>
                  <a:pt x="491909" y="5963886"/>
                  <a:pt x="0" y="4784268"/>
                  <a:pt x="0" y="3489758"/>
                </a:cubicBezTo>
                <a:cubicBezTo>
                  <a:pt x="0" y="2195249"/>
                  <a:pt x="491909" y="1015631"/>
                  <a:pt x="1299001" y="127632"/>
                </a:cubicBezTo>
                <a:close/>
              </a:path>
            </a:pathLst>
          </a:custGeom>
          <a:solidFill>
            <a:srgbClr val="1831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11608563" y="4704920"/>
            <a:ext cx="53572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"/>
          <p:cNvSpPr txBox="1">
            <a:spLocks noGrp="1"/>
          </p:cNvSpPr>
          <p:nvPr>
            <p:ph type="title"/>
          </p:nvPr>
        </p:nvSpPr>
        <p:spPr>
          <a:xfrm>
            <a:off x="569099" y="4075950"/>
            <a:ext cx="6281100" cy="21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orbel"/>
              <a:buNone/>
            </a:pPr>
            <a:r>
              <a:rPr lang="en-US" sz="5200" b="1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HOW TO WRITE A RESUME</a:t>
            </a:r>
            <a:endParaRPr lang="en-US" dirty="0"/>
          </a:p>
        </p:txBody>
      </p:sp>
      <p:sp>
        <p:nvSpPr>
          <p:cNvPr id="156" name="Google Shape;156;p2"/>
          <p:cNvSpPr txBox="1"/>
          <p:nvPr/>
        </p:nvSpPr>
        <p:spPr>
          <a:xfrm>
            <a:off x="3892062" y="-89095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2" descr="A logo with blue letters and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49800" y="9410700"/>
            <a:ext cx="650705" cy="646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child sitting on a couch&#10;&#10;Description automatically generated">
            <a:extLst>
              <a:ext uri="{FF2B5EF4-FFF2-40B4-BE49-F238E27FC236}">
                <a16:creationId xmlns:a16="http://schemas.microsoft.com/office/drawing/2014/main" id="{DDCC5D8F-ADDF-7AF4-B6C1-08A5219AC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3637" y="1430240"/>
            <a:ext cx="9768135" cy="760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96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24"/>
          <p:cNvSpPr/>
          <p:nvPr/>
        </p:nvSpPr>
        <p:spPr>
          <a:xfrm rot="-5400000">
            <a:off x="7288763" y="-8043765"/>
            <a:ext cx="3710472" cy="18288000"/>
          </a:xfrm>
          <a:custGeom>
            <a:avLst/>
            <a:gdLst/>
            <a:ahLst/>
            <a:cxnLst/>
            <a:rect l="l" t="t" r="r" b="b"/>
            <a:pathLst>
              <a:path w="5514090" h="6858000" extrusionOk="0">
                <a:moveTo>
                  <a:pt x="1420687" y="0"/>
                </a:moveTo>
                <a:lnTo>
                  <a:pt x="5514090" y="0"/>
                </a:lnTo>
                <a:lnTo>
                  <a:pt x="5514090" y="6858000"/>
                </a:lnTo>
                <a:lnTo>
                  <a:pt x="1304832" y="6858000"/>
                </a:lnTo>
                <a:lnTo>
                  <a:pt x="1299001" y="6851885"/>
                </a:lnTo>
                <a:cubicBezTo>
                  <a:pt x="491909" y="5963886"/>
                  <a:pt x="0" y="4784268"/>
                  <a:pt x="0" y="3489758"/>
                </a:cubicBezTo>
                <a:cubicBezTo>
                  <a:pt x="0" y="2195249"/>
                  <a:pt x="491909" y="1015631"/>
                  <a:pt x="1299001" y="127632"/>
                </a:cubicBezTo>
                <a:close/>
              </a:path>
            </a:pathLst>
          </a:custGeom>
          <a:solidFill>
            <a:srgbClr val="1831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3" name="Google Shape;633;p24"/>
          <p:cNvSpPr txBox="1">
            <a:spLocks noGrp="1"/>
          </p:cNvSpPr>
          <p:nvPr>
            <p:ph type="title"/>
          </p:nvPr>
        </p:nvSpPr>
        <p:spPr>
          <a:xfrm>
            <a:off x="5866207" y="691875"/>
            <a:ext cx="6555585" cy="897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346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orbel"/>
              <a:buNone/>
            </a:pPr>
            <a:r>
              <a:rPr lang="en-US" sz="5200" b="1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WHAT IS A RESUME?</a:t>
            </a:r>
            <a:endParaRPr dirty="0"/>
          </a:p>
        </p:txBody>
      </p:sp>
      <p:sp>
        <p:nvSpPr>
          <p:cNvPr id="634" name="Google Shape;634;p24"/>
          <p:cNvSpPr txBox="1"/>
          <p:nvPr/>
        </p:nvSpPr>
        <p:spPr>
          <a:xfrm>
            <a:off x="2970958" y="1439287"/>
            <a:ext cx="12039600" cy="673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88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2000" b="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35" name="Google Shape;635;p24"/>
          <p:cNvSpPr txBox="1"/>
          <p:nvPr/>
        </p:nvSpPr>
        <p:spPr>
          <a:xfrm>
            <a:off x="3892062" y="-89095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24"/>
          <p:cNvSpPr txBox="1"/>
          <p:nvPr/>
        </p:nvSpPr>
        <p:spPr>
          <a:xfrm>
            <a:off x="4629908" y="3405566"/>
            <a:ext cx="9028182" cy="653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809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183159"/>
                </a:solidFill>
                <a:latin typeface="Corbel"/>
                <a:ea typeface="Corbel"/>
                <a:cs typeface="Corbel"/>
                <a:sym typeface="Corbel"/>
              </a:rPr>
              <a:t>ACCORDING TO CHATGPT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2" name="Google Shape;652;p24" descr="A logo with blue letters and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49800" y="9410700"/>
            <a:ext cx="650705" cy="6466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08C112-91F2-EA22-715E-7F08F992D819}"/>
              </a:ext>
            </a:extLst>
          </p:cNvPr>
          <p:cNvSpPr txBox="1"/>
          <p:nvPr/>
        </p:nvSpPr>
        <p:spPr>
          <a:xfrm>
            <a:off x="2632393" y="4141834"/>
            <a:ext cx="13648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ffectLst/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resume is a document that provides a concise summary of a person’s skills, work experience, education, and accomplishments.</a:t>
            </a:r>
            <a:endParaRPr lang="en-US" sz="2000" dirty="0">
              <a:latin typeface="Corbel" panose="020B05030202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99437E-A104-BC5A-ECF3-D921078B13C1}"/>
              </a:ext>
            </a:extLst>
          </p:cNvPr>
          <p:cNvSpPr txBox="1"/>
          <p:nvPr/>
        </p:nvSpPr>
        <p:spPr>
          <a:xfrm>
            <a:off x="4882902" y="4929507"/>
            <a:ext cx="8215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orbel"/>
                <a:ea typeface="Corbel"/>
                <a:cs typeface="Corbel"/>
                <a:sym typeface="Corbel"/>
              </a:rPr>
              <a:t>WHAT IS THE PURPOSE OF A RESUME?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265FA8-08EC-235B-5BEF-3D2E63211525}"/>
              </a:ext>
            </a:extLst>
          </p:cNvPr>
          <p:cNvSpPr txBox="1"/>
          <p:nvPr/>
        </p:nvSpPr>
        <p:spPr>
          <a:xfrm>
            <a:off x="2632393" y="5771702"/>
            <a:ext cx="15088233" cy="1988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Corbel" panose="020B0503020204020204" pitchFamily="34" charset="0"/>
                <a:ea typeface="Corbel"/>
                <a:cs typeface="Corbel"/>
                <a:sym typeface="Corbel"/>
              </a:rPr>
              <a:t>For You:</a:t>
            </a:r>
          </a:p>
          <a:p>
            <a:pPr marR="0" lvl="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000" b="1" kern="100" dirty="0">
                <a:effectLst/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Summary of Qualifications</a:t>
            </a:r>
            <a:r>
              <a:rPr lang="en-US" sz="2000" kern="100" dirty="0">
                <a:effectLst/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P</a:t>
            </a:r>
            <a:r>
              <a:rPr lang="en-US" sz="2000" kern="100" dirty="0"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rovides </a:t>
            </a:r>
            <a:r>
              <a:rPr lang="en-US" sz="2000" kern="100" dirty="0">
                <a:effectLst/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potential employers </a:t>
            </a:r>
            <a:r>
              <a:rPr lang="en-US" sz="2000" kern="100" dirty="0"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with </a:t>
            </a:r>
            <a:r>
              <a:rPr lang="en-US" sz="2000" kern="100" dirty="0">
                <a:effectLst/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quick overview of your suitability for a role.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000" b="1" kern="100" dirty="0">
                <a:effectLst/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First Impression</a:t>
            </a:r>
            <a:r>
              <a:rPr lang="en-US" sz="2000" kern="100" dirty="0">
                <a:effectLst/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Is a first impression for hiring managers, showcasing your professionalism,  attention to detail, and organizational skills.</a:t>
            </a:r>
          </a:p>
          <a:p>
            <a:pPr lvl="2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000" b="1" kern="100" dirty="0">
                <a:effectLst/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Highlighting Relevant Experience</a:t>
            </a:r>
            <a:r>
              <a:rPr lang="en-US" sz="2000" kern="100" dirty="0">
                <a:effectLst/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000" kern="100" dirty="0"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2000" kern="100" dirty="0">
                <a:effectLst/>
                <a:latin typeface="Corbel" panose="020B05030202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llows you to emphasize the experiences and skills that are most relevant to the job you are applying.</a:t>
            </a:r>
          </a:p>
          <a:p>
            <a:r>
              <a:rPr lang="en-US" sz="1400" b="1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?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B6BFE2-995A-D007-01FA-FED4DCB54161}"/>
              </a:ext>
            </a:extLst>
          </p:cNvPr>
          <p:cNvSpPr txBox="1"/>
          <p:nvPr/>
        </p:nvSpPr>
        <p:spPr>
          <a:xfrm>
            <a:off x="2632393" y="7907939"/>
            <a:ext cx="12787283" cy="1556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Corbel" panose="020B0503020204020204" pitchFamily="34" charset="0"/>
              </a:rPr>
              <a:t>For the Employer:</a:t>
            </a:r>
          </a:p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000" b="1" kern="100" dirty="0">
                <a:latin typeface="Corbel" panose="020B0503020204020204" pitchFamily="34" charset="0"/>
                <a:cs typeface="Times New Roman" panose="02020603050405020304" pitchFamily="18" charset="0"/>
              </a:rPr>
              <a:t>Screening Tool: </a:t>
            </a:r>
            <a:r>
              <a:rPr lang="en-US" sz="2000" kern="100" dirty="0">
                <a:latin typeface="Corbel" panose="020B0503020204020204" pitchFamily="34" charset="0"/>
                <a:cs typeface="Times New Roman" panose="02020603050405020304" pitchFamily="18" charset="0"/>
              </a:rPr>
              <a:t>To screen candidates and shortlist those who meet the basic qualifications and requirements for a job.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000" b="1" kern="100" dirty="0">
                <a:latin typeface="Corbel" panose="020B0503020204020204" pitchFamily="34" charset="0"/>
                <a:cs typeface="Times New Roman" panose="02020603050405020304" pitchFamily="18" charset="0"/>
              </a:rPr>
              <a:t>Basis for Interviews</a:t>
            </a:r>
            <a:r>
              <a:rPr lang="en-US" sz="2000" kern="100" dirty="0">
                <a:latin typeface="Corbel" panose="020B0503020204020204" pitchFamily="34" charset="0"/>
                <a:cs typeface="Times New Roman" panose="02020603050405020304" pitchFamily="18" charset="0"/>
              </a:rPr>
              <a:t>: Provides a foundation for interview discussions/questions about your background and experiences.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63787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24"/>
          <p:cNvSpPr/>
          <p:nvPr/>
        </p:nvSpPr>
        <p:spPr>
          <a:xfrm rot="-5400000">
            <a:off x="7288763" y="-8043765"/>
            <a:ext cx="3710472" cy="18288000"/>
          </a:xfrm>
          <a:custGeom>
            <a:avLst/>
            <a:gdLst/>
            <a:ahLst/>
            <a:cxnLst/>
            <a:rect l="l" t="t" r="r" b="b"/>
            <a:pathLst>
              <a:path w="5514090" h="6858000" extrusionOk="0">
                <a:moveTo>
                  <a:pt x="1420687" y="0"/>
                </a:moveTo>
                <a:lnTo>
                  <a:pt x="5514090" y="0"/>
                </a:lnTo>
                <a:lnTo>
                  <a:pt x="5514090" y="6858000"/>
                </a:lnTo>
                <a:lnTo>
                  <a:pt x="1304832" y="6858000"/>
                </a:lnTo>
                <a:lnTo>
                  <a:pt x="1299001" y="6851885"/>
                </a:lnTo>
                <a:cubicBezTo>
                  <a:pt x="491909" y="5963886"/>
                  <a:pt x="0" y="4784268"/>
                  <a:pt x="0" y="3489758"/>
                </a:cubicBezTo>
                <a:cubicBezTo>
                  <a:pt x="0" y="2195249"/>
                  <a:pt x="491909" y="1015631"/>
                  <a:pt x="1299001" y="127632"/>
                </a:cubicBezTo>
                <a:close/>
              </a:path>
            </a:pathLst>
          </a:custGeom>
          <a:solidFill>
            <a:srgbClr val="1831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3" name="Google Shape;633;p24"/>
          <p:cNvSpPr txBox="1">
            <a:spLocks noGrp="1"/>
          </p:cNvSpPr>
          <p:nvPr>
            <p:ph type="title"/>
          </p:nvPr>
        </p:nvSpPr>
        <p:spPr>
          <a:xfrm>
            <a:off x="5309764" y="879004"/>
            <a:ext cx="7914129" cy="897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orbel"/>
              <a:buNone/>
            </a:pPr>
            <a:r>
              <a:rPr lang="en-US" sz="5200" b="1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PURPOSE OF A RESUME</a:t>
            </a:r>
            <a:endParaRPr dirty="0"/>
          </a:p>
        </p:txBody>
      </p:sp>
      <p:sp>
        <p:nvSpPr>
          <p:cNvPr id="634" name="Google Shape;634;p24"/>
          <p:cNvSpPr txBox="1"/>
          <p:nvPr/>
        </p:nvSpPr>
        <p:spPr>
          <a:xfrm>
            <a:off x="2970958" y="1439287"/>
            <a:ext cx="12039600" cy="673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88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2000" b="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35" name="Google Shape;635;p24"/>
          <p:cNvSpPr txBox="1"/>
          <p:nvPr/>
        </p:nvSpPr>
        <p:spPr>
          <a:xfrm>
            <a:off x="3892062" y="-89095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2" name="Google Shape;652;p24" descr="A logo with blue letters and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49800" y="9410700"/>
            <a:ext cx="650705" cy="6466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265FA8-08EC-235B-5BEF-3D2E63211525}"/>
              </a:ext>
            </a:extLst>
          </p:cNvPr>
          <p:cNvSpPr txBox="1"/>
          <p:nvPr/>
        </p:nvSpPr>
        <p:spPr>
          <a:xfrm>
            <a:off x="4579487" y="5853575"/>
            <a:ext cx="93746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TO END UP IN THE “YES” OR “MAYBE”  PILE.</a:t>
            </a:r>
            <a:endParaRPr lang="en-US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933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8" name="Google Shape;388;p15"/>
          <p:cNvCxnSpPr/>
          <p:nvPr/>
        </p:nvCxnSpPr>
        <p:spPr>
          <a:xfrm rot="10800000">
            <a:off x="1447800" y="6886465"/>
            <a:ext cx="15544800" cy="0"/>
          </a:xfrm>
          <a:prstGeom prst="straightConnector1">
            <a:avLst/>
          </a:prstGeom>
          <a:noFill/>
          <a:ln w="9525" cap="flat" cmpd="sng">
            <a:solidFill>
              <a:srgbClr val="183159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9" name="Google Shape;389;p15"/>
          <p:cNvSpPr/>
          <p:nvPr/>
        </p:nvSpPr>
        <p:spPr>
          <a:xfrm rot="-5400000">
            <a:off x="6752903" y="-7067698"/>
            <a:ext cx="4782195" cy="18288000"/>
          </a:xfrm>
          <a:custGeom>
            <a:avLst/>
            <a:gdLst/>
            <a:ahLst/>
            <a:cxnLst/>
            <a:rect l="l" t="t" r="r" b="b"/>
            <a:pathLst>
              <a:path w="5514090" h="6858000" extrusionOk="0">
                <a:moveTo>
                  <a:pt x="1420687" y="0"/>
                </a:moveTo>
                <a:lnTo>
                  <a:pt x="5514090" y="0"/>
                </a:lnTo>
                <a:lnTo>
                  <a:pt x="5514090" y="6858000"/>
                </a:lnTo>
                <a:lnTo>
                  <a:pt x="1304832" y="6858000"/>
                </a:lnTo>
                <a:lnTo>
                  <a:pt x="1299001" y="6851885"/>
                </a:lnTo>
                <a:cubicBezTo>
                  <a:pt x="491909" y="5963886"/>
                  <a:pt x="0" y="4784268"/>
                  <a:pt x="0" y="3489758"/>
                </a:cubicBezTo>
                <a:cubicBezTo>
                  <a:pt x="0" y="2195249"/>
                  <a:pt x="491909" y="1015631"/>
                  <a:pt x="1299001" y="127632"/>
                </a:cubicBezTo>
                <a:close/>
              </a:path>
            </a:pathLst>
          </a:custGeom>
          <a:solidFill>
            <a:srgbClr val="1831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0" name="Google Shape;390;p15"/>
          <p:cNvSpPr txBox="1">
            <a:spLocks noGrp="1"/>
          </p:cNvSpPr>
          <p:nvPr>
            <p:ph type="title"/>
          </p:nvPr>
        </p:nvSpPr>
        <p:spPr>
          <a:xfrm>
            <a:off x="3469318" y="1632214"/>
            <a:ext cx="11349362" cy="888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346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orbel"/>
              <a:buNone/>
            </a:pPr>
            <a:r>
              <a:rPr lang="en-US" sz="5200" b="1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RESUME BASICS</a:t>
            </a:r>
            <a:endParaRPr dirty="0"/>
          </a:p>
        </p:txBody>
      </p:sp>
      <p:sp>
        <p:nvSpPr>
          <p:cNvPr id="391" name="Google Shape;391;p15"/>
          <p:cNvSpPr txBox="1"/>
          <p:nvPr/>
        </p:nvSpPr>
        <p:spPr>
          <a:xfrm>
            <a:off x="3892062" y="-89095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2" name="Google Shape;392;p15"/>
          <p:cNvGrpSpPr/>
          <p:nvPr/>
        </p:nvGrpSpPr>
        <p:grpSpPr>
          <a:xfrm>
            <a:off x="3469318" y="5922423"/>
            <a:ext cx="4913400" cy="2000566"/>
            <a:chOff x="345879" y="6039496"/>
            <a:chExt cx="4913400" cy="1920240"/>
          </a:xfrm>
        </p:grpSpPr>
        <p:sp>
          <p:nvSpPr>
            <p:cNvPr id="393" name="Google Shape;393;p15"/>
            <p:cNvSpPr/>
            <p:nvPr/>
          </p:nvSpPr>
          <p:spPr>
            <a:xfrm>
              <a:off x="1842531" y="6039496"/>
              <a:ext cx="1920240" cy="1920240"/>
            </a:xfrm>
            <a:prstGeom prst="ellipse">
              <a:avLst/>
            </a:prstGeom>
            <a:solidFill>
              <a:srgbClr val="88B5C1"/>
            </a:solidFill>
            <a:ln>
              <a:noFill/>
            </a:ln>
            <a:effectLst>
              <a:outerShdw blurRad="50800" dist="25400" dir="5400000" sx="102000" sy="102000" algn="t" rotWithShape="0">
                <a:srgbClr val="7F7F7F">
                  <a:alpha val="14509"/>
                </a:srgbClr>
              </a:outerShdw>
            </a:effectLst>
          </p:spPr>
          <p:txBody>
            <a:bodyPr spcFirstLastPara="1" wrap="square" lIns="91425" tIns="1350000" rIns="91425" bIns="702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1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394" name="Google Shape;394;p15"/>
            <p:cNvSpPr txBox="1"/>
            <p:nvPr/>
          </p:nvSpPr>
          <p:spPr>
            <a:xfrm>
              <a:off x="345879" y="6645673"/>
              <a:ext cx="4913400" cy="7078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dirty="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NUMBER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dirty="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OF PAGES</a:t>
              </a:r>
              <a:endParaRPr sz="2000" b="1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395" name="Google Shape;395;p15"/>
          <p:cNvGrpSpPr/>
          <p:nvPr/>
        </p:nvGrpSpPr>
        <p:grpSpPr>
          <a:xfrm>
            <a:off x="10405133" y="5926345"/>
            <a:ext cx="4913400" cy="1920240"/>
            <a:chOff x="6742802" y="6039496"/>
            <a:chExt cx="4913400" cy="1920240"/>
          </a:xfrm>
        </p:grpSpPr>
        <p:sp>
          <p:nvSpPr>
            <p:cNvPr id="396" name="Google Shape;396;p15"/>
            <p:cNvSpPr/>
            <p:nvPr/>
          </p:nvSpPr>
          <p:spPr>
            <a:xfrm>
              <a:off x="8239382" y="6039496"/>
              <a:ext cx="1920240" cy="1920240"/>
            </a:xfrm>
            <a:prstGeom prst="ellipse">
              <a:avLst/>
            </a:prstGeom>
            <a:solidFill>
              <a:srgbClr val="88B5C1"/>
            </a:solidFill>
            <a:ln>
              <a:noFill/>
            </a:ln>
            <a:effectLst>
              <a:outerShdw blurRad="50800" dist="25400" dir="5400000" sx="102000" sy="102000" algn="t" rotWithShape="0">
                <a:srgbClr val="7F7F7F">
                  <a:alpha val="14509"/>
                </a:srgbClr>
              </a:outerShdw>
            </a:effectLst>
          </p:spPr>
          <p:txBody>
            <a:bodyPr spcFirstLastPara="1" wrap="square" lIns="91425" tIns="1350000" rIns="91425" bIns="702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1" i="0" u="none" strike="noStrike" cap="none" dirty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397" name="Google Shape;397;p15"/>
            <p:cNvSpPr txBox="1"/>
            <p:nvPr/>
          </p:nvSpPr>
          <p:spPr>
            <a:xfrm>
              <a:off x="6742802" y="6782283"/>
              <a:ext cx="4913400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 dirty="0">
                  <a:solidFill>
                    <a:schemeClr val="lt1"/>
                  </a:solidFill>
                  <a:latin typeface="Corbel"/>
                  <a:sym typeface="Corbel"/>
                </a:rPr>
                <a:t>COLOUR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" name="Google Shape;398;p15"/>
          <p:cNvGrpSpPr/>
          <p:nvPr/>
        </p:nvGrpSpPr>
        <p:grpSpPr>
          <a:xfrm>
            <a:off x="13782147" y="5987369"/>
            <a:ext cx="4913545" cy="1920240"/>
            <a:chOff x="13128138" y="6039496"/>
            <a:chExt cx="4913545" cy="1920240"/>
          </a:xfrm>
        </p:grpSpPr>
        <p:sp>
          <p:nvSpPr>
            <p:cNvPr id="399" name="Google Shape;399;p15"/>
            <p:cNvSpPr/>
            <p:nvPr/>
          </p:nvSpPr>
          <p:spPr>
            <a:xfrm>
              <a:off x="14624791" y="6039496"/>
              <a:ext cx="1920240" cy="1920240"/>
            </a:xfrm>
            <a:prstGeom prst="ellipse">
              <a:avLst/>
            </a:prstGeom>
            <a:solidFill>
              <a:srgbClr val="88B5C1"/>
            </a:solidFill>
            <a:ln>
              <a:noFill/>
            </a:ln>
            <a:effectLst>
              <a:outerShdw blurRad="50800" dist="25400" dir="5400000" sx="102000" sy="102000" algn="t" rotWithShape="0">
                <a:srgbClr val="7F7F7F">
                  <a:alpha val="14509"/>
                </a:srgbClr>
              </a:outerShdw>
            </a:effectLst>
          </p:spPr>
          <p:txBody>
            <a:bodyPr spcFirstLastPara="1" wrap="square" lIns="91425" tIns="1350000" rIns="91425" bIns="702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1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400" name="Google Shape;400;p15"/>
            <p:cNvSpPr txBox="1"/>
            <p:nvPr/>
          </p:nvSpPr>
          <p:spPr>
            <a:xfrm>
              <a:off x="13128138" y="6799540"/>
              <a:ext cx="4913545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 dirty="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LOGOS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01" name="Google Shape;401;p15" descr="A logo with blue letters and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49800" y="9410700"/>
            <a:ext cx="650705" cy="6466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397;p15">
            <a:extLst>
              <a:ext uri="{FF2B5EF4-FFF2-40B4-BE49-F238E27FC236}">
                <a16:creationId xmlns:a16="http://schemas.microsoft.com/office/drawing/2014/main" id="{215AAFD3-F08A-DACE-266D-9EBF95A0CD2A}"/>
              </a:ext>
            </a:extLst>
          </p:cNvPr>
          <p:cNvSpPr txBox="1"/>
          <p:nvPr/>
        </p:nvSpPr>
        <p:spPr>
          <a:xfrm>
            <a:off x="7109250" y="6214004"/>
            <a:ext cx="4913400" cy="455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Corbel"/>
                <a:sym typeface="Corbel"/>
              </a:rPr>
              <a:t>FONT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B7922E-2AF4-6129-C6E1-9F7CB9EDBCEB}"/>
              </a:ext>
            </a:extLst>
          </p:cNvPr>
          <p:cNvSpPr txBox="1"/>
          <p:nvPr/>
        </p:nvSpPr>
        <p:spPr>
          <a:xfrm>
            <a:off x="4606587" y="7982666"/>
            <a:ext cx="25691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orbel" panose="020B0503020204020204" pitchFamily="34" charset="0"/>
              </a:rPr>
              <a:t>One Page</a:t>
            </a:r>
          </a:p>
          <a:p>
            <a:endParaRPr lang="en-US" sz="2000" dirty="0">
              <a:latin typeface="Corbel" panose="020B0503020204020204" pitchFamily="34" charset="0"/>
            </a:endParaRPr>
          </a:p>
          <a:p>
            <a:pPr algn="ctr"/>
            <a:r>
              <a:rPr lang="en-US" sz="2000" dirty="0">
                <a:latin typeface="Corbel" panose="020B0503020204020204" pitchFamily="34" charset="0"/>
              </a:rPr>
              <a:t>Later in your career,</a:t>
            </a:r>
          </a:p>
          <a:p>
            <a:pPr algn="ctr"/>
            <a:r>
              <a:rPr lang="en-US" sz="2000" dirty="0">
                <a:latin typeface="Corbel" panose="020B0503020204020204" pitchFamily="34" charset="0"/>
              </a:rPr>
              <a:t>three pages, max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D0ADAF-CC87-0FC5-CAC2-B95203F83640}"/>
              </a:ext>
            </a:extLst>
          </p:cNvPr>
          <p:cNvSpPr txBox="1"/>
          <p:nvPr/>
        </p:nvSpPr>
        <p:spPr>
          <a:xfrm>
            <a:off x="7814936" y="8051478"/>
            <a:ext cx="308040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Do Not Use Comic Sans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endParaRPr lang="en-US" sz="2000" dirty="0">
              <a:latin typeface="Comic Sans MS" panose="030F0702030302020204" pitchFamily="66" charset="0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en-US" sz="2000" dirty="0">
                <a:solidFill>
                  <a:schemeClr val="tx1"/>
                </a:solidFill>
                <a:latin typeface="Corbel"/>
                <a:sym typeface="Corbel"/>
              </a:rPr>
              <a:t>Pick one that is easy to read, and professional.  </a:t>
            </a:r>
            <a:r>
              <a:rPr lang="en-US" sz="2000" dirty="0">
                <a:latin typeface="Corbel" panose="020B0503020204020204" pitchFamily="34" charset="0"/>
              </a:rPr>
              <a:t>Size = 12 pts.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DAEF8F-8124-4FED-0E76-36B7CEF65DC8}"/>
              </a:ext>
            </a:extLst>
          </p:cNvPr>
          <p:cNvSpPr txBox="1"/>
          <p:nvPr/>
        </p:nvSpPr>
        <p:spPr>
          <a:xfrm>
            <a:off x="11484623" y="7985955"/>
            <a:ext cx="26528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orbel" panose="020B0503020204020204" pitchFamily="34" charset="0"/>
              </a:rPr>
              <a:t>Limit Use </a:t>
            </a:r>
          </a:p>
          <a:p>
            <a:pPr algn="ctr"/>
            <a:endParaRPr lang="en-US" sz="2000" b="1" dirty="0">
              <a:latin typeface="Corbel" panose="020B0503020204020204" pitchFamily="34" charset="0"/>
            </a:endParaRPr>
          </a:p>
          <a:p>
            <a:pPr algn="ctr"/>
            <a:r>
              <a:rPr lang="en-US" sz="2000" dirty="0">
                <a:latin typeface="Corbel" panose="020B0503020204020204" pitchFamily="34" charset="0"/>
              </a:rPr>
              <a:t>Resume style only. </a:t>
            </a:r>
          </a:p>
          <a:p>
            <a:pPr algn="ctr"/>
            <a:r>
              <a:rPr lang="en-US" sz="2000" dirty="0">
                <a:latin typeface="Corbel" panose="020B0503020204020204" pitchFamily="34" charset="0"/>
              </a:rPr>
              <a:t>Text should be in black.</a:t>
            </a:r>
          </a:p>
        </p:txBody>
      </p:sp>
      <p:grpSp>
        <p:nvGrpSpPr>
          <p:cNvPr id="9" name="Google Shape;392;p15">
            <a:extLst>
              <a:ext uri="{FF2B5EF4-FFF2-40B4-BE49-F238E27FC236}">
                <a16:creationId xmlns:a16="http://schemas.microsoft.com/office/drawing/2014/main" id="{87851A74-7E17-B694-7ACE-D9380B23BBA7}"/>
              </a:ext>
            </a:extLst>
          </p:cNvPr>
          <p:cNvGrpSpPr/>
          <p:nvPr/>
        </p:nvGrpSpPr>
        <p:grpSpPr>
          <a:xfrm>
            <a:off x="-101277" y="5926345"/>
            <a:ext cx="4913400" cy="1920240"/>
            <a:chOff x="345879" y="6039496"/>
            <a:chExt cx="4913400" cy="1920240"/>
          </a:xfrm>
        </p:grpSpPr>
        <p:sp>
          <p:nvSpPr>
            <p:cNvPr id="10" name="Google Shape;393;p15">
              <a:extLst>
                <a:ext uri="{FF2B5EF4-FFF2-40B4-BE49-F238E27FC236}">
                  <a16:creationId xmlns:a16="http://schemas.microsoft.com/office/drawing/2014/main" id="{D9357446-34CD-19BC-ED63-5EEDF5A6C2C0}"/>
                </a:ext>
              </a:extLst>
            </p:cNvPr>
            <p:cNvSpPr/>
            <p:nvPr/>
          </p:nvSpPr>
          <p:spPr>
            <a:xfrm>
              <a:off x="1842531" y="6039496"/>
              <a:ext cx="1920240" cy="1920240"/>
            </a:xfrm>
            <a:prstGeom prst="ellipse">
              <a:avLst/>
            </a:prstGeom>
            <a:solidFill>
              <a:srgbClr val="88B5C1"/>
            </a:solidFill>
            <a:ln>
              <a:noFill/>
            </a:ln>
            <a:effectLst>
              <a:outerShdw blurRad="50800" dist="25400" dir="5400000" sx="102000" sy="102000" algn="t" rotWithShape="0">
                <a:srgbClr val="7F7F7F">
                  <a:alpha val="14509"/>
                </a:srgbClr>
              </a:outerShdw>
            </a:effectLst>
          </p:spPr>
          <p:txBody>
            <a:bodyPr spcFirstLastPara="1" wrap="square" lIns="91425" tIns="1350000" rIns="91425" bIns="702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1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11" name="Google Shape;394;p15">
              <a:extLst>
                <a:ext uri="{FF2B5EF4-FFF2-40B4-BE49-F238E27FC236}">
                  <a16:creationId xmlns:a16="http://schemas.microsoft.com/office/drawing/2014/main" id="{76438A8D-C81B-A9E6-0F33-FB2FF1B88A4B}"/>
                </a:ext>
              </a:extLst>
            </p:cNvPr>
            <p:cNvSpPr txBox="1"/>
            <p:nvPr/>
          </p:nvSpPr>
          <p:spPr>
            <a:xfrm>
              <a:off x="345879" y="6799581"/>
              <a:ext cx="4913400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dirty="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STYLE</a:t>
              </a:r>
              <a:endParaRPr sz="2000" b="1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B3A4294-BD1C-71C5-1C59-37DB1B4D5508}"/>
              </a:ext>
            </a:extLst>
          </p:cNvPr>
          <p:cNvSpPr txBox="1"/>
          <p:nvPr/>
        </p:nvSpPr>
        <p:spPr>
          <a:xfrm>
            <a:off x="673261" y="7982090"/>
            <a:ext cx="33643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en-US" sz="2000" b="1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Millions  of Templates </a:t>
            </a:r>
            <a:r>
              <a:rPr lang="en-US" sz="2000" b="1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nline 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endParaRPr lang="en-US" sz="2000" b="1" dirty="0">
              <a:solidFill>
                <a:schemeClr val="tx1"/>
              </a:solidFill>
              <a:latin typeface="Corbel"/>
              <a:sym typeface="Corbel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en-US" sz="2000" dirty="0">
                <a:solidFill>
                  <a:schemeClr val="tx1"/>
                </a:solidFill>
                <a:latin typeface="Corbel"/>
                <a:sym typeface="Corbel"/>
              </a:rPr>
              <a:t>Pick one that is easy to read, and professional</a:t>
            </a:r>
            <a:r>
              <a:rPr lang="en-US" sz="1400" dirty="0">
                <a:solidFill>
                  <a:schemeClr val="tx1"/>
                </a:solidFill>
                <a:latin typeface="Corbel"/>
                <a:sym typeface="Corbel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DCF319-AF3C-3BFF-5F8A-D22BEABD442A}"/>
              </a:ext>
            </a:extLst>
          </p:cNvPr>
          <p:cNvSpPr txBox="1"/>
          <p:nvPr/>
        </p:nvSpPr>
        <p:spPr>
          <a:xfrm>
            <a:off x="15200295" y="7981171"/>
            <a:ext cx="2414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orbel" panose="020B0503020204020204" pitchFamily="34" charset="0"/>
              </a:rPr>
              <a:t>Not Recommended</a:t>
            </a:r>
          </a:p>
        </p:txBody>
      </p:sp>
      <p:sp>
        <p:nvSpPr>
          <p:cNvPr id="6" name="Google Shape;644;p24">
            <a:extLst>
              <a:ext uri="{FF2B5EF4-FFF2-40B4-BE49-F238E27FC236}">
                <a16:creationId xmlns:a16="http://schemas.microsoft.com/office/drawing/2014/main" id="{BBA66B20-1487-B1EB-EE21-5D60C8575521}"/>
              </a:ext>
            </a:extLst>
          </p:cNvPr>
          <p:cNvSpPr/>
          <p:nvPr/>
        </p:nvSpPr>
        <p:spPr>
          <a:xfrm>
            <a:off x="8211062" y="5870899"/>
            <a:ext cx="2052090" cy="2052090"/>
          </a:xfrm>
          <a:prstGeom prst="ellipse">
            <a:avLst/>
          </a:prstGeom>
          <a:solidFill>
            <a:srgbClr val="88B5C1"/>
          </a:solidFill>
          <a:ln>
            <a:noFill/>
          </a:ln>
          <a:effectLst>
            <a:outerShdw blurRad="50800" dist="25400" dir="5400000" sx="102000" sy="102000" algn="t" rotWithShape="0">
              <a:srgbClr val="7F7F7F">
                <a:alpha val="14509"/>
              </a:srgbClr>
            </a:outerShdw>
          </a:effectLst>
        </p:spPr>
        <p:txBody>
          <a:bodyPr spcFirstLastPara="1" wrap="square" lIns="91425" tIns="1350000" rIns="91425" bIns="702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bg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EE9A72-9EBF-A331-6218-513D7A3FC295}"/>
              </a:ext>
            </a:extLst>
          </p:cNvPr>
          <p:cNvSpPr txBox="1"/>
          <p:nvPr/>
        </p:nvSpPr>
        <p:spPr>
          <a:xfrm>
            <a:off x="8828784" y="6701251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rbel" panose="020B0503020204020204" pitchFamily="34" charset="0"/>
              </a:rPr>
              <a:t>FONT</a:t>
            </a:r>
          </a:p>
        </p:txBody>
      </p:sp>
    </p:spTree>
    <p:extLst>
      <p:ext uri="{BB962C8B-B14F-4D97-AF65-F5344CB8AC3E}">
        <p14:creationId xmlns:p14="http://schemas.microsoft.com/office/powerpoint/2010/main" val="3387216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8"/>
          <p:cNvSpPr/>
          <p:nvPr/>
        </p:nvSpPr>
        <p:spPr>
          <a:xfrm rot="10800000">
            <a:off x="0" y="0"/>
            <a:ext cx="8271135" cy="10287000"/>
          </a:xfrm>
          <a:custGeom>
            <a:avLst/>
            <a:gdLst/>
            <a:ahLst/>
            <a:cxnLst/>
            <a:rect l="l" t="t" r="r" b="b"/>
            <a:pathLst>
              <a:path w="5514090" h="6858000" extrusionOk="0">
                <a:moveTo>
                  <a:pt x="1420687" y="0"/>
                </a:moveTo>
                <a:lnTo>
                  <a:pt x="5514090" y="0"/>
                </a:lnTo>
                <a:lnTo>
                  <a:pt x="5514090" y="6858000"/>
                </a:lnTo>
                <a:lnTo>
                  <a:pt x="1304832" y="6858000"/>
                </a:lnTo>
                <a:lnTo>
                  <a:pt x="1299001" y="6851885"/>
                </a:lnTo>
                <a:cubicBezTo>
                  <a:pt x="491909" y="5963886"/>
                  <a:pt x="0" y="4784268"/>
                  <a:pt x="0" y="3489758"/>
                </a:cubicBezTo>
                <a:cubicBezTo>
                  <a:pt x="0" y="2195249"/>
                  <a:pt x="491909" y="1015631"/>
                  <a:pt x="1299001" y="127632"/>
                </a:cubicBezTo>
                <a:close/>
              </a:path>
            </a:pathLst>
          </a:custGeom>
          <a:solidFill>
            <a:srgbClr val="1831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1" name="Google Shape;261;p8"/>
          <p:cNvSpPr txBox="1">
            <a:spLocks noGrp="1"/>
          </p:cNvSpPr>
          <p:nvPr>
            <p:ph type="title"/>
          </p:nvPr>
        </p:nvSpPr>
        <p:spPr>
          <a:xfrm>
            <a:off x="2301949" y="4645932"/>
            <a:ext cx="3549687" cy="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346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orbel"/>
              <a:buNone/>
            </a:pPr>
            <a:r>
              <a:rPr lang="en-US" sz="5200" b="1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CONTENT</a:t>
            </a:r>
            <a:endParaRPr sz="5200" b="1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2" name="Google Shape;262;p8"/>
          <p:cNvSpPr txBox="1"/>
          <p:nvPr/>
        </p:nvSpPr>
        <p:spPr>
          <a:xfrm>
            <a:off x="3892062" y="-89095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8" descr="A logo with blue letters and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49800" y="9410700"/>
            <a:ext cx="650705" cy="6466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4" name="Google Shape;264;p8"/>
          <p:cNvGrpSpPr/>
          <p:nvPr/>
        </p:nvGrpSpPr>
        <p:grpSpPr>
          <a:xfrm>
            <a:off x="9144000" y="1296027"/>
            <a:ext cx="5135372" cy="919061"/>
            <a:chOff x="9284394" y="1431703"/>
            <a:chExt cx="5135372" cy="919061"/>
          </a:xfrm>
        </p:grpSpPr>
        <p:sp>
          <p:nvSpPr>
            <p:cNvPr id="265" name="Google Shape;265;p8"/>
            <p:cNvSpPr/>
            <p:nvPr/>
          </p:nvSpPr>
          <p:spPr>
            <a:xfrm>
              <a:off x="9284394" y="1591678"/>
              <a:ext cx="759086" cy="759086"/>
            </a:xfrm>
            <a:prstGeom prst="ellipse">
              <a:avLst/>
            </a:prstGeom>
            <a:solidFill>
              <a:srgbClr val="88B5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8"/>
            <p:cNvSpPr txBox="1"/>
            <p:nvPr/>
          </p:nvSpPr>
          <p:spPr>
            <a:xfrm>
              <a:off x="10432128" y="1431703"/>
              <a:ext cx="3987638" cy="7847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marL="0" marR="0" lvl="0" indent="0" algn="l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3600" b="1" i="0" u="none" strike="noStrike" cap="none" dirty="0">
                  <a:solidFill>
                    <a:srgbClr val="183159"/>
                  </a:solidFill>
                  <a:latin typeface="Corbel"/>
                  <a:ea typeface="Corbel"/>
                  <a:cs typeface="Corbel"/>
                  <a:sym typeface="Corbel"/>
                </a:rPr>
                <a:t>DO NOT INCLUDE</a:t>
              </a:r>
              <a:endParaRPr sz="3600" b="1" i="0" u="none" strike="noStrike" cap="none" dirty="0">
                <a:solidFill>
                  <a:srgbClr val="1831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7" name="Google Shape;267;p8"/>
          <p:cNvGrpSpPr/>
          <p:nvPr/>
        </p:nvGrpSpPr>
        <p:grpSpPr>
          <a:xfrm>
            <a:off x="9257781" y="5582911"/>
            <a:ext cx="10502087" cy="3067370"/>
            <a:chOff x="9163652" y="4093576"/>
            <a:chExt cx="10502087" cy="3067370"/>
          </a:xfrm>
        </p:grpSpPr>
        <p:sp>
          <p:nvSpPr>
            <p:cNvPr id="268" name="Google Shape;268;p8"/>
            <p:cNvSpPr/>
            <p:nvPr/>
          </p:nvSpPr>
          <p:spPr>
            <a:xfrm>
              <a:off x="9163652" y="4093576"/>
              <a:ext cx="759086" cy="759086"/>
            </a:xfrm>
            <a:prstGeom prst="ellipse">
              <a:avLst/>
            </a:prstGeom>
            <a:solidFill>
              <a:srgbClr val="88B5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 txBox="1"/>
            <p:nvPr/>
          </p:nvSpPr>
          <p:spPr>
            <a:xfrm>
              <a:off x="10293139" y="4852662"/>
              <a:ext cx="9372600" cy="23082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2400" dirty="0">
                  <a:latin typeface="Corbel" panose="020B0503020204020204" pitchFamily="34" charset="0"/>
                </a:rPr>
                <a:t>Mission</a:t>
              </a:r>
            </a:p>
            <a:p>
              <a:r>
                <a:rPr lang="en-US" sz="2400" dirty="0">
                  <a:latin typeface="Corbel" panose="020B0503020204020204" pitchFamily="34" charset="0"/>
                </a:rPr>
                <a:t>Skills + Attributes: Make sure you know the difference.</a:t>
              </a:r>
            </a:p>
            <a:p>
              <a:r>
                <a:rPr lang="en-US" sz="2400" dirty="0">
                  <a:latin typeface="Corbel" panose="020B0503020204020204" pitchFamily="34" charset="0"/>
                </a:rPr>
                <a:t>Key Words for CRMs</a:t>
              </a:r>
            </a:p>
            <a:p>
              <a:r>
                <a:rPr lang="en-US" sz="2400" b="0" i="0" dirty="0">
                  <a:solidFill>
                    <a:srgbClr val="242424"/>
                  </a:solidFill>
                  <a:effectLst/>
                  <a:highlight>
                    <a:srgbClr val="FFFFFF"/>
                  </a:highlight>
                  <a:latin typeface="Corbel" panose="020B0503020204020204" pitchFamily="34" charset="0"/>
                </a:rPr>
                <a:t>Ability to Work in Canada </a:t>
              </a:r>
            </a:p>
            <a:p>
              <a:r>
                <a:rPr lang="en-US" sz="2400" dirty="0">
                  <a:latin typeface="Corbel" panose="020B0503020204020204" pitchFamily="34" charset="0"/>
                </a:rPr>
                <a:t>Hobbies</a:t>
              </a:r>
            </a:p>
            <a:p>
              <a:r>
                <a:rPr lang="en-US" sz="2400" dirty="0">
                  <a:latin typeface="Corbel" panose="020B0503020204020204" pitchFamily="34" charset="0"/>
                </a:rPr>
                <a:t>Equity Deserving Status</a:t>
              </a:r>
              <a:endParaRPr sz="2400" b="0" i="0" u="none" strike="noStrike" cap="none" dirty="0">
                <a:solidFill>
                  <a:srgbClr val="000000"/>
                </a:solidFill>
                <a:latin typeface="Corbel" panose="020B0503020204020204" pitchFamily="34" charset="0"/>
                <a:sym typeface="Arial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2DADEE5-7279-AEA6-EABE-AD58F8DFA1C4}"/>
              </a:ext>
            </a:extLst>
          </p:cNvPr>
          <p:cNvSpPr txBox="1"/>
          <p:nvPr/>
        </p:nvSpPr>
        <p:spPr>
          <a:xfrm>
            <a:off x="10291734" y="2190717"/>
            <a:ext cx="334418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rbel" panose="020B0503020204020204" pitchFamily="34" charset="0"/>
              </a:rPr>
              <a:t>Your Marital Status</a:t>
            </a:r>
          </a:p>
          <a:p>
            <a:r>
              <a:rPr lang="en-US" sz="2400" dirty="0">
                <a:latin typeface="Corbel" panose="020B0503020204020204" pitchFamily="34" charset="0"/>
              </a:rPr>
              <a:t>Your Maiden Name</a:t>
            </a:r>
          </a:p>
          <a:p>
            <a:r>
              <a:rPr lang="en-US" sz="2400" dirty="0">
                <a:latin typeface="Corbel" panose="020B0503020204020204" pitchFamily="34" charset="0"/>
              </a:rPr>
              <a:t>Number of Children</a:t>
            </a:r>
          </a:p>
          <a:p>
            <a:r>
              <a:rPr lang="en-US" sz="2400" dirty="0">
                <a:latin typeface="Corbel" panose="020B0503020204020204" pitchFamily="34" charset="0"/>
              </a:rPr>
              <a:t>Work Permit Number</a:t>
            </a:r>
          </a:p>
          <a:p>
            <a:r>
              <a:rPr lang="en-US" sz="2400" dirty="0">
                <a:latin typeface="Corbel" panose="020B0503020204020204" pitchFamily="34" charset="0"/>
              </a:rPr>
              <a:t>Social Insurance Number</a:t>
            </a:r>
          </a:p>
          <a:p>
            <a:r>
              <a:rPr lang="en-US" sz="2400" dirty="0">
                <a:latin typeface="Corbel" panose="020B0503020204020204" pitchFamily="34" charset="0"/>
              </a:rPr>
              <a:t>Face Pic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D7CE65-6981-B047-5223-16CD8BBC7F9D}"/>
              </a:ext>
            </a:extLst>
          </p:cNvPr>
          <p:cNvSpPr txBox="1"/>
          <p:nvPr/>
        </p:nvSpPr>
        <p:spPr>
          <a:xfrm>
            <a:off x="10291734" y="5503632"/>
            <a:ext cx="3127026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183159"/>
                </a:solidFill>
                <a:latin typeface="Corbel" panose="020B0503020204020204" pitchFamily="34" charset="0"/>
                <a:ea typeface="Corbel"/>
                <a:cs typeface="Corbel"/>
                <a:sym typeface="Corbel"/>
              </a:rPr>
              <a:t>OPTIONAL</a:t>
            </a:r>
            <a:r>
              <a:rPr lang="en-US" sz="2000" b="1" i="0" u="none" strike="noStrike" cap="none" dirty="0">
                <a:solidFill>
                  <a:srgbClr val="183159"/>
                </a:solidFill>
                <a:latin typeface="Corbel" panose="020B0503020204020204" pitchFamily="34" charset="0"/>
                <a:ea typeface="Corbel"/>
                <a:cs typeface="Corbel"/>
                <a:sym typeface="Corbel"/>
              </a:rPr>
              <a:t> </a:t>
            </a:r>
            <a:endParaRPr lang="en-US" sz="2000" b="1" i="0" u="none" strike="noStrike" cap="none" dirty="0">
              <a:solidFill>
                <a:srgbClr val="183159"/>
              </a:solidFill>
              <a:latin typeface="Corbel" panose="020B0503020204020204" pitchFamily="34" charset="0"/>
              <a:sym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16387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24"/>
          <p:cNvSpPr/>
          <p:nvPr/>
        </p:nvSpPr>
        <p:spPr>
          <a:xfrm rot="-5400000">
            <a:off x="7288763" y="-8043765"/>
            <a:ext cx="3710472" cy="18288000"/>
          </a:xfrm>
          <a:custGeom>
            <a:avLst/>
            <a:gdLst/>
            <a:ahLst/>
            <a:cxnLst/>
            <a:rect l="l" t="t" r="r" b="b"/>
            <a:pathLst>
              <a:path w="5514090" h="6858000" extrusionOk="0">
                <a:moveTo>
                  <a:pt x="1420687" y="0"/>
                </a:moveTo>
                <a:lnTo>
                  <a:pt x="5514090" y="0"/>
                </a:lnTo>
                <a:lnTo>
                  <a:pt x="5514090" y="6858000"/>
                </a:lnTo>
                <a:lnTo>
                  <a:pt x="1304832" y="6858000"/>
                </a:lnTo>
                <a:lnTo>
                  <a:pt x="1299001" y="6851885"/>
                </a:lnTo>
                <a:cubicBezTo>
                  <a:pt x="491909" y="5963886"/>
                  <a:pt x="0" y="4784268"/>
                  <a:pt x="0" y="3489758"/>
                </a:cubicBezTo>
                <a:cubicBezTo>
                  <a:pt x="0" y="2195249"/>
                  <a:pt x="491909" y="1015631"/>
                  <a:pt x="1299001" y="127632"/>
                </a:cubicBezTo>
                <a:close/>
              </a:path>
            </a:pathLst>
          </a:custGeom>
          <a:solidFill>
            <a:srgbClr val="1831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3" name="Google Shape;633;p24"/>
          <p:cNvSpPr txBox="1">
            <a:spLocks noGrp="1"/>
          </p:cNvSpPr>
          <p:nvPr>
            <p:ph type="title"/>
          </p:nvPr>
        </p:nvSpPr>
        <p:spPr>
          <a:xfrm>
            <a:off x="5323211" y="651596"/>
            <a:ext cx="7914129" cy="897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346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orbel"/>
              <a:buNone/>
            </a:pPr>
            <a:r>
              <a:rPr lang="en-US" sz="5200" b="1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MANDATORY CONTENT</a:t>
            </a:r>
            <a:endParaRPr dirty="0"/>
          </a:p>
        </p:txBody>
      </p:sp>
      <p:sp>
        <p:nvSpPr>
          <p:cNvPr id="634" name="Google Shape;634;p24"/>
          <p:cNvSpPr txBox="1"/>
          <p:nvPr/>
        </p:nvSpPr>
        <p:spPr>
          <a:xfrm>
            <a:off x="2970958" y="1439287"/>
            <a:ext cx="12039600" cy="673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88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2000" b="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35" name="Google Shape;635;p24"/>
          <p:cNvSpPr txBox="1"/>
          <p:nvPr/>
        </p:nvSpPr>
        <p:spPr>
          <a:xfrm>
            <a:off x="3892062" y="-89095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2" name="Google Shape;652;p24" descr="A logo with blue letters and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49800" y="9410700"/>
            <a:ext cx="650705" cy="6466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265FA8-08EC-235B-5BEF-3D2E63211525}"/>
              </a:ext>
            </a:extLst>
          </p:cNvPr>
          <p:cNvSpPr txBox="1"/>
          <p:nvPr/>
        </p:nvSpPr>
        <p:spPr>
          <a:xfrm>
            <a:off x="4456658" y="5752199"/>
            <a:ext cx="221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3B2D018-3DC3-4114-FBD5-20BE2B9366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10395"/>
              </p:ext>
            </p:extLst>
          </p:nvPr>
        </p:nvGraphicFramePr>
        <p:xfrm>
          <a:off x="858752" y="3126530"/>
          <a:ext cx="16916400" cy="67273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42555">
                  <a:extLst>
                    <a:ext uri="{9D8B030D-6E8A-4147-A177-3AD203B41FA5}">
                      <a16:colId xmlns:a16="http://schemas.microsoft.com/office/drawing/2014/main" val="632119125"/>
                    </a:ext>
                  </a:extLst>
                </a:gridCol>
                <a:gridCol w="11573845">
                  <a:extLst>
                    <a:ext uri="{9D8B030D-6E8A-4147-A177-3AD203B41FA5}">
                      <a16:colId xmlns:a16="http://schemas.microsoft.com/office/drawing/2014/main" val="378680791"/>
                    </a:ext>
                  </a:extLst>
                </a:gridCol>
              </a:tblGrid>
              <a:tr h="1223257">
                <a:tc>
                  <a:txBody>
                    <a:bodyPr/>
                    <a:lstStyle/>
                    <a:p>
                      <a:r>
                        <a:rPr lang="en-US" sz="3200" b="1" kern="100" dirty="0">
                          <a:effectLst/>
                          <a:latin typeface="Corbel" panose="020B0503020204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Contact Information</a:t>
                      </a:r>
                      <a:endParaRPr lang="en-US" sz="32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kern="100" dirty="0">
                          <a:effectLst/>
                          <a:latin typeface="Corbel" panose="020B0503020204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Your name, phone number, email address, and your LinkedIn profile or personal website.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035702"/>
                  </a:ext>
                </a:extLst>
              </a:tr>
              <a:tr h="1275100">
                <a:tc>
                  <a:txBody>
                    <a:bodyPr/>
                    <a:lstStyle/>
                    <a:p>
                      <a:pPr marL="53975" marR="0" indent="-53975">
                        <a:lnSpc>
                          <a:spcPct val="107000"/>
                        </a:lnSpc>
                        <a:spcBef>
                          <a:spcPts val="0"/>
                        </a:spcBef>
                      </a:pPr>
                      <a:r>
                        <a:rPr lang="en-US" sz="3200" b="1" kern="100" dirty="0">
                          <a:effectLst/>
                          <a:latin typeface="Corbel" panose="020B0503020204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Professional Summary  </a:t>
                      </a:r>
                      <a:endParaRPr lang="en-US" sz="32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43200" marR="0" indent="-2743200">
                        <a:lnSpc>
                          <a:spcPct val="107000"/>
                        </a:lnSpc>
                        <a:spcBef>
                          <a:spcPts val="0"/>
                        </a:spcBef>
                      </a:pPr>
                      <a:r>
                        <a:rPr lang="en-US" sz="3200" kern="100" dirty="0">
                          <a:effectLst/>
                          <a:latin typeface="Corbel" panose="020B0503020204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Brief statement that highlights your experience and what you</a:t>
                      </a:r>
                    </a:p>
                    <a:p>
                      <a:pPr marL="2743200" marR="0" indent="-2743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200" kern="100" dirty="0">
                          <a:effectLst/>
                          <a:latin typeface="Corbel" panose="020B0503020204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bring to the position.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71670"/>
                  </a:ext>
                </a:extLst>
              </a:tr>
              <a:tr h="1782461">
                <a:tc>
                  <a:txBody>
                    <a:bodyPr/>
                    <a:lstStyle/>
                    <a:p>
                      <a:r>
                        <a:rPr lang="en-US" sz="3200" b="1" kern="100" dirty="0">
                          <a:effectLst/>
                          <a:latin typeface="Corbel" panose="020B0503020204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Education</a:t>
                      </a:r>
                      <a:endParaRPr lang="en-US" sz="32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kern="100" dirty="0">
                          <a:effectLst/>
                          <a:latin typeface="Corbel" panose="020B0503020204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Information about your educational background, including the institutions you attended, the degrees you earned, and the dates of attendance.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417926"/>
                  </a:ext>
                </a:extLst>
              </a:tr>
              <a:tr h="664054">
                <a:tc>
                  <a:txBody>
                    <a:bodyPr/>
                    <a:lstStyle/>
                    <a:p>
                      <a:r>
                        <a:rPr lang="en-US" sz="3200" b="1" kern="100" dirty="0">
                          <a:effectLst/>
                          <a:latin typeface="Corbel" panose="020B0503020204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Certifications and Licenses</a:t>
                      </a:r>
                      <a:r>
                        <a:rPr lang="en-US" sz="3200" kern="100" dirty="0">
                          <a:effectLst/>
                          <a:latin typeface="Corbel" panose="020B0503020204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kern="100" dirty="0">
                          <a:effectLst/>
                          <a:latin typeface="Corbel" panose="020B0503020204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Any relevant certifications or licenses you hold.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398820"/>
                  </a:ext>
                </a:extLst>
              </a:tr>
              <a:tr h="1782461">
                <a:tc>
                  <a:txBody>
                    <a:bodyPr/>
                    <a:lstStyle/>
                    <a:p>
                      <a:r>
                        <a:rPr lang="en-US" sz="3200" b="1" kern="100" dirty="0">
                          <a:effectLst/>
                          <a:latin typeface="Corbel" panose="020B0503020204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Work Experience</a:t>
                      </a:r>
                      <a:endParaRPr lang="en-US" sz="32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kern="100" dirty="0">
                          <a:effectLst/>
                          <a:latin typeface="Corbel" panose="020B0503020204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 list of your previous jobs, including the company name, your job title, the dates you were employed, and bullet points describing your responsibilities and achievements.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881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751216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24"/>
          <p:cNvSpPr/>
          <p:nvPr/>
        </p:nvSpPr>
        <p:spPr>
          <a:xfrm rot="-5400000">
            <a:off x="7288763" y="-8043765"/>
            <a:ext cx="3710472" cy="18288000"/>
          </a:xfrm>
          <a:custGeom>
            <a:avLst/>
            <a:gdLst/>
            <a:ahLst/>
            <a:cxnLst/>
            <a:rect l="l" t="t" r="r" b="b"/>
            <a:pathLst>
              <a:path w="5514090" h="6858000" extrusionOk="0">
                <a:moveTo>
                  <a:pt x="1420687" y="0"/>
                </a:moveTo>
                <a:lnTo>
                  <a:pt x="5514090" y="0"/>
                </a:lnTo>
                <a:lnTo>
                  <a:pt x="5514090" y="6858000"/>
                </a:lnTo>
                <a:lnTo>
                  <a:pt x="1304832" y="6858000"/>
                </a:lnTo>
                <a:lnTo>
                  <a:pt x="1299001" y="6851885"/>
                </a:lnTo>
                <a:cubicBezTo>
                  <a:pt x="491909" y="5963886"/>
                  <a:pt x="0" y="4784268"/>
                  <a:pt x="0" y="3489758"/>
                </a:cubicBezTo>
                <a:cubicBezTo>
                  <a:pt x="0" y="2195249"/>
                  <a:pt x="491909" y="1015631"/>
                  <a:pt x="1299001" y="127632"/>
                </a:cubicBezTo>
                <a:close/>
              </a:path>
            </a:pathLst>
          </a:custGeom>
          <a:solidFill>
            <a:srgbClr val="1831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3" name="Google Shape;633;p24"/>
          <p:cNvSpPr txBox="1">
            <a:spLocks noGrp="1"/>
          </p:cNvSpPr>
          <p:nvPr>
            <p:ph type="title"/>
          </p:nvPr>
        </p:nvSpPr>
        <p:spPr>
          <a:xfrm>
            <a:off x="5323211" y="651596"/>
            <a:ext cx="7914129" cy="897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346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orbel"/>
              <a:buNone/>
            </a:pPr>
            <a:r>
              <a:rPr lang="en-US" sz="5200" b="1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MANDATORY CONTENT</a:t>
            </a:r>
            <a:endParaRPr dirty="0"/>
          </a:p>
        </p:txBody>
      </p:sp>
      <p:sp>
        <p:nvSpPr>
          <p:cNvPr id="634" name="Google Shape;634;p24"/>
          <p:cNvSpPr txBox="1"/>
          <p:nvPr/>
        </p:nvSpPr>
        <p:spPr>
          <a:xfrm>
            <a:off x="2970958" y="1439287"/>
            <a:ext cx="12039600" cy="673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88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2000" b="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35" name="Google Shape;635;p24"/>
          <p:cNvSpPr txBox="1"/>
          <p:nvPr/>
        </p:nvSpPr>
        <p:spPr>
          <a:xfrm>
            <a:off x="3892062" y="-89095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2" name="Google Shape;652;p24" descr="A logo with blue letters and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49800" y="9410700"/>
            <a:ext cx="650705" cy="6466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265FA8-08EC-235B-5BEF-3D2E63211525}"/>
              </a:ext>
            </a:extLst>
          </p:cNvPr>
          <p:cNvSpPr txBox="1"/>
          <p:nvPr/>
        </p:nvSpPr>
        <p:spPr>
          <a:xfrm>
            <a:off x="4456658" y="5752199"/>
            <a:ext cx="221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3B2D018-3DC3-4114-FBD5-20BE2B9366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856823"/>
              </p:ext>
            </p:extLst>
          </p:nvPr>
        </p:nvGraphicFramePr>
        <p:xfrm>
          <a:off x="820271" y="3075095"/>
          <a:ext cx="17467729" cy="71765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16625">
                  <a:extLst>
                    <a:ext uri="{9D8B030D-6E8A-4147-A177-3AD203B41FA5}">
                      <a16:colId xmlns:a16="http://schemas.microsoft.com/office/drawing/2014/main" val="632119125"/>
                    </a:ext>
                  </a:extLst>
                </a:gridCol>
                <a:gridCol w="11851104">
                  <a:extLst>
                    <a:ext uri="{9D8B030D-6E8A-4147-A177-3AD203B41FA5}">
                      <a16:colId xmlns:a16="http://schemas.microsoft.com/office/drawing/2014/main" val="378680791"/>
                    </a:ext>
                  </a:extLst>
                </a:gridCol>
              </a:tblGrid>
              <a:tr h="773987">
                <a:tc>
                  <a:txBody>
                    <a:bodyPr/>
                    <a:lstStyle/>
                    <a:p>
                      <a:r>
                        <a:rPr lang="en-US" sz="3200" b="1" kern="100" dirty="0">
                          <a:effectLst/>
                          <a:latin typeface="Corbel" panose="020B0503020204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Awards &amp; </a:t>
                      </a:r>
                      <a:r>
                        <a:rPr lang="en-US" sz="3200" b="1" kern="100" dirty="0" err="1">
                          <a:effectLst/>
                          <a:latin typeface="Corbel" panose="020B0503020204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Honours</a:t>
                      </a:r>
                      <a:endParaRPr lang="en-US" sz="32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kern="100" dirty="0">
                          <a:effectLst/>
                          <a:latin typeface="Corbel" panose="020B0503020204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Relevant awards or </a:t>
                      </a:r>
                      <a:r>
                        <a:rPr lang="en-US" sz="3200" kern="100" dirty="0" err="1">
                          <a:effectLst/>
                          <a:latin typeface="Corbel" panose="020B0503020204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honours</a:t>
                      </a:r>
                      <a:r>
                        <a:rPr lang="en-US" sz="3200" kern="100" dirty="0">
                          <a:effectLst/>
                          <a:latin typeface="Corbel" panose="020B0503020204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917799"/>
                  </a:ext>
                </a:extLst>
              </a:tr>
              <a:tr h="7739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  <a:sym typeface="Arial"/>
                        </a:rPr>
                        <a:t>Professional Affiliations</a:t>
                      </a:r>
                      <a:r>
                        <a:rPr kumimoji="0" lang="en-US" sz="3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  <a:sym typeface="Arial"/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  <a:sym typeface="Arial"/>
                        </a:rPr>
                        <a:t>Memberships in professional organizations.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374908"/>
                  </a:ext>
                </a:extLst>
              </a:tr>
              <a:tr h="2003018"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kern="100" dirty="0">
                          <a:effectLst/>
                          <a:latin typeface="Corbel" panose="020B0503020204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Publications &amp; Presentations</a:t>
                      </a:r>
                      <a:r>
                        <a:rPr lang="en-US" sz="3200" kern="100" dirty="0">
                          <a:effectLst/>
                          <a:latin typeface="Corbel" panose="020B0503020204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sz="3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 panose="020B0503020204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kern="100" dirty="0">
                          <a:effectLst/>
                          <a:latin typeface="Corbel" panose="020B0503020204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Maximum of three (3) publications or presentations you have authored or contributed to. This can be followed up with “A full publications and presentations list is available upon request”.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350092"/>
                  </a:ext>
                </a:extLst>
              </a:tr>
              <a:tr h="773987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kern="100" dirty="0">
                          <a:effectLst/>
                          <a:latin typeface="Corbel" panose="020B0503020204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Volunteer Work</a:t>
                      </a:r>
                      <a:r>
                        <a:rPr lang="en-US" sz="3200" kern="100" dirty="0">
                          <a:effectLst/>
                          <a:latin typeface="Corbel" panose="020B0503020204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	</a:t>
                      </a:r>
                      <a:endParaRPr lang="en-US" sz="32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kern="100" dirty="0">
                          <a:effectLst/>
                          <a:latin typeface="Corbel" panose="020B0503020204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Any volunteer experience you have.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15514"/>
                  </a:ext>
                </a:extLst>
              </a:tr>
              <a:tr h="1425765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kern="100" dirty="0">
                          <a:effectLst/>
                          <a:latin typeface="Corbel" panose="020B0503020204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Languages</a:t>
                      </a:r>
                      <a:endParaRPr lang="en-US" sz="32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kern="100" dirty="0">
                          <a:effectLst/>
                          <a:latin typeface="Corbel" panose="020B0503020204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Any additional languages you speak and your proficiency level in each.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036979"/>
                  </a:ext>
                </a:extLst>
              </a:tr>
              <a:tr h="1425765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kern="100" dirty="0">
                          <a:latin typeface="Corbel" panose="020B0503020204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References</a:t>
                      </a:r>
                      <a:endParaRPr lang="en-US" sz="32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kern="100" dirty="0">
                          <a:latin typeface="Corbel" panose="020B0503020204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“References available upon request.”</a:t>
                      </a:r>
                      <a:endParaRPr lang="en-US" sz="3200" kern="100" dirty="0">
                        <a:effectLst/>
                        <a:latin typeface="Corbel" panose="020B0503020204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283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26423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4C0C7C31E01244BA3DB869830E3B16" ma:contentTypeVersion="18" ma:contentTypeDescription="Create a new document." ma:contentTypeScope="" ma:versionID="76b787c4ffe165c1236385563022b0d4">
  <xsd:schema xmlns:xsd="http://www.w3.org/2001/XMLSchema" xmlns:xs="http://www.w3.org/2001/XMLSchema" xmlns:p="http://schemas.microsoft.com/office/2006/metadata/properties" xmlns:ns2="cca18c96-1b7a-410b-9c64-5be45fc66726" xmlns:ns3="497e8f81-6861-42ac-a065-789b8dcb17df" targetNamespace="http://schemas.microsoft.com/office/2006/metadata/properties" ma:root="true" ma:fieldsID="99d6a711f13c21faba4615083d9ec454" ns2:_="" ns3:_="">
    <xsd:import namespace="cca18c96-1b7a-410b-9c64-5be45fc66726"/>
    <xsd:import namespace="497e8f81-6861-42ac-a065-789b8dcb17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a18c96-1b7a-410b-9c64-5be45fc667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471968b-021b-4cac-8c8f-350d0c4b04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7e8f81-6861-42ac-a065-789b8dcb17d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524d7a6-444f-454c-b01e-8f90e7b05250}" ma:internalName="TaxCatchAll" ma:showField="CatchAllData" ma:web="497e8f81-6861-42ac-a065-789b8dcb17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97e8f81-6861-42ac-a065-789b8dcb17df" xsi:nil="true"/>
    <lcf76f155ced4ddcb4097134ff3c332f xmlns="cca18c96-1b7a-410b-9c64-5be45fc66726">
      <Terms xmlns="http://schemas.microsoft.com/office/infopath/2007/PartnerControls"/>
    </lcf76f155ced4ddcb4097134ff3c332f>
    <SharedWithUsers xmlns="497e8f81-6861-42ac-a065-789b8dcb17df">
      <UserInfo>
        <DisplayName>Garrett Lipus</DisplayName>
        <AccountId>51</AccountId>
        <AccountType/>
      </UserInfo>
      <UserInfo>
        <DisplayName>Craig Lipus</DisplayName>
        <AccountId>11</AccountId>
        <AccountType/>
      </UserInfo>
      <UserInfo>
        <DisplayName>Kristin Fahrenfort</DisplayName>
        <AccountId>61</AccountId>
        <AccountType/>
      </UserInfo>
      <UserInfo>
        <DisplayName>Bianca Rodas</DisplayName>
        <AccountId>230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538CB1-E610-426D-8773-CD72AB87DC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a18c96-1b7a-410b-9c64-5be45fc66726"/>
    <ds:schemaRef ds:uri="497e8f81-6861-42ac-a065-789b8dcb17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3FAE2B-88A7-4E1E-8A8C-75E93A984415}">
  <ds:schemaRefs>
    <ds:schemaRef ds:uri="http://schemas.microsoft.com/office/2006/metadata/properties"/>
    <ds:schemaRef ds:uri="http://schemas.microsoft.com/office/infopath/2007/PartnerControls"/>
    <ds:schemaRef ds:uri="497e8f81-6861-42ac-a065-789b8dcb17df"/>
    <ds:schemaRef ds:uri="cca18c96-1b7a-410b-9c64-5be45fc66726"/>
  </ds:schemaRefs>
</ds:datastoreItem>
</file>

<file path=customXml/itemProps3.xml><?xml version="1.0" encoding="utf-8"?>
<ds:datastoreItem xmlns:ds="http://schemas.openxmlformats.org/officeDocument/2006/customXml" ds:itemID="{FA1F1316-9837-436C-84FE-9BCAF49D9E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5885</TotalTime>
  <Words>1382</Words>
  <Application>Microsoft Office PowerPoint</Application>
  <PresentationFormat>Custom</PresentationFormat>
  <Paragraphs>187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Corbel</vt:lpstr>
      <vt:lpstr>Courier New</vt:lpstr>
      <vt:lpstr>Comic Sans MS</vt:lpstr>
      <vt:lpstr>Open Sans</vt:lpstr>
      <vt:lpstr>Aptos Display</vt:lpstr>
      <vt:lpstr>Arial</vt:lpstr>
      <vt:lpstr>Open Sans SemiBold</vt:lpstr>
      <vt:lpstr>Calibri</vt:lpstr>
      <vt:lpstr>Aptos</vt:lpstr>
      <vt:lpstr>Office Theme</vt:lpstr>
      <vt:lpstr>PowerPoint Presentation</vt:lpstr>
      <vt:lpstr>HOW TO WRITE A RESUME</vt:lpstr>
      <vt:lpstr>HOW TO WRITE A RESUME</vt:lpstr>
      <vt:lpstr>WHAT IS A RESUME?</vt:lpstr>
      <vt:lpstr>PURPOSE OF A RESUME</vt:lpstr>
      <vt:lpstr>RESUME BASICS</vt:lpstr>
      <vt:lpstr>CONTENT</vt:lpstr>
      <vt:lpstr>MANDATORY CONTENT</vt:lpstr>
      <vt:lpstr>MANDATORY CONTENT</vt:lpstr>
      <vt:lpstr>LIMITED EXPERIENCE</vt:lpstr>
      <vt:lpstr>CONTENT CREATION AND  A.I.</vt:lpstr>
      <vt:lpstr>READY TO WRITE</vt:lpstr>
      <vt:lpstr>HEADER</vt:lpstr>
      <vt:lpstr>HEADER</vt:lpstr>
      <vt:lpstr>EXPERIENCE</vt:lpstr>
      <vt:lpstr>EXPERIENCE</vt:lpstr>
      <vt:lpstr>DO NOT</vt:lpstr>
      <vt:lpstr>PowerPoint Presentation</vt:lpstr>
      <vt:lpstr>PROOF READING TOOLS</vt:lpstr>
      <vt:lpstr>CONSIDER A RESUME WRITING SERVICE</vt:lpstr>
      <vt:lpstr>SAMPLE ONE-PAGE RESUME</vt:lpstr>
      <vt:lpstr>SAMPLE ONE-PAGE RESUME</vt:lpstr>
      <vt:lpstr>SAMPLE ONE-PAGE RESUME</vt:lpstr>
      <vt:lpstr>SAMPLE ONE-PAGE RESUME</vt:lpstr>
      <vt:lpstr> THREE-PAGE RESUME SAMPLE</vt:lpstr>
      <vt:lpstr> THREE-PAGE RESUME SAMPLE</vt:lpstr>
      <vt:lpstr>SOURCES</vt:lpstr>
      <vt:lpstr>FINAL THOUGHTS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Verdecchia</dc:creator>
  <cp:lastModifiedBy>Alex Verdecchia</cp:lastModifiedBy>
  <cp:revision>15</cp:revision>
  <dcterms:created xsi:type="dcterms:W3CDTF">2006-08-16T00:00:00Z</dcterms:created>
  <dcterms:modified xsi:type="dcterms:W3CDTF">2024-07-25T18:29:09Z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0x010100BA4C0C7C31E01244BA3DB869830E3B16</vt:lpwstr>
  </property>
</Properties>
</file>