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66" r:id="rId4"/>
  </p:sldMasterIdLst>
  <p:notesMasterIdLst>
    <p:notesMasterId r:id="rId20"/>
  </p:notesMasterIdLst>
  <p:handoutMasterIdLst>
    <p:handoutMasterId r:id="rId21"/>
  </p:handoutMasterIdLst>
  <p:sldIdLst>
    <p:sldId id="277" r:id="rId5"/>
    <p:sldId id="428" r:id="rId6"/>
    <p:sldId id="302" r:id="rId7"/>
    <p:sldId id="430" r:id="rId8"/>
    <p:sldId id="427" r:id="rId9"/>
    <p:sldId id="279" r:id="rId10"/>
    <p:sldId id="258" r:id="rId11"/>
    <p:sldId id="257" r:id="rId12"/>
    <p:sldId id="259" r:id="rId13"/>
    <p:sldId id="260" r:id="rId14"/>
    <p:sldId id="261" r:id="rId15"/>
    <p:sldId id="265" r:id="rId16"/>
    <p:sldId id="266" r:id="rId17"/>
    <p:sldId id="280" r:id="rId18"/>
    <p:sldId id="43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ibson" initials="CG" lastIdx="58" clrIdx="0">
    <p:extLst>
      <p:ext uri="{19B8F6BF-5375-455C-9EA6-DF929625EA0E}">
        <p15:presenceInfo xmlns:p15="http://schemas.microsoft.com/office/powerpoint/2012/main" userId="S::cgibson@triumf.ca::32998e08-86fe-4730-b0d2-bfe4d78fe423" providerId="AD"/>
      </p:ext>
    </p:extLst>
  </p:cmAuthor>
  <p:cmAuthor id="2" name="Cam Marshall" initials="CM" lastIdx="2" clrIdx="1">
    <p:extLst>
      <p:ext uri="{19B8F6BF-5375-455C-9EA6-DF929625EA0E}">
        <p15:presenceInfo xmlns:p15="http://schemas.microsoft.com/office/powerpoint/2012/main" userId="S::cammarsh@triumf.ca::c7ef455f-0be7-4e28-b48f-3952dcb310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DDF1E-8DD8-4F57-8001-67AF082C44FC}" v="530" dt="2024-07-25T20:37:49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Gibson" userId="32998e08-86fe-4730-b0d2-bfe4d78fe423" providerId="ADAL" clId="{552DDF1E-8DD8-4F57-8001-67AF082C44FC}"/>
    <pc:docChg chg="undo custSel addSld delSld modSld sldOrd">
      <pc:chgData name="Chris Gibson" userId="32998e08-86fe-4730-b0d2-bfe4d78fe423" providerId="ADAL" clId="{552DDF1E-8DD8-4F57-8001-67AF082C44FC}" dt="2024-07-25T20:46:24.229" v="3621" actId="20577"/>
      <pc:docMkLst>
        <pc:docMk/>
      </pc:docMkLst>
      <pc:sldChg chg="delSp modSp mod">
        <pc:chgData name="Chris Gibson" userId="32998e08-86fe-4730-b0d2-bfe4d78fe423" providerId="ADAL" clId="{552DDF1E-8DD8-4F57-8001-67AF082C44FC}" dt="2024-07-24T16:56:01.335" v="3383" actId="20577"/>
        <pc:sldMkLst>
          <pc:docMk/>
          <pc:sldMk cId="1501265284" sldId="257"/>
        </pc:sldMkLst>
        <pc:spChg chg="del mod">
          <ac:chgData name="Chris Gibson" userId="32998e08-86fe-4730-b0d2-bfe4d78fe423" providerId="ADAL" clId="{552DDF1E-8DD8-4F57-8001-67AF082C44FC}" dt="2024-07-15T22:17:45.120" v="1093" actId="478"/>
          <ac:spMkLst>
            <pc:docMk/>
            <pc:sldMk cId="1501265284" sldId="257"/>
            <ac:spMk id="71" creationId="{34E871D7-23A5-45FE-ADFD-9430D1ECF323}"/>
          </ac:spMkLst>
        </pc:spChg>
        <pc:spChg chg="del mod">
          <ac:chgData name="Chris Gibson" userId="32998e08-86fe-4730-b0d2-bfe4d78fe423" providerId="ADAL" clId="{552DDF1E-8DD8-4F57-8001-67AF082C44FC}" dt="2024-07-15T22:18:21.555" v="1095" actId="478"/>
          <ac:spMkLst>
            <pc:docMk/>
            <pc:sldMk cId="1501265284" sldId="257"/>
            <ac:spMk id="122" creationId="{3E53623E-0334-45C6-8958-D3B7ABDEE00D}"/>
          </ac:spMkLst>
        </pc:spChg>
        <pc:spChg chg="del">
          <ac:chgData name="Chris Gibson" userId="32998e08-86fe-4730-b0d2-bfe4d78fe423" providerId="ADAL" clId="{552DDF1E-8DD8-4F57-8001-67AF082C44FC}" dt="2024-07-15T22:18:29.687" v="1097" actId="478"/>
          <ac:spMkLst>
            <pc:docMk/>
            <pc:sldMk cId="1501265284" sldId="257"/>
            <ac:spMk id="124" creationId="{BFEE96D5-22B8-4F25-9703-C1AE03A84D21}"/>
          </ac:spMkLst>
        </pc:spChg>
        <pc:spChg chg="mod">
          <ac:chgData name="Chris Gibson" userId="32998e08-86fe-4730-b0d2-bfe4d78fe423" providerId="ADAL" clId="{552DDF1E-8DD8-4F57-8001-67AF082C44FC}" dt="2024-07-24T16:56:01.335" v="3383" actId="20577"/>
          <ac:spMkLst>
            <pc:docMk/>
            <pc:sldMk cId="1501265284" sldId="257"/>
            <ac:spMk id="129" creationId="{5EBD3825-C746-4360-8DCB-9B06A82842EF}"/>
          </ac:spMkLst>
        </pc:spChg>
        <pc:cxnChg chg="del">
          <ac:chgData name="Chris Gibson" userId="32998e08-86fe-4730-b0d2-bfe4d78fe423" providerId="ADAL" clId="{552DDF1E-8DD8-4F57-8001-67AF082C44FC}" dt="2024-07-15T22:17:39.912" v="1091" actId="478"/>
          <ac:cxnSpMkLst>
            <pc:docMk/>
            <pc:sldMk cId="1501265284" sldId="257"/>
            <ac:cxnSpMk id="111" creationId="{FDDA79F4-762C-4FBD-8951-6A80C406DD06}"/>
          </ac:cxnSpMkLst>
        </pc:cxnChg>
        <pc:cxnChg chg="del">
          <ac:chgData name="Chris Gibson" userId="32998e08-86fe-4730-b0d2-bfe4d78fe423" providerId="ADAL" clId="{552DDF1E-8DD8-4F57-8001-67AF082C44FC}" dt="2024-07-15T22:18:25.019" v="1096" actId="478"/>
          <ac:cxnSpMkLst>
            <pc:docMk/>
            <pc:sldMk cId="1501265284" sldId="257"/>
            <ac:cxnSpMk id="121" creationId="{B4BA5CE4-6C6A-474F-8C35-410F4424E010}"/>
          </ac:cxnSpMkLst>
        </pc:cxnChg>
        <pc:cxnChg chg="del">
          <ac:chgData name="Chris Gibson" userId="32998e08-86fe-4730-b0d2-bfe4d78fe423" providerId="ADAL" clId="{552DDF1E-8DD8-4F57-8001-67AF082C44FC}" dt="2024-07-15T22:18:32.007" v="1098" actId="478"/>
          <ac:cxnSpMkLst>
            <pc:docMk/>
            <pc:sldMk cId="1501265284" sldId="257"/>
            <ac:cxnSpMk id="123" creationId="{036299A9-C01E-4FBF-A42D-3F9804D55459}"/>
          </ac:cxnSpMkLst>
        </pc:cxnChg>
      </pc:sldChg>
      <pc:sldChg chg="modSp mod">
        <pc:chgData name="Chris Gibson" userId="32998e08-86fe-4730-b0d2-bfe4d78fe423" providerId="ADAL" clId="{552DDF1E-8DD8-4F57-8001-67AF082C44FC}" dt="2024-07-15T22:16:48.955" v="1090" actId="20577"/>
        <pc:sldMkLst>
          <pc:docMk/>
          <pc:sldMk cId="2130485317" sldId="258"/>
        </pc:sldMkLst>
        <pc:spChg chg="mod">
          <ac:chgData name="Chris Gibson" userId="32998e08-86fe-4730-b0d2-bfe4d78fe423" providerId="ADAL" clId="{552DDF1E-8DD8-4F57-8001-67AF082C44FC}" dt="2024-07-15T22:16:48.955" v="1090" actId="20577"/>
          <ac:spMkLst>
            <pc:docMk/>
            <pc:sldMk cId="2130485317" sldId="258"/>
            <ac:spMk id="111" creationId="{64BC7409-D988-4539-997F-D16CE2CF7389}"/>
          </ac:spMkLst>
        </pc:spChg>
        <pc:cxnChg chg="mod">
          <ac:chgData name="Chris Gibson" userId="32998e08-86fe-4730-b0d2-bfe4d78fe423" providerId="ADAL" clId="{552DDF1E-8DD8-4F57-8001-67AF082C44FC}" dt="2024-07-15T22:16:46.972" v="1081" actId="20577"/>
          <ac:cxnSpMkLst>
            <pc:docMk/>
            <pc:sldMk cId="2130485317" sldId="258"/>
            <ac:cxnSpMk id="116" creationId="{C3A19CAF-3FFC-4285-AC59-1883DC5C7FB7}"/>
          </ac:cxnSpMkLst>
        </pc:cxnChg>
      </pc:sldChg>
      <pc:sldChg chg="modSp mod">
        <pc:chgData name="Chris Gibson" userId="32998e08-86fe-4730-b0d2-bfe4d78fe423" providerId="ADAL" clId="{552DDF1E-8DD8-4F57-8001-67AF082C44FC}" dt="2024-07-25T20:45:50.613" v="3620" actId="20577"/>
        <pc:sldMkLst>
          <pc:docMk/>
          <pc:sldMk cId="3924498710" sldId="259"/>
        </pc:sldMkLst>
        <pc:spChg chg="mod">
          <ac:chgData name="Chris Gibson" userId="32998e08-86fe-4730-b0d2-bfe4d78fe423" providerId="ADAL" clId="{552DDF1E-8DD8-4F57-8001-67AF082C44FC}" dt="2024-07-25T20:45:50.613" v="3620" actId="20577"/>
          <ac:spMkLst>
            <pc:docMk/>
            <pc:sldMk cId="3924498710" sldId="259"/>
            <ac:spMk id="3" creationId="{22A70959-6624-4EA6-8ED0-4424B44C11BF}"/>
          </ac:spMkLst>
        </pc:spChg>
      </pc:sldChg>
      <pc:sldChg chg="modSp mod">
        <pc:chgData name="Chris Gibson" userId="32998e08-86fe-4730-b0d2-bfe4d78fe423" providerId="ADAL" clId="{552DDF1E-8DD8-4F57-8001-67AF082C44FC}" dt="2024-07-25T20:46:24.229" v="3621" actId="20577"/>
        <pc:sldMkLst>
          <pc:docMk/>
          <pc:sldMk cId="2403529300" sldId="260"/>
        </pc:sldMkLst>
        <pc:spChg chg="mod">
          <ac:chgData name="Chris Gibson" userId="32998e08-86fe-4730-b0d2-bfe4d78fe423" providerId="ADAL" clId="{552DDF1E-8DD8-4F57-8001-67AF082C44FC}" dt="2024-07-25T20:46:24.229" v="3621" actId="20577"/>
          <ac:spMkLst>
            <pc:docMk/>
            <pc:sldMk cId="2403529300" sldId="260"/>
            <ac:spMk id="3" creationId="{22A70959-6624-4EA6-8ED0-4424B44C11BF}"/>
          </ac:spMkLst>
        </pc:spChg>
      </pc:sldChg>
      <pc:sldChg chg="modSp mod">
        <pc:chgData name="Chris Gibson" userId="32998e08-86fe-4730-b0d2-bfe4d78fe423" providerId="ADAL" clId="{552DDF1E-8DD8-4F57-8001-67AF082C44FC}" dt="2024-07-19T16:00:59.569" v="3039" actId="115"/>
        <pc:sldMkLst>
          <pc:docMk/>
          <pc:sldMk cId="3701680215" sldId="261"/>
        </pc:sldMkLst>
        <pc:spChg chg="mod">
          <ac:chgData name="Chris Gibson" userId="32998e08-86fe-4730-b0d2-bfe4d78fe423" providerId="ADAL" clId="{552DDF1E-8DD8-4F57-8001-67AF082C44FC}" dt="2024-07-16T16:43:06.603" v="1896" actId="404"/>
          <ac:spMkLst>
            <pc:docMk/>
            <pc:sldMk cId="3701680215" sldId="261"/>
            <ac:spMk id="2" creationId="{0635303C-78E5-4FFC-96F9-3E783CE29C59}"/>
          </ac:spMkLst>
        </pc:spChg>
        <pc:spChg chg="mod">
          <ac:chgData name="Chris Gibson" userId="32998e08-86fe-4730-b0d2-bfe4d78fe423" providerId="ADAL" clId="{552DDF1E-8DD8-4F57-8001-67AF082C44FC}" dt="2024-07-19T16:00:59.569" v="3039" actId="115"/>
          <ac:spMkLst>
            <pc:docMk/>
            <pc:sldMk cId="3701680215" sldId="261"/>
            <ac:spMk id="3" creationId="{92C33709-C28E-4706-86A9-36BB806FFCAB}"/>
          </ac:spMkLst>
        </pc:spChg>
      </pc:sldChg>
      <pc:sldChg chg="modSp del mod">
        <pc:chgData name="Chris Gibson" userId="32998e08-86fe-4730-b0d2-bfe4d78fe423" providerId="ADAL" clId="{552DDF1E-8DD8-4F57-8001-67AF082C44FC}" dt="2024-07-19T20:15:16.778" v="3324" actId="47"/>
        <pc:sldMkLst>
          <pc:docMk/>
          <pc:sldMk cId="2408814521" sldId="262"/>
        </pc:sldMkLst>
        <pc:spChg chg="mod">
          <ac:chgData name="Chris Gibson" userId="32998e08-86fe-4730-b0d2-bfe4d78fe423" providerId="ADAL" clId="{552DDF1E-8DD8-4F57-8001-67AF082C44FC}" dt="2024-07-19T15:26:56.317" v="3037" actId="207"/>
          <ac:spMkLst>
            <pc:docMk/>
            <pc:sldMk cId="2408814521" sldId="262"/>
            <ac:spMk id="3" creationId="{AA8658BA-337B-45F5-994A-01496AAAD5ED}"/>
          </ac:spMkLst>
        </pc:spChg>
      </pc:sldChg>
      <pc:sldChg chg="del">
        <pc:chgData name="Chris Gibson" userId="32998e08-86fe-4730-b0d2-bfe4d78fe423" providerId="ADAL" clId="{552DDF1E-8DD8-4F57-8001-67AF082C44FC}" dt="2024-07-17T22:15:32.868" v="2298" actId="47"/>
        <pc:sldMkLst>
          <pc:docMk/>
          <pc:sldMk cId="2070986353" sldId="263"/>
        </pc:sldMkLst>
      </pc:sldChg>
      <pc:sldChg chg="del">
        <pc:chgData name="Chris Gibson" userId="32998e08-86fe-4730-b0d2-bfe4d78fe423" providerId="ADAL" clId="{552DDF1E-8DD8-4F57-8001-67AF082C44FC}" dt="2024-07-17T22:15:27.154" v="2296" actId="47"/>
        <pc:sldMkLst>
          <pc:docMk/>
          <pc:sldMk cId="3150619765" sldId="264"/>
        </pc:sldMkLst>
      </pc:sldChg>
      <pc:sldChg chg="modSp mod">
        <pc:chgData name="Chris Gibson" userId="32998e08-86fe-4730-b0d2-bfe4d78fe423" providerId="ADAL" clId="{552DDF1E-8DD8-4F57-8001-67AF082C44FC}" dt="2024-07-17T22:16:13.819" v="2318" actId="20577"/>
        <pc:sldMkLst>
          <pc:docMk/>
          <pc:sldMk cId="1156482164" sldId="265"/>
        </pc:sldMkLst>
        <pc:spChg chg="mod">
          <ac:chgData name="Chris Gibson" userId="32998e08-86fe-4730-b0d2-bfe4d78fe423" providerId="ADAL" clId="{552DDF1E-8DD8-4F57-8001-67AF082C44FC}" dt="2024-07-17T22:16:13.819" v="2318" actId="20577"/>
          <ac:spMkLst>
            <pc:docMk/>
            <pc:sldMk cId="1156482164" sldId="265"/>
            <ac:spMk id="2" creationId="{29EE1C01-72F9-4694-8AB2-B15C8CC46AA4}"/>
          </ac:spMkLst>
        </pc:spChg>
      </pc:sldChg>
      <pc:sldChg chg="modSp mod">
        <pc:chgData name="Chris Gibson" userId="32998e08-86fe-4730-b0d2-bfe4d78fe423" providerId="ADAL" clId="{552DDF1E-8DD8-4F57-8001-67AF082C44FC}" dt="2024-07-17T22:18:44.766" v="2531" actId="27636"/>
        <pc:sldMkLst>
          <pc:docMk/>
          <pc:sldMk cId="3728333664" sldId="266"/>
        </pc:sldMkLst>
        <pc:spChg chg="mod">
          <ac:chgData name="Chris Gibson" userId="32998e08-86fe-4730-b0d2-bfe4d78fe423" providerId="ADAL" clId="{552DDF1E-8DD8-4F57-8001-67AF082C44FC}" dt="2024-07-17T22:18:32.313" v="2527" actId="1076"/>
          <ac:spMkLst>
            <pc:docMk/>
            <pc:sldMk cId="3728333664" sldId="266"/>
            <ac:spMk id="2" creationId="{D6DA9421-7D8E-44B4-BA65-4D9F0DE0F46E}"/>
          </ac:spMkLst>
        </pc:spChg>
        <pc:spChg chg="mod">
          <ac:chgData name="Chris Gibson" userId="32998e08-86fe-4730-b0d2-bfe4d78fe423" providerId="ADAL" clId="{552DDF1E-8DD8-4F57-8001-67AF082C44FC}" dt="2024-07-17T22:18:44.766" v="2531" actId="27636"/>
          <ac:spMkLst>
            <pc:docMk/>
            <pc:sldMk cId="3728333664" sldId="266"/>
            <ac:spMk id="3" creationId="{170371F1-D18B-4960-AE47-A63BAFEE2377}"/>
          </ac:spMkLst>
        </pc:spChg>
      </pc:sldChg>
      <pc:sldChg chg="modSp mod">
        <pc:chgData name="Chris Gibson" userId="32998e08-86fe-4730-b0d2-bfe4d78fe423" providerId="ADAL" clId="{552DDF1E-8DD8-4F57-8001-67AF082C44FC}" dt="2024-07-19T19:32:59.918" v="3139" actId="20577"/>
        <pc:sldMkLst>
          <pc:docMk/>
          <pc:sldMk cId="242708350" sldId="277"/>
        </pc:sldMkLst>
        <pc:spChg chg="mod">
          <ac:chgData name="Chris Gibson" userId="32998e08-86fe-4730-b0d2-bfe4d78fe423" providerId="ADAL" clId="{552DDF1E-8DD8-4F57-8001-67AF082C44FC}" dt="2024-07-19T19:32:59.918" v="3139" actId="20577"/>
          <ac:spMkLst>
            <pc:docMk/>
            <pc:sldMk cId="242708350" sldId="277"/>
            <ac:spMk id="2" creationId="{00000000-0000-0000-0000-000000000000}"/>
          </ac:spMkLst>
        </pc:spChg>
      </pc:sldChg>
      <pc:sldChg chg="del">
        <pc:chgData name="Chris Gibson" userId="32998e08-86fe-4730-b0d2-bfe4d78fe423" providerId="ADAL" clId="{552DDF1E-8DD8-4F57-8001-67AF082C44FC}" dt="2024-07-17T22:15:29.920" v="2297" actId="47"/>
        <pc:sldMkLst>
          <pc:docMk/>
          <pc:sldMk cId="2067084005" sldId="278"/>
        </pc:sldMkLst>
      </pc:sldChg>
      <pc:sldChg chg="modSp mod ord">
        <pc:chgData name="Chris Gibson" userId="32998e08-86fe-4730-b0d2-bfe4d78fe423" providerId="ADAL" clId="{552DDF1E-8DD8-4F57-8001-67AF082C44FC}" dt="2024-07-16T17:22:57.340" v="2243" actId="20577"/>
        <pc:sldMkLst>
          <pc:docMk/>
          <pc:sldMk cId="3085146920" sldId="279"/>
        </pc:sldMkLst>
        <pc:spChg chg="mod">
          <ac:chgData name="Chris Gibson" userId="32998e08-86fe-4730-b0d2-bfe4d78fe423" providerId="ADAL" clId="{552DDF1E-8DD8-4F57-8001-67AF082C44FC}" dt="2024-07-16T17:22:57.340" v="2243" actId="20577"/>
          <ac:spMkLst>
            <pc:docMk/>
            <pc:sldMk cId="3085146920" sldId="279"/>
            <ac:spMk id="3" creationId="{22A70959-6624-4EA6-8ED0-4424B44C11BF}"/>
          </ac:spMkLst>
        </pc:spChg>
      </pc:sldChg>
      <pc:sldChg chg="addSp delSp modSp mod">
        <pc:chgData name="Chris Gibson" userId="32998e08-86fe-4730-b0d2-bfe4d78fe423" providerId="ADAL" clId="{552DDF1E-8DD8-4F57-8001-67AF082C44FC}" dt="2024-07-19T20:18:54.918" v="3371" actId="20577"/>
        <pc:sldMkLst>
          <pc:docMk/>
          <pc:sldMk cId="2269690011" sldId="280"/>
        </pc:sldMkLst>
        <pc:spChg chg="mod">
          <ac:chgData name="Chris Gibson" userId="32998e08-86fe-4730-b0d2-bfe4d78fe423" providerId="ADAL" clId="{552DDF1E-8DD8-4F57-8001-67AF082C44FC}" dt="2024-07-15T22:47:31.823" v="1178" actId="20577"/>
          <ac:spMkLst>
            <pc:docMk/>
            <pc:sldMk cId="2269690011" sldId="280"/>
            <ac:spMk id="2" creationId="{3F270B69-B77A-4D44-A7E6-CEE9C48C8A44}"/>
          </ac:spMkLst>
        </pc:spChg>
        <pc:spChg chg="del">
          <ac:chgData name="Chris Gibson" userId="32998e08-86fe-4730-b0d2-bfe4d78fe423" providerId="ADAL" clId="{552DDF1E-8DD8-4F57-8001-67AF082C44FC}" dt="2024-07-15T22:51:02.592" v="1182" actId="478"/>
          <ac:spMkLst>
            <pc:docMk/>
            <pc:sldMk cId="2269690011" sldId="280"/>
            <ac:spMk id="3" creationId="{2CC7EDBC-C4F6-4ECA-8270-D80F01739C47}"/>
          </ac:spMkLst>
        </pc:spChg>
        <pc:spChg chg="add del mod">
          <ac:chgData name="Chris Gibson" userId="32998e08-86fe-4730-b0d2-bfe4d78fe423" providerId="ADAL" clId="{552DDF1E-8DD8-4F57-8001-67AF082C44FC}" dt="2024-07-19T20:17:42.501" v="3351" actId="478"/>
          <ac:spMkLst>
            <pc:docMk/>
            <pc:sldMk cId="2269690011" sldId="280"/>
            <ac:spMk id="6" creationId="{CAD176EB-98BC-B2B4-A16D-ECA35FB6DBE1}"/>
          </ac:spMkLst>
        </pc:spChg>
        <pc:graphicFrameChg chg="add del mod modGraphic">
          <ac:chgData name="Chris Gibson" userId="32998e08-86fe-4730-b0d2-bfe4d78fe423" providerId="ADAL" clId="{552DDF1E-8DD8-4F57-8001-67AF082C44FC}" dt="2024-07-19T20:18:54.918" v="3371" actId="20577"/>
          <ac:graphicFrameMkLst>
            <pc:docMk/>
            <pc:sldMk cId="2269690011" sldId="280"/>
            <ac:graphicFrameMk id="5" creationId="{47CFFDA2-4A5A-4096-A9C7-D6CB1308568F}"/>
          </ac:graphicFrameMkLst>
        </pc:graphicFrameChg>
      </pc:sldChg>
      <pc:sldChg chg="addSp modSp mod">
        <pc:chgData name="Chris Gibson" userId="32998e08-86fe-4730-b0d2-bfe4d78fe423" providerId="ADAL" clId="{552DDF1E-8DD8-4F57-8001-67AF082C44FC}" dt="2024-07-25T20:38:12.381" v="3614" actId="1076"/>
        <pc:sldMkLst>
          <pc:docMk/>
          <pc:sldMk cId="547840040" sldId="302"/>
        </pc:sldMkLst>
        <pc:spChg chg="mod">
          <ac:chgData name="Chris Gibson" userId="32998e08-86fe-4730-b0d2-bfe4d78fe423" providerId="ADAL" clId="{552DDF1E-8DD8-4F57-8001-67AF082C44FC}" dt="2024-07-25T20:37:25.079" v="3588" actId="20577"/>
          <ac:spMkLst>
            <pc:docMk/>
            <pc:sldMk cId="547840040" sldId="302"/>
            <ac:spMk id="2" creationId="{846E3DB3-CE9E-433D-A88D-1E0F1F67084C}"/>
          </ac:spMkLst>
        </pc:spChg>
        <pc:spChg chg="add mod">
          <ac:chgData name="Chris Gibson" userId="32998e08-86fe-4730-b0d2-bfe4d78fe423" providerId="ADAL" clId="{552DDF1E-8DD8-4F57-8001-67AF082C44FC}" dt="2024-07-16T16:37:50.775" v="1656" actId="1076"/>
          <ac:spMkLst>
            <pc:docMk/>
            <pc:sldMk cId="547840040" sldId="302"/>
            <ac:spMk id="3" creationId="{74E1046F-4531-52EE-3DD0-DB264415035D}"/>
          </ac:spMkLst>
        </pc:spChg>
        <pc:spChg chg="add mod">
          <ac:chgData name="Chris Gibson" userId="32998e08-86fe-4730-b0d2-bfe4d78fe423" providerId="ADAL" clId="{552DDF1E-8DD8-4F57-8001-67AF082C44FC}" dt="2024-07-25T20:38:12.381" v="3614" actId="1076"/>
          <ac:spMkLst>
            <pc:docMk/>
            <pc:sldMk cId="547840040" sldId="302"/>
            <ac:spMk id="4" creationId="{7E281AB4-3F5D-8AA0-C9B1-B1E0151FA9E6}"/>
          </ac:spMkLst>
        </pc:spChg>
        <pc:graphicFrameChg chg="mod modGraphic">
          <ac:chgData name="Chris Gibson" userId="32998e08-86fe-4730-b0d2-bfe4d78fe423" providerId="ADAL" clId="{552DDF1E-8DD8-4F57-8001-67AF082C44FC}" dt="2024-07-16T16:40:24.445" v="1793" actId="20577"/>
          <ac:graphicFrameMkLst>
            <pc:docMk/>
            <pc:sldMk cId="547840040" sldId="302"/>
            <ac:graphicFrameMk id="6" creationId="{6D6C1CF8-50CA-4002-BB70-1A037B93ED55}"/>
          </ac:graphicFrameMkLst>
        </pc:graphicFrameChg>
      </pc:sldChg>
      <pc:sldChg chg="modSp del mod">
        <pc:chgData name="Chris Gibson" userId="32998e08-86fe-4730-b0d2-bfe4d78fe423" providerId="ADAL" clId="{552DDF1E-8DD8-4F57-8001-67AF082C44FC}" dt="2024-07-16T16:40:27.243" v="1794" actId="47"/>
        <pc:sldMkLst>
          <pc:docMk/>
          <pc:sldMk cId="1437990846" sldId="426"/>
        </pc:sldMkLst>
        <pc:spChg chg="mod">
          <ac:chgData name="Chris Gibson" userId="32998e08-86fe-4730-b0d2-bfe4d78fe423" providerId="ADAL" clId="{552DDF1E-8DD8-4F57-8001-67AF082C44FC}" dt="2024-07-15T21:33:25.480" v="785" actId="20577"/>
          <ac:spMkLst>
            <pc:docMk/>
            <pc:sldMk cId="1437990846" sldId="426"/>
            <ac:spMk id="2" creationId="{00000000-0000-0000-0000-000000000000}"/>
          </ac:spMkLst>
        </pc:spChg>
      </pc:sldChg>
      <pc:sldChg chg="addSp delSp modSp new mod modAnim">
        <pc:chgData name="Chris Gibson" userId="32998e08-86fe-4730-b0d2-bfe4d78fe423" providerId="ADAL" clId="{552DDF1E-8DD8-4F57-8001-67AF082C44FC}" dt="2024-07-15T23:12:43.434" v="1444" actId="164"/>
        <pc:sldMkLst>
          <pc:docMk/>
          <pc:sldMk cId="785302070" sldId="427"/>
        </pc:sldMkLst>
        <pc:spChg chg="mod">
          <ac:chgData name="Chris Gibson" userId="32998e08-86fe-4730-b0d2-bfe4d78fe423" providerId="ADAL" clId="{552DDF1E-8DD8-4F57-8001-67AF082C44FC}" dt="2024-07-15T21:22:53.120" v="622" actId="20577"/>
          <ac:spMkLst>
            <pc:docMk/>
            <pc:sldMk cId="785302070" sldId="427"/>
            <ac:spMk id="2" creationId="{2B0D9071-86FC-32AD-C6C4-F463018444D7}"/>
          </ac:spMkLst>
        </pc:spChg>
        <pc:spChg chg="del">
          <ac:chgData name="Chris Gibson" userId="32998e08-86fe-4730-b0d2-bfe4d78fe423" providerId="ADAL" clId="{552DDF1E-8DD8-4F57-8001-67AF082C44FC}" dt="2024-07-15T20:54:09.199" v="15" actId="1032"/>
          <ac:spMkLst>
            <pc:docMk/>
            <pc:sldMk cId="785302070" sldId="427"/>
            <ac:spMk id="3" creationId="{C7A689AA-D2ED-C3B3-A738-D1F0612897EE}"/>
          </ac:spMkLst>
        </pc:spChg>
        <pc:spChg chg="add del mod">
          <ac:chgData name="Chris Gibson" userId="32998e08-86fe-4730-b0d2-bfe4d78fe423" providerId="ADAL" clId="{552DDF1E-8DD8-4F57-8001-67AF082C44FC}" dt="2024-07-15T21:00:14.985" v="288" actId="478"/>
          <ac:spMkLst>
            <pc:docMk/>
            <pc:sldMk cId="785302070" sldId="427"/>
            <ac:spMk id="5" creationId="{648B087C-B8F2-695E-6F08-6DF734B49FB6}"/>
          </ac:spMkLst>
        </pc:spChg>
        <pc:spChg chg="add mod">
          <ac:chgData name="Chris Gibson" userId="32998e08-86fe-4730-b0d2-bfe4d78fe423" providerId="ADAL" clId="{552DDF1E-8DD8-4F57-8001-67AF082C44FC}" dt="2024-07-15T22:07:36.263" v="918" actId="692"/>
          <ac:spMkLst>
            <pc:docMk/>
            <pc:sldMk cId="785302070" sldId="427"/>
            <ac:spMk id="6" creationId="{384DAA5A-EFBA-9006-1EF7-D29B5CDCF902}"/>
          </ac:spMkLst>
        </pc:spChg>
        <pc:spChg chg="add mod">
          <ac:chgData name="Chris Gibson" userId="32998e08-86fe-4730-b0d2-bfe4d78fe423" providerId="ADAL" clId="{552DDF1E-8DD8-4F57-8001-67AF082C44FC}" dt="2024-07-15T22:07:36.263" v="918" actId="692"/>
          <ac:spMkLst>
            <pc:docMk/>
            <pc:sldMk cId="785302070" sldId="427"/>
            <ac:spMk id="7" creationId="{A2EDE992-A1FE-4459-B070-A7394FB09EAE}"/>
          </ac:spMkLst>
        </pc:spChg>
        <pc:spChg chg="add mod">
          <ac:chgData name="Chris Gibson" userId="32998e08-86fe-4730-b0d2-bfe4d78fe423" providerId="ADAL" clId="{552DDF1E-8DD8-4F57-8001-67AF082C44FC}" dt="2024-07-15T22:07:36.263" v="918" actId="692"/>
          <ac:spMkLst>
            <pc:docMk/>
            <pc:sldMk cId="785302070" sldId="427"/>
            <ac:spMk id="8" creationId="{0EBEA5FF-0744-E5D0-C4F0-77D038D63D6D}"/>
          </ac:spMkLst>
        </pc:spChg>
        <pc:spChg chg="add mod">
          <ac:chgData name="Chris Gibson" userId="32998e08-86fe-4730-b0d2-bfe4d78fe423" providerId="ADAL" clId="{552DDF1E-8DD8-4F57-8001-67AF082C44FC}" dt="2024-07-15T23:12:23.869" v="1442" actId="165"/>
          <ac:spMkLst>
            <pc:docMk/>
            <pc:sldMk cId="785302070" sldId="427"/>
            <ac:spMk id="10" creationId="{5F096C30-1912-C707-76F3-65CC45EA281B}"/>
          </ac:spMkLst>
        </pc:spChg>
        <pc:spChg chg="add mod">
          <ac:chgData name="Chris Gibson" userId="32998e08-86fe-4730-b0d2-bfe4d78fe423" providerId="ADAL" clId="{552DDF1E-8DD8-4F57-8001-67AF082C44FC}" dt="2024-07-15T23:12:23.869" v="1442" actId="165"/>
          <ac:spMkLst>
            <pc:docMk/>
            <pc:sldMk cId="785302070" sldId="427"/>
            <ac:spMk id="11" creationId="{F7946A53-55B1-A4A0-9F88-8BA40E85FC42}"/>
          </ac:spMkLst>
        </pc:spChg>
        <pc:spChg chg="add mod">
          <ac:chgData name="Chris Gibson" userId="32998e08-86fe-4730-b0d2-bfe4d78fe423" providerId="ADAL" clId="{552DDF1E-8DD8-4F57-8001-67AF082C44FC}" dt="2024-07-15T23:12:23.869" v="1442" actId="165"/>
          <ac:spMkLst>
            <pc:docMk/>
            <pc:sldMk cId="785302070" sldId="427"/>
            <ac:spMk id="12" creationId="{DBE4789F-7D4B-FF53-3B7A-5E988E2EF8F1}"/>
          </ac:spMkLst>
        </pc:spChg>
        <pc:spChg chg="add mod">
          <ac:chgData name="Chris Gibson" userId="32998e08-86fe-4730-b0d2-bfe4d78fe423" providerId="ADAL" clId="{552DDF1E-8DD8-4F57-8001-67AF082C44FC}" dt="2024-07-15T23:12:23.869" v="1442" actId="165"/>
          <ac:spMkLst>
            <pc:docMk/>
            <pc:sldMk cId="785302070" sldId="427"/>
            <ac:spMk id="13" creationId="{99DE8707-F4F3-ADF1-6319-3E0B2B13FEF6}"/>
          </ac:spMkLst>
        </pc:spChg>
        <pc:spChg chg="add del mod">
          <ac:chgData name="Chris Gibson" userId="32998e08-86fe-4730-b0d2-bfe4d78fe423" providerId="ADAL" clId="{552DDF1E-8DD8-4F57-8001-67AF082C44FC}" dt="2024-07-15T21:23:32.643" v="625" actId="164"/>
          <ac:spMkLst>
            <pc:docMk/>
            <pc:sldMk cId="785302070" sldId="427"/>
            <ac:spMk id="44" creationId="{300B4AAB-5909-E255-0DC4-F3E21D28F7EE}"/>
          </ac:spMkLst>
        </pc:spChg>
        <pc:spChg chg="add del mod">
          <ac:chgData name="Chris Gibson" userId="32998e08-86fe-4730-b0d2-bfe4d78fe423" providerId="ADAL" clId="{552DDF1E-8DD8-4F57-8001-67AF082C44FC}" dt="2024-07-15T21:20:33.545" v="510"/>
          <ac:spMkLst>
            <pc:docMk/>
            <pc:sldMk cId="785302070" sldId="427"/>
            <ac:spMk id="45" creationId="{C4A5E487-C92F-1846-D0D5-9CF985855506}"/>
          </ac:spMkLst>
        </pc:spChg>
        <pc:spChg chg="add mod">
          <ac:chgData name="Chris Gibson" userId="32998e08-86fe-4730-b0d2-bfe4d78fe423" providerId="ADAL" clId="{552DDF1E-8DD8-4F57-8001-67AF082C44FC}" dt="2024-07-15T21:23:32.643" v="625" actId="164"/>
          <ac:spMkLst>
            <pc:docMk/>
            <pc:sldMk cId="785302070" sldId="427"/>
            <ac:spMk id="46" creationId="{B21CC3BA-0AC0-40F6-38ED-3925E29177EB}"/>
          </ac:spMkLst>
        </pc:spChg>
        <pc:spChg chg="add mod topLvl">
          <ac:chgData name="Chris Gibson" userId="32998e08-86fe-4730-b0d2-bfe4d78fe423" providerId="ADAL" clId="{552DDF1E-8DD8-4F57-8001-67AF082C44FC}" dt="2024-07-15T23:12:43.434" v="1444" actId="164"/>
          <ac:spMkLst>
            <pc:docMk/>
            <pc:sldMk cId="785302070" sldId="427"/>
            <ac:spMk id="47" creationId="{8540903E-FA5D-A08D-576E-CD073DD3BA61}"/>
          </ac:spMkLst>
        </pc:spChg>
        <pc:spChg chg="add mod">
          <ac:chgData name="Chris Gibson" userId="32998e08-86fe-4730-b0d2-bfe4d78fe423" providerId="ADAL" clId="{552DDF1E-8DD8-4F57-8001-67AF082C44FC}" dt="2024-07-15T21:23:22.277" v="624" actId="164"/>
          <ac:spMkLst>
            <pc:docMk/>
            <pc:sldMk cId="785302070" sldId="427"/>
            <ac:spMk id="48" creationId="{9E763270-0484-6C5B-76CB-29CEC1B4AC72}"/>
          </ac:spMkLst>
        </pc:spChg>
        <pc:spChg chg="add mod">
          <ac:chgData name="Chris Gibson" userId="32998e08-86fe-4730-b0d2-bfe4d78fe423" providerId="ADAL" clId="{552DDF1E-8DD8-4F57-8001-67AF082C44FC}" dt="2024-07-15T21:24:20.053" v="631" actId="1076"/>
          <ac:spMkLst>
            <pc:docMk/>
            <pc:sldMk cId="785302070" sldId="427"/>
            <ac:spMk id="52" creationId="{1A78E732-DD53-2382-D1F6-F62ECF45E3BB}"/>
          </ac:spMkLst>
        </pc:spChg>
        <pc:spChg chg="add mod">
          <ac:chgData name="Chris Gibson" userId="32998e08-86fe-4730-b0d2-bfe4d78fe423" providerId="ADAL" clId="{552DDF1E-8DD8-4F57-8001-67AF082C44FC}" dt="2024-07-15T21:24:32.526" v="634" actId="14100"/>
          <ac:spMkLst>
            <pc:docMk/>
            <pc:sldMk cId="785302070" sldId="427"/>
            <ac:spMk id="53" creationId="{B76AAF66-2164-00E3-FCCE-FAED975CD564}"/>
          </ac:spMkLst>
        </pc:spChg>
        <pc:spChg chg="add mod">
          <ac:chgData name="Chris Gibson" userId="32998e08-86fe-4730-b0d2-bfe4d78fe423" providerId="ADAL" clId="{552DDF1E-8DD8-4F57-8001-67AF082C44FC}" dt="2024-07-15T22:06:16.152" v="887" actId="164"/>
          <ac:spMkLst>
            <pc:docMk/>
            <pc:sldMk cId="785302070" sldId="427"/>
            <ac:spMk id="54" creationId="{5CDAEEB9-92BA-2239-4172-4032474FFF32}"/>
          </ac:spMkLst>
        </pc:spChg>
        <pc:spChg chg="add mod">
          <ac:chgData name="Chris Gibson" userId="32998e08-86fe-4730-b0d2-bfe4d78fe423" providerId="ADAL" clId="{552DDF1E-8DD8-4F57-8001-67AF082C44FC}" dt="2024-07-15T22:06:16.152" v="887" actId="164"/>
          <ac:spMkLst>
            <pc:docMk/>
            <pc:sldMk cId="785302070" sldId="427"/>
            <ac:spMk id="55" creationId="{3BF11FCD-965C-7914-A05A-A1D8F0DB0EF1}"/>
          </ac:spMkLst>
        </pc:spChg>
        <pc:grpChg chg="add mod topLvl">
          <ac:chgData name="Chris Gibson" userId="32998e08-86fe-4730-b0d2-bfe4d78fe423" providerId="ADAL" clId="{552DDF1E-8DD8-4F57-8001-67AF082C44FC}" dt="2024-07-15T23:12:43.434" v="1444" actId="164"/>
          <ac:grpSpMkLst>
            <pc:docMk/>
            <pc:sldMk cId="785302070" sldId="427"/>
            <ac:grpSpMk id="37" creationId="{E6994373-17A5-5664-432F-7AE2469C2634}"/>
          </ac:grpSpMkLst>
        </pc:grpChg>
        <pc:grpChg chg="add del mod">
          <ac:chgData name="Chris Gibson" userId="32998e08-86fe-4730-b0d2-bfe4d78fe423" providerId="ADAL" clId="{552DDF1E-8DD8-4F57-8001-67AF082C44FC}" dt="2024-07-15T23:12:23.869" v="1442" actId="165"/>
          <ac:grpSpMkLst>
            <pc:docMk/>
            <pc:sldMk cId="785302070" sldId="427"/>
            <ac:grpSpMk id="49" creationId="{6D68EF89-AA0B-42CB-1A2E-06F7DE38582D}"/>
          </ac:grpSpMkLst>
        </pc:grpChg>
        <pc:grpChg chg="add mod">
          <ac:chgData name="Chris Gibson" userId="32998e08-86fe-4730-b0d2-bfe4d78fe423" providerId="ADAL" clId="{552DDF1E-8DD8-4F57-8001-67AF082C44FC}" dt="2024-07-15T21:23:22.277" v="624" actId="164"/>
          <ac:grpSpMkLst>
            <pc:docMk/>
            <pc:sldMk cId="785302070" sldId="427"/>
            <ac:grpSpMk id="50" creationId="{1B2D9AF0-E755-55D1-4872-D6F42409454E}"/>
          </ac:grpSpMkLst>
        </pc:grpChg>
        <pc:grpChg chg="add mod">
          <ac:chgData name="Chris Gibson" userId="32998e08-86fe-4730-b0d2-bfe4d78fe423" providerId="ADAL" clId="{552DDF1E-8DD8-4F57-8001-67AF082C44FC}" dt="2024-07-15T21:23:32.643" v="625" actId="164"/>
          <ac:grpSpMkLst>
            <pc:docMk/>
            <pc:sldMk cId="785302070" sldId="427"/>
            <ac:grpSpMk id="51" creationId="{157F1B0A-6F26-FACD-FC1D-0EC21D24EC9F}"/>
          </ac:grpSpMkLst>
        </pc:grpChg>
        <pc:grpChg chg="add mod">
          <ac:chgData name="Chris Gibson" userId="32998e08-86fe-4730-b0d2-bfe4d78fe423" providerId="ADAL" clId="{552DDF1E-8DD8-4F57-8001-67AF082C44FC}" dt="2024-07-15T22:06:16.152" v="887" actId="164"/>
          <ac:grpSpMkLst>
            <pc:docMk/>
            <pc:sldMk cId="785302070" sldId="427"/>
            <ac:grpSpMk id="56" creationId="{04E5772B-1595-2CBE-7BD2-6035A22BC4B4}"/>
          </ac:grpSpMkLst>
        </pc:grpChg>
        <pc:grpChg chg="add mod">
          <ac:chgData name="Chris Gibson" userId="32998e08-86fe-4730-b0d2-bfe4d78fe423" providerId="ADAL" clId="{552DDF1E-8DD8-4F57-8001-67AF082C44FC}" dt="2024-07-15T23:12:43.434" v="1444" actId="164"/>
          <ac:grpSpMkLst>
            <pc:docMk/>
            <pc:sldMk cId="785302070" sldId="427"/>
            <ac:grpSpMk id="57" creationId="{FE56A6BA-1C11-E135-5C64-5988B96B6F6A}"/>
          </ac:grpSpMkLst>
        </pc:grpChg>
        <pc:graphicFrameChg chg="add mod modGraphic">
          <ac:chgData name="Chris Gibson" userId="32998e08-86fe-4730-b0d2-bfe4d78fe423" providerId="ADAL" clId="{552DDF1E-8DD8-4F57-8001-67AF082C44FC}" dt="2024-07-15T22:44:17.744" v="1170" actId="20577"/>
          <ac:graphicFrameMkLst>
            <pc:docMk/>
            <pc:sldMk cId="785302070" sldId="427"/>
            <ac:graphicFrameMk id="4" creationId="{E13A9C90-4652-1265-1C05-532F0A41A805}"/>
          </ac:graphicFrameMkLst>
        </pc:graphicFrameChg>
        <pc:graphicFrameChg chg="add mod modGraphic">
          <ac:chgData name="Chris Gibson" userId="32998e08-86fe-4730-b0d2-bfe4d78fe423" providerId="ADAL" clId="{552DDF1E-8DD8-4F57-8001-67AF082C44FC}" dt="2024-07-15T21:23:22.277" v="624" actId="164"/>
          <ac:graphicFrameMkLst>
            <pc:docMk/>
            <pc:sldMk cId="785302070" sldId="427"/>
            <ac:graphicFrameMk id="9" creationId="{B7FE4C98-C9C7-5963-BB76-ED0743BDBA7C}"/>
          </ac:graphicFrameMkLst>
        </pc:graphicFrameChg>
        <pc:cxnChg chg="add mod">
          <ac:chgData name="Chris Gibson" userId="32998e08-86fe-4730-b0d2-bfe4d78fe423" providerId="ADAL" clId="{552DDF1E-8DD8-4F57-8001-67AF082C44FC}" dt="2024-07-15T23:12:23.869" v="1442" actId="165"/>
          <ac:cxnSpMkLst>
            <pc:docMk/>
            <pc:sldMk cId="785302070" sldId="427"/>
            <ac:cxnSpMk id="15" creationId="{94BDFC96-895C-5B20-3A9B-F7403F5890AC}"/>
          </ac:cxnSpMkLst>
        </pc:cxnChg>
        <pc:cxnChg chg="add mod">
          <ac:chgData name="Chris Gibson" userId="32998e08-86fe-4730-b0d2-bfe4d78fe423" providerId="ADAL" clId="{552DDF1E-8DD8-4F57-8001-67AF082C44FC}" dt="2024-07-15T23:12:23.869" v="1442" actId="165"/>
          <ac:cxnSpMkLst>
            <pc:docMk/>
            <pc:sldMk cId="785302070" sldId="427"/>
            <ac:cxnSpMk id="17" creationId="{7D0F6E78-A638-CD78-1AE2-D3D7DD7A66ED}"/>
          </ac:cxnSpMkLst>
        </pc:cxnChg>
        <pc:cxnChg chg="add del mod">
          <ac:chgData name="Chris Gibson" userId="32998e08-86fe-4730-b0d2-bfe4d78fe423" providerId="ADAL" clId="{552DDF1E-8DD8-4F57-8001-67AF082C44FC}" dt="2024-07-15T21:13:40.770" v="467" actId="478"/>
          <ac:cxnSpMkLst>
            <pc:docMk/>
            <pc:sldMk cId="785302070" sldId="427"/>
            <ac:cxnSpMk id="20" creationId="{3AEA22B2-F5C2-8B53-3AEB-313C1ACFDBAD}"/>
          </ac:cxnSpMkLst>
        </pc:cxnChg>
        <pc:cxnChg chg="add mod">
          <ac:chgData name="Chris Gibson" userId="32998e08-86fe-4730-b0d2-bfe4d78fe423" providerId="ADAL" clId="{552DDF1E-8DD8-4F57-8001-67AF082C44FC}" dt="2024-07-15T23:12:23.869" v="1442" actId="165"/>
          <ac:cxnSpMkLst>
            <pc:docMk/>
            <pc:sldMk cId="785302070" sldId="427"/>
            <ac:cxnSpMk id="26" creationId="{6DBF2B03-1847-B282-A1CA-2533DA209415}"/>
          </ac:cxnSpMkLst>
        </pc:cxnChg>
        <pc:cxnChg chg="add mod">
          <ac:chgData name="Chris Gibson" userId="32998e08-86fe-4730-b0d2-bfe4d78fe423" providerId="ADAL" clId="{552DDF1E-8DD8-4F57-8001-67AF082C44FC}" dt="2024-07-15T21:23:32.643" v="625" actId="164"/>
          <ac:cxnSpMkLst>
            <pc:docMk/>
            <pc:sldMk cId="785302070" sldId="427"/>
            <ac:cxnSpMk id="39" creationId="{B898EC7D-0D01-5B5C-ED0F-02B06941B3A3}"/>
          </ac:cxnSpMkLst>
        </pc:cxnChg>
        <pc:cxnChg chg="add mod">
          <ac:chgData name="Chris Gibson" userId="32998e08-86fe-4730-b0d2-bfe4d78fe423" providerId="ADAL" clId="{552DDF1E-8DD8-4F57-8001-67AF082C44FC}" dt="2024-07-15T21:23:32.643" v="625" actId="164"/>
          <ac:cxnSpMkLst>
            <pc:docMk/>
            <pc:sldMk cId="785302070" sldId="427"/>
            <ac:cxnSpMk id="40" creationId="{6688201E-A45D-75CD-412B-0D73CFF7E480}"/>
          </ac:cxnSpMkLst>
        </pc:cxnChg>
      </pc:sldChg>
      <pc:sldChg chg="modSp new mod ord">
        <pc:chgData name="Chris Gibson" userId="32998e08-86fe-4730-b0d2-bfe4d78fe423" providerId="ADAL" clId="{552DDF1E-8DD8-4F57-8001-67AF082C44FC}" dt="2024-07-19T20:15:03.901" v="3323" actId="27636"/>
        <pc:sldMkLst>
          <pc:docMk/>
          <pc:sldMk cId="3859089129" sldId="428"/>
        </pc:sldMkLst>
        <pc:spChg chg="mod">
          <ac:chgData name="Chris Gibson" userId="32998e08-86fe-4730-b0d2-bfe4d78fe423" providerId="ADAL" clId="{552DDF1E-8DD8-4F57-8001-67AF082C44FC}" dt="2024-07-16T16:47:38.703" v="2000" actId="1076"/>
          <ac:spMkLst>
            <pc:docMk/>
            <pc:sldMk cId="3859089129" sldId="428"/>
            <ac:spMk id="2" creationId="{BAE0AB91-2827-36FF-44EB-1A2B4EAEF88B}"/>
          </ac:spMkLst>
        </pc:spChg>
        <pc:spChg chg="mod">
          <ac:chgData name="Chris Gibson" userId="32998e08-86fe-4730-b0d2-bfe4d78fe423" providerId="ADAL" clId="{552DDF1E-8DD8-4F57-8001-67AF082C44FC}" dt="2024-07-19T20:15:03.901" v="3323" actId="27636"/>
          <ac:spMkLst>
            <pc:docMk/>
            <pc:sldMk cId="3859089129" sldId="428"/>
            <ac:spMk id="3" creationId="{974B0B94-7CE0-53C0-D852-9DEED2921FC9}"/>
          </ac:spMkLst>
        </pc:spChg>
      </pc:sldChg>
      <pc:sldChg chg="addSp delSp modSp new del mod modClrScheme chgLayout">
        <pc:chgData name="Chris Gibson" userId="32998e08-86fe-4730-b0d2-bfe4d78fe423" providerId="ADAL" clId="{552DDF1E-8DD8-4F57-8001-67AF082C44FC}" dt="2024-07-17T21:32:01.493" v="2269" actId="47"/>
        <pc:sldMkLst>
          <pc:docMk/>
          <pc:sldMk cId="781797609" sldId="429"/>
        </pc:sldMkLst>
        <pc:spChg chg="del">
          <ac:chgData name="Chris Gibson" userId="32998e08-86fe-4730-b0d2-bfe4d78fe423" providerId="ADAL" clId="{552DDF1E-8DD8-4F57-8001-67AF082C44FC}" dt="2024-07-16T16:53:34.009" v="2081" actId="26606"/>
          <ac:spMkLst>
            <pc:docMk/>
            <pc:sldMk cId="781797609" sldId="429"/>
            <ac:spMk id="2" creationId="{31E0FC15-BCB0-9B5A-82BD-0A330AFF1545}"/>
          </ac:spMkLst>
        </pc:spChg>
        <pc:spChg chg="del">
          <ac:chgData name="Chris Gibson" userId="32998e08-86fe-4730-b0d2-bfe4d78fe423" providerId="ADAL" clId="{552DDF1E-8DD8-4F57-8001-67AF082C44FC}" dt="2024-07-16T16:53:34.009" v="2081" actId="26606"/>
          <ac:spMkLst>
            <pc:docMk/>
            <pc:sldMk cId="781797609" sldId="429"/>
            <ac:spMk id="3" creationId="{6117DF64-A9EE-F83C-1811-8A6E72EBD887}"/>
          </ac:spMkLst>
        </pc:spChg>
        <pc:spChg chg="add del mod">
          <ac:chgData name="Chris Gibson" userId="32998e08-86fe-4730-b0d2-bfe4d78fe423" providerId="ADAL" clId="{552DDF1E-8DD8-4F57-8001-67AF082C44FC}" dt="2024-07-16T17:12:56.906" v="2094" actId="478"/>
          <ac:spMkLst>
            <pc:docMk/>
            <pc:sldMk cId="781797609" sldId="429"/>
            <ac:spMk id="7" creationId="{61626C46-039A-320F-3A79-875EEA844293}"/>
          </ac:spMkLst>
        </pc:spChg>
        <pc:spChg chg="add del mod">
          <ac:chgData name="Chris Gibson" userId="32998e08-86fe-4730-b0d2-bfe4d78fe423" providerId="ADAL" clId="{552DDF1E-8DD8-4F57-8001-67AF082C44FC}" dt="2024-07-16T17:13:36.732" v="2097" actId="478"/>
          <ac:spMkLst>
            <pc:docMk/>
            <pc:sldMk cId="781797609" sldId="429"/>
            <ac:spMk id="8" creationId="{3581DF95-EEC9-5FB6-745B-5EBA24C5160B}"/>
          </ac:spMkLst>
        </pc:spChg>
        <pc:spChg chg="add del mod">
          <ac:chgData name="Chris Gibson" userId="32998e08-86fe-4730-b0d2-bfe4d78fe423" providerId="ADAL" clId="{552DDF1E-8DD8-4F57-8001-67AF082C44FC}" dt="2024-07-16T17:10:54.940" v="2083" actId="478"/>
          <ac:spMkLst>
            <pc:docMk/>
            <pc:sldMk cId="781797609" sldId="429"/>
            <ac:spMk id="9" creationId="{436E5DD1-5E26-C476-7CD6-86AECF9182B0}"/>
          </ac:spMkLst>
        </pc:spChg>
        <pc:spChg chg="add mod">
          <ac:chgData name="Chris Gibson" userId="32998e08-86fe-4730-b0d2-bfe4d78fe423" providerId="ADAL" clId="{552DDF1E-8DD8-4F57-8001-67AF082C44FC}" dt="2024-07-16T17:14:17.303" v="2102"/>
          <ac:spMkLst>
            <pc:docMk/>
            <pc:sldMk cId="781797609" sldId="429"/>
            <ac:spMk id="10" creationId="{470E92AD-FAFF-A359-C065-7EC255663EDC}"/>
          </ac:spMkLst>
        </pc:spChg>
        <pc:spChg chg="mod">
          <ac:chgData name="Chris Gibson" userId="32998e08-86fe-4730-b0d2-bfe4d78fe423" providerId="ADAL" clId="{552DDF1E-8DD8-4F57-8001-67AF082C44FC}" dt="2024-07-16T17:16:59.761" v="2173" actId="27636"/>
          <ac:spMkLst>
            <pc:docMk/>
            <pc:sldMk cId="781797609" sldId="429"/>
            <ac:spMk id="11" creationId="{846E3DB3-CE9E-433D-A88D-1E0F1F67084C}"/>
          </ac:spMkLst>
        </pc:spChg>
        <pc:picChg chg="add del mod">
          <ac:chgData name="Chris Gibson" userId="32998e08-86fe-4730-b0d2-bfe4d78fe423" providerId="ADAL" clId="{552DDF1E-8DD8-4F57-8001-67AF082C44FC}" dt="2024-07-16T17:15:07.048" v="2108" actId="478"/>
          <ac:picMkLst>
            <pc:docMk/>
            <pc:sldMk cId="781797609" sldId="429"/>
            <ac:picMk id="4" creationId="{5F70763D-7D61-F663-80C9-C3E6824756C6}"/>
          </ac:picMkLst>
        </pc:picChg>
        <pc:picChg chg="add del mod">
          <ac:chgData name="Chris Gibson" userId="32998e08-86fe-4730-b0d2-bfe4d78fe423" providerId="ADAL" clId="{552DDF1E-8DD8-4F57-8001-67AF082C44FC}" dt="2024-07-16T17:12:17.906" v="2087" actId="478"/>
          <ac:picMkLst>
            <pc:docMk/>
            <pc:sldMk cId="781797609" sldId="429"/>
            <ac:picMk id="6" creationId="{1A3DD516-AD6A-68DF-E809-8EA5D9289416}"/>
          </ac:picMkLst>
        </pc:picChg>
        <pc:picChg chg="add mod">
          <ac:chgData name="Chris Gibson" userId="32998e08-86fe-4730-b0d2-bfe4d78fe423" providerId="ADAL" clId="{552DDF1E-8DD8-4F57-8001-67AF082C44FC}" dt="2024-07-16T17:17:10.440" v="2174" actId="14100"/>
          <ac:picMkLst>
            <pc:docMk/>
            <pc:sldMk cId="781797609" sldId="429"/>
            <ac:picMk id="13" creationId="{DEF69F5B-9F46-A6D5-800F-1E2DFB9F9611}"/>
          </ac:picMkLst>
        </pc:picChg>
      </pc:sldChg>
      <pc:sldChg chg="addSp delSp modSp add mod">
        <pc:chgData name="Chris Gibson" userId="32998e08-86fe-4730-b0d2-bfe4d78fe423" providerId="ADAL" clId="{552DDF1E-8DD8-4F57-8001-67AF082C44FC}" dt="2024-07-19T15:05:42.051" v="3030" actId="14100"/>
        <pc:sldMkLst>
          <pc:docMk/>
          <pc:sldMk cId="910677392" sldId="430"/>
        </pc:sldMkLst>
        <pc:spChg chg="add mod">
          <ac:chgData name="Chris Gibson" userId="32998e08-86fe-4730-b0d2-bfe4d78fe423" providerId="ADAL" clId="{552DDF1E-8DD8-4F57-8001-67AF082C44FC}" dt="2024-07-19T15:02:39.518" v="2925" actId="20577"/>
          <ac:spMkLst>
            <pc:docMk/>
            <pc:sldMk cId="910677392" sldId="430"/>
            <ac:spMk id="2" creationId="{47026A46-4681-EAB7-9E00-7A9622C22CAB}"/>
          </ac:spMkLst>
        </pc:spChg>
        <pc:spChg chg="add mod">
          <ac:chgData name="Chris Gibson" userId="32998e08-86fe-4730-b0d2-bfe4d78fe423" providerId="ADAL" clId="{552DDF1E-8DD8-4F57-8001-67AF082C44FC}" dt="2024-07-19T14:59:03.043" v="2812" actId="20577"/>
          <ac:spMkLst>
            <pc:docMk/>
            <pc:sldMk cId="910677392" sldId="430"/>
            <ac:spMk id="5" creationId="{D3720F10-8A76-07AF-69E0-DAEEE5C359A2}"/>
          </ac:spMkLst>
        </pc:spChg>
        <pc:spChg chg="add mod">
          <ac:chgData name="Chris Gibson" userId="32998e08-86fe-4730-b0d2-bfe4d78fe423" providerId="ADAL" clId="{552DDF1E-8DD8-4F57-8001-67AF082C44FC}" dt="2024-07-19T14:58:34.404" v="2807" actId="108"/>
          <ac:spMkLst>
            <pc:docMk/>
            <pc:sldMk cId="910677392" sldId="430"/>
            <ac:spMk id="7" creationId="{60AD6B22-3D2D-067F-8E3D-D17A44B562DE}"/>
          </ac:spMkLst>
        </pc:spChg>
        <pc:spChg chg="add mod">
          <ac:chgData name="Chris Gibson" userId="32998e08-86fe-4730-b0d2-bfe4d78fe423" providerId="ADAL" clId="{552DDF1E-8DD8-4F57-8001-67AF082C44FC}" dt="2024-07-19T14:58:41.385" v="2808" actId="108"/>
          <ac:spMkLst>
            <pc:docMk/>
            <pc:sldMk cId="910677392" sldId="430"/>
            <ac:spMk id="8" creationId="{C977E1BB-083F-E9DA-9BEC-CF76CE80AF3D}"/>
          </ac:spMkLst>
        </pc:spChg>
        <pc:spChg chg="add mod">
          <ac:chgData name="Chris Gibson" userId="32998e08-86fe-4730-b0d2-bfe4d78fe423" providerId="ADAL" clId="{552DDF1E-8DD8-4F57-8001-67AF082C44FC}" dt="2024-07-19T14:58:27.900" v="2806" actId="692"/>
          <ac:spMkLst>
            <pc:docMk/>
            <pc:sldMk cId="910677392" sldId="430"/>
            <ac:spMk id="9" creationId="{4E13C14A-49BA-1465-A93A-92EB93BEAE70}"/>
          </ac:spMkLst>
        </pc:spChg>
        <pc:spChg chg="add mod">
          <ac:chgData name="Chris Gibson" userId="32998e08-86fe-4730-b0d2-bfe4d78fe423" providerId="ADAL" clId="{552DDF1E-8DD8-4F57-8001-67AF082C44FC}" dt="2024-07-19T14:58:50.001" v="2810" actId="108"/>
          <ac:spMkLst>
            <pc:docMk/>
            <pc:sldMk cId="910677392" sldId="430"/>
            <ac:spMk id="10" creationId="{DAE172CD-8724-AE17-BA24-D1B2B23EC81B}"/>
          </ac:spMkLst>
        </pc:spChg>
        <pc:spChg chg="add mod">
          <ac:chgData name="Chris Gibson" userId="32998e08-86fe-4730-b0d2-bfe4d78fe423" providerId="ADAL" clId="{552DDF1E-8DD8-4F57-8001-67AF082C44FC}" dt="2024-07-19T15:00:58.263" v="2917" actId="20577"/>
          <ac:spMkLst>
            <pc:docMk/>
            <pc:sldMk cId="910677392" sldId="430"/>
            <ac:spMk id="11" creationId="{479829D3-6731-5AED-C58F-E590CD74361F}"/>
          </ac:spMkLst>
        </pc:spChg>
        <pc:spChg chg="add del mod">
          <ac:chgData name="Chris Gibson" userId="32998e08-86fe-4730-b0d2-bfe4d78fe423" providerId="ADAL" clId="{552DDF1E-8DD8-4F57-8001-67AF082C44FC}" dt="2024-07-19T15:03:33.374" v="2928" actId="478"/>
          <ac:spMkLst>
            <pc:docMk/>
            <pc:sldMk cId="910677392" sldId="430"/>
            <ac:spMk id="15" creationId="{4BE5546E-4B0D-6ABA-6C76-BB15A8E1D824}"/>
          </ac:spMkLst>
        </pc:spChg>
        <pc:spChg chg="add mod">
          <ac:chgData name="Chris Gibson" userId="32998e08-86fe-4730-b0d2-bfe4d78fe423" providerId="ADAL" clId="{552DDF1E-8DD8-4F57-8001-67AF082C44FC}" dt="2024-07-19T15:05:42.051" v="3030" actId="14100"/>
          <ac:spMkLst>
            <pc:docMk/>
            <pc:sldMk cId="910677392" sldId="430"/>
            <ac:spMk id="16" creationId="{AEA9CF70-0E49-8F66-38E4-05CF46B1F722}"/>
          </ac:spMkLst>
        </pc:spChg>
        <pc:spChg chg="add mod">
          <ac:chgData name="Chris Gibson" userId="32998e08-86fe-4730-b0d2-bfe4d78fe423" providerId="ADAL" clId="{552DDF1E-8DD8-4F57-8001-67AF082C44FC}" dt="2024-07-19T15:05:16.220" v="3028" actId="20577"/>
          <ac:spMkLst>
            <pc:docMk/>
            <pc:sldMk cId="910677392" sldId="430"/>
            <ac:spMk id="17" creationId="{29D24423-F17F-072E-0FC8-E497C1606237}"/>
          </ac:spMkLst>
        </pc:spChg>
        <pc:picChg chg="add mod modCrop">
          <ac:chgData name="Chris Gibson" userId="32998e08-86fe-4730-b0d2-bfe4d78fe423" providerId="ADAL" clId="{552DDF1E-8DD8-4F57-8001-67AF082C44FC}" dt="2024-07-16T17:19:13.121" v="2205" actId="14100"/>
          <ac:picMkLst>
            <pc:docMk/>
            <pc:sldMk cId="910677392" sldId="430"/>
            <ac:picMk id="3" creationId="{603BA3F2-D0B2-DB5A-ED8E-4452B19214CD}"/>
          </ac:picMkLst>
        </pc:picChg>
        <pc:picChg chg="del">
          <ac:chgData name="Chris Gibson" userId="32998e08-86fe-4730-b0d2-bfe4d78fe423" providerId="ADAL" clId="{552DDF1E-8DD8-4F57-8001-67AF082C44FC}" dt="2024-07-16T17:17:29.399" v="2175" actId="478"/>
          <ac:picMkLst>
            <pc:docMk/>
            <pc:sldMk cId="910677392" sldId="430"/>
            <ac:picMk id="4" creationId="{5F70763D-7D61-F663-80C9-C3E6824756C6}"/>
          </ac:picMkLst>
        </pc:picChg>
        <pc:picChg chg="del mod">
          <ac:chgData name="Chris Gibson" userId="32998e08-86fe-4730-b0d2-bfe4d78fe423" providerId="ADAL" clId="{552DDF1E-8DD8-4F57-8001-67AF082C44FC}" dt="2024-07-16T17:18:34.860" v="2198" actId="478"/>
          <ac:picMkLst>
            <pc:docMk/>
            <pc:sldMk cId="910677392" sldId="430"/>
            <ac:picMk id="6" creationId="{1A3DD516-AD6A-68DF-E809-8EA5D9289416}"/>
          </ac:picMkLst>
        </pc:picChg>
        <pc:cxnChg chg="add mod">
          <ac:chgData name="Chris Gibson" userId="32998e08-86fe-4730-b0d2-bfe4d78fe423" providerId="ADAL" clId="{552DDF1E-8DD8-4F57-8001-67AF082C44FC}" dt="2024-07-19T15:01:07.875" v="2918" actId="14100"/>
          <ac:cxnSpMkLst>
            <pc:docMk/>
            <pc:sldMk cId="910677392" sldId="430"/>
            <ac:cxnSpMk id="13" creationId="{89E84637-EA36-C244-11E3-0F68E0A4621B}"/>
          </ac:cxnSpMkLst>
        </pc:cxnChg>
      </pc:sldChg>
      <pc:sldChg chg="modSp new mod">
        <pc:chgData name="Chris Gibson" userId="32998e08-86fe-4730-b0d2-bfe4d78fe423" providerId="ADAL" clId="{552DDF1E-8DD8-4F57-8001-67AF082C44FC}" dt="2024-07-24T22:11:14.252" v="3580" actId="27636"/>
        <pc:sldMkLst>
          <pc:docMk/>
          <pc:sldMk cId="3996918071" sldId="431"/>
        </pc:sldMkLst>
        <pc:spChg chg="mod">
          <ac:chgData name="Chris Gibson" userId="32998e08-86fe-4730-b0d2-bfe4d78fe423" providerId="ADAL" clId="{552DDF1E-8DD8-4F57-8001-67AF082C44FC}" dt="2024-07-24T22:03:45.167" v="3425" actId="20577"/>
          <ac:spMkLst>
            <pc:docMk/>
            <pc:sldMk cId="3996918071" sldId="431"/>
            <ac:spMk id="2" creationId="{9C3137AA-D9AE-630D-438D-00FD746DDC78}"/>
          </ac:spMkLst>
        </pc:spChg>
        <pc:spChg chg="mod">
          <ac:chgData name="Chris Gibson" userId="32998e08-86fe-4730-b0d2-bfe4d78fe423" providerId="ADAL" clId="{552DDF1E-8DD8-4F57-8001-67AF082C44FC}" dt="2024-07-24T22:11:14.252" v="3580" actId="27636"/>
          <ac:spMkLst>
            <pc:docMk/>
            <pc:sldMk cId="3996918071" sldId="431"/>
            <ac:spMk id="3" creationId="{004B829A-B933-6B10-DE79-D262143A6F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27233-2F3B-4219-9A08-06681F79809D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63EB58DB-6656-43B6-A34B-419565111C30}">
      <dgm:prSet phldrT="[Text]"/>
      <dgm:spPr/>
      <dgm:t>
        <a:bodyPr anchor="b"/>
        <a:lstStyle/>
        <a:p>
          <a:pPr algn="ctr"/>
          <a:r>
            <a:rPr lang="en-CA" dirty="0"/>
            <a:t>Budget</a:t>
          </a:r>
        </a:p>
      </dgm:t>
    </dgm:pt>
    <dgm:pt modelId="{1A263689-0999-4479-B318-49D378805082}" type="parTrans" cxnId="{CE969033-A486-421B-90BF-C9D8C7D3A0EB}">
      <dgm:prSet/>
      <dgm:spPr/>
      <dgm:t>
        <a:bodyPr/>
        <a:lstStyle/>
        <a:p>
          <a:endParaRPr lang="en-CA"/>
        </a:p>
      </dgm:t>
    </dgm:pt>
    <dgm:pt modelId="{2871FF05-37BC-4D8E-BB97-C7284C1DCAA9}" type="sibTrans" cxnId="{CE969033-A486-421B-90BF-C9D8C7D3A0EB}">
      <dgm:prSet/>
      <dgm:spPr/>
      <dgm:t>
        <a:bodyPr/>
        <a:lstStyle/>
        <a:p>
          <a:endParaRPr lang="en-CA"/>
        </a:p>
      </dgm:t>
    </dgm:pt>
    <dgm:pt modelId="{97A2AD84-1498-49D2-AD1B-D422EE562EFD}">
      <dgm:prSet phldrT="[Text]"/>
      <dgm:spPr/>
      <dgm:t>
        <a:bodyPr/>
        <a:lstStyle/>
        <a:p>
          <a:r>
            <a:rPr lang="en-CA" dirty="0"/>
            <a:t>7) Cost estimates</a:t>
          </a:r>
        </a:p>
      </dgm:t>
    </dgm:pt>
    <dgm:pt modelId="{7455943C-9030-429C-86F1-07DE3E6532F2}" type="parTrans" cxnId="{50422306-5515-4EAC-BEC5-D61301564A72}">
      <dgm:prSet/>
      <dgm:spPr/>
      <dgm:t>
        <a:bodyPr/>
        <a:lstStyle/>
        <a:p>
          <a:endParaRPr lang="en-CA"/>
        </a:p>
      </dgm:t>
    </dgm:pt>
    <dgm:pt modelId="{48846134-0D1F-41AC-AF9B-53E7297E1604}" type="sibTrans" cxnId="{50422306-5515-4EAC-BEC5-D61301564A72}">
      <dgm:prSet/>
      <dgm:spPr/>
      <dgm:t>
        <a:bodyPr/>
        <a:lstStyle/>
        <a:p>
          <a:endParaRPr lang="en-CA"/>
        </a:p>
      </dgm:t>
    </dgm:pt>
    <dgm:pt modelId="{A27E602B-C46E-4685-80BE-EDA58C4E5876}">
      <dgm:prSet phldrT="[Text]"/>
      <dgm:spPr/>
      <dgm:t>
        <a:bodyPr/>
        <a:lstStyle/>
        <a:p>
          <a:r>
            <a:rPr lang="en-CA" dirty="0"/>
            <a:t>6) Estimate activity durations and develop schedule</a:t>
          </a:r>
        </a:p>
      </dgm:t>
    </dgm:pt>
    <dgm:pt modelId="{29B2DE80-066F-4758-B06A-9468CCFDB682}" type="parTrans" cxnId="{43CBB419-014F-49BB-8AB3-499176C8F80F}">
      <dgm:prSet/>
      <dgm:spPr/>
      <dgm:t>
        <a:bodyPr/>
        <a:lstStyle/>
        <a:p>
          <a:endParaRPr lang="en-CA"/>
        </a:p>
      </dgm:t>
    </dgm:pt>
    <dgm:pt modelId="{696B17EA-D4BA-4B53-A157-06110A965771}" type="sibTrans" cxnId="{43CBB419-014F-49BB-8AB3-499176C8F80F}">
      <dgm:prSet/>
      <dgm:spPr/>
      <dgm:t>
        <a:bodyPr/>
        <a:lstStyle/>
        <a:p>
          <a:endParaRPr lang="en-CA"/>
        </a:p>
      </dgm:t>
    </dgm:pt>
    <dgm:pt modelId="{8FB67626-7361-45D5-8CEE-14CD5608D2C0}">
      <dgm:prSet phldrT="[Text]"/>
      <dgm:spPr/>
      <dgm:t>
        <a:bodyPr/>
        <a:lstStyle/>
        <a:p>
          <a:r>
            <a:rPr lang="en-CA" dirty="0"/>
            <a:t>5) Estimate activity resources and durations</a:t>
          </a:r>
        </a:p>
      </dgm:t>
    </dgm:pt>
    <dgm:pt modelId="{96E4CF9F-A34E-4161-BE7E-C6397E31AC89}" type="parTrans" cxnId="{981B0BB6-6284-4D47-9B58-3A6F2474B476}">
      <dgm:prSet/>
      <dgm:spPr/>
      <dgm:t>
        <a:bodyPr/>
        <a:lstStyle/>
        <a:p>
          <a:endParaRPr lang="en-CA"/>
        </a:p>
      </dgm:t>
    </dgm:pt>
    <dgm:pt modelId="{6D99EDAD-F46C-48AA-9D5C-781DC27E6EED}" type="sibTrans" cxnId="{981B0BB6-6284-4D47-9B58-3A6F2474B476}">
      <dgm:prSet/>
      <dgm:spPr/>
      <dgm:t>
        <a:bodyPr/>
        <a:lstStyle/>
        <a:p>
          <a:endParaRPr lang="en-CA"/>
        </a:p>
      </dgm:t>
    </dgm:pt>
    <dgm:pt modelId="{5C4DA687-7234-4092-92C2-DB15DD5BBF83}">
      <dgm:prSet phldrT="[Text]"/>
      <dgm:spPr/>
      <dgm:t>
        <a:bodyPr/>
        <a:lstStyle/>
        <a:p>
          <a:r>
            <a:rPr lang="en-CA" dirty="0"/>
            <a:t>4) Sequence activities (identify dependencies)</a:t>
          </a:r>
        </a:p>
      </dgm:t>
    </dgm:pt>
    <dgm:pt modelId="{0B8F3540-4DFF-4ADF-80C6-5AAE968DA9C4}" type="parTrans" cxnId="{D3351B3F-6999-4C58-B046-A515EA429622}">
      <dgm:prSet/>
      <dgm:spPr/>
      <dgm:t>
        <a:bodyPr/>
        <a:lstStyle/>
        <a:p>
          <a:endParaRPr lang="en-CA"/>
        </a:p>
      </dgm:t>
    </dgm:pt>
    <dgm:pt modelId="{4E53A2D5-BF84-4701-AC29-B54E9034C456}" type="sibTrans" cxnId="{D3351B3F-6999-4C58-B046-A515EA429622}">
      <dgm:prSet/>
      <dgm:spPr/>
      <dgm:t>
        <a:bodyPr/>
        <a:lstStyle/>
        <a:p>
          <a:endParaRPr lang="en-CA"/>
        </a:p>
      </dgm:t>
    </dgm:pt>
    <dgm:pt modelId="{20598103-B507-4A59-826E-7BC5B4A39E4E}">
      <dgm:prSet phldrT="[Text]"/>
      <dgm:spPr/>
      <dgm:t>
        <a:bodyPr/>
        <a:lstStyle/>
        <a:p>
          <a:r>
            <a:rPr lang="en-CA" dirty="0"/>
            <a:t>3) Define activities for each deliverable</a:t>
          </a:r>
        </a:p>
      </dgm:t>
    </dgm:pt>
    <dgm:pt modelId="{768BA2AA-C334-478B-ABFE-2E9C17DAE47A}" type="parTrans" cxnId="{2C36FC8F-A26A-4DCB-9523-D586827F6AC1}">
      <dgm:prSet/>
      <dgm:spPr/>
      <dgm:t>
        <a:bodyPr/>
        <a:lstStyle/>
        <a:p>
          <a:endParaRPr lang="en-CA"/>
        </a:p>
      </dgm:t>
    </dgm:pt>
    <dgm:pt modelId="{9A135634-5EF2-4AE3-9C37-F9C66B9C3B70}" type="sibTrans" cxnId="{2C36FC8F-A26A-4DCB-9523-D586827F6AC1}">
      <dgm:prSet/>
      <dgm:spPr/>
      <dgm:t>
        <a:bodyPr/>
        <a:lstStyle/>
        <a:p>
          <a:endParaRPr lang="en-CA"/>
        </a:p>
      </dgm:t>
    </dgm:pt>
    <dgm:pt modelId="{4603712E-4CD2-4707-B981-7848E1F5B859}">
      <dgm:prSet phldrT="[Text]"/>
      <dgm:spPr/>
      <dgm:t>
        <a:bodyPr/>
        <a:lstStyle/>
        <a:p>
          <a:r>
            <a:rPr lang="en-CA" dirty="0"/>
            <a:t>2) Create Work Breakdown Structure (decompose deliverables), including documents</a:t>
          </a:r>
        </a:p>
      </dgm:t>
    </dgm:pt>
    <dgm:pt modelId="{AA27031C-8E1F-4305-AAD5-FE166569AD93}" type="parTrans" cxnId="{6F4D388C-EA2F-4490-9482-6897F38C4F96}">
      <dgm:prSet/>
      <dgm:spPr/>
      <dgm:t>
        <a:bodyPr/>
        <a:lstStyle/>
        <a:p>
          <a:endParaRPr lang="en-CA"/>
        </a:p>
      </dgm:t>
    </dgm:pt>
    <dgm:pt modelId="{203935B7-C87A-45EE-83E1-5C0D2E69EF71}" type="sibTrans" cxnId="{6F4D388C-EA2F-4490-9482-6897F38C4F96}">
      <dgm:prSet/>
      <dgm:spPr/>
      <dgm:t>
        <a:bodyPr/>
        <a:lstStyle/>
        <a:p>
          <a:endParaRPr lang="en-CA"/>
        </a:p>
      </dgm:t>
    </dgm:pt>
    <dgm:pt modelId="{E40E16BC-6676-4A32-838E-308594BF1AAA}">
      <dgm:prSet phldrT="[Text]"/>
      <dgm:spPr/>
      <dgm:t>
        <a:bodyPr/>
        <a:lstStyle/>
        <a:p>
          <a:r>
            <a:rPr lang="en-CA" dirty="0"/>
            <a:t>1) Collect requirements and define scope</a:t>
          </a:r>
        </a:p>
      </dgm:t>
    </dgm:pt>
    <dgm:pt modelId="{31A6CE86-69AC-451A-A092-FADF31400552}" type="parTrans" cxnId="{9BA20D30-8E37-4402-881F-7AEFE455DA34}">
      <dgm:prSet/>
      <dgm:spPr/>
      <dgm:t>
        <a:bodyPr/>
        <a:lstStyle/>
        <a:p>
          <a:endParaRPr lang="en-CA"/>
        </a:p>
      </dgm:t>
    </dgm:pt>
    <dgm:pt modelId="{A106BFBF-6B61-409E-892F-3544356AA957}" type="sibTrans" cxnId="{9BA20D30-8E37-4402-881F-7AEFE455DA34}">
      <dgm:prSet/>
      <dgm:spPr/>
      <dgm:t>
        <a:bodyPr/>
        <a:lstStyle/>
        <a:p>
          <a:endParaRPr lang="en-CA"/>
        </a:p>
      </dgm:t>
    </dgm:pt>
    <dgm:pt modelId="{6474D043-5121-476C-B434-AFDD6CAAEC01}" type="pres">
      <dgm:prSet presAssocID="{D6E27233-2F3B-4219-9A08-06681F79809D}" presName="Name0" presStyleCnt="0">
        <dgm:presLayoutVars>
          <dgm:dir/>
          <dgm:animLvl val="lvl"/>
          <dgm:resizeHandles val="exact"/>
        </dgm:presLayoutVars>
      </dgm:prSet>
      <dgm:spPr/>
    </dgm:pt>
    <dgm:pt modelId="{E71E3718-D643-4117-924C-D823648790A2}" type="pres">
      <dgm:prSet presAssocID="{63EB58DB-6656-43B6-A34B-419565111C30}" presName="Name8" presStyleCnt="0"/>
      <dgm:spPr/>
    </dgm:pt>
    <dgm:pt modelId="{2A58CE77-5C58-4BBB-960F-7571EDCE6092}" type="pres">
      <dgm:prSet presAssocID="{63EB58DB-6656-43B6-A34B-419565111C30}" presName="level" presStyleLbl="node1" presStyleIdx="0" presStyleCnt="8">
        <dgm:presLayoutVars>
          <dgm:chMax val="1"/>
          <dgm:bulletEnabled val="1"/>
        </dgm:presLayoutVars>
      </dgm:prSet>
      <dgm:spPr/>
    </dgm:pt>
    <dgm:pt modelId="{80C52ACB-2B46-427B-932B-B1A59F2B0E8A}" type="pres">
      <dgm:prSet presAssocID="{63EB58DB-6656-43B6-A34B-419565111C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1FA9491-8131-4F50-AE9C-42CAE82B5E3B}" type="pres">
      <dgm:prSet presAssocID="{97A2AD84-1498-49D2-AD1B-D422EE562EFD}" presName="Name8" presStyleCnt="0"/>
      <dgm:spPr/>
    </dgm:pt>
    <dgm:pt modelId="{26B6C1BA-485F-42AC-B725-62E3C8FDA8DF}" type="pres">
      <dgm:prSet presAssocID="{97A2AD84-1498-49D2-AD1B-D422EE562EFD}" presName="level" presStyleLbl="node1" presStyleIdx="1" presStyleCnt="8">
        <dgm:presLayoutVars>
          <dgm:chMax val="1"/>
          <dgm:bulletEnabled val="1"/>
        </dgm:presLayoutVars>
      </dgm:prSet>
      <dgm:spPr/>
    </dgm:pt>
    <dgm:pt modelId="{C3A8DCC4-D18B-437B-8936-EFEA3DDD6160}" type="pres">
      <dgm:prSet presAssocID="{97A2AD84-1498-49D2-AD1B-D422EE562E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111E21-D55F-4B5B-865C-93DB2A79BD6D}" type="pres">
      <dgm:prSet presAssocID="{A27E602B-C46E-4685-80BE-EDA58C4E5876}" presName="Name8" presStyleCnt="0"/>
      <dgm:spPr/>
    </dgm:pt>
    <dgm:pt modelId="{D4009A8C-5178-489F-9A2D-9F36BBE92E97}" type="pres">
      <dgm:prSet presAssocID="{A27E602B-C46E-4685-80BE-EDA58C4E5876}" presName="level" presStyleLbl="node1" presStyleIdx="2" presStyleCnt="8">
        <dgm:presLayoutVars>
          <dgm:chMax val="1"/>
          <dgm:bulletEnabled val="1"/>
        </dgm:presLayoutVars>
      </dgm:prSet>
      <dgm:spPr/>
    </dgm:pt>
    <dgm:pt modelId="{17E0131F-AAA1-42DB-B34B-6812A9F35182}" type="pres">
      <dgm:prSet presAssocID="{A27E602B-C46E-4685-80BE-EDA58C4E58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06DF5AB-ECDD-4A84-AD6D-B805930AEA52}" type="pres">
      <dgm:prSet presAssocID="{8FB67626-7361-45D5-8CEE-14CD5608D2C0}" presName="Name8" presStyleCnt="0"/>
      <dgm:spPr/>
    </dgm:pt>
    <dgm:pt modelId="{35B0D8EF-277D-4D57-A4C4-27317A406A3E}" type="pres">
      <dgm:prSet presAssocID="{8FB67626-7361-45D5-8CEE-14CD5608D2C0}" presName="level" presStyleLbl="node1" presStyleIdx="3" presStyleCnt="8">
        <dgm:presLayoutVars>
          <dgm:chMax val="1"/>
          <dgm:bulletEnabled val="1"/>
        </dgm:presLayoutVars>
      </dgm:prSet>
      <dgm:spPr/>
    </dgm:pt>
    <dgm:pt modelId="{853A23E5-15B7-43BA-93A4-50167E6317BB}" type="pres">
      <dgm:prSet presAssocID="{8FB67626-7361-45D5-8CEE-14CD5608D2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F2D9E0-460A-46EE-B574-9F614EC48A1F}" type="pres">
      <dgm:prSet presAssocID="{5C4DA687-7234-4092-92C2-DB15DD5BBF83}" presName="Name8" presStyleCnt="0"/>
      <dgm:spPr/>
    </dgm:pt>
    <dgm:pt modelId="{72C3EA13-0089-40A5-9EAA-8D3277BEDAC6}" type="pres">
      <dgm:prSet presAssocID="{5C4DA687-7234-4092-92C2-DB15DD5BBF83}" presName="level" presStyleLbl="node1" presStyleIdx="4" presStyleCnt="8">
        <dgm:presLayoutVars>
          <dgm:chMax val="1"/>
          <dgm:bulletEnabled val="1"/>
        </dgm:presLayoutVars>
      </dgm:prSet>
      <dgm:spPr/>
    </dgm:pt>
    <dgm:pt modelId="{C12D8482-AAFA-4571-9A8A-EF37C628A6E8}" type="pres">
      <dgm:prSet presAssocID="{5C4DA687-7234-4092-92C2-DB15DD5BBF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34FB29-A3D5-4D4A-91FB-6718065CBB42}" type="pres">
      <dgm:prSet presAssocID="{20598103-B507-4A59-826E-7BC5B4A39E4E}" presName="Name8" presStyleCnt="0"/>
      <dgm:spPr/>
    </dgm:pt>
    <dgm:pt modelId="{9A0C62E7-D6C1-45CC-AB4E-A11A0BD76EFC}" type="pres">
      <dgm:prSet presAssocID="{20598103-B507-4A59-826E-7BC5B4A39E4E}" presName="level" presStyleLbl="node1" presStyleIdx="5" presStyleCnt="8">
        <dgm:presLayoutVars>
          <dgm:chMax val="1"/>
          <dgm:bulletEnabled val="1"/>
        </dgm:presLayoutVars>
      </dgm:prSet>
      <dgm:spPr/>
    </dgm:pt>
    <dgm:pt modelId="{DA9E7ED7-5467-4AF9-A2D6-DA8D359B5E96}" type="pres">
      <dgm:prSet presAssocID="{20598103-B507-4A59-826E-7BC5B4A39E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055F9E-A522-4B73-B542-86CAD49820B4}" type="pres">
      <dgm:prSet presAssocID="{4603712E-4CD2-4707-B981-7848E1F5B859}" presName="Name8" presStyleCnt="0"/>
      <dgm:spPr/>
    </dgm:pt>
    <dgm:pt modelId="{2A7275A6-C3D3-4F2A-BF3A-AECC7A309AD2}" type="pres">
      <dgm:prSet presAssocID="{4603712E-4CD2-4707-B981-7848E1F5B859}" presName="level" presStyleLbl="node1" presStyleIdx="6" presStyleCnt="8">
        <dgm:presLayoutVars>
          <dgm:chMax val="1"/>
          <dgm:bulletEnabled val="1"/>
        </dgm:presLayoutVars>
      </dgm:prSet>
      <dgm:spPr/>
    </dgm:pt>
    <dgm:pt modelId="{286DE7C6-2777-481E-9781-4C6456A9E815}" type="pres">
      <dgm:prSet presAssocID="{4603712E-4CD2-4707-B981-7848E1F5B8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FB1944-E2AC-4D56-BCF5-088878F9CF10}" type="pres">
      <dgm:prSet presAssocID="{E40E16BC-6676-4A32-838E-308594BF1AAA}" presName="Name8" presStyleCnt="0"/>
      <dgm:spPr/>
    </dgm:pt>
    <dgm:pt modelId="{8D1319EE-0164-4E6F-95FF-635A0B1FB4A2}" type="pres">
      <dgm:prSet presAssocID="{E40E16BC-6676-4A32-838E-308594BF1AAA}" presName="level" presStyleLbl="node1" presStyleIdx="7" presStyleCnt="8">
        <dgm:presLayoutVars>
          <dgm:chMax val="1"/>
          <dgm:bulletEnabled val="1"/>
        </dgm:presLayoutVars>
      </dgm:prSet>
      <dgm:spPr/>
    </dgm:pt>
    <dgm:pt modelId="{ABCF9F8F-50A2-43BE-8D72-80991D7AEF06}" type="pres">
      <dgm:prSet presAssocID="{E40E16BC-6676-4A32-838E-308594BF1A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0422306-5515-4EAC-BEC5-D61301564A72}" srcId="{D6E27233-2F3B-4219-9A08-06681F79809D}" destId="{97A2AD84-1498-49D2-AD1B-D422EE562EFD}" srcOrd="1" destOrd="0" parTransId="{7455943C-9030-429C-86F1-07DE3E6532F2}" sibTransId="{48846134-0D1F-41AC-AF9B-53E7297E1604}"/>
    <dgm:cxn modelId="{43CBB419-014F-49BB-8AB3-499176C8F80F}" srcId="{D6E27233-2F3B-4219-9A08-06681F79809D}" destId="{A27E602B-C46E-4685-80BE-EDA58C4E5876}" srcOrd="2" destOrd="0" parTransId="{29B2DE80-066F-4758-B06A-9468CCFDB682}" sibTransId="{696B17EA-D4BA-4B53-A157-06110A965771}"/>
    <dgm:cxn modelId="{0F45C41B-8EB8-4FBB-9DF1-7843AC725F5C}" type="presOf" srcId="{D6E27233-2F3B-4219-9A08-06681F79809D}" destId="{6474D043-5121-476C-B434-AFDD6CAAEC01}" srcOrd="0" destOrd="0" presId="urn:microsoft.com/office/officeart/2005/8/layout/pyramid1"/>
    <dgm:cxn modelId="{8A9D691C-3C5B-4CF7-9910-C09627B80B6A}" type="presOf" srcId="{A27E602B-C46E-4685-80BE-EDA58C4E5876}" destId="{17E0131F-AAA1-42DB-B34B-6812A9F35182}" srcOrd="1" destOrd="0" presId="urn:microsoft.com/office/officeart/2005/8/layout/pyramid1"/>
    <dgm:cxn modelId="{9BA20D30-8E37-4402-881F-7AEFE455DA34}" srcId="{D6E27233-2F3B-4219-9A08-06681F79809D}" destId="{E40E16BC-6676-4A32-838E-308594BF1AAA}" srcOrd="7" destOrd="0" parTransId="{31A6CE86-69AC-451A-A092-FADF31400552}" sibTransId="{A106BFBF-6B61-409E-892F-3544356AA957}"/>
    <dgm:cxn modelId="{CE969033-A486-421B-90BF-C9D8C7D3A0EB}" srcId="{D6E27233-2F3B-4219-9A08-06681F79809D}" destId="{63EB58DB-6656-43B6-A34B-419565111C30}" srcOrd="0" destOrd="0" parTransId="{1A263689-0999-4479-B318-49D378805082}" sibTransId="{2871FF05-37BC-4D8E-BB97-C7284C1DCAA9}"/>
    <dgm:cxn modelId="{9C2A9335-6ABE-48E3-AADE-1538EE8A7188}" type="presOf" srcId="{E40E16BC-6676-4A32-838E-308594BF1AAA}" destId="{ABCF9F8F-50A2-43BE-8D72-80991D7AEF06}" srcOrd="1" destOrd="0" presId="urn:microsoft.com/office/officeart/2005/8/layout/pyramid1"/>
    <dgm:cxn modelId="{D3351B3F-6999-4C58-B046-A515EA429622}" srcId="{D6E27233-2F3B-4219-9A08-06681F79809D}" destId="{5C4DA687-7234-4092-92C2-DB15DD5BBF83}" srcOrd="4" destOrd="0" parTransId="{0B8F3540-4DFF-4ADF-80C6-5AAE968DA9C4}" sibTransId="{4E53A2D5-BF84-4701-AC29-B54E9034C456}"/>
    <dgm:cxn modelId="{B87DB95C-239F-4BD7-96F1-B88FAC0C5161}" type="presOf" srcId="{63EB58DB-6656-43B6-A34B-419565111C30}" destId="{2A58CE77-5C58-4BBB-960F-7571EDCE6092}" srcOrd="0" destOrd="0" presId="urn:microsoft.com/office/officeart/2005/8/layout/pyramid1"/>
    <dgm:cxn modelId="{F5991C6C-F238-474D-8977-F7DDE7C16494}" type="presOf" srcId="{63EB58DB-6656-43B6-A34B-419565111C30}" destId="{80C52ACB-2B46-427B-932B-B1A59F2B0E8A}" srcOrd="1" destOrd="0" presId="urn:microsoft.com/office/officeart/2005/8/layout/pyramid1"/>
    <dgm:cxn modelId="{3242984D-BD0D-4D4F-BFAE-6D3B18213B00}" type="presOf" srcId="{A27E602B-C46E-4685-80BE-EDA58C4E5876}" destId="{D4009A8C-5178-489F-9A2D-9F36BBE92E97}" srcOrd="0" destOrd="0" presId="urn:microsoft.com/office/officeart/2005/8/layout/pyramid1"/>
    <dgm:cxn modelId="{52677A8B-E29D-4735-A722-E7B8F9A67FD6}" type="presOf" srcId="{5C4DA687-7234-4092-92C2-DB15DD5BBF83}" destId="{C12D8482-AAFA-4571-9A8A-EF37C628A6E8}" srcOrd="1" destOrd="0" presId="urn:microsoft.com/office/officeart/2005/8/layout/pyramid1"/>
    <dgm:cxn modelId="{2C36FC8F-A26A-4DCB-9523-D586827F6AC1}" srcId="{D6E27233-2F3B-4219-9A08-06681F79809D}" destId="{20598103-B507-4A59-826E-7BC5B4A39E4E}" srcOrd="5" destOrd="0" parTransId="{768BA2AA-C334-478B-ABFE-2E9C17DAE47A}" sibTransId="{9A135634-5EF2-4AE3-9C37-F9C66B9C3B70}"/>
    <dgm:cxn modelId="{B3D93191-BF51-4695-9128-35E5F21E2BFE}" type="presOf" srcId="{4603712E-4CD2-4707-B981-7848E1F5B859}" destId="{2A7275A6-C3D3-4F2A-BF3A-AECC7A309AD2}" srcOrd="0" destOrd="0" presId="urn:microsoft.com/office/officeart/2005/8/layout/pyramid1"/>
    <dgm:cxn modelId="{EB19C897-1A1F-4856-B354-76B6FD6ECD47}" type="presOf" srcId="{8FB67626-7361-45D5-8CEE-14CD5608D2C0}" destId="{853A23E5-15B7-43BA-93A4-50167E6317BB}" srcOrd="1" destOrd="0" presId="urn:microsoft.com/office/officeart/2005/8/layout/pyramid1"/>
    <dgm:cxn modelId="{6F4D388C-EA2F-4490-9482-6897F38C4F96}" srcId="{D6E27233-2F3B-4219-9A08-06681F79809D}" destId="{4603712E-4CD2-4707-B981-7848E1F5B859}" srcOrd="6" destOrd="0" parTransId="{AA27031C-8E1F-4305-AAD5-FE166569AD93}" sibTransId="{203935B7-C87A-45EE-83E1-5C0D2E69EF71}"/>
    <dgm:cxn modelId="{F2D373A7-5552-4619-BE6F-2F0938919260}" type="presOf" srcId="{20598103-B507-4A59-826E-7BC5B4A39E4E}" destId="{9A0C62E7-D6C1-45CC-AB4E-A11A0BD76EFC}" srcOrd="0" destOrd="0" presId="urn:microsoft.com/office/officeart/2005/8/layout/pyramid1"/>
    <dgm:cxn modelId="{981B0BB6-6284-4D47-9B58-3A6F2474B476}" srcId="{D6E27233-2F3B-4219-9A08-06681F79809D}" destId="{8FB67626-7361-45D5-8CEE-14CD5608D2C0}" srcOrd="3" destOrd="0" parTransId="{96E4CF9F-A34E-4161-BE7E-C6397E31AC89}" sibTransId="{6D99EDAD-F46C-48AA-9D5C-781DC27E6EED}"/>
    <dgm:cxn modelId="{2A58C1C1-00FA-4843-9390-C07401B2B3D9}" type="presOf" srcId="{97A2AD84-1498-49D2-AD1B-D422EE562EFD}" destId="{26B6C1BA-485F-42AC-B725-62E3C8FDA8DF}" srcOrd="0" destOrd="0" presId="urn:microsoft.com/office/officeart/2005/8/layout/pyramid1"/>
    <dgm:cxn modelId="{F3950EE2-5F34-4806-9F7D-A796E7B01E50}" type="presOf" srcId="{E40E16BC-6676-4A32-838E-308594BF1AAA}" destId="{8D1319EE-0164-4E6F-95FF-635A0B1FB4A2}" srcOrd="0" destOrd="0" presId="urn:microsoft.com/office/officeart/2005/8/layout/pyramid1"/>
    <dgm:cxn modelId="{AFEF87C5-83EB-4A86-A1A2-25C1A7FFE7DB}" type="presOf" srcId="{4603712E-4CD2-4707-B981-7848E1F5B859}" destId="{286DE7C6-2777-481E-9781-4C6456A9E815}" srcOrd="1" destOrd="0" presId="urn:microsoft.com/office/officeart/2005/8/layout/pyramid1"/>
    <dgm:cxn modelId="{122D61E7-465E-4C9D-8969-AA7E7A86A308}" type="presOf" srcId="{5C4DA687-7234-4092-92C2-DB15DD5BBF83}" destId="{72C3EA13-0089-40A5-9EAA-8D3277BEDAC6}" srcOrd="0" destOrd="0" presId="urn:microsoft.com/office/officeart/2005/8/layout/pyramid1"/>
    <dgm:cxn modelId="{A41615EF-A43C-4A7F-A5B0-9E73AF12B274}" type="presOf" srcId="{8FB67626-7361-45D5-8CEE-14CD5608D2C0}" destId="{35B0D8EF-277D-4D57-A4C4-27317A406A3E}" srcOrd="0" destOrd="0" presId="urn:microsoft.com/office/officeart/2005/8/layout/pyramid1"/>
    <dgm:cxn modelId="{9647A8F8-344F-4FB0-93A6-888E18D746A6}" type="presOf" srcId="{97A2AD84-1498-49D2-AD1B-D422EE562EFD}" destId="{C3A8DCC4-D18B-437B-8936-EFEA3DDD6160}" srcOrd="1" destOrd="0" presId="urn:microsoft.com/office/officeart/2005/8/layout/pyramid1"/>
    <dgm:cxn modelId="{EE67B7DB-B0E9-4FAE-8AC9-A66C749823C1}" type="presOf" srcId="{20598103-B507-4A59-826E-7BC5B4A39E4E}" destId="{DA9E7ED7-5467-4AF9-A2D6-DA8D359B5E96}" srcOrd="1" destOrd="0" presId="urn:microsoft.com/office/officeart/2005/8/layout/pyramid1"/>
    <dgm:cxn modelId="{B8BF4C0E-DCB7-4CC7-BAA7-8F8334A3B948}" type="presParOf" srcId="{6474D043-5121-476C-B434-AFDD6CAAEC01}" destId="{E71E3718-D643-4117-924C-D823648790A2}" srcOrd="0" destOrd="0" presId="urn:microsoft.com/office/officeart/2005/8/layout/pyramid1"/>
    <dgm:cxn modelId="{5010EF58-74E9-4748-8C68-136251027F2E}" type="presParOf" srcId="{E71E3718-D643-4117-924C-D823648790A2}" destId="{2A58CE77-5C58-4BBB-960F-7571EDCE6092}" srcOrd="0" destOrd="0" presId="urn:microsoft.com/office/officeart/2005/8/layout/pyramid1"/>
    <dgm:cxn modelId="{EA7FAE5E-0ABA-4C4D-B690-7024C98F8B80}" type="presParOf" srcId="{E71E3718-D643-4117-924C-D823648790A2}" destId="{80C52ACB-2B46-427B-932B-B1A59F2B0E8A}" srcOrd="1" destOrd="0" presId="urn:microsoft.com/office/officeart/2005/8/layout/pyramid1"/>
    <dgm:cxn modelId="{08C91AF0-7052-406B-B50B-55F4AD700B83}" type="presParOf" srcId="{6474D043-5121-476C-B434-AFDD6CAAEC01}" destId="{61FA9491-8131-4F50-AE9C-42CAE82B5E3B}" srcOrd="1" destOrd="0" presId="urn:microsoft.com/office/officeart/2005/8/layout/pyramid1"/>
    <dgm:cxn modelId="{2C9ED06D-76D7-4507-A37D-8D8A36952580}" type="presParOf" srcId="{61FA9491-8131-4F50-AE9C-42CAE82B5E3B}" destId="{26B6C1BA-485F-42AC-B725-62E3C8FDA8DF}" srcOrd="0" destOrd="0" presId="urn:microsoft.com/office/officeart/2005/8/layout/pyramid1"/>
    <dgm:cxn modelId="{2B110162-BA86-4709-A0A0-4EB51B1B1902}" type="presParOf" srcId="{61FA9491-8131-4F50-AE9C-42CAE82B5E3B}" destId="{C3A8DCC4-D18B-437B-8936-EFEA3DDD6160}" srcOrd="1" destOrd="0" presId="urn:microsoft.com/office/officeart/2005/8/layout/pyramid1"/>
    <dgm:cxn modelId="{8E07531D-56B4-4171-8148-F4B2D4A8C7DF}" type="presParOf" srcId="{6474D043-5121-476C-B434-AFDD6CAAEC01}" destId="{C0111E21-D55F-4B5B-865C-93DB2A79BD6D}" srcOrd="2" destOrd="0" presId="urn:microsoft.com/office/officeart/2005/8/layout/pyramid1"/>
    <dgm:cxn modelId="{467F5772-CE37-4DD6-BAD4-1C6482E1E653}" type="presParOf" srcId="{C0111E21-D55F-4B5B-865C-93DB2A79BD6D}" destId="{D4009A8C-5178-489F-9A2D-9F36BBE92E97}" srcOrd="0" destOrd="0" presId="urn:microsoft.com/office/officeart/2005/8/layout/pyramid1"/>
    <dgm:cxn modelId="{9A8B726E-9306-488B-B58A-E6E3CD16F4D7}" type="presParOf" srcId="{C0111E21-D55F-4B5B-865C-93DB2A79BD6D}" destId="{17E0131F-AAA1-42DB-B34B-6812A9F35182}" srcOrd="1" destOrd="0" presId="urn:microsoft.com/office/officeart/2005/8/layout/pyramid1"/>
    <dgm:cxn modelId="{6E1F8CD2-DB6D-471B-9241-B8641B6DAB4C}" type="presParOf" srcId="{6474D043-5121-476C-B434-AFDD6CAAEC01}" destId="{406DF5AB-ECDD-4A84-AD6D-B805930AEA52}" srcOrd="3" destOrd="0" presId="urn:microsoft.com/office/officeart/2005/8/layout/pyramid1"/>
    <dgm:cxn modelId="{5F75B401-2114-4E0E-A247-887AAE270D57}" type="presParOf" srcId="{406DF5AB-ECDD-4A84-AD6D-B805930AEA52}" destId="{35B0D8EF-277D-4D57-A4C4-27317A406A3E}" srcOrd="0" destOrd="0" presId="urn:microsoft.com/office/officeart/2005/8/layout/pyramid1"/>
    <dgm:cxn modelId="{A8F9D32D-0B17-404B-B76E-0E022A93F237}" type="presParOf" srcId="{406DF5AB-ECDD-4A84-AD6D-B805930AEA52}" destId="{853A23E5-15B7-43BA-93A4-50167E6317BB}" srcOrd="1" destOrd="0" presId="urn:microsoft.com/office/officeart/2005/8/layout/pyramid1"/>
    <dgm:cxn modelId="{FC46682C-CB11-40D4-B01A-28AF81569B45}" type="presParOf" srcId="{6474D043-5121-476C-B434-AFDD6CAAEC01}" destId="{05F2D9E0-460A-46EE-B574-9F614EC48A1F}" srcOrd="4" destOrd="0" presId="urn:microsoft.com/office/officeart/2005/8/layout/pyramid1"/>
    <dgm:cxn modelId="{92512FD6-1180-46FB-AC73-28113B6F47D7}" type="presParOf" srcId="{05F2D9E0-460A-46EE-B574-9F614EC48A1F}" destId="{72C3EA13-0089-40A5-9EAA-8D3277BEDAC6}" srcOrd="0" destOrd="0" presId="urn:microsoft.com/office/officeart/2005/8/layout/pyramid1"/>
    <dgm:cxn modelId="{FFEB76DC-CBCD-4A35-B1B7-5CD3C072711F}" type="presParOf" srcId="{05F2D9E0-460A-46EE-B574-9F614EC48A1F}" destId="{C12D8482-AAFA-4571-9A8A-EF37C628A6E8}" srcOrd="1" destOrd="0" presId="urn:microsoft.com/office/officeart/2005/8/layout/pyramid1"/>
    <dgm:cxn modelId="{26E0EA67-36E0-440F-9025-D18B88F90EB3}" type="presParOf" srcId="{6474D043-5121-476C-B434-AFDD6CAAEC01}" destId="{B834FB29-A3D5-4D4A-91FB-6718065CBB42}" srcOrd="5" destOrd="0" presId="urn:microsoft.com/office/officeart/2005/8/layout/pyramid1"/>
    <dgm:cxn modelId="{7D006157-CF50-4393-BBE0-0B5ADD27E683}" type="presParOf" srcId="{B834FB29-A3D5-4D4A-91FB-6718065CBB42}" destId="{9A0C62E7-D6C1-45CC-AB4E-A11A0BD76EFC}" srcOrd="0" destOrd="0" presId="urn:microsoft.com/office/officeart/2005/8/layout/pyramid1"/>
    <dgm:cxn modelId="{53A43E17-2921-443A-B130-444B97B7288C}" type="presParOf" srcId="{B834FB29-A3D5-4D4A-91FB-6718065CBB42}" destId="{DA9E7ED7-5467-4AF9-A2D6-DA8D359B5E96}" srcOrd="1" destOrd="0" presId="urn:microsoft.com/office/officeart/2005/8/layout/pyramid1"/>
    <dgm:cxn modelId="{AB18F799-9BDA-4DD6-B465-E830113A8DC1}" type="presParOf" srcId="{6474D043-5121-476C-B434-AFDD6CAAEC01}" destId="{A7055F9E-A522-4B73-B542-86CAD49820B4}" srcOrd="6" destOrd="0" presId="urn:microsoft.com/office/officeart/2005/8/layout/pyramid1"/>
    <dgm:cxn modelId="{5C76BF76-E5AF-428E-AD0D-99833F8A69BD}" type="presParOf" srcId="{A7055F9E-A522-4B73-B542-86CAD49820B4}" destId="{2A7275A6-C3D3-4F2A-BF3A-AECC7A309AD2}" srcOrd="0" destOrd="0" presId="urn:microsoft.com/office/officeart/2005/8/layout/pyramid1"/>
    <dgm:cxn modelId="{93C4A055-4522-446D-BD5E-875C83297B50}" type="presParOf" srcId="{A7055F9E-A522-4B73-B542-86CAD49820B4}" destId="{286DE7C6-2777-481E-9781-4C6456A9E815}" srcOrd="1" destOrd="0" presId="urn:microsoft.com/office/officeart/2005/8/layout/pyramid1"/>
    <dgm:cxn modelId="{37A2F25A-1DE7-472C-A08C-D227C1074640}" type="presParOf" srcId="{6474D043-5121-476C-B434-AFDD6CAAEC01}" destId="{0CFB1944-E2AC-4D56-BCF5-088878F9CF10}" srcOrd="7" destOrd="0" presId="urn:microsoft.com/office/officeart/2005/8/layout/pyramid1"/>
    <dgm:cxn modelId="{BD160433-47F9-4C8A-9429-19A39379D86A}" type="presParOf" srcId="{0CFB1944-E2AC-4D56-BCF5-088878F9CF10}" destId="{8D1319EE-0164-4E6F-95FF-635A0B1FB4A2}" srcOrd="0" destOrd="0" presId="urn:microsoft.com/office/officeart/2005/8/layout/pyramid1"/>
    <dgm:cxn modelId="{C2BC298D-22FA-45A1-83B2-8536B880B307}" type="presParOf" srcId="{0CFB1944-E2AC-4D56-BCF5-088878F9CF10}" destId="{ABCF9F8F-50A2-43BE-8D72-80991D7AEF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08F29-07C3-48B2-A300-28C7A63870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321BBAA-A571-4083-AE88-9711510AF199}">
      <dgm:prSet phldrT="[Text]" custT="1"/>
      <dgm:spPr/>
      <dgm:t>
        <a:bodyPr/>
        <a:lstStyle/>
        <a:p>
          <a:r>
            <a:rPr lang="en-CA" sz="600" dirty="0"/>
            <a:t>project</a:t>
          </a:r>
        </a:p>
      </dgm:t>
    </dgm:pt>
    <dgm:pt modelId="{E847EE1B-35BC-4B9A-BAA8-504083701CDC}" type="parTrans" cxnId="{632D5DD4-098D-49FE-9BF4-DD0AA584A9A2}">
      <dgm:prSet/>
      <dgm:spPr/>
      <dgm:t>
        <a:bodyPr/>
        <a:lstStyle/>
        <a:p>
          <a:endParaRPr lang="en-CA" sz="100"/>
        </a:p>
      </dgm:t>
    </dgm:pt>
    <dgm:pt modelId="{46DECBDB-EC0F-4077-AFA0-963FAB248E07}" type="sibTrans" cxnId="{632D5DD4-098D-49FE-9BF4-DD0AA584A9A2}">
      <dgm:prSet/>
      <dgm:spPr/>
      <dgm:t>
        <a:bodyPr/>
        <a:lstStyle/>
        <a:p>
          <a:endParaRPr lang="en-CA" sz="100"/>
        </a:p>
      </dgm:t>
    </dgm:pt>
    <dgm:pt modelId="{F3FA8D55-E491-4F45-9BA7-2FCE02FF48ED}">
      <dgm:prSet phldrT="[Text]" custT="1"/>
      <dgm:spPr/>
      <dgm:t>
        <a:bodyPr/>
        <a:lstStyle/>
        <a:p>
          <a:r>
            <a:rPr lang="en-CA" sz="600" dirty="0"/>
            <a:t>Subsystem 1</a:t>
          </a:r>
        </a:p>
      </dgm:t>
    </dgm:pt>
    <dgm:pt modelId="{44E9B701-F881-4ED2-9E44-719E86F3820A}" type="parTrans" cxnId="{9E8097D0-B3A1-4E6C-AFDA-936FCC252825}">
      <dgm:prSet/>
      <dgm:spPr/>
      <dgm:t>
        <a:bodyPr/>
        <a:lstStyle/>
        <a:p>
          <a:endParaRPr lang="en-CA" sz="100"/>
        </a:p>
      </dgm:t>
    </dgm:pt>
    <dgm:pt modelId="{E4428234-EB00-4CA9-A6A7-099B58772125}" type="sibTrans" cxnId="{9E8097D0-B3A1-4E6C-AFDA-936FCC252825}">
      <dgm:prSet/>
      <dgm:spPr/>
      <dgm:t>
        <a:bodyPr/>
        <a:lstStyle/>
        <a:p>
          <a:endParaRPr lang="en-CA" sz="100"/>
        </a:p>
      </dgm:t>
    </dgm:pt>
    <dgm:pt modelId="{97968C14-9ACE-47BC-8BE0-93776F0E9B94}">
      <dgm:prSet phldrT="[Text]" custT="1"/>
      <dgm:spPr/>
      <dgm:t>
        <a:bodyPr/>
        <a:lstStyle/>
        <a:p>
          <a:r>
            <a:rPr lang="en-CA" sz="600" dirty="0"/>
            <a:t>Part 1</a:t>
          </a:r>
        </a:p>
      </dgm:t>
    </dgm:pt>
    <dgm:pt modelId="{669F2066-D88B-442D-9172-60A51FD7A1D8}" type="parTrans" cxnId="{B638A26C-717E-4703-81DF-8287C5E7D30D}">
      <dgm:prSet/>
      <dgm:spPr/>
      <dgm:t>
        <a:bodyPr/>
        <a:lstStyle/>
        <a:p>
          <a:endParaRPr lang="en-CA" sz="100"/>
        </a:p>
      </dgm:t>
    </dgm:pt>
    <dgm:pt modelId="{322A098B-B1F3-4543-AD88-449338CD6F74}" type="sibTrans" cxnId="{B638A26C-717E-4703-81DF-8287C5E7D30D}">
      <dgm:prSet/>
      <dgm:spPr/>
      <dgm:t>
        <a:bodyPr/>
        <a:lstStyle/>
        <a:p>
          <a:endParaRPr lang="en-CA" sz="100"/>
        </a:p>
      </dgm:t>
    </dgm:pt>
    <dgm:pt modelId="{9390FAB3-A12A-419A-8949-3C9E1B0E4ADB}">
      <dgm:prSet phldrT="[Text]" custT="1"/>
      <dgm:spPr/>
      <dgm:t>
        <a:bodyPr/>
        <a:lstStyle/>
        <a:p>
          <a:r>
            <a:rPr lang="en-CA" sz="600" dirty="0"/>
            <a:t>Part 2</a:t>
          </a:r>
        </a:p>
      </dgm:t>
    </dgm:pt>
    <dgm:pt modelId="{AF253E96-FB39-4D9B-B7B7-C02803034E66}" type="parTrans" cxnId="{9B1AE364-A3E8-4DA9-8EA6-E74956AB0483}">
      <dgm:prSet/>
      <dgm:spPr/>
      <dgm:t>
        <a:bodyPr/>
        <a:lstStyle/>
        <a:p>
          <a:endParaRPr lang="en-CA" sz="100"/>
        </a:p>
      </dgm:t>
    </dgm:pt>
    <dgm:pt modelId="{FCDCAD1F-687A-45BE-8E66-8306242596BB}" type="sibTrans" cxnId="{9B1AE364-A3E8-4DA9-8EA6-E74956AB0483}">
      <dgm:prSet/>
      <dgm:spPr/>
      <dgm:t>
        <a:bodyPr/>
        <a:lstStyle/>
        <a:p>
          <a:endParaRPr lang="en-CA" sz="100"/>
        </a:p>
      </dgm:t>
    </dgm:pt>
    <dgm:pt modelId="{672B8A5A-525D-43D9-A3ED-A0EA8378F051}">
      <dgm:prSet phldrT="[Text]" custT="1"/>
      <dgm:spPr/>
      <dgm:t>
        <a:bodyPr/>
        <a:lstStyle/>
        <a:p>
          <a:r>
            <a:rPr lang="en-CA" sz="600" dirty="0"/>
            <a:t>Subsystem 2</a:t>
          </a:r>
        </a:p>
      </dgm:t>
    </dgm:pt>
    <dgm:pt modelId="{9479D628-E4BF-4AB6-8A22-8116EEE0895A}" type="parTrans" cxnId="{F5302509-257D-47C6-B78F-29263D910272}">
      <dgm:prSet/>
      <dgm:spPr/>
      <dgm:t>
        <a:bodyPr/>
        <a:lstStyle/>
        <a:p>
          <a:endParaRPr lang="en-CA" sz="100"/>
        </a:p>
      </dgm:t>
    </dgm:pt>
    <dgm:pt modelId="{4D6FBD1A-D48E-4346-9112-D84026A9265A}" type="sibTrans" cxnId="{F5302509-257D-47C6-B78F-29263D910272}">
      <dgm:prSet/>
      <dgm:spPr/>
      <dgm:t>
        <a:bodyPr/>
        <a:lstStyle/>
        <a:p>
          <a:endParaRPr lang="en-CA" sz="100"/>
        </a:p>
      </dgm:t>
    </dgm:pt>
    <dgm:pt modelId="{9E1E8E2C-2EF4-4D7F-B32D-5E59A04E8EBF}">
      <dgm:prSet phldrT="[Text]" custT="1"/>
      <dgm:spPr/>
      <dgm:t>
        <a:bodyPr/>
        <a:lstStyle/>
        <a:p>
          <a:r>
            <a:rPr lang="en-CA" sz="600" dirty="0"/>
            <a:t>Part 3</a:t>
          </a:r>
        </a:p>
      </dgm:t>
    </dgm:pt>
    <dgm:pt modelId="{CA793F86-74BC-4EA0-8857-1158DA091221}" type="parTrans" cxnId="{D7756211-3B1F-4B9E-8F83-D1743CB9F836}">
      <dgm:prSet/>
      <dgm:spPr/>
      <dgm:t>
        <a:bodyPr/>
        <a:lstStyle/>
        <a:p>
          <a:endParaRPr lang="en-CA" sz="100"/>
        </a:p>
      </dgm:t>
    </dgm:pt>
    <dgm:pt modelId="{5FB74234-A99C-43CC-874D-5028062958A7}" type="sibTrans" cxnId="{D7756211-3B1F-4B9E-8F83-D1743CB9F836}">
      <dgm:prSet/>
      <dgm:spPr/>
      <dgm:t>
        <a:bodyPr/>
        <a:lstStyle/>
        <a:p>
          <a:endParaRPr lang="en-CA" sz="100"/>
        </a:p>
      </dgm:t>
    </dgm:pt>
    <dgm:pt modelId="{C7CA06A0-6003-4A97-AC20-7101BDE19766}">
      <dgm:prSet phldrT="[Text]" custT="1"/>
      <dgm:spPr/>
      <dgm:t>
        <a:bodyPr/>
        <a:lstStyle/>
        <a:p>
          <a:r>
            <a:rPr lang="en-CA" sz="600" dirty="0"/>
            <a:t>Part 4</a:t>
          </a:r>
        </a:p>
      </dgm:t>
    </dgm:pt>
    <dgm:pt modelId="{7003AAFF-A61A-436E-8463-44CFE218D9C8}" type="parTrans" cxnId="{25D1CDD7-9E22-42FD-BAE3-02FD2ABD3197}">
      <dgm:prSet/>
      <dgm:spPr/>
      <dgm:t>
        <a:bodyPr/>
        <a:lstStyle/>
        <a:p>
          <a:endParaRPr lang="en-CA" sz="1050"/>
        </a:p>
      </dgm:t>
    </dgm:pt>
    <dgm:pt modelId="{EE51C56B-3E9D-4343-9E1F-B61E18A85E0F}" type="sibTrans" cxnId="{25D1CDD7-9E22-42FD-BAE3-02FD2ABD3197}">
      <dgm:prSet/>
      <dgm:spPr/>
      <dgm:t>
        <a:bodyPr/>
        <a:lstStyle/>
        <a:p>
          <a:endParaRPr lang="en-CA" sz="1050"/>
        </a:p>
      </dgm:t>
    </dgm:pt>
    <dgm:pt modelId="{C67D58A3-4ACD-40B4-AEAD-A91648458263}" type="pres">
      <dgm:prSet presAssocID="{AEB08F29-07C3-48B2-A300-28C7A63870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3E4FFD-BDFF-47C1-91C1-3B93F2728474}" type="pres">
      <dgm:prSet presAssocID="{0321BBAA-A571-4083-AE88-9711510AF199}" presName="hierRoot1" presStyleCnt="0"/>
      <dgm:spPr/>
    </dgm:pt>
    <dgm:pt modelId="{5CCBD913-9B11-4EE4-A87A-779BD7D59E17}" type="pres">
      <dgm:prSet presAssocID="{0321BBAA-A571-4083-AE88-9711510AF199}" presName="composite" presStyleCnt="0"/>
      <dgm:spPr/>
    </dgm:pt>
    <dgm:pt modelId="{20769FB9-D82D-4A70-99A1-2C9AF22B9D4A}" type="pres">
      <dgm:prSet presAssocID="{0321BBAA-A571-4083-AE88-9711510AF199}" presName="background" presStyleLbl="node0" presStyleIdx="0" presStyleCnt="1"/>
      <dgm:spPr/>
    </dgm:pt>
    <dgm:pt modelId="{1AE5F6AC-4343-46BE-9036-216A603500E1}" type="pres">
      <dgm:prSet presAssocID="{0321BBAA-A571-4083-AE88-9711510AF199}" presName="text" presStyleLbl="fgAcc0" presStyleIdx="0" presStyleCnt="1">
        <dgm:presLayoutVars>
          <dgm:chPref val="3"/>
        </dgm:presLayoutVars>
      </dgm:prSet>
      <dgm:spPr/>
    </dgm:pt>
    <dgm:pt modelId="{B6A741B8-A030-4701-A6B3-024D37388FD6}" type="pres">
      <dgm:prSet presAssocID="{0321BBAA-A571-4083-AE88-9711510AF199}" presName="hierChild2" presStyleCnt="0"/>
      <dgm:spPr/>
    </dgm:pt>
    <dgm:pt modelId="{C90B3589-C71E-4617-92A8-53F24E2F5C5A}" type="pres">
      <dgm:prSet presAssocID="{44E9B701-F881-4ED2-9E44-719E86F3820A}" presName="Name10" presStyleLbl="parChTrans1D2" presStyleIdx="0" presStyleCnt="2"/>
      <dgm:spPr/>
    </dgm:pt>
    <dgm:pt modelId="{C4B8DE9B-3805-4187-92E3-E2F86AEA683A}" type="pres">
      <dgm:prSet presAssocID="{F3FA8D55-E491-4F45-9BA7-2FCE02FF48ED}" presName="hierRoot2" presStyleCnt="0"/>
      <dgm:spPr/>
    </dgm:pt>
    <dgm:pt modelId="{1A234C03-5121-4509-84A3-4ECC254A27D9}" type="pres">
      <dgm:prSet presAssocID="{F3FA8D55-E491-4F45-9BA7-2FCE02FF48ED}" presName="composite2" presStyleCnt="0"/>
      <dgm:spPr/>
    </dgm:pt>
    <dgm:pt modelId="{107E4BB4-B8C6-4629-8E8D-4FE3F1FC4178}" type="pres">
      <dgm:prSet presAssocID="{F3FA8D55-E491-4F45-9BA7-2FCE02FF48ED}" presName="background2" presStyleLbl="node2" presStyleIdx="0" presStyleCnt="2"/>
      <dgm:spPr/>
    </dgm:pt>
    <dgm:pt modelId="{DAB1BF0A-E5E4-475C-8F81-F3DDD5C8E28D}" type="pres">
      <dgm:prSet presAssocID="{F3FA8D55-E491-4F45-9BA7-2FCE02FF48ED}" presName="text2" presStyleLbl="fgAcc2" presStyleIdx="0" presStyleCnt="2">
        <dgm:presLayoutVars>
          <dgm:chPref val="3"/>
        </dgm:presLayoutVars>
      </dgm:prSet>
      <dgm:spPr/>
    </dgm:pt>
    <dgm:pt modelId="{3AC84BFA-E367-4FFA-AB8A-4EBF6D3C9F5D}" type="pres">
      <dgm:prSet presAssocID="{F3FA8D55-E491-4F45-9BA7-2FCE02FF48ED}" presName="hierChild3" presStyleCnt="0"/>
      <dgm:spPr/>
    </dgm:pt>
    <dgm:pt modelId="{ADCE1B1B-7C25-4701-991F-957221020427}" type="pres">
      <dgm:prSet presAssocID="{669F2066-D88B-442D-9172-60A51FD7A1D8}" presName="Name17" presStyleLbl="parChTrans1D3" presStyleIdx="0" presStyleCnt="4"/>
      <dgm:spPr/>
    </dgm:pt>
    <dgm:pt modelId="{35A22F8D-B9C0-4E5C-B3E4-3F9E4C403F7E}" type="pres">
      <dgm:prSet presAssocID="{97968C14-9ACE-47BC-8BE0-93776F0E9B94}" presName="hierRoot3" presStyleCnt="0"/>
      <dgm:spPr/>
    </dgm:pt>
    <dgm:pt modelId="{CDB2FF5A-DAB3-4F0E-A225-D37EDF5FA170}" type="pres">
      <dgm:prSet presAssocID="{97968C14-9ACE-47BC-8BE0-93776F0E9B94}" presName="composite3" presStyleCnt="0"/>
      <dgm:spPr/>
    </dgm:pt>
    <dgm:pt modelId="{D2B4BA77-2D89-4BF9-B498-EE3C41250C92}" type="pres">
      <dgm:prSet presAssocID="{97968C14-9ACE-47BC-8BE0-93776F0E9B94}" presName="background3" presStyleLbl="node3" presStyleIdx="0" presStyleCnt="4"/>
      <dgm:spPr/>
    </dgm:pt>
    <dgm:pt modelId="{2FE2F1F3-400C-401E-B4FD-A307AAEBE685}" type="pres">
      <dgm:prSet presAssocID="{97968C14-9ACE-47BC-8BE0-93776F0E9B94}" presName="text3" presStyleLbl="fgAcc3" presStyleIdx="0" presStyleCnt="4">
        <dgm:presLayoutVars>
          <dgm:chPref val="3"/>
        </dgm:presLayoutVars>
      </dgm:prSet>
      <dgm:spPr/>
    </dgm:pt>
    <dgm:pt modelId="{095629C8-0BF4-4EE7-AE01-EA8B8F68B12C}" type="pres">
      <dgm:prSet presAssocID="{97968C14-9ACE-47BC-8BE0-93776F0E9B94}" presName="hierChild4" presStyleCnt="0"/>
      <dgm:spPr/>
    </dgm:pt>
    <dgm:pt modelId="{DB6F0C47-C9E8-4F1B-96A8-FCA32B7A394F}" type="pres">
      <dgm:prSet presAssocID="{AF253E96-FB39-4D9B-B7B7-C02803034E66}" presName="Name17" presStyleLbl="parChTrans1D3" presStyleIdx="1" presStyleCnt="4"/>
      <dgm:spPr/>
    </dgm:pt>
    <dgm:pt modelId="{14F0F12D-371B-4AAA-8BAB-E8622AAFCDE1}" type="pres">
      <dgm:prSet presAssocID="{9390FAB3-A12A-419A-8949-3C9E1B0E4ADB}" presName="hierRoot3" presStyleCnt="0"/>
      <dgm:spPr/>
    </dgm:pt>
    <dgm:pt modelId="{5ED08619-BE43-4751-9118-CDAA6A93A4BE}" type="pres">
      <dgm:prSet presAssocID="{9390FAB3-A12A-419A-8949-3C9E1B0E4ADB}" presName="composite3" presStyleCnt="0"/>
      <dgm:spPr/>
    </dgm:pt>
    <dgm:pt modelId="{4F26B836-ECA7-45BA-AF50-45010519B285}" type="pres">
      <dgm:prSet presAssocID="{9390FAB3-A12A-419A-8949-3C9E1B0E4ADB}" presName="background3" presStyleLbl="node3" presStyleIdx="1" presStyleCnt="4"/>
      <dgm:spPr/>
    </dgm:pt>
    <dgm:pt modelId="{0CAA5088-BF1B-4A08-96AD-CA09512F2032}" type="pres">
      <dgm:prSet presAssocID="{9390FAB3-A12A-419A-8949-3C9E1B0E4ADB}" presName="text3" presStyleLbl="fgAcc3" presStyleIdx="1" presStyleCnt="4">
        <dgm:presLayoutVars>
          <dgm:chPref val="3"/>
        </dgm:presLayoutVars>
      </dgm:prSet>
      <dgm:spPr/>
    </dgm:pt>
    <dgm:pt modelId="{9AD85020-B1D1-40A2-8282-BF5CE55A6D95}" type="pres">
      <dgm:prSet presAssocID="{9390FAB3-A12A-419A-8949-3C9E1B0E4ADB}" presName="hierChild4" presStyleCnt="0"/>
      <dgm:spPr/>
    </dgm:pt>
    <dgm:pt modelId="{7A98743D-F3C3-46C0-82BC-BB780E34BD7D}" type="pres">
      <dgm:prSet presAssocID="{9479D628-E4BF-4AB6-8A22-8116EEE0895A}" presName="Name10" presStyleLbl="parChTrans1D2" presStyleIdx="1" presStyleCnt="2"/>
      <dgm:spPr/>
    </dgm:pt>
    <dgm:pt modelId="{340B215F-1812-4A19-800A-A00BBE0AE1F8}" type="pres">
      <dgm:prSet presAssocID="{672B8A5A-525D-43D9-A3ED-A0EA8378F051}" presName="hierRoot2" presStyleCnt="0"/>
      <dgm:spPr/>
    </dgm:pt>
    <dgm:pt modelId="{00B6984B-1964-4397-99C2-3ACE595DABA8}" type="pres">
      <dgm:prSet presAssocID="{672B8A5A-525D-43D9-A3ED-A0EA8378F051}" presName="composite2" presStyleCnt="0"/>
      <dgm:spPr/>
    </dgm:pt>
    <dgm:pt modelId="{FB7D67AC-5038-4C45-A8A0-3AD9CC9D7D9B}" type="pres">
      <dgm:prSet presAssocID="{672B8A5A-525D-43D9-A3ED-A0EA8378F051}" presName="background2" presStyleLbl="node2" presStyleIdx="1" presStyleCnt="2"/>
      <dgm:spPr/>
    </dgm:pt>
    <dgm:pt modelId="{64874965-A282-49A0-A883-7F5D68EB2A0C}" type="pres">
      <dgm:prSet presAssocID="{672B8A5A-525D-43D9-A3ED-A0EA8378F051}" presName="text2" presStyleLbl="fgAcc2" presStyleIdx="1" presStyleCnt="2">
        <dgm:presLayoutVars>
          <dgm:chPref val="3"/>
        </dgm:presLayoutVars>
      </dgm:prSet>
      <dgm:spPr/>
    </dgm:pt>
    <dgm:pt modelId="{B165CE10-660A-4E1D-957F-412DBC1F1F9A}" type="pres">
      <dgm:prSet presAssocID="{672B8A5A-525D-43D9-A3ED-A0EA8378F051}" presName="hierChild3" presStyleCnt="0"/>
      <dgm:spPr/>
    </dgm:pt>
    <dgm:pt modelId="{1B8B4E2B-B41D-4F2B-95B9-C1426A982153}" type="pres">
      <dgm:prSet presAssocID="{CA793F86-74BC-4EA0-8857-1158DA091221}" presName="Name17" presStyleLbl="parChTrans1D3" presStyleIdx="2" presStyleCnt="4"/>
      <dgm:spPr/>
    </dgm:pt>
    <dgm:pt modelId="{BEB406A8-8258-4156-821C-811F76AEA2FE}" type="pres">
      <dgm:prSet presAssocID="{9E1E8E2C-2EF4-4D7F-B32D-5E59A04E8EBF}" presName="hierRoot3" presStyleCnt="0"/>
      <dgm:spPr/>
    </dgm:pt>
    <dgm:pt modelId="{D1C6859F-0A15-4111-8F59-43D98A164A41}" type="pres">
      <dgm:prSet presAssocID="{9E1E8E2C-2EF4-4D7F-B32D-5E59A04E8EBF}" presName="composite3" presStyleCnt="0"/>
      <dgm:spPr/>
    </dgm:pt>
    <dgm:pt modelId="{DA495BEB-4B2D-49D5-A33E-9642D5EE27BC}" type="pres">
      <dgm:prSet presAssocID="{9E1E8E2C-2EF4-4D7F-B32D-5E59A04E8EBF}" presName="background3" presStyleLbl="node3" presStyleIdx="2" presStyleCnt="4"/>
      <dgm:spPr/>
    </dgm:pt>
    <dgm:pt modelId="{807380D3-9DEB-4D35-8417-C94C6A8CF923}" type="pres">
      <dgm:prSet presAssocID="{9E1E8E2C-2EF4-4D7F-B32D-5E59A04E8EBF}" presName="text3" presStyleLbl="fgAcc3" presStyleIdx="2" presStyleCnt="4">
        <dgm:presLayoutVars>
          <dgm:chPref val="3"/>
        </dgm:presLayoutVars>
      </dgm:prSet>
      <dgm:spPr/>
    </dgm:pt>
    <dgm:pt modelId="{C6394A38-27D9-492F-9A62-0EFFA4E471B7}" type="pres">
      <dgm:prSet presAssocID="{9E1E8E2C-2EF4-4D7F-B32D-5E59A04E8EBF}" presName="hierChild4" presStyleCnt="0"/>
      <dgm:spPr/>
    </dgm:pt>
    <dgm:pt modelId="{7CE3F6C3-45BF-46FC-B211-D72A50BBBF1E}" type="pres">
      <dgm:prSet presAssocID="{7003AAFF-A61A-436E-8463-44CFE218D9C8}" presName="Name17" presStyleLbl="parChTrans1D3" presStyleIdx="3" presStyleCnt="4"/>
      <dgm:spPr/>
    </dgm:pt>
    <dgm:pt modelId="{29037EBA-6DF4-4334-848C-8B236A6C5113}" type="pres">
      <dgm:prSet presAssocID="{C7CA06A0-6003-4A97-AC20-7101BDE19766}" presName="hierRoot3" presStyleCnt="0"/>
      <dgm:spPr/>
    </dgm:pt>
    <dgm:pt modelId="{E87F86D8-76D9-473D-B47B-2713274E94F9}" type="pres">
      <dgm:prSet presAssocID="{C7CA06A0-6003-4A97-AC20-7101BDE19766}" presName="composite3" presStyleCnt="0"/>
      <dgm:spPr/>
    </dgm:pt>
    <dgm:pt modelId="{2FF58566-C28F-4EF0-955B-A2D103BD5DFC}" type="pres">
      <dgm:prSet presAssocID="{C7CA06A0-6003-4A97-AC20-7101BDE19766}" presName="background3" presStyleLbl="node3" presStyleIdx="3" presStyleCnt="4"/>
      <dgm:spPr/>
    </dgm:pt>
    <dgm:pt modelId="{69DB4C0C-73A9-4B06-908C-77C49278BB4C}" type="pres">
      <dgm:prSet presAssocID="{C7CA06A0-6003-4A97-AC20-7101BDE19766}" presName="text3" presStyleLbl="fgAcc3" presStyleIdx="3" presStyleCnt="4">
        <dgm:presLayoutVars>
          <dgm:chPref val="3"/>
        </dgm:presLayoutVars>
      </dgm:prSet>
      <dgm:spPr/>
    </dgm:pt>
    <dgm:pt modelId="{32E1F029-A286-414B-827E-8FED6B368BEE}" type="pres">
      <dgm:prSet presAssocID="{C7CA06A0-6003-4A97-AC20-7101BDE19766}" presName="hierChild4" presStyleCnt="0"/>
      <dgm:spPr/>
    </dgm:pt>
  </dgm:ptLst>
  <dgm:cxnLst>
    <dgm:cxn modelId="{F5302509-257D-47C6-B78F-29263D910272}" srcId="{0321BBAA-A571-4083-AE88-9711510AF199}" destId="{672B8A5A-525D-43D9-A3ED-A0EA8378F051}" srcOrd="1" destOrd="0" parTransId="{9479D628-E4BF-4AB6-8A22-8116EEE0895A}" sibTransId="{4D6FBD1A-D48E-4346-9112-D84026A9265A}"/>
    <dgm:cxn modelId="{D7756211-3B1F-4B9E-8F83-D1743CB9F836}" srcId="{672B8A5A-525D-43D9-A3ED-A0EA8378F051}" destId="{9E1E8E2C-2EF4-4D7F-B32D-5E59A04E8EBF}" srcOrd="0" destOrd="0" parTransId="{CA793F86-74BC-4EA0-8857-1158DA091221}" sibTransId="{5FB74234-A99C-43CC-874D-5028062958A7}"/>
    <dgm:cxn modelId="{5EC7EA33-1D0B-4FE4-8B49-4AD5A3B6B2A4}" type="presOf" srcId="{AF253E96-FB39-4D9B-B7B7-C02803034E66}" destId="{DB6F0C47-C9E8-4F1B-96A8-FCA32B7A394F}" srcOrd="0" destOrd="0" presId="urn:microsoft.com/office/officeart/2005/8/layout/hierarchy1"/>
    <dgm:cxn modelId="{E2F55935-8B88-46BE-B96E-6F2571AF5890}" type="presOf" srcId="{CA793F86-74BC-4EA0-8857-1158DA091221}" destId="{1B8B4E2B-B41D-4F2B-95B9-C1426A982153}" srcOrd="0" destOrd="0" presId="urn:microsoft.com/office/officeart/2005/8/layout/hierarchy1"/>
    <dgm:cxn modelId="{9B1AE364-A3E8-4DA9-8EA6-E74956AB0483}" srcId="{F3FA8D55-E491-4F45-9BA7-2FCE02FF48ED}" destId="{9390FAB3-A12A-419A-8949-3C9E1B0E4ADB}" srcOrd="1" destOrd="0" parTransId="{AF253E96-FB39-4D9B-B7B7-C02803034E66}" sibTransId="{FCDCAD1F-687A-45BE-8E66-8306242596BB}"/>
    <dgm:cxn modelId="{B638A26C-717E-4703-81DF-8287C5E7D30D}" srcId="{F3FA8D55-E491-4F45-9BA7-2FCE02FF48ED}" destId="{97968C14-9ACE-47BC-8BE0-93776F0E9B94}" srcOrd="0" destOrd="0" parTransId="{669F2066-D88B-442D-9172-60A51FD7A1D8}" sibTransId="{322A098B-B1F3-4543-AD88-449338CD6F74}"/>
    <dgm:cxn modelId="{B42EB171-FC10-41D7-BE13-66EEC55ACF8B}" type="presOf" srcId="{9390FAB3-A12A-419A-8949-3C9E1B0E4ADB}" destId="{0CAA5088-BF1B-4A08-96AD-CA09512F2032}" srcOrd="0" destOrd="0" presId="urn:microsoft.com/office/officeart/2005/8/layout/hierarchy1"/>
    <dgm:cxn modelId="{2E685488-D62C-4241-BBFC-D3AA129BF195}" type="presOf" srcId="{44E9B701-F881-4ED2-9E44-719E86F3820A}" destId="{C90B3589-C71E-4617-92A8-53F24E2F5C5A}" srcOrd="0" destOrd="0" presId="urn:microsoft.com/office/officeart/2005/8/layout/hierarchy1"/>
    <dgm:cxn modelId="{E17F239A-054A-4216-BC96-559668C0F7E7}" type="presOf" srcId="{9E1E8E2C-2EF4-4D7F-B32D-5E59A04E8EBF}" destId="{807380D3-9DEB-4D35-8417-C94C6A8CF923}" srcOrd="0" destOrd="0" presId="urn:microsoft.com/office/officeart/2005/8/layout/hierarchy1"/>
    <dgm:cxn modelId="{A9076FA7-E2DF-4FA8-8BB9-40AC0CCF12DA}" type="presOf" srcId="{C7CA06A0-6003-4A97-AC20-7101BDE19766}" destId="{69DB4C0C-73A9-4B06-908C-77C49278BB4C}" srcOrd="0" destOrd="0" presId="urn:microsoft.com/office/officeart/2005/8/layout/hierarchy1"/>
    <dgm:cxn modelId="{25D1CDD7-9E22-42FD-BAE3-02FD2ABD3197}" srcId="{672B8A5A-525D-43D9-A3ED-A0EA8378F051}" destId="{C7CA06A0-6003-4A97-AC20-7101BDE19766}" srcOrd="1" destOrd="0" parTransId="{7003AAFF-A61A-436E-8463-44CFE218D9C8}" sibTransId="{EE51C56B-3E9D-4343-9E1F-B61E18A85E0F}"/>
    <dgm:cxn modelId="{C82F6FC4-199C-4ED1-B65D-E98CFC059C1E}" type="presOf" srcId="{AEB08F29-07C3-48B2-A300-28C7A63870F7}" destId="{C67D58A3-4ACD-40B4-AEAD-A91648458263}" srcOrd="0" destOrd="0" presId="urn:microsoft.com/office/officeart/2005/8/layout/hierarchy1"/>
    <dgm:cxn modelId="{872DE4E5-9299-401C-A7F8-4ECF2581E9E1}" type="presOf" srcId="{669F2066-D88B-442D-9172-60A51FD7A1D8}" destId="{ADCE1B1B-7C25-4701-991F-957221020427}" srcOrd="0" destOrd="0" presId="urn:microsoft.com/office/officeart/2005/8/layout/hierarchy1"/>
    <dgm:cxn modelId="{5A91E8C6-9418-405A-8E54-092C679DAAAC}" type="presOf" srcId="{7003AAFF-A61A-436E-8463-44CFE218D9C8}" destId="{7CE3F6C3-45BF-46FC-B211-D72A50BBBF1E}" srcOrd="0" destOrd="0" presId="urn:microsoft.com/office/officeart/2005/8/layout/hierarchy1"/>
    <dgm:cxn modelId="{54328CE9-17E3-43CF-A798-544953615F39}" type="presOf" srcId="{0321BBAA-A571-4083-AE88-9711510AF199}" destId="{1AE5F6AC-4343-46BE-9036-216A603500E1}" srcOrd="0" destOrd="0" presId="urn:microsoft.com/office/officeart/2005/8/layout/hierarchy1"/>
    <dgm:cxn modelId="{935031CE-9F9B-43A1-AFDA-AD952BCC927B}" type="presOf" srcId="{672B8A5A-525D-43D9-A3ED-A0EA8378F051}" destId="{64874965-A282-49A0-A883-7F5D68EB2A0C}" srcOrd="0" destOrd="0" presId="urn:microsoft.com/office/officeart/2005/8/layout/hierarchy1"/>
    <dgm:cxn modelId="{9E8097D0-B3A1-4E6C-AFDA-936FCC252825}" srcId="{0321BBAA-A571-4083-AE88-9711510AF199}" destId="{F3FA8D55-E491-4F45-9BA7-2FCE02FF48ED}" srcOrd="0" destOrd="0" parTransId="{44E9B701-F881-4ED2-9E44-719E86F3820A}" sibTransId="{E4428234-EB00-4CA9-A6A7-099B58772125}"/>
    <dgm:cxn modelId="{750B3AD1-ABC1-44B5-98E5-9FB45A8C0802}" type="presOf" srcId="{F3FA8D55-E491-4F45-9BA7-2FCE02FF48ED}" destId="{DAB1BF0A-E5E4-475C-8F81-F3DDD5C8E28D}" srcOrd="0" destOrd="0" presId="urn:microsoft.com/office/officeart/2005/8/layout/hierarchy1"/>
    <dgm:cxn modelId="{632D5DD4-098D-49FE-9BF4-DD0AA584A9A2}" srcId="{AEB08F29-07C3-48B2-A300-28C7A63870F7}" destId="{0321BBAA-A571-4083-AE88-9711510AF199}" srcOrd="0" destOrd="0" parTransId="{E847EE1B-35BC-4B9A-BAA8-504083701CDC}" sibTransId="{46DECBDB-EC0F-4077-AFA0-963FAB248E07}"/>
    <dgm:cxn modelId="{EEEAC8D4-5C46-402A-A8A6-7D684FF41B2B}" type="presOf" srcId="{97968C14-9ACE-47BC-8BE0-93776F0E9B94}" destId="{2FE2F1F3-400C-401E-B4FD-A307AAEBE685}" srcOrd="0" destOrd="0" presId="urn:microsoft.com/office/officeart/2005/8/layout/hierarchy1"/>
    <dgm:cxn modelId="{64D82BD9-847E-4F49-AF85-A5340C1B41E7}" type="presOf" srcId="{9479D628-E4BF-4AB6-8A22-8116EEE0895A}" destId="{7A98743D-F3C3-46C0-82BC-BB780E34BD7D}" srcOrd="0" destOrd="0" presId="urn:microsoft.com/office/officeart/2005/8/layout/hierarchy1"/>
    <dgm:cxn modelId="{5536B3AC-570C-4264-8C59-03B502C5448E}" type="presParOf" srcId="{C67D58A3-4ACD-40B4-AEAD-A91648458263}" destId="{933E4FFD-BDFF-47C1-91C1-3B93F2728474}" srcOrd="0" destOrd="0" presId="urn:microsoft.com/office/officeart/2005/8/layout/hierarchy1"/>
    <dgm:cxn modelId="{A868E132-F43E-46A3-85B5-12F82EBE7073}" type="presParOf" srcId="{933E4FFD-BDFF-47C1-91C1-3B93F2728474}" destId="{5CCBD913-9B11-4EE4-A87A-779BD7D59E17}" srcOrd="0" destOrd="0" presId="urn:microsoft.com/office/officeart/2005/8/layout/hierarchy1"/>
    <dgm:cxn modelId="{B92B17DD-C543-4D79-AC4E-7F625E6C2749}" type="presParOf" srcId="{5CCBD913-9B11-4EE4-A87A-779BD7D59E17}" destId="{20769FB9-D82D-4A70-99A1-2C9AF22B9D4A}" srcOrd="0" destOrd="0" presId="urn:microsoft.com/office/officeart/2005/8/layout/hierarchy1"/>
    <dgm:cxn modelId="{A12932D6-CA7D-4622-A8DA-30066395911F}" type="presParOf" srcId="{5CCBD913-9B11-4EE4-A87A-779BD7D59E17}" destId="{1AE5F6AC-4343-46BE-9036-216A603500E1}" srcOrd="1" destOrd="0" presId="urn:microsoft.com/office/officeart/2005/8/layout/hierarchy1"/>
    <dgm:cxn modelId="{98BDB469-8CC6-4152-82CB-77E1B6FFEF10}" type="presParOf" srcId="{933E4FFD-BDFF-47C1-91C1-3B93F2728474}" destId="{B6A741B8-A030-4701-A6B3-024D37388FD6}" srcOrd="1" destOrd="0" presId="urn:microsoft.com/office/officeart/2005/8/layout/hierarchy1"/>
    <dgm:cxn modelId="{4B4EDA56-E0F8-4106-A7A5-DBF68C68D677}" type="presParOf" srcId="{B6A741B8-A030-4701-A6B3-024D37388FD6}" destId="{C90B3589-C71E-4617-92A8-53F24E2F5C5A}" srcOrd="0" destOrd="0" presId="urn:microsoft.com/office/officeart/2005/8/layout/hierarchy1"/>
    <dgm:cxn modelId="{444AFDCB-894D-49FC-B09D-11FF7C150266}" type="presParOf" srcId="{B6A741B8-A030-4701-A6B3-024D37388FD6}" destId="{C4B8DE9B-3805-4187-92E3-E2F86AEA683A}" srcOrd="1" destOrd="0" presId="urn:microsoft.com/office/officeart/2005/8/layout/hierarchy1"/>
    <dgm:cxn modelId="{399E8199-D0F3-4AF2-AA4E-4D8461ED6B90}" type="presParOf" srcId="{C4B8DE9B-3805-4187-92E3-E2F86AEA683A}" destId="{1A234C03-5121-4509-84A3-4ECC254A27D9}" srcOrd="0" destOrd="0" presId="urn:microsoft.com/office/officeart/2005/8/layout/hierarchy1"/>
    <dgm:cxn modelId="{8FE2BF72-5265-4EBF-926F-92DFD356B0A3}" type="presParOf" srcId="{1A234C03-5121-4509-84A3-4ECC254A27D9}" destId="{107E4BB4-B8C6-4629-8E8D-4FE3F1FC4178}" srcOrd="0" destOrd="0" presId="urn:microsoft.com/office/officeart/2005/8/layout/hierarchy1"/>
    <dgm:cxn modelId="{04F1DDE0-D8A0-4DC2-98D9-C58600A9C2B5}" type="presParOf" srcId="{1A234C03-5121-4509-84A3-4ECC254A27D9}" destId="{DAB1BF0A-E5E4-475C-8F81-F3DDD5C8E28D}" srcOrd="1" destOrd="0" presId="urn:microsoft.com/office/officeart/2005/8/layout/hierarchy1"/>
    <dgm:cxn modelId="{27B50B79-3398-4F6A-AB89-4D9B37E264A2}" type="presParOf" srcId="{C4B8DE9B-3805-4187-92E3-E2F86AEA683A}" destId="{3AC84BFA-E367-4FFA-AB8A-4EBF6D3C9F5D}" srcOrd="1" destOrd="0" presId="urn:microsoft.com/office/officeart/2005/8/layout/hierarchy1"/>
    <dgm:cxn modelId="{216DEB3A-D54E-4EB7-A638-D824B3F07E7D}" type="presParOf" srcId="{3AC84BFA-E367-4FFA-AB8A-4EBF6D3C9F5D}" destId="{ADCE1B1B-7C25-4701-991F-957221020427}" srcOrd="0" destOrd="0" presId="urn:microsoft.com/office/officeart/2005/8/layout/hierarchy1"/>
    <dgm:cxn modelId="{E85433E2-1F67-41E0-ADF2-80C1F20F6823}" type="presParOf" srcId="{3AC84BFA-E367-4FFA-AB8A-4EBF6D3C9F5D}" destId="{35A22F8D-B9C0-4E5C-B3E4-3F9E4C403F7E}" srcOrd="1" destOrd="0" presId="urn:microsoft.com/office/officeart/2005/8/layout/hierarchy1"/>
    <dgm:cxn modelId="{C6974451-D373-46AA-98A6-BE136D0644CC}" type="presParOf" srcId="{35A22F8D-B9C0-4E5C-B3E4-3F9E4C403F7E}" destId="{CDB2FF5A-DAB3-4F0E-A225-D37EDF5FA170}" srcOrd="0" destOrd="0" presId="urn:microsoft.com/office/officeart/2005/8/layout/hierarchy1"/>
    <dgm:cxn modelId="{C3AB933E-68F7-4DB1-9823-5561B0F00756}" type="presParOf" srcId="{CDB2FF5A-DAB3-4F0E-A225-D37EDF5FA170}" destId="{D2B4BA77-2D89-4BF9-B498-EE3C41250C92}" srcOrd="0" destOrd="0" presId="urn:microsoft.com/office/officeart/2005/8/layout/hierarchy1"/>
    <dgm:cxn modelId="{11D3BBFA-B177-468A-81DD-75179AAB1604}" type="presParOf" srcId="{CDB2FF5A-DAB3-4F0E-A225-D37EDF5FA170}" destId="{2FE2F1F3-400C-401E-B4FD-A307AAEBE685}" srcOrd="1" destOrd="0" presId="urn:microsoft.com/office/officeart/2005/8/layout/hierarchy1"/>
    <dgm:cxn modelId="{B9AF2DBF-EE02-4A9E-AF03-3AD455002021}" type="presParOf" srcId="{35A22F8D-B9C0-4E5C-B3E4-3F9E4C403F7E}" destId="{095629C8-0BF4-4EE7-AE01-EA8B8F68B12C}" srcOrd="1" destOrd="0" presId="urn:microsoft.com/office/officeart/2005/8/layout/hierarchy1"/>
    <dgm:cxn modelId="{FF9A5C5B-1530-42FD-9AF4-380873F4DDC1}" type="presParOf" srcId="{3AC84BFA-E367-4FFA-AB8A-4EBF6D3C9F5D}" destId="{DB6F0C47-C9E8-4F1B-96A8-FCA32B7A394F}" srcOrd="2" destOrd="0" presId="urn:microsoft.com/office/officeart/2005/8/layout/hierarchy1"/>
    <dgm:cxn modelId="{42739BA7-3571-4C90-9CDF-1EA55342DD2A}" type="presParOf" srcId="{3AC84BFA-E367-4FFA-AB8A-4EBF6D3C9F5D}" destId="{14F0F12D-371B-4AAA-8BAB-E8622AAFCDE1}" srcOrd="3" destOrd="0" presId="urn:microsoft.com/office/officeart/2005/8/layout/hierarchy1"/>
    <dgm:cxn modelId="{4576BB6E-40B2-40A8-A715-053F2AFE2262}" type="presParOf" srcId="{14F0F12D-371B-4AAA-8BAB-E8622AAFCDE1}" destId="{5ED08619-BE43-4751-9118-CDAA6A93A4BE}" srcOrd="0" destOrd="0" presId="urn:microsoft.com/office/officeart/2005/8/layout/hierarchy1"/>
    <dgm:cxn modelId="{E07AD0D2-0622-4F52-8E54-AF6984510F03}" type="presParOf" srcId="{5ED08619-BE43-4751-9118-CDAA6A93A4BE}" destId="{4F26B836-ECA7-45BA-AF50-45010519B285}" srcOrd="0" destOrd="0" presId="urn:microsoft.com/office/officeart/2005/8/layout/hierarchy1"/>
    <dgm:cxn modelId="{DCF05E63-D038-4C74-840F-052851B41A8A}" type="presParOf" srcId="{5ED08619-BE43-4751-9118-CDAA6A93A4BE}" destId="{0CAA5088-BF1B-4A08-96AD-CA09512F2032}" srcOrd="1" destOrd="0" presId="urn:microsoft.com/office/officeart/2005/8/layout/hierarchy1"/>
    <dgm:cxn modelId="{E88DB9A1-D0CB-468D-A7BF-0CDFC5ABA10A}" type="presParOf" srcId="{14F0F12D-371B-4AAA-8BAB-E8622AAFCDE1}" destId="{9AD85020-B1D1-40A2-8282-BF5CE55A6D95}" srcOrd="1" destOrd="0" presId="urn:microsoft.com/office/officeart/2005/8/layout/hierarchy1"/>
    <dgm:cxn modelId="{C46C4F1A-F812-43FB-A238-0791250FD04A}" type="presParOf" srcId="{B6A741B8-A030-4701-A6B3-024D37388FD6}" destId="{7A98743D-F3C3-46C0-82BC-BB780E34BD7D}" srcOrd="2" destOrd="0" presId="urn:microsoft.com/office/officeart/2005/8/layout/hierarchy1"/>
    <dgm:cxn modelId="{4EBD8DCD-2620-4602-94C7-0640F29BBF99}" type="presParOf" srcId="{B6A741B8-A030-4701-A6B3-024D37388FD6}" destId="{340B215F-1812-4A19-800A-A00BBE0AE1F8}" srcOrd="3" destOrd="0" presId="urn:microsoft.com/office/officeart/2005/8/layout/hierarchy1"/>
    <dgm:cxn modelId="{0707AF5F-97A1-4B87-AD34-91BFDD59A417}" type="presParOf" srcId="{340B215F-1812-4A19-800A-A00BBE0AE1F8}" destId="{00B6984B-1964-4397-99C2-3ACE595DABA8}" srcOrd="0" destOrd="0" presId="urn:microsoft.com/office/officeart/2005/8/layout/hierarchy1"/>
    <dgm:cxn modelId="{2D3C84BC-B0C9-423A-AA1E-F175AF00D635}" type="presParOf" srcId="{00B6984B-1964-4397-99C2-3ACE595DABA8}" destId="{FB7D67AC-5038-4C45-A8A0-3AD9CC9D7D9B}" srcOrd="0" destOrd="0" presId="urn:microsoft.com/office/officeart/2005/8/layout/hierarchy1"/>
    <dgm:cxn modelId="{CA9947DC-2651-45B0-9086-5D158DEE2AB3}" type="presParOf" srcId="{00B6984B-1964-4397-99C2-3ACE595DABA8}" destId="{64874965-A282-49A0-A883-7F5D68EB2A0C}" srcOrd="1" destOrd="0" presId="urn:microsoft.com/office/officeart/2005/8/layout/hierarchy1"/>
    <dgm:cxn modelId="{776CECE1-1841-4007-8061-205BEE727534}" type="presParOf" srcId="{340B215F-1812-4A19-800A-A00BBE0AE1F8}" destId="{B165CE10-660A-4E1D-957F-412DBC1F1F9A}" srcOrd="1" destOrd="0" presId="urn:microsoft.com/office/officeart/2005/8/layout/hierarchy1"/>
    <dgm:cxn modelId="{854C1EC4-D3EE-4F28-9A82-51B9447807C1}" type="presParOf" srcId="{B165CE10-660A-4E1D-957F-412DBC1F1F9A}" destId="{1B8B4E2B-B41D-4F2B-95B9-C1426A982153}" srcOrd="0" destOrd="0" presId="urn:microsoft.com/office/officeart/2005/8/layout/hierarchy1"/>
    <dgm:cxn modelId="{09D4199C-16AC-490E-98CB-DA58CD1FBC14}" type="presParOf" srcId="{B165CE10-660A-4E1D-957F-412DBC1F1F9A}" destId="{BEB406A8-8258-4156-821C-811F76AEA2FE}" srcOrd="1" destOrd="0" presId="urn:microsoft.com/office/officeart/2005/8/layout/hierarchy1"/>
    <dgm:cxn modelId="{22D2861C-35D0-480D-91CF-ECFFA64DBFF2}" type="presParOf" srcId="{BEB406A8-8258-4156-821C-811F76AEA2FE}" destId="{D1C6859F-0A15-4111-8F59-43D98A164A41}" srcOrd="0" destOrd="0" presId="urn:microsoft.com/office/officeart/2005/8/layout/hierarchy1"/>
    <dgm:cxn modelId="{38A34E0E-48A8-43F6-AF60-BD64C880F39F}" type="presParOf" srcId="{D1C6859F-0A15-4111-8F59-43D98A164A41}" destId="{DA495BEB-4B2D-49D5-A33E-9642D5EE27BC}" srcOrd="0" destOrd="0" presId="urn:microsoft.com/office/officeart/2005/8/layout/hierarchy1"/>
    <dgm:cxn modelId="{718F330A-FDCE-486D-BF1A-A598D6F31752}" type="presParOf" srcId="{D1C6859F-0A15-4111-8F59-43D98A164A41}" destId="{807380D3-9DEB-4D35-8417-C94C6A8CF923}" srcOrd="1" destOrd="0" presId="urn:microsoft.com/office/officeart/2005/8/layout/hierarchy1"/>
    <dgm:cxn modelId="{FC43ED78-DD63-42A5-882E-6C07A379CDFC}" type="presParOf" srcId="{BEB406A8-8258-4156-821C-811F76AEA2FE}" destId="{C6394A38-27D9-492F-9A62-0EFFA4E471B7}" srcOrd="1" destOrd="0" presId="urn:microsoft.com/office/officeart/2005/8/layout/hierarchy1"/>
    <dgm:cxn modelId="{9740EFDC-80E8-4D18-8EC6-53300FEED89C}" type="presParOf" srcId="{B165CE10-660A-4E1D-957F-412DBC1F1F9A}" destId="{7CE3F6C3-45BF-46FC-B211-D72A50BBBF1E}" srcOrd="2" destOrd="0" presId="urn:microsoft.com/office/officeart/2005/8/layout/hierarchy1"/>
    <dgm:cxn modelId="{4BD38C1C-CEF8-4EDB-9AAB-0BFF32D29D84}" type="presParOf" srcId="{B165CE10-660A-4E1D-957F-412DBC1F1F9A}" destId="{29037EBA-6DF4-4334-848C-8B236A6C5113}" srcOrd="3" destOrd="0" presId="urn:microsoft.com/office/officeart/2005/8/layout/hierarchy1"/>
    <dgm:cxn modelId="{F35B1FF0-BE3F-4DC0-BD22-DEAAF4090ABA}" type="presParOf" srcId="{29037EBA-6DF4-4334-848C-8B236A6C5113}" destId="{E87F86D8-76D9-473D-B47B-2713274E94F9}" srcOrd="0" destOrd="0" presId="urn:microsoft.com/office/officeart/2005/8/layout/hierarchy1"/>
    <dgm:cxn modelId="{122EBE96-F59E-42AA-A6DF-B605681CF6C2}" type="presParOf" srcId="{E87F86D8-76D9-473D-B47B-2713274E94F9}" destId="{2FF58566-C28F-4EF0-955B-A2D103BD5DFC}" srcOrd="0" destOrd="0" presId="urn:microsoft.com/office/officeart/2005/8/layout/hierarchy1"/>
    <dgm:cxn modelId="{CF7B7360-FCFA-42C1-AB17-628F22BB1A6C}" type="presParOf" srcId="{E87F86D8-76D9-473D-B47B-2713274E94F9}" destId="{69DB4C0C-73A9-4B06-908C-77C49278BB4C}" srcOrd="1" destOrd="0" presId="urn:microsoft.com/office/officeart/2005/8/layout/hierarchy1"/>
    <dgm:cxn modelId="{5D02CD17-DEE1-42B4-853C-98F902C6A05E}" type="presParOf" srcId="{29037EBA-6DF4-4334-848C-8B236A6C5113}" destId="{32E1F029-A286-414B-827E-8FED6B368BEE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CE77-5C58-4BBB-960F-7571EDCE6092}">
      <dsp:nvSpPr>
        <dsp:cNvPr id="0" name=""/>
        <dsp:cNvSpPr/>
      </dsp:nvSpPr>
      <dsp:spPr>
        <a:xfrm>
          <a:off x="3143336" y="0"/>
          <a:ext cx="898096" cy="662448"/>
        </a:xfrm>
        <a:prstGeom prst="trapezoid">
          <a:avLst>
            <a:gd name="adj" fmla="val 6778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Budget</a:t>
          </a:r>
        </a:p>
      </dsp:txBody>
      <dsp:txXfrm>
        <a:off x="3143336" y="0"/>
        <a:ext cx="898096" cy="662448"/>
      </dsp:txXfrm>
    </dsp:sp>
    <dsp:sp modelId="{26B6C1BA-485F-42AC-B725-62E3C8FDA8DF}">
      <dsp:nvSpPr>
        <dsp:cNvPr id="0" name=""/>
        <dsp:cNvSpPr/>
      </dsp:nvSpPr>
      <dsp:spPr>
        <a:xfrm>
          <a:off x="2694288" y="662448"/>
          <a:ext cx="1796192" cy="662448"/>
        </a:xfrm>
        <a:prstGeom prst="trapezoid">
          <a:avLst>
            <a:gd name="adj" fmla="val 67786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7) Cost estimates</a:t>
          </a:r>
        </a:p>
      </dsp:txBody>
      <dsp:txXfrm>
        <a:off x="3008621" y="662448"/>
        <a:ext cx="1167524" cy="662448"/>
      </dsp:txXfrm>
    </dsp:sp>
    <dsp:sp modelId="{D4009A8C-5178-489F-9A2D-9F36BBE92E97}">
      <dsp:nvSpPr>
        <dsp:cNvPr id="0" name=""/>
        <dsp:cNvSpPr/>
      </dsp:nvSpPr>
      <dsp:spPr>
        <a:xfrm>
          <a:off x="2245240" y="1324896"/>
          <a:ext cx="2694288" cy="662448"/>
        </a:xfrm>
        <a:prstGeom prst="trapezoid">
          <a:avLst>
            <a:gd name="adj" fmla="val 67786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6) Estimate activity durations and develop schedule</a:t>
          </a:r>
        </a:p>
      </dsp:txBody>
      <dsp:txXfrm>
        <a:off x="2716740" y="1324896"/>
        <a:ext cx="1751287" cy="662448"/>
      </dsp:txXfrm>
    </dsp:sp>
    <dsp:sp modelId="{35B0D8EF-277D-4D57-A4C4-27317A406A3E}">
      <dsp:nvSpPr>
        <dsp:cNvPr id="0" name=""/>
        <dsp:cNvSpPr/>
      </dsp:nvSpPr>
      <dsp:spPr>
        <a:xfrm>
          <a:off x="1796192" y="1987345"/>
          <a:ext cx="3592384" cy="662448"/>
        </a:xfrm>
        <a:prstGeom prst="trapezoid">
          <a:avLst>
            <a:gd name="adj" fmla="val 67786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5) Estimate activity resources and durations</a:t>
          </a:r>
        </a:p>
      </dsp:txBody>
      <dsp:txXfrm>
        <a:off x="2424859" y="1987345"/>
        <a:ext cx="2335049" cy="662448"/>
      </dsp:txXfrm>
    </dsp:sp>
    <dsp:sp modelId="{72C3EA13-0089-40A5-9EAA-8D3277BEDAC6}">
      <dsp:nvSpPr>
        <dsp:cNvPr id="0" name=""/>
        <dsp:cNvSpPr/>
      </dsp:nvSpPr>
      <dsp:spPr>
        <a:xfrm>
          <a:off x="1347144" y="2649793"/>
          <a:ext cx="4490480" cy="662448"/>
        </a:xfrm>
        <a:prstGeom prst="trapezoid">
          <a:avLst>
            <a:gd name="adj" fmla="val 67786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4) Sequence activities (identify dependencies)</a:t>
          </a:r>
        </a:p>
      </dsp:txBody>
      <dsp:txXfrm>
        <a:off x="2132978" y="2649793"/>
        <a:ext cx="2918812" cy="662448"/>
      </dsp:txXfrm>
    </dsp:sp>
    <dsp:sp modelId="{9A0C62E7-D6C1-45CC-AB4E-A11A0BD76EFC}">
      <dsp:nvSpPr>
        <dsp:cNvPr id="0" name=""/>
        <dsp:cNvSpPr/>
      </dsp:nvSpPr>
      <dsp:spPr>
        <a:xfrm>
          <a:off x="898096" y="3312241"/>
          <a:ext cx="5388575" cy="662448"/>
        </a:xfrm>
        <a:prstGeom prst="trapezoid">
          <a:avLst>
            <a:gd name="adj" fmla="val 67786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3) Define activities for each deliverable</a:t>
          </a:r>
        </a:p>
      </dsp:txBody>
      <dsp:txXfrm>
        <a:off x="1841096" y="3312241"/>
        <a:ext cx="3502574" cy="662448"/>
      </dsp:txXfrm>
    </dsp:sp>
    <dsp:sp modelId="{2A7275A6-C3D3-4F2A-BF3A-AECC7A309AD2}">
      <dsp:nvSpPr>
        <dsp:cNvPr id="0" name=""/>
        <dsp:cNvSpPr/>
      </dsp:nvSpPr>
      <dsp:spPr>
        <a:xfrm>
          <a:off x="449048" y="3974690"/>
          <a:ext cx="6286672" cy="662448"/>
        </a:xfrm>
        <a:prstGeom prst="trapezoid">
          <a:avLst>
            <a:gd name="adj" fmla="val 67786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2) Create Work Breakdown Structure (decompose deliverables), including documents</a:t>
          </a:r>
        </a:p>
      </dsp:txBody>
      <dsp:txXfrm>
        <a:off x="1549215" y="3974690"/>
        <a:ext cx="4086336" cy="662448"/>
      </dsp:txXfrm>
    </dsp:sp>
    <dsp:sp modelId="{8D1319EE-0164-4E6F-95FF-635A0B1FB4A2}">
      <dsp:nvSpPr>
        <dsp:cNvPr id="0" name=""/>
        <dsp:cNvSpPr/>
      </dsp:nvSpPr>
      <dsp:spPr>
        <a:xfrm>
          <a:off x="0" y="4637138"/>
          <a:ext cx="7184768" cy="662448"/>
        </a:xfrm>
        <a:prstGeom prst="trapezoid">
          <a:avLst>
            <a:gd name="adj" fmla="val 6778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1) Collect requirements and define scope</a:t>
          </a:r>
        </a:p>
      </dsp:txBody>
      <dsp:txXfrm>
        <a:off x="1257334" y="4637138"/>
        <a:ext cx="4670099" cy="662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3F6C3-45BF-46FC-B211-D72A50BBBF1E}">
      <dsp:nvSpPr>
        <dsp:cNvPr id="0" name=""/>
        <dsp:cNvSpPr/>
      </dsp:nvSpPr>
      <dsp:spPr>
        <a:xfrm>
          <a:off x="2169660" y="805058"/>
          <a:ext cx="315027" cy="149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9"/>
              </a:lnTo>
              <a:lnTo>
                <a:pt x="315027" y="102169"/>
              </a:lnTo>
              <a:lnTo>
                <a:pt x="315027" y="1499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B4E2B-B41D-4F2B-95B9-C1426A982153}">
      <dsp:nvSpPr>
        <dsp:cNvPr id="0" name=""/>
        <dsp:cNvSpPr/>
      </dsp:nvSpPr>
      <dsp:spPr>
        <a:xfrm>
          <a:off x="1854633" y="805058"/>
          <a:ext cx="315027" cy="149924"/>
        </a:xfrm>
        <a:custGeom>
          <a:avLst/>
          <a:gdLst/>
          <a:ahLst/>
          <a:cxnLst/>
          <a:rect l="0" t="0" r="0" b="0"/>
          <a:pathLst>
            <a:path>
              <a:moveTo>
                <a:pt x="315027" y="0"/>
              </a:moveTo>
              <a:lnTo>
                <a:pt x="315027" y="102169"/>
              </a:lnTo>
              <a:lnTo>
                <a:pt x="0" y="102169"/>
              </a:lnTo>
              <a:lnTo>
                <a:pt x="0" y="1499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8743D-F3C3-46C0-82BC-BB780E34BD7D}">
      <dsp:nvSpPr>
        <dsp:cNvPr id="0" name=""/>
        <dsp:cNvSpPr/>
      </dsp:nvSpPr>
      <dsp:spPr>
        <a:xfrm>
          <a:off x="1539606" y="327791"/>
          <a:ext cx="630054" cy="149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9"/>
              </a:lnTo>
              <a:lnTo>
                <a:pt x="630054" y="102169"/>
              </a:lnTo>
              <a:lnTo>
                <a:pt x="630054" y="149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F0C47-C9E8-4F1B-96A8-FCA32B7A394F}">
      <dsp:nvSpPr>
        <dsp:cNvPr id="0" name=""/>
        <dsp:cNvSpPr/>
      </dsp:nvSpPr>
      <dsp:spPr>
        <a:xfrm>
          <a:off x="909551" y="805058"/>
          <a:ext cx="315027" cy="149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69"/>
              </a:lnTo>
              <a:lnTo>
                <a:pt x="315027" y="102169"/>
              </a:lnTo>
              <a:lnTo>
                <a:pt x="315027" y="1499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E1B1B-7C25-4701-991F-957221020427}">
      <dsp:nvSpPr>
        <dsp:cNvPr id="0" name=""/>
        <dsp:cNvSpPr/>
      </dsp:nvSpPr>
      <dsp:spPr>
        <a:xfrm>
          <a:off x="594524" y="805058"/>
          <a:ext cx="315027" cy="149924"/>
        </a:xfrm>
        <a:custGeom>
          <a:avLst/>
          <a:gdLst/>
          <a:ahLst/>
          <a:cxnLst/>
          <a:rect l="0" t="0" r="0" b="0"/>
          <a:pathLst>
            <a:path>
              <a:moveTo>
                <a:pt x="315027" y="0"/>
              </a:moveTo>
              <a:lnTo>
                <a:pt x="315027" y="102169"/>
              </a:lnTo>
              <a:lnTo>
                <a:pt x="0" y="102169"/>
              </a:lnTo>
              <a:lnTo>
                <a:pt x="0" y="1499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B3589-C71E-4617-92A8-53F24E2F5C5A}">
      <dsp:nvSpPr>
        <dsp:cNvPr id="0" name=""/>
        <dsp:cNvSpPr/>
      </dsp:nvSpPr>
      <dsp:spPr>
        <a:xfrm>
          <a:off x="909551" y="327791"/>
          <a:ext cx="630054" cy="149924"/>
        </a:xfrm>
        <a:custGeom>
          <a:avLst/>
          <a:gdLst/>
          <a:ahLst/>
          <a:cxnLst/>
          <a:rect l="0" t="0" r="0" b="0"/>
          <a:pathLst>
            <a:path>
              <a:moveTo>
                <a:pt x="630054" y="0"/>
              </a:moveTo>
              <a:lnTo>
                <a:pt x="630054" y="102169"/>
              </a:lnTo>
              <a:lnTo>
                <a:pt x="0" y="102169"/>
              </a:lnTo>
              <a:lnTo>
                <a:pt x="0" y="149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69FB9-D82D-4A70-99A1-2C9AF22B9D4A}">
      <dsp:nvSpPr>
        <dsp:cNvPr id="0" name=""/>
        <dsp:cNvSpPr/>
      </dsp:nvSpPr>
      <dsp:spPr>
        <a:xfrm>
          <a:off x="1281856" y="449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F6AC-4343-46BE-9036-216A603500E1}">
      <dsp:nvSpPr>
        <dsp:cNvPr id="0" name=""/>
        <dsp:cNvSpPr/>
      </dsp:nvSpPr>
      <dsp:spPr>
        <a:xfrm>
          <a:off x="1339134" y="54863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project</a:t>
          </a:r>
        </a:p>
      </dsp:txBody>
      <dsp:txXfrm>
        <a:off x="1348722" y="64451"/>
        <a:ext cx="496323" cy="308166"/>
      </dsp:txXfrm>
    </dsp:sp>
    <dsp:sp modelId="{107E4BB4-B8C6-4629-8E8D-4FE3F1FC4178}">
      <dsp:nvSpPr>
        <dsp:cNvPr id="0" name=""/>
        <dsp:cNvSpPr/>
      </dsp:nvSpPr>
      <dsp:spPr>
        <a:xfrm>
          <a:off x="651801" y="477716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1BF0A-E5E4-475C-8F81-F3DDD5C8E28D}">
      <dsp:nvSpPr>
        <dsp:cNvPr id="0" name=""/>
        <dsp:cNvSpPr/>
      </dsp:nvSpPr>
      <dsp:spPr>
        <a:xfrm>
          <a:off x="709079" y="532129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Subsystem 1</a:t>
          </a:r>
        </a:p>
      </dsp:txBody>
      <dsp:txXfrm>
        <a:off x="718667" y="541717"/>
        <a:ext cx="496323" cy="308166"/>
      </dsp:txXfrm>
    </dsp:sp>
    <dsp:sp modelId="{D2B4BA77-2D89-4BF9-B498-EE3C41250C92}">
      <dsp:nvSpPr>
        <dsp:cNvPr id="0" name=""/>
        <dsp:cNvSpPr/>
      </dsp:nvSpPr>
      <dsp:spPr>
        <a:xfrm>
          <a:off x="336774" y="954982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2F1F3-400C-401E-B4FD-A307AAEBE685}">
      <dsp:nvSpPr>
        <dsp:cNvPr id="0" name=""/>
        <dsp:cNvSpPr/>
      </dsp:nvSpPr>
      <dsp:spPr>
        <a:xfrm>
          <a:off x="394052" y="1009396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Part 1</a:t>
          </a:r>
        </a:p>
      </dsp:txBody>
      <dsp:txXfrm>
        <a:off x="403640" y="1018984"/>
        <a:ext cx="496323" cy="308166"/>
      </dsp:txXfrm>
    </dsp:sp>
    <dsp:sp modelId="{4F26B836-ECA7-45BA-AF50-45010519B285}">
      <dsp:nvSpPr>
        <dsp:cNvPr id="0" name=""/>
        <dsp:cNvSpPr/>
      </dsp:nvSpPr>
      <dsp:spPr>
        <a:xfrm>
          <a:off x="966829" y="954982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5088-BF1B-4A08-96AD-CA09512F2032}">
      <dsp:nvSpPr>
        <dsp:cNvPr id="0" name=""/>
        <dsp:cNvSpPr/>
      </dsp:nvSpPr>
      <dsp:spPr>
        <a:xfrm>
          <a:off x="1024106" y="1009396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Part 2</a:t>
          </a:r>
        </a:p>
      </dsp:txBody>
      <dsp:txXfrm>
        <a:off x="1033694" y="1018984"/>
        <a:ext cx="496323" cy="308166"/>
      </dsp:txXfrm>
    </dsp:sp>
    <dsp:sp modelId="{FB7D67AC-5038-4C45-A8A0-3AD9CC9D7D9B}">
      <dsp:nvSpPr>
        <dsp:cNvPr id="0" name=""/>
        <dsp:cNvSpPr/>
      </dsp:nvSpPr>
      <dsp:spPr>
        <a:xfrm>
          <a:off x="1911911" y="477716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4965-A282-49A0-A883-7F5D68EB2A0C}">
      <dsp:nvSpPr>
        <dsp:cNvPr id="0" name=""/>
        <dsp:cNvSpPr/>
      </dsp:nvSpPr>
      <dsp:spPr>
        <a:xfrm>
          <a:off x="1969188" y="532129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Subsystem 2</a:t>
          </a:r>
        </a:p>
      </dsp:txBody>
      <dsp:txXfrm>
        <a:off x="1978776" y="541717"/>
        <a:ext cx="496323" cy="308166"/>
      </dsp:txXfrm>
    </dsp:sp>
    <dsp:sp modelId="{DA495BEB-4B2D-49D5-A33E-9642D5EE27BC}">
      <dsp:nvSpPr>
        <dsp:cNvPr id="0" name=""/>
        <dsp:cNvSpPr/>
      </dsp:nvSpPr>
      <dsp:spPr>
        <a:xfrm>
          <a:off x="1596883" y="954982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380D3-9DEB-4D35-8417-C94C6A8CF923}">
      <dsp:nvSpPr>
        <dsp:cNvPr id="0" name=""/>
        <dsp:cNvSpPr/>
      </dsp:nvSpPr>
      <dsp:spPr>
        <a:xfrm>
          <a:off x="1654161" y="1009396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Part 3</a:t>
          </a:r>
        </a:p>
      </dsp:txBody>
      <dsp:txXfrm>
        <a:off x="1663749" y="1018984"/>
        <a:ext cx="496323" cy="308166"/>
      </dsp:txXfrm>
    </dsp:sp>
    <dsp:sp modelId="{2FF58566-C28F-4EF0-955B-A2D103BD5DFC}">
      <dsp:nvSpPr>
        <dsp:cNvPr id="0" name=""/>
        <dsp:cNvSpPr/>
      </dsp:nvSpPr>
      <dsp:spPr>
        <a:xfrm>
          <a:off x="2226938" y="954982"/>
          <a:ext cx="515499" cy="327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B4C0C-73A9-4B06-908C-77C49278BB4C}">
      <dsp:nvSpPr>
        <dsp:cNvPr id="0" name=""/>
        <dsp:cNvSpPr/>
      </dsp:nvSpPr>
      <dsp:spPr>
        <a:xfrm>
          <a:off x="2284216" y="1009396"/>
          <a:ext cx="515499" cy="327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" kern="1200" dirty="0"/>
            <a:t>Part 4</a:t>
          </a:r>
        </a:p>
      </dsp:txBody>
      <dsp:txXfrm>
        <a:off x="2293804" y="1018984"/>
        <a:ext cx="496323" cy="30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Discovery.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2024-07-25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triumf.ca/docushare/dsweb/Services/Document-154816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triumf.ca/docushare/dsweb/Services/Document-22889" TargetMode="External"/><Relationship Id="rId2" Type="http://schemas.openxmlformats.org/officeDocument/2006/relationships/hyperlink" Target="https://documents.triumf.ca/docushare/dsweb/View/Collection-21886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cuments.triumf.ca/docushare/dsweb/Services/Document-5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40" y="1584908"/>
            <a:ext cx="4649755" cy="2082023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Learned from Project Management POV</a:t>
            </a:r>
            <a:br>
              <a:rPr lang="en-US" dirty="0"/>
            </a:br>
            <a:r>
              <a:rPr lang="en-US" dirty="0"/>
              <a:t>Estimating Novel Technology Projects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July 25,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725" y="5122506"/>
            <a:ext cx="4095787" cy="900340"/>
          </a:xfrm>
        </p:spPr>
        <p:txBody>
          <a:bodyPr/>
          <a:lstStyle/>
          <a:p>
            <a:r>
              <a:rPr lang="en-US" dirty="0"/>
              <a:t>Chris Gibson</a:t>
            </a:r>
          </a:p>
        </p:txBody>
      </p:sp>
    </p:spTree>
    <p:extLst>
      <p:ext uri="{BB962C8B-B14F-4D97-AF65-F5344CB8AC3E}">
        <p14:creationId xmlns:p14="http://schemas.microsoft.com/office/powerpoint/2010/main" val="24270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33E4-09D9-4201-9A8E-1EB162D1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04"/>
            <a:ext cx="10515600" cy="66468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Processes for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959-6624-4EA6-8ED0-4424B44C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Did not formally include risk and Monte-Carlo based </a:t>
            </a:r>
            <a:r>
              <a:rPr lang="en-US" u="sng" dirty="0"/>
              <a:t>schedule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contingencies</a:t>
            </a:r>
          </a:p>
          <a:p>
            <a:pPr lvl="1"/>
            <a:r>
              <a:rPr lang="en-US" sz="1700" dirty="0">
                <a:solidFill>
                  <a:schemeClr val="accent1"/>
                </a:solidFill>
              </a:rPr>
              <a:t>There are tools that can </a:t>
            </a:r>
            <a:r>
              <a:rPr lang="en-US" sz="1700">
                <a:solidFill>
                  <a:schemeClr val="accent1"/>
                </a:solidFill>
              </a:rPr>
              <a:t>do this.</a:t>
            </a:r>
            <a:endParaRPr lang="en-US" sz="1700" dirty="0">
              <a:solidFill>
                <a:schemeClr val="accent1"/>
              </a:solidFill>
            </a:endParaRPr>
          </a:p>
          <a:p>
            <a:r>
              <a:rPr lang="en-US" noProof="1"/>
              <a:t>Relied on too few sources for “gut checks” of stage 2 duration</a:t>
            </a:r>
          </a:p>
          <a:p>
            <a:pPr lvl="1"/>
            <a:r>
              <a:rPr lang="en-US" sz="1700" noProof="1">
                <a:solidFill>
                  <a:schemeClr val="accent1"/>
                </a:solidFill>
              </a:rPr>
              <a:t>A recommended practice is to gather a cross functional team of people who have worked on a project of similar complexity to do a high-level extrapolation for stage durations based on the similar-project benchmark.</a:t>
            </a:r>
          </a:p>
          <a:p>
            <a:r>
              <a:rPr lang="en-US" dirty="0"/>
              <a:t>WBS skeleton not optimized to reflect nature and number of iterations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Further discussion of this in the following slides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C609-476D-4E88-B3AE-9182FD62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303C-78E5-4FFC-96F9-3E783CE2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33"/>
            <a:ext cx="10515600" cy="6196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WBS Skeleton for Estimating Complex System Stage 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33709-C28E-4706-86A9-36BB806F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3622431"/>
          </a:xfrm>
        </p:spPr>
        <p:txBody>
          <a:bodyPr/>
          <a:lstStyle/>
          <a:p>
            <a:r>
              <a:rPr lang="en-US" dirty="0"/>
              <a:t>The WBS and Gantt Chart skeleton on which the estimates are based should be appropriate for the complexity of the system</a:t>
            </a:r>
          </a:p>
          <a:p>
            <a:pPr lvl="1"/>
            <a:r>
              <a:rPr lang="en-US" sz="1700" u="sng" dirty="0">
                <a:solidFill>
                  <a:schemeClr val="accent1"/>
                </a:solidFill>
              </a:rPr>
              <a:t>Iterations</a:t>
            </a:r>
            <a:r>
              <a:rPr lang="en-US" sz="1700" dirty="0">
                <a:solidFill>
                  <a:schemeClr val="accent1"/>
                </a:solidFill>
              </a:rPr>
              <a:t> should be assumed and built-in to the skeleton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B499-F829-4DB9-8C2C-47D4A040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1C01-72F9-4694-8AB2-B15C8CC4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5962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Possible Skeleton – “Rolling Wave” Iterations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49EE4-B49C-48F5-ACC3-0918D4E1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2" y="781050"/>
            <a:ext cx="11185266" cy="577215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9AE541-3070-46F0-BFEF-E8CA1939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9421-7D8E-44B4-BA65-4D9F0DE0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7"/>
            <a:ext cx="10515600" cy="4730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on Rolling Wave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71F1-D18B-4960-AE47-A63BAFEE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765545"/>
            <a:ext cx="11449050" cy="5590806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need to decide what Subsystems should be developed in parallel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closely coupled subsystems will impact interfaces and impact each other’s designs.  These are best developed in parallel unless interfaces can be completely fixed prior to detailed concept development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Groups of subsystems with longer expected development and build times should be developed prior to shorter-lead-time groups IF resource loading is a constraint.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are the “waves” 60 days?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natural timeframe for a team to understand and work towards; everyone knows there will be a review and adjustments every 3 months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3-month review should be informal but be focused on all requirements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to increase duration (and reduce number) of waves – up to 6 months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determine number of iterations / total Stage 2 duration: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tricky part.  We need TRIUMF baselines for efforts for several resource types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we can scale required labour effort by: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comparison to development of similar subsystems from the past and/or: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expected component count (try to estimate # of parts per subsystem and scale effort accordingly)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 level for typical bottleneck resources (designer, cryogenic engineer, etc.)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“difficulty” multiplication factor (0.5x to 2x?)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UCN, we ended up using a rolling wave approach for incremental install/test waves, so it is not just for design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5741-EF9D-4583-9882-5C6136CD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0B69-B77A-4D44-A7E6-CEE9C48C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449"/>
            <a:ext cx="10515600" cy="5228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Recommended Actions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CFFDA2-4A5A-4096-A9C7-D6CB13085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74376"/>
              </p:ext>
            </p:extLst>
          </p:nvPr>
        </p:nvGraphicFramePr>
        <p:xfrm>
          <a:off x="633210" y="875446"/>
          <a:ext cx="1015658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53">
                  <a:extLst>
                    <a:ext uri="{9D8B030D-6E8A-4147-A177-3AD203B41FA5}">
                      <a16:colId xmlns:a16="http://schemas.microsoft.com/office/drawing/2014/main" val="1057029918"/>
                    </a:ext>
                  </a:extLst>
                </a:gridCol>
                <a:gridCol w="7570177">
                  <a:extLst>
                    <a:ext uri="{9D8B030D-6E8A-4147-A177-3AD203B41FA5}">
                      <a16:colId xmlns:a16="http://schemas.microsoft.com/office/drawing/2014/main" val="253658955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0011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Categories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5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Perform Monte Carlo analysis, or using recommended contingencies </a:t>
                      </a:r>
                      <a:r>
                        <a:rPr lang="en-US" sz="1100" u="sng" dirty="0">
                          <a:hlinkClick r:id="rId2"/>
                        </a:rPr>
                        <a:t>from Accounting Module template </a:t>
                      </a:r>
                      <a:r>
                        <a:rPr lang="en-US" sz="1100" dirty="0"/>
                        <a:t>prior to CFI proposal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Estimating Processes for labour and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61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Use risk and Monte-Carlo based schedule estimation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Estimating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8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 proper consultation with Design Office to get better-defined scope of work, to enable labor quotation, better chance of accurate labor forecast, possible Estimate to Actual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Estimating and Progress tracking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Use larger cross functional team to assess high-level schedule in comparison to historically similar subsystems.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Estimating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0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Every usable account to have an owner/approver 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(now implemented with Workday)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TRIUMF labour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6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PMs to use either scaled component-count-based or scaled similar-subsystem-based estimating techniques to estimate labour to complete Concept design (esp. designer and engineer labour)</a:t>
                      </a:r>
                    </a:p>
                    <a:p>
                      <a:r>
                        <a:rPr lang="en-US" sz="1100" dirty="0"/>
                        <a:t>(requires benchmark database)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Estimating processes for duration and labour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0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PMs to use “rolling wave” WBS and Gantt chart skeleton to drive iterative progress (where suitable)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Estimating and Progress tracking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1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Better, easier to use Timesheet systems (starting point Agresso), able to track work on specific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TRIUMF labour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4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Add TSOP-15 Gate 1 requirement to rate Subsystems “high-risk” or “low risk” based on novelty and complexity (somewhat implemented with Accounting Module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Estimating processes for duration and labour + Other TRIUMF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028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66F39-FB0E-426C-9B2C-B71E7EF7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37AA-D9AE-630D-438D-00FD746D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235496"/>
            <a:ext cx="8953827" cy="650329"/>
          </a:xfrm>
        </p:spPr>
        <p:txBody>
          <a:bodyPr/>
          <a:lstStyle/>
          <a:p>
            <a:r>
              <a:rPr lang="en-CA" dirty="0"/>
              <a:t>References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B829A-B933-6B10-DE79-D262143A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0" y="761761"/>
            <a:ext cx="10657090" cy="393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hlinkClick r:id="rId2"/>
              </a:rPr>
              <a:t>Project Management Toolkit</a:t>
            </a:r>
            <a:endParaRPr lang="en-CA" sz="2800" dirty="0"/>
          </a:p>
          <a:p>
            <a:pPr lvl="1"/>
            <a:r>
              <a:rPr lang="en-CA" sz="2800" dirty="0"/>
              <a:t>Has several templates including budget spreadsheet with contingencies (Template for WBS)</a:t>
            </a:r>
          </a:p>
          <a:p>
            <a:pPr lvl="1"/>
            <a:endParaRPr lang="en-CA" sz="2800" dirty="0"/>
          </a:p>
          <a:p>
            <a:pPr marL="0" indent="0">
              <a:buNone/>
            </a:pPr>
            <a:r>
              <a:rPr lang="en-CA" sz="2800" dirty="0">
                <a:hlinkClick r:id="rId3"/>
              </a:rPr>
              <a:t>TSOP-15 Project Governance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TSOP-06 Engineering, Design, Manufacture and Assembly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9691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AB91-2827-36FF-44EB-1A2B4EAE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378553"/>
            <a:ext cx="8953827" cy="650329"/>
          </a:xfrm>
        </p:spPr>
        <p:txBody>
          <a:bodyPr/>
          <a:lstStyle/>
          <a:p>
            <a:r>
              <a:rPr lang="en-CA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B0B94-7CE0-53C0-D852-9DEED292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0" y="1028882"/>
            <a:ext cx="10125792" cy="4765862"/>
          </a:xfrm>
        </p:spPr>
        <p:txBody>
          <a:bodyPr anchor="t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Topic of lesson learned: estimating for complex/novel tech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 UCN overview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“classic” steps to make a budget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Problem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Root cause diagrams (Ishikawa)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Labour estimating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Duration estimating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Adding iterations to plan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Rolling wave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Summary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08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3DB3-CE9E-433D-A88D-1E0F1F67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88" y="95104"/>
            <a:ext cx="8953827" cy="500319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2400" dirty="0">
                <a:latin typeface="Arial"/>
                <a:cs typeface="Arial"/>
              </a:rPr>
              <a:t>Which Lesson(s) Will We Discuss Today (Topic)?</a:t>
            </a:r>
            <a:br>
              <a:rPr lang="en-US" dirty="0"/>
            </a:b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6C1CF8-50CA-4002-BB70-1A037B93E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440582"/>
              </p:ext>
            </p:extLst>
          </p:nvPr>
        </p:nvGraphicFramePr>
        <p:xfrm>
          <a:off x="270933" y="1451493"/>
          <a:ext cx="1165872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067">
                  <a:extLst>
                    <a:ext uri="{9D8B030D-6E8A-4147-A177-3AD203B41FA5}">
                      <a16:colId xmlns:a16="http://schemas.microsoft.com/office/drawing/2014/main" val="2916096216"/>
                    </a:ext>
                  </a:extLst>
                </a:gridCol>
                <a:gridCol w="5833653">
                  <a:extLst>
                    <a:ext uri="{9D8B030D-6E8A-4147-A177-3AD203B41FA5}">
                      <a16:colId xmlns:a16="http://schemas.microsoft.com/office/drawing/2014/main" val="3452208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could be improved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on how to improve for next time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29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Ability to estimate Effort and Duration to do a concept design for a novel, complex system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u="sng" dirty="0"/>
                        <a:t>much</a:t>
                      </a:r>
                      <a:r>
                        <a:rPr lang="en-US" dirty="0"/>
                        <a:t> longer than initial estimates!)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 detailed </a:t>
                      </a:r>
                      <a:r>
                        <a:rPr lang="en-US" dirty="0">
                          <a:hlinkClick r:id="rId2" action="ppaction://hlinksldjump"/>
                        </a:rPr>
                        <a:t>lessons-learned</a:t>
                      </a:r>
                      <a:r>
                        <a:rPr lang="en-US" dirty="0"/>
                        <a:t>* in following 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5302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E1046F-4531-52EE-3DD0-DB264415035D}"/>
              </a:ext>
            </a:extLst>
          </p:cNvPr>
          <p:cNvSpPr txBox="1"/>
          <p:nvPr/>
        </p:nvSpPr>
        <p:spPr>
          <a:xfrm>
            <a:off x="880533" y="3623733"/>
            <a:ext cx="983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UCN-lessons learned had several things that went well, but we are not here to talk about that today</a:t>
            </a:r>
          </a:p>
          <a:p>
            <a:endParaRPr lang="en-CA" dirty="0"/>
          </a:p>
          <a:p>
            <a:r>
              <a:rPr lang="en-CA" dirty="0"/>
              <a:t>* Modified from a UCN lessons-learned to make it more generally applicable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81AB4-3F5D-8AA0-C9B1-B1E0151FA9E6}"/>
              </a:ext>
            </a:extLst>
          </p:cNvPr>
          <p:cNvSpPr txBox="1"/>
          <p:nvPr/>
        </p:nvSpPr>
        <p:spPr>
          <a:xfrm>
            <a:off x="270933" y="854257"/>
            <a:ext cx="98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From UCN Source Gate 2:</a:t>
            </a:r>
          </a:p>
        </p:txBody>
      </p:sp>
    </p:spTree>
    <p:extLst>
      <p:ext uri="{BB962C8B-B14F-4D97-AF65-F5344CB8AC3E}">
        <p14:creationId xmlns:p14="http://schemas.microsoft.com/office/powerpoint/2010/main" val="54784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6A46-4681-EAB7-9E00-7A9622C22CAB}"/>
              </a:ext>
            </a:extLst>
          </p:cNvPr>
          <p:cNvSpPr>
            <a:spLocks noGrp="1"/>
          </p:cNvSpPr>
          <p:nvPr/>
        </p:nvSpPr>
        <p:spPr>
          <a:xfrm>
            <a:off x="215588" y="287186"/>
            <a:ext cx="3144300" cy="1871223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>
                <a:latin typeface="Arial"/>
                <a:cs typeface="Arial"/>
              </a:rPr>
              <a:t>UCN Source Complexity: Installed Hardware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BA3F2-D0B2-DB5A-ED8E-4452B1921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t="7073" r="20727" b="13275"/>
          <a:stretch/>
        </p:blipFill>
        <p:spPr>
          <a:xfrm>
            <a:off x="4189228" y="453757"/>
            <a:ext cx="6770843" cy="6170327"/>
          </a:xfrm>
          <a:prstGeom prst="rect">
            <a:avLst/>
          </a:prstGeom>
        </p:spPr>
      </p:pic>
      <p:sp>
        <p:nvSpPr>
          <p:cNvPr id="5" name="Callout: Line 4">
            <a:extLst>
              <a:ext uri="{FF2B5EF4-FFF2-40B4-BE49-F238E27FC236}">
                <a16:creationId xmlns:a16="http://schemas.microsoft.com/office/drawing/2014/main" id="{D3720F10-8A76-07AF-69E0-DAEEE5C359A2}"/>
              </a:ext>
            </a:extLst>
          </p:cNvPr>
          <p:cNvSpPr/>
          <p:nvPr/>
        </p:nvSpPr>
        <p:spPr>
          <a:xfrm>
            <a:off x="2301949" y="5401339"/>
            <a:ext cx="1467293" cy="786809"/>
          </a:xfrm>
          <a:prstGeom prst="borderCallout1">
            <a:avLst>
              <a:gd name="adj1" fmla="val 33615"/>
              <a:gd name="adj2" fmla="val 106081"/>
              <a:gd name="adj3" fmla="val 73311"/>
              <a:gd name="adj4" fmla="val 16732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6-layer tail vessel above target.  Surrounded by other moderators incl. D2O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60AD6B22-3D2D-067F-8E3D-D17A44B562DE}"/>
              </a:ext>
            </a:extLst>
          </p:cNvPr>
          <p:cNvSpPr/>
          <p:nvPr/>
        </p:nvSpPr>
        <p:spPr>
          <a:xfrm>
            <a:off x="2307265" y="3035595"/>
            <a:ext cx="1467293" cy="786809"/>
          </a:xfrm>
          <a:prstGeom prst="borderCallout1">
            <a:avLst>
              <a:gd name="adj1" fmla="val 33615"/>
              <a:gd name="adj2" fmla="val 106081"/>
              <a:gd name="adj3" fmla="val 40879"/>
              <a:gd name="adj4" fmla="val 24486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3He and natural Helium pumping subsystem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C977E1BB-083F-E9DA-9BEC-CF76CE80AF3D}"/>
              </a:ext>
            </a:extLst>
          </p:cNvPr>
          <p:cNvSpPr/>
          <p:nvPr/>
        </p:nvSpPr>
        <p:spPr>
          <a:xfrm>
            <a:off x="2307265" y="4218467"/>
            <a:ext cx="1467293" cy="786809"/>
          </a:xfrm>
          <a:prstGeom prst="borderCallout1">
            <a:avLst>
              <a:gd name="adj1" fmla="val 33615"/>
              <a:gd name="adj2" fmla="val 106081"/>
              <a:gd name="adj3" fmla="val 111150"/>
              <a:gd name="adj4" fmla="val 26515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4He/3He/Isopure He cryostat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4E13C14A-49BA-1465-A93A-92EB93BEAE70}"/>
              </a:ext>
            </a:extLst>
          </p:cNvPr>
          <p:cNvSpPr/>
          <p:nvPr/>
        </p:nvSpPr>
        <p:spPr>
          <a:xfrm>
            <a:off x="2312581" y="1065914"/>
            <a:ext cx="1467293" cy="786809"/>
          </a:xfrm>
          <a:prstGeom prst="borderCallout1">
            <a:avLst>
              <a:gd name="adj1" fmla="val 33615"/>
              <a:gd name="adj2" fmla="val 106081"/>
              <a:gd name="adj3" fmla="val 1690"/>
              <a:gd name="adj4" fmla="val 2216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3He/Isopure He gas handling system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DAE172CD-8724-AE17-BA24-D1B2B23EC81B}"/>
              </a:ext>
            </a:extLst>
          </p:cNvPr>
          <p:cNvSpPr/>
          <p:nvPr/>
        </p:nvSpPr>
        <p:spPr>
          <a:xfrm>
            <a:off x="8222512" y="2435741"/>
            <a:ext cx="1467293" cy="786809"/>
          </a:xfrm>
          <a:prstGeom prst="borderCallout1">
            <a:avLst>
              <a:gd name="adj1" fmla="val -6925"/>
              <a:gd name="adj2" fmla="val 43037"/>
              <a:gd name="adj3" fmla="val -83445"/>
              <a:gd name="adj4" fmla="val 29646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Control racks (100’s of inputs and outputs)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79829D3-6731-5AED-C58F-E590CD74361F}"/>
              </a:ext>
            </a:extLst>
          </p:cNvPr>
          <p:cNvSpPr/>
          <p:nvPr/>
        </p:nvSpPr>
        <p:spPr>
          <a:xfrm>
            <a:off x="6939517" y="4811129"/>
            <a:ext cx="1467293" cy="786809"/>
          </a:xfrm>
          <a:prstGeom prst="borderCallout1">
            <a:avLst>
              <a:gd name="adj1" fmla="val -6925"/>
              <a:gd name="adj2" fmla="val 43037"/>
              <a:gd name="adj3" fmla="val -479391"/>
              <a:gd name="adj4" fmla="val -6745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Deuterium cryostat and gas handling still to be built and installed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E84637-EA36-C244-11E3-0F68E0A4621B}"/>
              </a:ext>
            </a:extLst>
          </p:cNvPr>
          <p:cNvCxnSpPr>
            <a:cxnSpLocks/>
          </p:cNvCxnSpPr>
          <p:nvPr/>
        </p:nvCxnSpPr>
        <p:spPr>
          <a:xfrm flipH="1">
            <a:off x="5879805" y="5204534"/>
            <a:ext cx="967562" cy="3934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A9CF70-0E49-8F66-38E4-05CF46B1F722}"/>
              </a:ext>
            </a:extLst>
          </p:cNvPr>
          <p:cNvSpPr txBox="1"/>
          <p:nvPr/>
        </p:nvSpPr>
        <p:spPr>
          <a:xfrm>
            <a:off x="368084" y="2229291"/>
            <a:ext cx="1205535" cy="993259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CA" dirty="0"/>
              <a:t>CNSC and TSBC approval of UCN Source design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29D24423-F17F-072E-0FC8-E497C1606237}"/>
              </a:ext>
            </a:extLst>
          </p:cNvPr>
          <p:cNvSpPr/>
          <p:nvPr/>
        </p:nvSpPr>
        <p:spPr>
          <a:xfrm>
            <a:off x="10226424" y="4024320"/>
            <a:ext cx="1467293" cy="786809"/>
          </a:xfrm>
          <a:prstGeom prst="borderCallout1">
            <a:avLst>
              <a:gd name="adj1" fmla="val -10979"/>
              <a:gd name="adj2" fmla="val 74921"/>
              <a:gd name="adj3" fmla="val -78040"/>
              <a:gd name="adj4" fmla="val 9776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Large Deuterium and Isopure He tanks outside</a:t>
            </a:r>
          </a:p>
        </p:txBody>
      </p:sp>
    </p:spTree>
    <p:extLst>
      <p:ext uri="{BB962C8B-B14F-4D97-AF65-F5344CB8AC3E}">
        <p14:creationId xmlns:p14="http://schemas.microsoft.com/office/powerpoint/2010/main" val="91067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9071-86FC-32AD-C6C4-F4630184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50422"/>
            <a:ext cx="8953827" cy="650329"/>
          </a:xfrm>
        </p:spPr>
        <p:txBody>
          <a:bodyPr/>
          <a:lstStyle/>
          <a:p>
            <a:r>
              <a:rPr lang="en-CA" dirty="0"/>
              <a:t>“Classic” Planning Sequence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3A9C90-4652-1265-1C05-532F0A41A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048461"/>
              </p:ext>
            </p:extLst>
          </p:nvPr>
        </p:nvGraphicFramePr>
        <p:xfrm>
          <a:off x="681038" y="1297858"/>
          <a:ext cx="7184768" cy="529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384DAA5A-EFBA-9006-1EF7-D29B5CDCF902}"/>
              </a:ext>
            </a:extLst>
          </p:cNvPr>
          <p:cNvSpPr/>
          <p:nvPr/>
        </p:nvSpPr>
        <p:spPr>
          <a:xfrm>
            <a:off x="7865807" y="5260257"/>
            <a:ext cx="570270" cy="1337187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2EDE992-A1FE-4459-B070-A7394FB09EAE}"/>
              </a:ext>
            </a:extLst>
          </p:cNvPr>
          <p:cNvSpPr/>
          <p:nvPr/>
        </p:nvSpPr>
        <p:spPr>
          <a:xfrm>
            <a:off x="7865806" y="2674375"/>
            <a:ext cx="481781" cy="2585882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EBEA5FF-0744-E5D0-C4F0-77D038D63D6D}"/>
              </a:ext>
            </a:extLst>
          </p:cNvPr>
          <p:cNvSpPr/>
          <p:nvPr/>
        </p:nvSpPr>
        <p:spPr>
          <a:xfrm>
            <a:off x="7821561" y="1337188"/>
            <a:ext cx="570270" cy="1337187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7F1B0A-6F26-FACD-FC1D-0EC21D24EC9F}"/>
              </a:ext>
            </a:extLst>
          </p:cNvPr>
          <p:cNvGrpSpPr/>
          <p:nvPr/>
        </p:nvGrpSpPr>
        <p:grpSpPr>
          <a:xfrm>
            <a:off x="8391831" y="1297858"/>
            <a:ext cx="1787017" cy="1379344"/>
            <a:chOff x="8391831" y="1297858"/>
            <a:chExt cx="1787017" cy="137934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98EC7D-0D01-5B5C-ED0F-02B06941B3A3}"/>
                </a:ext>
              </a:extLst>
            </p:cNvPr>
            <p:cNvCxnSpPr/>
            <p:nvPr/>
          </p:nvCxnSpPr>
          <p:spPr>
            <a:xfrm>
              <a:off x="8622890" y="1337188"/>
              <a:ext cx="0" cy="1337187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88201E-A45D-75CD-412B-0D73CFF7E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22890" y="2674375"/>
              <a:ext cx="1555958" cy="2827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0B4AAB-5909-E255-0DC4-F3E21D28F7EE}"/>
                </a:ext>
              </a:extLst>
            </p:cNvPr>
            <p:cNvSpPr/>
            <p:nvPr/>
          </p:nvSpPr>
          <p:spPr>
            <a:xfrm>
              <a:off x="8642187" y="1585369"/>
              <a:ext cx="1370542" cy="1081970"/>
            </a:xfrm>
            <a:custGeom>
              <a:avLst/>
              <a:gdLst>
                <a:gd name="connsiteX0" fmla="*/ 0 w 1377257"/>
                <a:gd name="connsiteY0" fmla="*/ 1068410 h 1068410"/>
                <a:gd name="connsiteX1" fmla="*/ 352425 w 1377257"/>
                <a:gd name="connsiteY1" fmla="*/ 973160 h 1068410"/>
                <a:gd name="connsiteX2" fmla="*/ 542925 w 1377257"/>
                <a:gd name="connsiteY2" fmla="*/ 763610 h 1068410"/>
                <a:gd name="connsiteX3" fmla="*/ 733425 w 1377257"/>
                <a:gd name="connsiteY3" fmla="*/ 401660 h 1068410"/>
                <a:gd name="connsiteX4" fmla="*/ 942975 w 1377257"/>
                <a:gd name="connsiteY4" fmla="*/ 68285 h 1068410"/>
                <a:gd name="connsiteX5" fmla="*/ 1285875 w 1377257"/>
                <a:gd name="connsiteY5" fmla="*/ 1610 h 1068410"/>
                <a:gd name="connsiteX6" fmla="*/ 1371600 w 1377257"/>
                <a:gd name="connsiteY6" fmla="*/ 20660 h 1068410"/>
                <a:gd name="connsiteX7" fmla="*/ 1362075 w 1377257"/>
                <a:gd name="connsiteY7" fmla="*/ 20660 h 1068410"/>
                <a:gd name="connsiteX0" fmla="*/ 0 w 1377257"/>
                <a:gd name="connsiteY0" fmla="*/ 1076325 h 1076325"/>
                <a:gd name="connsiteX1" fmla="*/ 352425 w 1377257"/>
                <a:gd name="connsiteY1" fmla="*/ 981075 h 1076325"/>
                <a:gd name="connsiteX2" fmla="*/ 542925 w 1377257"/>
                <a:gd name="connsiteY2" fmla="*/ 771525 h 1076325"/>
                <a:gd name="connsiteX3" fmla="*/ 733425 w 1377257"/>
                <a:gd name="connsiteY3" fmla="*/ 409575 h 1076325"/>
                <a:gd name="connsiteX4" fmla="*/ 942975 w 1377257"/>
                <a:gd name="connsiteY4" fmla="*/ 76200 h 1076325"/>
                <a:gd name="connsiteX5" fmla="*/ 1285875 w 1377257"/>
                <a:gd name="connsiteY5" fmla="*/ 9525 h 1076325"/>
                <a:gd name="connsiteX6" fmla="*/ 1371600 w 1377257"/>
                <a:gd name="connsiteY6" fmla="*/ 28575 h 1076325"/>
                <a:gd name="connsiteX7" fmla="*/ 1362075 w 1377257"/>
                <a:gd name="connsiteY7" fmla="*/ 0 h 1076325"/>
                <a:gd name="connsiteX0" fmla="*/ 0 w 1379472"/>
                <a:gd name="connsiteY0" fmla="*/ 1076325 h 1076325"/>
                <a:gd name="connsiteX1" fmla="*/ 352425 w 1379472"/>
                <a:gd name="connsiteY1" fmla="*/ 981075 h 1076325"/>
                <a:gd name="connsiteX2" fmla="*/ 542925 w 1379472"/>
                <a:gd name="connsiteY2" fmla="*/ 771525 h 1076325"/>
                <a:gd name="connsiteX3" fmla="*/ 733425 w 1379472"/>
                <a:gd name="connsiteY3" fmla="*/ 409575 h 1076325"/>
                <a:gd name="connsiteX4" fmla="*/ 942975 w 1379472"/>
                <a:gd name="connsiteY4" fmla="*/ 76200 h 1076325"/>
                <a:gd name="connsiteX5" fmla="*/ 1285875 w 1379472"/>
                <a:gd name="connsiteY5" fmla="*/ 9525 h 1076325"/>
                <a:gd name="connsiteX6" fmla="*/ 1374422 w 1379472"/>
                <a:gd name="connsiteY6" fmla="*/ 8819 h 1076325"/>
                <a:gd name="connsiteX7" fmla="*/ 1362075 w 1379472"/>
                <a:gd name="connsiteY7" fmla="*/ 0 h 1076325"/>
                <a:gd name="connsiteX0" fmla="*/ 0 w 1379472"/>
                <a:gd name="connsiteY0" fmla="*/ 1076325 h 1076325"/>
                <a:gd name="connsiteX1" fmla="*/ 352425 w 1379472"/>
                <a:gd name="connsiteY1" fmla="*/ 981075 h 1076325"/>
                <a:gd name="connsiteX2" fmla="*/ 542925 w 1379472"/>
                <a:gd name="connsiteY2" fmla="*/ 771525 h 1076325"/>
                <a:gd name="connsiteX3" fmla="*/ 733425 w 1379472"/>
                <a:gd name="connsiteY3" fmla="*/ 409575 h 1076325"/>
                <a:gd name="connsiteX4" fmla="*/ 942975 w 1379472"/>
                <a:gd name="connsiteY4" fmla="*/ 76200 h 1076325"/>
                <a:gd name="connsiteX5" fmla="*/ 1302808 w 1379472"/>
                <a:gd name="connsiteY5" fmla="*/ 9525 h 1076325"/>
                <a:gd name="connsiteX6" fmla="*/ 1374422 w 1379472"/>
                <a:gd name="connsiteY6" fmla="*/ 8819 h 1076325"/>
                <a:gd name="connsiteX7" fmla="*/ 1362075 w 1379472"/>
                <a:gd name="connsiteY7" fmla="*/ 0 h 1076325"/>
                <a:gd name="connsiteX0" fmla="*/ 0 w 1380079"/>
                <a:gd name="connsiteY0" fmla="*/ 1087614 h 1087614"/>
                <a:gd name="connsiteX1" fmla="*/ 352425 w 1380079"/>
                <a:gd name="connsiteY1" fmla="*/ 992364 h 1087614"/>
                <a:gd name="connsiteX2" fmla="*/ 542925 w 1380079"/>
                <a:gd name="connsiteY2" fmla="*/ 782814 h 1087614"/>
                <a:gd name="connsiteX3" fmla="*/ 733425 w 1380079"/>
                <a:gd name="connsiteY3" fmla="*/ 420864 h 1087614"/>
                <a:gd name="connsiteX4" fmla="*/ 942975 w 1380079"/>
                <a:gd name="connsiteY4" fmla="*/ 87489 h 1087614"/>
                <a:gd name="connsiteX5" fmla="*/ 1302808 w 1380079"/>
                <a:gd name="connsiteY5" fmla="*/ 20814 h 1087614"/>
                <a:gd name="connsiteX6" fmla="*/ 1374422 w 1380079"/>
                <a:gd name="connsiteY6" fmla="*/ 20108 h 1087614"/>
                <a:gd name="connsiteX7" fmla="*/ 1364897 w 1380079"/>
                <a:gd name="connsiteY7" fmla="*/ 0 h 1087614"/>
                <a:gd name="connsiteX0" fmla="*/ 0 w 1381744"/>
                <a:gd name="connsiteY0" fmla="*/ 1073503 h 1073503"/>
                <a:gd name="connsiteX1" fmla="*/ 352425 w 1381744"/>
                <a:gd name="connsiteY1" fmla="*/ 978253 h 1073503"/>
                <a:gd name="connsiteX2" fmla="*/ 542925 w 1381744"/>
                <a:gd name="connsiteY2" fmla="*/ 768703 h 1073503"/>
                <a:gd name="connsiteX3" fmla="*/ 733425 w 1381744"/>
                <a:gd name="connsiteY3" fmla="*/ 406753 h 1073503"/>
                <a:gd name="connsiteX4" fmla="*/ 942975 w 1381744"/>
                <a:gd name="connsiteY4" fmla="*/ 73378 h 1073503"/>
                <a:gd name="connsiteX5" fmla="*/ 1302808 w 1381744"/>
                <a:gd name="connsiteY5" fmla="*/ 6703 h 1073503"/>
                <a:gd name="connsiteX6" fmla="*/ 1374422 w 1381744"/>
                <a:gd name="connsiteY6" fmla="*/ 5997 h 1073503"/>
                <a:gd name="connsiteX7" fmla="*/ 1370542 w 1381744"/>
                <a:gd name="connsiteY7" fmla="*/ 0 h 1073503"/>
                <a:gd name="connsiteX0" fmla="*/ 0 w 1381744"/>
                <a:gd name="connsiteY0" fmla="*/ 1074657 h 1074657"/>
                <a:gd name="connsiteX1" fmla="*/ 352425 w 1381744"/>
                <a:gd name="connsiteY1" fmla="*/ 979407 h 1074657"/>
                <a:gd name="connsiteX2" fmla="*/ 542925 w 1381744"/>
                <a:gd name="connsiteY2" fmla="*/ 769857 h 1074657"/>
                <a:gd name="connsiteX3" fmla="*/ 733425 w 1381744"/>
                <a:gd name="connsiteY3" fmla="*/ 407907 h 1074657"/>
                <a:gd name="connsiteX4" fmla="*/ 942975 w 1381744"/>
                <a:gd name="connsiteY4" fmla="*/ 99932 h 1074657"/>
                <a:gd name="connsiteX5" fmla="*/ 1302808 w 1381744"/>
                <a:gd name="connsiteY5" fmla="*/ 7857 h 1074657"/>
                <a:gd name="connsiteX6" fmla="*/ 1374422 w 1381744"/>
                <a:gd name="connsiteY6" fmla="*/ 7151 h 1074657"/>
                <a:gd name="connsiteX7" fmla="*/ 1370542 w 1381744"/>
                <a:gd name="connsiteY7" fmla="*/ 1154 h 1074657"/>
                <a:gd name="connsiteX0" fmla="*/ 0 w 1381744"/>
                <a:gd name="connsiteY0" fmla="*/ 1081970 h 1081970"/>
                <a:gd name="connsiteX1" fmla="*/ 352425 w 1381744"/>
                <a:gd name="connsiteY1" fmla="*/ 986720 h 1081970"/>
                <a:gd name="connsiteX2" fmla="*/ 542925 w 1381744"/>
                <a:gd name="connsiteY2" fmla="*/ 777170 h 1081970"/>
                <a:gd name="connsiteX3" fmla="*/ 733425 w 1381744"/>
                <a:gd name="connsiteY3" fmla="*/ 415220 h 1081970"/>
                <a:gd name="connsiteX4" fmla="*/ 942975 w 1381744"/>
                <a:gd name="connsiteY4" fmla="*/ 107245 h 1081970"/>
                <a:gd name="connsiteX5" fmla="*/ 1302808 w 1381744"/>
                <a:gd name="connsiteY5" fmla="*/ 15170 h 1081970"/>
                <a:gd name="connsiteX6" fmla="*/ 1374422 w 1381744"/>
                <a:gd name="connsiteY6" fmla="*/ 14464 h 1081970"/>
                <a:gd name="connsiteX7" fmla="*/ 1370542 w 1381744"/>
                <a:gd name="connsiteY7" fmla="*/ 0 h 1081970"/>
                <a:gd name="connsiteX0" fmla="*/ 0 w 1370542"/>
                <a:gd name="connsiteY0" fmla="*/ 1081970 h 1081970"/>
                <a:gd name="connsiteX1" fmla="*/ 352425 w 1370542"/>
                <a:gd name="connsiteY1" fmla="*/ 986720 h 1081970"/>
                <a:gd name="connsiteX2" fmla="*/ 542925 w 1370542"/>
                <a:gd name="connsiteY2" fmla="*/ 777170 h 1081970"/>
                <a:gd name="connsiteX3" fmla="*/ 733425 w 1370542"/>
                <a:gd name="connsiteY3" fmla="*/ 415220 h 1081970"/>
                <a:gd name="connsiteX4" fmla="*/ 942975 w 1370542"/>
                <a:gd name="connsiteY4" fmla="*/ 107245 h 1081970"/>
                <a:gd name="connsiteX5" fmla="*/ 1302808 w 1370542"/>
                <a:gd name="connsiteY5" fmla="*/ 15170 h 1081970"/>
                <a:gd name="connsiteX6" fmla="*/ 1370542 w 1370542"/>
                <a:gd name="connsiteY6" fmla="*/ 0 h 1081970"/>
                <a:gd name="connsiteX0" fmla="*/ 0 w 1370542"/>
                <a:gd name="connsiteY0" fmla="*/ 1085135 h 1085135"/>
                <a:gd name="connsiteX1" fmla="*/ 352425 w 1370542"/>
                <a:gd name="connsiteY1" fmla="*/ 989885 h 1085135"/>
                <a:gd name="connsiteX2" fmla="*/ 542925 w 1370542"/>
                <a:gd name="connsiteY2" fmla="*/ 780335 h 1085135"/>
                <a:gd name="connsiteX3" fmla="*/ 733425 w 1370542"/>
                <a:gd name="connsiteY3" fmla="*/ 418385 h 1085135"/>
                <a:gd name="connsiteX4" fmla="*/ 942975 w 1370542"/>
                <a:gd name="connsiteY4" fmla="*/ 110410 h 1085135"/>
                <a:gd name="connsiteX5" fmla="*/ 1304713 w 1370542"/>
                <a:gd name="connsiteY5" fmla="*/ 8810 h 1085135"/>
                <a:gd name="connsiteX6" fmla="*/ 1370542 w 1370542"/>
                <a:gd name="connsiteY6" fmla="*/ 3165 h 1085135"/>
                <a:gd name="connsiteX0" fmla="*/ 0 w 1370542"/>
                <a:gd name="connsiteY0" fmla="*/ 1081970 h 1081970"/>
                <a:gd name="connsiteX1" fmla="*/ 352425 w 1370542"/>
                <a:gd name="connsiteY1" fmla="*/ 986720 h 1081970"/>
                <a:gd name="connsiteX2" fmla="*/ 542925 w 1370542"/>
                <a:gd name="connsiteY2" fmla="*/ 777170 h 1081970"/>
                <a:gd name="connsiteX3" fmla="*/ 733425 w 1370542"/>
                <a:gd name="connsiteY3" fmla="*/ 415220 h 1081970"/>
                <a:gd name="connsiteX4" fmla="*/ 942975 w 1370542"/>
                <a:gd name="connsiteY4" fmla="*/ 107245 h 1081970"/>
                <a:gd name="connsiteX5" fmla="*/ 1306618 w 1370542"/>
                <a:gd name="connsiteY5" fmla="*/ 11360 h 1081970"/>
                <a:gd name="connsiteX6" fmla="*/ 1370542 w 1370542"/>
                <a:gd name="connsiteY6" fmla="*/ 0 h 10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542" h="1081970">
                  <a:moveTo>
                    <a:pt x="0" y="1081970"/>
                  </a:moveTo>
                  <a:cubicBezTo>
                    <a:pt x="130969" y="1059745"/>
                    <a:pt x="261938" y="1037520"/>
                    <a:pt x="352425" y="986720"/>
                  </a:cubicBezTo>
                  <a:cubicBezTo>
                    <a:pt x="442912" y="935920"/>
                    <a:pt x="479425" y="872420"/>
                    <a:pt x="542925" y="777170"/>
                  </a:cubicBezTo>
                  <a:cubicBezTo>
                    <a:pt x="606425" y="681920"/>
                    <a:pt x="666750" y="526874"/>
                    <a:pt x="733425" y="415220"/>
                  </a:cubicBezTo>
                  <a:cubicBezTo>
                    <a:pt x="800100" y="303566"/>
                    <a:pt x="847443" y="174555"/>
                    <a:pt x="942975" y="107245"/>
                  </a:cubicBezTo>
                  <a:cubicBezTo>
                    <a:pt x="1038507" y="39935"/>
                    <a:pt x="1235357" y="29234"/>
                    <a:pt x="1306618" y="11360"/>
                  </a:cubicBezTo>
                  <a:cubicBezTo>
                    <a:pt x="1377879" y="-6514"/>
                    <a:pt x="1356431" y="3160"/>
                    <a:pt x="137054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1CC3BA-0AC0-40F6-38ED-3925E29177EB}"/>
                </a:ext>
              </a:extLst>
            </p:cNvPr>
            <p:cNvSpPr txBox="1"/>
            <p:nvPr/>
          </p:nvSpPr>
          <p:spPr>
            <a:xfrm flipH="1">
              <a:off x="8391831" y="1297858"/>
              <a:ext cx="3551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/>
                <a:t>$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56A6BA-1C11-E135-5C64-5988B96B6F6A}"/>
              </a:ext>
            </a:extLst>
          </p:cNvPr>
          <p:cNvGrpSpPr/>
          <p:nvPr/>
        </p:nvGrpSpPr>
        <p:grpSpPr>
          <a:xfrm>
            <a:off x="8622889" y="3429000"/>
            <a:ext cx="3402952" cy="578517"/>
            <a:chOff x="8622889" y="3429000"/>
            <a:chExt cx="3402952" cy="5785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994373-17A5-5664-432F-7AE2469C2634}"/>
                </a:ext>
              </a:extLst>
            </p:cNvPr>
            <p:cNvGrpSpPr/>
            <p:nvPr/>
          </p:nvGrpSpPr>
          <p:grpSpPr>
            <a:xfrm>
              <a:off x="8622889" y="3429000"/>
              <a:ext cx="1850375" cy="578517"/>
              <a:chOff x="8622890" y="3429000"/>
              <a:chExt cx="1555958" cy="51865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096C30-1912-C707-76F3-65CC45EA281B}"/>
                  </a:ext>
                </a:extLst>
              </p:cNvPr>
              <p:cNvSpPr/>
              <p:nvPr/>
            </p:nvSpPr>
            <p:spPr>
              <a:xfrm>
                <a:off x="8622890" y="3429000"/>
                <a:ext cx="481781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946A53-55B1-A4A0-9F88-8BA40E85FC42}"/>
                  </a:ext>
                </a:extLst>
              </p:cNvPr>
              <p:cNvSpPr/>
              <p:nvPr/>
            </p:nvSpPr>
            <p:spPr>
              <a:xfrm>
                <a:off x="9104672" y="3581400"/>
                <a:ext cx="226142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E4789F-7D4B-FF53-3B7A-5E988E2EF8F1}"/>
                  </a:ext>
                </a:extLst>
              </p:cNvPr>
              <p:cNvSpPr/>
              <p:nvPr/>
            </p:nvSpPr>
            <p:spPr>
              <a:xfrm>
                <a:off x="9215286" y="3733800"/>
                <a:ext cx="481781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9DE8707-F4F3-ADF1-6319-3E0B2B13FEF6}"/>
                  </a:ext>
                </a:extLst>
              </p:cNvPr>
              <p:cNvSpPr/>
              <p:nvPr/>
            </p:nvSpPr>
            <p:spPr>
              <a:xfrm>
                <a:off x="9697067" y="3901932"/>
                <a:ext cx="481781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94BDFC96-895C-5B20-3A9B-F7403F5890AC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>
                <a:off x="9104671" y="3451860"/>
                <a:ext cx="1" cy="152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7D0F6E78-A638-CD78-1AE2-D3D7DD7A66ED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 rot="16200000" flipH="1">
                <a:off x="9033368" y="3574742"/>
                <a:ext cx="253220" cy="11061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6DBF2B03-1847-B282-A1CA-2533DA209415}"/>
                  </a:ext>
                </a:extLst>
              </p:cNvPr>
              <p:cNvCxnSpPr>
                <a:cxnSpLocks/>
                <a:stCxn id="12" idx="3"/>
                <a:endCxn id="13" idx="1"/>
              </p:cNvCxnSpPr>
              <p:nvPr/>
            </p:nvCxnSpPr>
            <p:spPr>
              <a:xfrm>
                <a:off x="9697067" y="3756660"/>
                <a:ext cx="12700" cy="168132"/>
              </a:xfrm>
              <a:prstGeom prst="bentConnector5">
                <a:avLst>
                  <a:gd name="adj1" fmla="val 0"/>
                  <a:gd name="adj2" fmla="val 49999"/>
                  <a:gd name="adj3" fmla="val -117058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40903E-FA5D-A08D-576E-CD073DD3BA61}"/>
                </a:ext>
              </a:extLst>
            </p:cNvPr>
            <p:cNvSpPr txBox="1"/>
            <p:nvPr/>
          </p:nvSpPr>
          <p:spPr>
            <a:xfrm>
              <a:off x="11059246" y="3450658"/>
              <a:ext cx="966595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sz="1100" dirty="0"/>
                <a:t>Schedule Baseline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2D9AF0-E755-55D1-4872-D6F42409454E}"/>
              </a:ext>
            </a:extLst>
          </p:cNvPr>
          <p:cNvGrpSpPr/>
          <p:nvPr/>
        </p:nvGrpSpPr>
        <p:grpSpPr>
          <a:xfrm>
            <a:off x="8150942" y="5260256"/>
            <a:ext cx="3766419" cy="1337188"/>
            <a:chOff x="8150942" y="5260256"/>
            <a:chExt cx="3766419" cy="1337188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B7FE4C98-C9C7-5963-BB76-ED0743BDBA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4338210"/>
                </p:ext>
              </p:extLst>
            </p:nvPr>
          </p:nvGraphicFramePr>
          <p:xfrm>
            <a:off x="8150942" y="5260256"/>
            <a:ext cx="3136490" cy="13371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763270-0484-6C5B-76CB-29CEC1B4AC72}"/>
                </a:ext>
              </a:extLst>
            </p:cNvPr>
            <p:cNvSpPr txBox="1"/>
            <p:nvPr/>
          </p:nvSpPr>
          <p:spPr>
            <a:xfrm>
              <a:off x="11104563" y="5713406"/>
              <a:ext cx="812798" cy="430887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sz="1100" dirty="0"/>
                <a:t>Scope Baseline</a:t>
              </a:r>
            </a:p>
          </p:txBody>
        </p:sp>
      </p:grpSp>
      <p:sp>
        <p:nvSpPr>
          <p:cNvPr id="52" name="Arrow: Up 51">
            <a:extLst>
              <a:ext uri="{FF2B5EF4-FFF2-40B4-BE49-F238E27FC236}">
                <a16:creationId xmlns:a16="http://schemas.microsoft.com/office/drawing/2014/main" id="{1A78E732-DD53-2382-D1F6-F62ECF45E3BB}"/>
              </a:ext>
            </a:extLst>
          </p:cNvPr>
          <p:cNvSpPr/>
          <p:nvPr/>
        </p:nvSpPr>
        <p:spPr>
          <a:xfrm>
            <a:off x="9606785" y="4253662"/>
            <a:ext cx="180564" cy="67772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B76AAF66-2164-00E3-FCCE-FAED975CD564}"/>
              </a:ext>
            </a:extLst>
          </p:cNvPr>
          <p:cNvSpPr/>
          <p:nvPr/>
        </p:nvSpPr>
        <p:spPr>
          <a:xfrm>
            <a:off x="9606785" y="2762933"/>
            <a:ext cx="180564" cy="540696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E5772B-1595-2CBE-7BD2-6035A22BC4B4}"/>
              </a:ext>
            </a:extLst>
          </p:cNvPr>
          <p:cNvGrpSpPr/>
          <p:nvPr/>
        </p:nvGrpSpPr>
        <p:grpSpPr>
          <a:xfrm>
            <a:off x="155013" y="2005781"/>
            <a:ext cx="3460254" cy="1813563"/>
            <a:chOff x="155013" y="2005781"/>
            <a:chExt cx="3460254" cy="1813563"/>
          </a:xfrm>
        </p:grpSpPr>
        <p:sp>
          <p:nvSpPr>
            <p:cNvPr id="54" name="Callout: Right Arrow 53">
              <a:extLst>
                <a:ext uri="{FF2B5EF4-FFF2-40B4-BE49-F238E27FC236}">
                  <a16:creationId xmlns:a16="http://schemas.microsoft.com/office/drawing/2014/main" id="{5CDAEEB9-92BA-2239-4172-4032474FFF32}"/>
                </a:ext>
              </a:extLst>
            </p:cNvPr>
            <p:cNvSpPr/>
            <p:nvPr/>
          </p:nvSpPr>
          <p:spPr>
            <a:xfrm>
              <a:off x="155013" y="3389173"/>
              <a:ext cx="2554321" cy="430171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915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CONTINGENCIES</a:t>
              </a:r>
            </a:p>
          </p:txBody>
        </p:sp>
        <p:sp>
          <p:nvSpPr>
            <p:cNvPr id="55" name="Callout: Right Arrow 54">
              <a:extLst>
                <a:ext uri="{FF2B5EF4-FFF2-40B4-BE49-F238E27FC236}">
                  <a16:creationId xmlns:a16="http://schemas.microsoft.com/office/drawing/2014/main" id="{3BF11FCD-965C-7914-A05A-A1D8F0DB0EF1}"/>
                </a:ext>
              </a:extLst>
            </p:cNvPr>
            <p:cNvSpPr/>
            <p:nvPr/>
          </p:nvSpPr>
          <p:spPr>
            <a:xfrm>
              <a:off x="1060946" y="2005781"/>
              <a:ext cx="2554321" cy="430171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9151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CONTINGENCIES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3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33E4-09D9-4201-9A8E-1EB162D1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04"/>
            <a:ext cx="10515600" cy="66468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 for Root Cause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959-6624-4EA6-8ED0-4424B44C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778"/>
            <a:ext cx="10515600" cy="18024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For P407 UCN Electric Dipole Moment CFI Project, the UCN Source Concept Design was taking approximately 5x longer than initial estimates and 2.5x longer than the 2</a:t>
            </a:r>
            <a:r>
              <a:rPr lang="en-US" baseline="30000" dirty="0"/>
              <a:t>nd</a:t>
            </a:r>
            <a:r>
              <a:rPr lang="en-US" dirty="0"/>
              <a:t> iteration of estimates</a:t>
            </a:r>
          </a:p>
          <a:p>
            <a:r>
              <a:rPr lang="en-US" dirty="0"/>
              <a:t>Other TRIUMF projects have had similar estimation errors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9A2E-F256-4B5E-8886-4DF144DD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AB7037B-810E-42DC-BDF7-F2DC3B860917}"/>
              </a:ext>
            </a:extLst>
          </p:cNvPr>
          <p:cNvGrpSpPr/>
          <p:nvPr/>
        </p:nvGrpSpPr>
        <p:grpSpPr>
          <a:xfrm>
            <a:off x="176395" y="1781711"/>
            <a:ext cx="4796182" cy="2050473"/>
            <a:chOff x="-275076" y="1553926"/>
            <a:chExt cx="4796182" cy="2050473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BA4BF-703E-4AAE-8103-37413B506D5C}"/>
                </a:ext>
              </a:extLst>
            </p:cNvPr>
            <p:cNvCxnSpPr/>
            <p:nvPr/>
          </p:nvCxnSpPr>
          <p:spPr>
            <a:xfrm flipH="1" flipV="1">
              <a:off x="2470633" y="1553926"/>
              <a:ext cx="2050473" cy="2050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EC0AB94-3FF7-45F4-A1B3-3D7702ECDCC1}"/>
                </a:ext>
              </a:extLst>
            </p:cNvPr>
            <p:cNvCxnSpPr>
              <a:cxnSpLocks/>
            </p:cNvCxnSpPr>
            <p:nvPr/>
          </p:nvCxnSpPr>
          <p:spPr>
            <a:xfrm>
              <a:off x="-275076" y="1935147"/>
              <a:ext cx="1351854" cy="134777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46B07E-3C4B-45AA-ABEE-03EC2820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5"/>
            <a:ext cx="10861431" cy="850327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 Diagram for Concept Design Stage 2 Longer Than Expected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C3C272-1916-42BB-BB5E-38C500D53111}"/>
              </a:ext>
            </a:extLst>
          </p:cNvPr>
          <p:cNvGrpSpPr/>
          <p:nvPr/>
        </p:nvGrpSpPr>
        <p:grpSpPr>
          <a:xfrm>
            <a:off x="4580846" y="1811110"/>
            <a:ext cx="3084077" cy="2050473"/>
            <a:chOff x="4108694" y="1553926"/>
            <a:chExt cx="3084077" cy="205047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2EAA065-8DAA-40D5-813E-5204CC8A36C7}"/>
                </a:ext>
              </a:extLst>
            </p:cNvPr>
            <p:cNvCxnSpPr/>
            <p:nvPr/>
          </p:nvCxnSpPr>
          <p:spPr>
            <a:xfrm flipH="1" flipV="1">
              <a:off x="5142298" y="1553926"/>
              <a:ext cx="2050473" cy="20504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DF29A0A-090B-4595-A78B-3D2E50297D78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94" y="2599020"/>
              <a:ext cx="2077164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CBC1C40-B9E9-4785-824B-204EEBC86512}"/>
                </a:ext>
              </a:extLst>
            </p:cNvPr>
            <p:cNvCxnSpPr>
              <a:cxnSpLocks/>
            </p:cNvCxnSpPr>
            <p:nvPr/>
          </p:nvCxnSpPr>
          <p:spPr>
            <a:xfrm>
              <a:off x="4601829" y="3093627"/>
              <a:ext cx="2077164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FD520D-00C4-42C8-BB1F-1BDA97D35E8D}"/>
              </a:ext>
            </a:extLst>
          </p:cNvPr>
          <p:cNvGrpSpPr/>
          <p:nvPr/>
        </p:nvGrpSpPr>
        <p:grpSpPr>
          <a:xfrm>
            <a:off x="7772408" y="1829215"/>
            <a:ext cx="2596053" cy="2050473"/>
            <a:chOff x="7268383" y="1553926"/>
            <a:chExt cx="2596053" cy="205047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03E636-F8C8-45E7-94E5-B5EB02F85205}"/>
                </a:ext>
              </a:extLst>
            </p:cNvPr>
            <p:cNvCxnSpPr/>
            <p:nvPr/>
          </p:nvCxnSpPr>
          <p:spPr>
            <a:xfrm flipH="1" flipV="1">
              <a:off x="7813963" y="1553926"/>
              <a:ext cx="2050473" cy="205047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27C1031-AC70-499C-88DC-7C6019E4B4BE}"/>
                </a:ext>
              </a:extLst>
            </p:cNvPr>
            <p:cNvCxnSpPr>
              <a:cxnSpLocks/>
            </p:cNvCxnSpPr>
            <p:nvPr/>
          </p:nvCxnSpPr>
          <p:spPr>
            <a:xfrm>
              <a:off x="7268383" y="3086454"/>
              <a:ext cx="2077164" cy="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82E1E-38E4-40A2-9860-2321659EC0E6}"/>
              </a:ext>
            </a:extLst>
          </p:cNvPr>
          <p:cNvGrpSpPr/>
          <p:nvPr/>
        </p:nvGrpSpPr>
        <p:grpSpPr>
          <a:xfrm>
            <a:off x="1132279" y="3861583"/>
            <a:ext cx="4710687" cy="2048256"/>
            <a:chOff x="1145143" y="3604399"/>
            <a:chExt cx="4710687" cy="2048256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18D0C6B-F324-4A55-86D2-F3776A3F2CE2}"/>
                </a:ext>
              </a:extLst>
            </p:cNvPr>
            <p:cNvCxnSpPr/>
            <p:nvPr/>
          </p:nvCxnSpPr>
          <p:spPr>
            <a:xfrm flipH="1">
              <a:off x="3807574" y="3604399"/>
              <a:ext cx="2048256" cy="204825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5D4A8AD-2C0B-44EA-BAAC-F076D32FD193}"/>
                </a:ext>
              </a:extLst>
            </p:cNvPr>
            <p:cNvCxnSpPr>
              <a:cxnSpLocks/>
            </p:cNvCxnSpPr>
            <p:nvPr/>
          </p:nvCxnSpPr>
          <p:spPr>
            <a:xfrm>
              <a:off x="1145143" y="4291912"/>
              <a:ext cx="3997922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EDD300-8AC1-41F4-83DA-AF7EDC31F719}"/>
              </a:ext>
            </a:extLst>
          </p:cNvPr>
          <p:cNvGrpSpPr/>
          <p:nvPr/>
        </p:nvGrpSpPr>
        <p:grpSpPr>
          <a:xfrm>
            <a:off x="5912419" y="3861583"/>
            <a:ext cx="3087228" cy="2048256"/>
            <a:chOff x="5440267" y="3604399"/>
            <a:chExt cx="3087228" cy="2048256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81F8274-0A0E-4386-8C5F-60759A08B191}"/>
                </a:ext>
              </a:extLst>
            </p:cNvPr>
            <p:cNvCxnSpPr/>
            <p:nvPr/>
          </p:nvCxnSpPr>
          <p:spPr>
            <a:xfrm flipH="1">
              <a:off x="6479239" y="3604399"/>
              <a:ext cx="2048256" cy="204825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044B6C6-4104-419C-B991-40A19F1E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0267" y="4609777"/>
              <a:ext cx="2077164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F109CE1-2996-4748-9940-1201484B3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3402" y="4116001"/>
              <a:ext cx="2077164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19ECD35-80FC-450C-8049-EC31032772F1}"/>
              </a:ext>
            </a:extLst>
          </p:cNvPr>
          <p:cNvSpPr/>
          <p:nvPr/>
        </p:nvSpPr>
        <p:spPr>
          <a:xfrm rot="2720509">
            <a:off x="-217393" y="2485136"/>
            <a:ext cx="18881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Actual Labour &gt;&gt; Estimated (see Labour root cause analysis)</a:t>
            </a:r>
            <a:endParaRPr lang="en-US" sz="900" noProof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F497112-FFDF-4157-B38D-F4D7A4A1692E}"/>
              </a:ext>
            </a:extLst>
          </p:cNvPr>
          <p:cNvSpPr/>
          <p:nvPr/>
        </p:nvSpPr>
        <p:spPr>
          <a:xfrm>
            <a:off x="4217765" y="2645142"/>
            <a:ext cx="22447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benchmark available for similary-complex system stage 2 duration</a:t>
            </a:r>
            <a:endParaRPr lang="en-US" sz="900" noProof="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61CD0F-D390-41A4-8F03-350589A0C357}"/>
              </a:ext>
            </a:extLst>
          </p:cNvPr>
          <p:cNvSpPr/>
          <p:nvPr/>
        </p:nvSpPr>
        <p:spPr>
          <a:xfrm>
            <a:off x="4882416" y="3154417"/>
            <a:ext cx="19144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Conflict between early interface stabilization and performance</a:t>
            </a:r>
            <a:endParaRPr lang="en-US" sz="900" noProof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FC405C-8623-429B-9853-CBACC8E45A97}"/>
              </a:ext>
            </a:extLst>
          </p:cNvPr>
          <p:cNvSpPr/>
          <p:nvPr/>
        </p:nvSpPr>
        <p:spPr>
          <a:xfrm>
            <a:off x="7405348" y="3157772"/>
            <a:ext cx="214239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WBS skeleton not optimized to reflect nature and number of iterations</a:t>
            </a:r>
            <a:endParaRPr lang="en-US" sz="900" noProof="1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0C428D7-9A25-4EB3-82B9-0D0031F4CE31}"/>
              </a:ext>
            </a:extLst>
          </p:cNvPr>
          <p:cNvSpPr/>
          <p:nvPr/>
        </p:nvSpPr>
        <p:spPr>
          <a:xfrm>
            <a:off x="1916487" y="2787948"/>
            <a:ext cx="10099118" cy="2142836"/>
          </a:xfrm>
          <a:prstGeom prst="rightArrow">
            <a:avLst>
              <a:gd name="adj1" fmla="val 1724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noProof="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130A91-2808-4173-B010-AE834BDC14B7}"/>
              </a:ext>
            </a:extLst>
          </p:cNvPr>
          <p:cNvSpPr/>
          <p:nvPr/>
        </p:nvSpPr>
        <p:spPr>
          <a:xfrm>
            <a:off x="5398723" y="4168639"/>
            <a:ext cx="29273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PM did not obtain commitments for completion dates when  re-forecasting slipping tasks </a:t>
            </a:r>
            <a:endParaRPr lang="en-US" sz="900" noProof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F85D1-CD56-4638-B5C2-BA88156204A5}"/>
              </a:ext>
            </a:extLst>
          </p:cNvPr>
          <p:cNvSpPr/>
          <p:nvPr/>
        </p:nvSpPr>
        <p:spPr>
          <a:xfrm>
            <a:off x="569691" y="4358880"/>
            <a:ext cx="44079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Work request process does not always enforce duration estimate and does not close loop to result in change to budget and schedule + no updates on overages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F86CDED-0393-4C36-87B5-D02EF5C9A821}"/>
              </a:ext>
            </a:extLst>
          </p:cNvPr>
          <p:cNvGrpSpPr/>
          <p:nvPr/>
        </p:nvGrpSpPr>
        <p:grpSpPr>
          <a:xfrm>
            <a:off x="1237905" y="1772140"/>
            <a:ext cx="2249253" cy="551966"/>
            <a:chOff x="770020" y="1551708"/>
            <a:chExt cx="2249253" cy="55196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644F7F-CFF3-41A7-8CCE-8D55C6EC45AA}"/>
                </a:ext>
              </a:extLst>
            </p:cNvPr>
            <p:cNvGrpSpPr/>
            <p:nvPr/>
          </p:nvGrpSpPr>
          <p:grpSpPr>
            <a:xfrm>
              <a:off x="942109" y="1551709"/>
              <a:ext cx="2077164" cy="551965"/>
              <a:chOff x="480291" y="1551709"/>
              <a:chExt cx="2077164" cy="55196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44A306F-3D96-4998-B45D-548E79030B6A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noProof="1"/>
                  <a:t>Labour-related</a:t>
                </a:r>
                <a:endParaRPr lang="en-US" sz="1400" noProof="1">
                  <a:cs typeface="Calibri"/>
                </a:endParaRPr>
              </a:p>
            </p:txBody>
          </p:sp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8B967F1E-BC97-47E7-B769-4D74AD9D3326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3173D9-1339-461D-A31B-66D29D2423F0}"/>
                </a:ext>
              </a:extLst>
            </p:cNvPr>
            <p:cNvSpPr/>
            <p:nvPr/>
          </p:nvSpPr>
          <p:spPr>
            <a:xfrm>
              <a:off x="770020" y="1551708"/>
              <a:ext cx="170873" cy="5519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E4014F-3D6B-441B-8C3B-DE0B1C4DDABA}"/>
              </a:ext>
            </a:extLst>
          </p:cNvPr>
          <p:cNvGrpSpPr/>
          <p:nvPr/>
        </p:nvGrpSpPr>
        <p:grpSpPr>
          <a:xfrm>
            <a:off x="3943591" y="1822857"/>
            <a:ext cx="2249253" cy="551967"/>
            <a:chOff x="3442902" y="1551707"/>
            <a:chExt cx="2249253" cy="55196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F2EC593-3CB4-44D8-8F51-4A9691805DB8}"/>
                </a:ext>
              </a:extLst>
            </p:cNvPr>
            <p:cNvGrpSpPr/>
            <p:nvPr/>
          </p:nvGrpSpPr>
          <p:grpSpPr>
            <a:xfrm>
              <a:off x="3614991" y="1551709"/>
              <a:ext cx="2077164" cy="551965"/>
              <a:chOff x="480291" y="1551709"/>
              <a:chExt cx="2077164" cy="551965"/>
            </a:xfrm>
            <a:solidFill>
              <a:schemeClr val="accent2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10FEE9F-C2E3-4D62-B139-EA385B3BC0A9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noProof="1"/>
                  <a:t>System Complexity</a:t>
                </a:r>
              </a:p>
            </p:txBody>
          </p:sp>
          <p:sp>
            <p:nvSpPr>
              <p:cNvPr id="98" name="Right Triangle 97">
                <a:extLst>
                  <a:ext uri="{FF2B5EF4-FFF2-40B4-BE49-F238E27FC236}">
                    <a16:creationId xmlns:a16="http://schemas.microsoft.com/office/drawing/2014/main" id="{A48C3320-4312-4C27-8672-6C5D71BC6B39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A446595-6F50-44D0-A5F7-7A14EE6C1A75}"/>
                </a:ext>
              </a:extLst>
            </p:cNvPr>
            <p:cNvSpPr/>
            <p:nvPr/>
          </p:nvSpPr>
          <p:spPr>
            <a:xfrm>
              <a:off x="3442902" y="1551707"/>
              <a:ext cx="170873" cy="5519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5E5E758-A6FB-4971-BE10-B196F2C67092}"/>
              </a:ext>
            </a:extLst>
          </p:cNvPr>
          <p:cNvGrpSpPr/>
          <p:nvPr/>
        </p:nvGrpSpPr>
        <p:grpSpPr>
          <a:xfrm>
            <a:off x="6094432" y="1299958"/>
            <a:ext cx="2243875" cy="551965"/>
            <a:chOff x="6121160" y="1551709"/>
            <a:chExt cx="2243875" cy="5519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C53A6DA-99CD-4983-A8EA-CCFF9FD8741F}"/>
                </a:ext>
              </a:extLst>
            </p:cNvPr>
            <p:cNvGrpSpPr/>
            <p:nvPr/>
          </p:nvGrpSpPr>
          <p:grpSpPr>
            <a:xfrm>
              <a:off x="6287871" y="1551709"/>
              <a:ext cx="2077164" cy="551965"/>
              <a:chOff x="480291" y="1551709"/>
              <a:chExt cx="2077164" cy="551965"/>
            </a:xfrm>
            <a:solidFill>
              <a:schemeClr val="accent6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A804D4F-6D36-443B-B89C-94AD2336E9BE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noProof="1">
                    <a:solidFill>
                      <a:schemeClr val="accent6">
                        <a:lumMod val="50000"/>
                      </a:schemeClr>
                    </a:solidFill>
                    <a:hlinkClick r:id="rId2" action="ppaction://hlinksldjump"/>
                  </a:rPr>
                  <a:t>Estimating Processes</a:t>
                </a:r>
                <a:endParaRPr lang="en-US" sz="1400" noProof="1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620CA5F7-B112-4756-8CF0-687246BA62D8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01D74A1-B1A8-470F-8C91-9E9AF813D7FA}"/>
                </a:ext>
              </a:extLst>
            </p:cNvPr>
            <p:cNvSpPr/>
            <p:nvPr/>
          </p:nvSpPr>
          <p:spPr>
            <a:xfrm>
              <a:off x="6121160" y="1551709"/>
              <a:ext cx="170873" cy="5519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936687-8EED-4A33-B736-8107AE3316B9}"/>
              </a:ext>
            </a:extLst>
          </p:cNvPr>
          <p:cNvGrpSpPr/>
          <p:nvPr/>
        </p:nvGrpSpPr>
        <p:grpSpPr>
          <a:xfrm>
            <a:off x="2085424" y="5364508"/>
            <a:ext cx="2248037" cy="551966"/>
            <a:chOff x="2113047" y="5103070"/>
            <a:chExt cx="2248037" cy="55196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D10DEB2-1C42-467A-AA2D-F966FFD092DF}"/>
                </a:ext>
              </a:extLst>
            </p:cNvPr>
            <p:cNvGrpSpPr/>
            <p:nvPr/>
          </p:nvGrpSpPr>
          <p:grpSpPr>
            <a:xfrm>
              <a:off x="2283920" y="5103070"/>
              <a:ext cx="2077164" cy="551966"/>
              <a:chOff x="1366116" y="4770049"/>
              <a:chExt cx="2077164" cy="551966"/>
            </a:xfrm>
            <a:solidFill>
              <a:schemeClr val="accent3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60A0B4D-8192-41A7-82FD-86F85396FD3D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noProof="1">
                    <a:solidFill>
                      <a:schemeClr val="tx2"/>
                    </a:solidFill>
                  </a:rPr>
                  <a:t>Other TRIUMF Process/Org issues</a:t>
                </a:r>
              </a:p>
            </p:txBody>
          </p:sp>
          <p:sp>
            <p:nvSpPr>
              <p:cNvPr id="90" name="Right Triangle 89">
                <a:extLst>
                  <a:ext uri="{FF2B5EF4-FFF2-40B4-BE49-F238E27FC236}">
                    <a16:creationId xmlns:a16="http://schemas.microsoft.com/office/drawing/2014/main" id="{7E5A34AA-85BB-4CC5-8C72-8668FAFE51EB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noProof="1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B30C3A8-04EB-4A59-A2A7-6C0562D8DE13}"/>
                </a:ext>
              </a:extLst>
            </p:cNvPr>
            <p:cNvSpPr/>
            <p:nvPr/>
          </p:nvSpPr>
          <p:spPr>
            <a:xfrm>
              <a:off x="2113047" y="5103070"/>
              <a:ext cx="170873" cy="5519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noProof="1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3C6C8A-35D4-4EC3-9353-D5B41F656B89}"/>
              </a:ext>
            </a:extLst>
          </p:cNvPr>
          <p:cNvGrpSpPr/>
          <p:nvPr/>
        </p:nvGrpSpPr>
        <p:grpSpPr>
          <a:xfrm>
            <a:off x="4737966" y="5910785"/>
            <a:ext cx="2248037" cy="551966"/>
            <a:chOff x="4785048" y="5105451"/>
            <a:chExt cx="2248037" cy="5519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AE3AD86-802A-4C26-B490-B2D786CD1107}"/>
                </a:ext>
              </a:extLst>
            </p:cNvPr>
            <p:cNvGrpSpPr/>
            <p:nvPr/>
          </p:nvGrpSpPr>
          <p:grpSpPr>
            <a:xfrm>
              <a:off x="4955921" y="5105451"/>
              <a:ext cx="2077164" cy="551966"/>
              <a:chOff x="1366116" y="4770049"/>
              <a:chExt cx="2077164" cy="551966"/>
            </a:xfrm>
            <a:solidFill>
              <a:schemeClr val="accent5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B5C23F-A1A8-41B2-81B7-721B61874B1E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noProof="1"/>
                  <a:t>Progress-tracking processes</a:t>
                </a:r>
              </a:p>
            </p:txBody>
          </p:sp>
          <p:sp>
            <p:nvSpPr>
              <p:cNvPr id="86" name="Right Triangle 85">
                <a:extLst>
                  <a:ext uri="{FF2B5EF4-FFF2-40B4-BE49-F238E27FC236}">
                    <a16:creationId xmlns:a16="http://schemas.microsoft.com/office/drawing/2014/main" id="{7CF303BD-63A9-4A5D-AA32-7D44A10F49CE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3801728-FC4A-4028-84C6-CF6934D82E06}"/>
                </a:ext>
              </a:extLst>
            </p:cNvPr>
            <p:cNvSpPr/>
            <p:nvPr/>
          </p:nvSpPr>
          <p:spPr>
            <a:xfrm>
              <a:off x="4785048" y="5105451"/>
              <a:ext cx="170873" cy="55196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1B5B4DE3-C297-45EE-833C-A929485D7B3E}"/>
              </a:ext>
            </a:extLst>
          </p:cNvPr>
          <p:cNvSpPr txBox="1"/>
          <p:nvPr/>
        </p:nvSpPr>
        <p:spPr>
          <a:xfrm>
            <a:off x="10928952" y="3448645"/>
            <a:ext cx="108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Stage 2 Longer than Expected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4ADD4E9-A6C7-4B34-8BDD-25AD6E3EB937}"/>
              </a:ext>
            </a:extLst>
          </p:cNvPr>
          <p:cNvSpPr/>
          <p:nvPr/>
        </p:nvSpPr>
        <p:spPr>
          <a:xfrm>
            <a:off x="6973213" y="2595288"/>
            <a:ext cx="216422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Relied on too few sources for “gut checks” of stage 2 duration</a:t>
            </a:r>
            <a:endParaRPr lang="en-US" sz="900" noProof="1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39AD813-E37B-4A65-9BE3-1129836E24A0}"/>
              </a:ext>
            </a:extLst>
          </p:cNvPr>
          <p:cNvCxnSpPr>
            <a:cxnSpLocks/>
          </p:cNvCxnSpPr>
          <p:nvPr/>
        </p:nvCxnSpPr>
        <p:spPr>
          <a:xfrm>
            <a:off x="7216370" y="2806948"/>
            <a:ext cx="2077164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2662C09-96FB-4BD6-B781-39E2B057ACEE}"/>
              </a:ext>
            </a:extLst>
          </p:cNvPr>
          <p:cNvSpPr/>
          <p:nvPr/>
        </p:nvSpPr>
        <p:spPr>
          <a:xfrm>
            <a:off x="1422179" y="4875063"/>
            <a:ext cx="304042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For complex system, Stage 2 is lengthy, difficult, and unpredictable, which is not acknowledged in TSOP-15. </a:t>
            </a:r>
            <a:endParaRPr lang="en-US" sz="900" noProof="1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6D1828D-9109-4E99-BCE1-4D1230517C82}"/>
              </a:ext>
            </a:extLst>
          </p:cNvPr>
          <p:cNvCxnSpPr>
            <a:cxnSpLocks/>
          </p:cNvCxnSpPr>
          <p:nvPr/>
        </p:nvCxnSpPr>
        <p:spPr>
          <a:xfrm>
            <a:off x="1531144" y="5079275"/>
            <a:ext cx="3040659" cy="0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A5E38D9-4BDD-4CA9-B57F-8A17966E82D9}"/>
              </a:ext>
            </a:extLst>
          </p:cNvPr>
          <p:cNvCxnSpPr>
            <a:cxnSpLocks/>
          </p:cNvCxnSpPr>
          <p:nvPr/>
        </p:nvCxnSpPr>
        <p:spPr>
          <a:xfrm>
            <a:off x="1382258" y="3495408"/>
            <a:ext cx="314585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06B779-E164-4AA6-AE89-D2B50D73D3C5}"/>
              </a:ext>
            </a:extLst>
          </p:cNvPr>
          <p:cNvSpPr/>
          <p:nvPr/>
        </p:nvSpPr>
        <p:spPr>
          <a:xfrm>
            <a:off x="1528249" y="3291982"/>
            <a:ext cx="276068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Limits to amount of available labour result in load-leveling = longer duration</a:t>
            </a:r>
            <a:endParaRPr lang="en-US" sz="900" noProof="1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C056ECD-2FD1-4D41-B133-51C7007AB794}"/>
              </a:ext>
            </a:extLst>
          </p:cNvPr>
          <p:cNvSpPr/>
          <p:nvPr/>
        </p:nvSpPr>
        <p:spPr>
          <a:xfrm>
            <a:off x="6289670" y="2045121"/>
            <a:ext cx="229278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Did not formally include risk and monte-carlo based schedule contingencies</a:t>
            </a:r>
            <a:endParaRPr lang="en-US" sz="900" noProof="1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1634AEC-4A99-4ED8-83D8-ACDFF0F0BC55}"/>
              </a:ext>
            </a:extLst>
          </p:cNvPr>
          <p:cNvCxnSpPr>
            <a:cxnSpLocks/>
          </p:cNvCxnSpPr>
          <p:nvPr/>
        </p:nvCxnSpPr>
        <p:spPr>
          <a:xfrm>
            <a:off x="6661390" y="2256781"/>
            <a:ext cx="2077164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A2CF26E-2605-41CF-8366-9994225E2DE1}"/>
              </a:ext>
            </a:extLst>
          </p:cNvPr>
          <p:cNvSpPr/>
          <p:nvPr/>
        </p:nvSpPr>
        <p:spPr>
          <a:xfrm>
            <a:off x="5613622" y="4657645"/>
            <a:ext cx="214003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High number of active tasks per owner was overwhelming</a:t>
            </a:r>
            <a:endParaRPr lang="en-US" sz="900" noProof="1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F6B0336-4955-4E9D-82D3-4DD2EDEF0C79}"/>
              </a:ext>
            </a:extLst>
          </p:cNvPr>
          <p:cNvSpPr/>
          <p:nvPr/>
        </p:nvSpPr>
        <p:spPr>
          <a:xfrm>
            <a:off x="5042543" y="5174018"/>
            <a:ext cx="214003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Tracking meetings not frequent enough to keep schedule up-to-date</a:t>
            </a:r>
            <a:endParaRPr lang="en-US" sz="900" noProof="1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13E900A-F19C-4230-ADFD-589C41B62776}"/>
              </a:ext>
            </a:extLst>
          </p:cNvPr>
          <p:cNvCxnSpPr>
            <a:cxnSpLocks/>
          </p:cNvCxnSpPr>
          <p:nvPr/>
        </p:nvCxnSpPr>
        <p:spPr>
          <a:xfrm flipV="1">
            <a:off x="5398781" y="5381167"/>
            <a:ext cx="2077164" cy="0"/>
          </a:xfrm>
          <a:prstGeom prst="line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A75E7-FE0E-401B-9BA7-9124724E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z="1100" smtClean="0"/>
              <a:pPr/>
              <a:t>7</a:t>
            </a:fld>
            <a:endParaRPr lang="en-US" sz="11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579E39-D847-48CB-BDF9-0254078C99A0}"/>
              </a:ext>
            </a:extLst>
          </p:cNvPr>
          <p:cNvSpPr/>
          <p:nvPr/>
        </p:nvSpPr>
        <p:spPr>
          <a:xfrm rot="2802107">
            <a:off x="-245471" y="2490825"/>
            <a:ext cx="2133601" cy="5632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07B2286D-2EAF-4733-8A04-1424C54427FB}"/>
              </a:ext>
            </a:extLst>
          </p:cNvPr>
          <p:cNvSpPr/>
          <p:nvPr/>
        </p:nvSpPr>
        <p:spPr>
          <a:xfrm>
            <a:off x="165481" y="5075118"/>
            <a:ext cx="966798" cy="877193"/>
          </a:xfrm>
          <a:prstGeom prst="borderCallout2">
            <a:avLst>
              <a:gd name="adj1" fmla="val -10711"/>
              <a:gd name="adj2" fmla="val 44096"/>
              <a:gd name="adj3" fmla="val -38451"/>
              <a:gd name="adj4" fmla="val 44772"/>
              <a:gd name="adj5" fmla="val -214740"/>
              <a:gd name="adj6" fmla="val 70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Major contributor.  See next slide.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62C6442-5566-4200-8785-2C1B6FA739CC}"/>
              </a:ext>
            </a:extLst>
          </p:cNvPr>
          <p:cNvGrpSpPr/>
          <p:nvPr/>
        </p:nvGrpSpPr>
        <p:grpSpPr>
          <a:xfrm>
            <a:off x="8188498" y="5762850"/>
            <a:ext cx="1622297" cy="551965"/>
            <a:chOff x="2561029" y="5103069"/>
            <a:chExt cx="1558782" cy="55196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16C59A7-C7ED-4FB8-B1E0-A805C43C3E6F}"/>
                </a:ext>
              </a:extLst>
            </p:cNvPr>
            <p:cNvGrpSpPr/>
            <p:nvPr/>
          </p:nvGrpSpPr>
          <p:grpSpPr>
            <a:xfrm>
              <a:off x="2561029" y="5103069"/>
              <a:ext cx="1558782" cy="551965"/>
              <a:chOff x="1643225" y="4770048"/>
              <a:chExt cx="1558782" cy="551965"/>
            </a:xfrm>
            <a:solidFill>
              <a:schemeClr val="accent3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92F7EDA-908F-4A1F-9779-BD6D936CDFF5}"/>
                  </a:ext>
                </a:extLst>
              </p:cNvPr>
              <p:cNvSpPr/>
              <p:nvPr/>
            </p:nvSpPr>
            <p:spPr>
              <a:xfrm>
                <a:off x="1643225" y="4774952"/>
                <a:ext cx="1251414" cy="526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100" noProof="1">
                    <a:solidFill>
                      <a:schemeClr val="tx2"/>
                    </a:solidFill>
                  </a:rPr>
                  <a:t>Communication</a:t>
                </a:r>
              </a:p>
            </p:txBody>
          </p:sp>
          <p:sp>
            <p:nvSpPr>
              <p:cNvPr id="108" name="Right Triangle 107">
                <a:extLst>
                  <a:ext uri="{FF2B5EF4-FFF2-40B4-BE49-F238E27FC236}">
                    <a16:creationId xmlns:a16="http://schemas.microsoft.com/office/drawing/2014/main" id="{83C109C6-79BE-47EB-80BB-52D98DED46BC}"/>
                  </a:ext>
                </a:extLst>
              </p:cNvPr>
              <p:cNvSpPr/>
              <p:nvPr/>
            </p:nvSpPr>
            <p:spPr>
              <a:xfrm flipV="1">
                <a:off x="2894641" y="4770048"/>
                <a:ext cx="307366" cy="551965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00" noProof="1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2D8979E-ACB2-4C89-9791-44BD5820C2D8}"/>
                </a:ext>
              </a:extLst>
            </p:cNvPr>
            <p:cNvSpPr/>
            <p:nvPr/>
          </p:nvSpPr>
          <p:spPr>
            <a:xfrm>
              <a:off x="2561030" y="5120763"/>
              <a:ext cx="99739" cy="5140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noProof="1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4BC7409-D988-4539-997F-D16CE2CF7389}"/>
              </a:ext>
            </a:extLst>
          </p:cNvPr>
          <p:cNvSpPr/>
          <p:nvPr/>
        </p:nvSpPr>
        <p:spPr>
          <a:xfrm>
            <a:off x="8422254" y="4983861"/>
            <a:ext cx="162398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contributing root causes identified</a:t>
            </a:r>
            <a:endParaRPr lang="en-US" sz="900" noProof="1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3A19CAF-3FFC-4285-AC59-1883DC5C7FB7}"/>
              </a:ext>
            </a:extLst>
          </p:cNvPr>
          <p:cNvCxnSpPr>
            <a:cxnSpLocks/>
            <a:stCxn id="111" idx="1"/>
          </p:cNvCxnSpPr>
          <p:nvPr/>
        </p:nvCxnSpPr>
        <p:spPr>
          <a:xfrm>
            <a:off x="8422254" y="5168527"/>
            <a:ext cx="1729048" cy="15389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1EB7D18-4CA3-4E43-8F38-CC4BC9DBDDDF}"/>
              </a:ext>
            </a:extLst>
          </p:cNvPr>
          <p:cNvCxnSpPr>
            <a:cxnSpLocks/>
          </p:cNvCxnSpPr>
          <p:nvPr/>
        </p:nvCxnSpPr>
        <p:spPr>
          <a:xfrm flipH="1">
            <a:off x="9495281" y="3842833"/>
            <a:ext cx="1421856" cy="24715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8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AB7037B-810E-42DC-BDF7-F2DC3B860917}"/>
              </a:ext>
            </a:extLst>
          </p:cNvPr>
          <p:cNvGrpSpPr/>
          <p:nvPr/>
        </p:nvGrpSpPr>
        <p:grpSpPr>
          <a:xfrm>
            <a:off x="712325" y="1768777"/>
            <a:ext cx="3908257" cy="2050473"/>
            <a:chOff x="612849" y="1553926"/>
            <a:chExt cx="3908257" cy="2050473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BA4BF-703E-4AAE-8103-37413B506D5C}"/>
                </a:ext>
              </a:extLst>
            </p:cNvPr>
            <p:cNvCxnSpPr/>
            <p:nvPr/>
          </p:nvCxnSpPr>
          <p:spPr>
            <a:xfrm flipH="1" flipV="1">
              <a:off x="2470633" y="1553926"/>
              <a:ext cx="2050473" cy="2050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7F561CF-5BB4-4BEF-AD48-A900D5AC9C4D}"/>
                </a:ext>
              </a:extLst>
            </p:cNvPr>
            <p:cNvCxnSpPr>
              <a:cxnSpLocks/>
            </p:cNvCxnSpPr>
            <p:nvPr/>
          </p:nvCxnSpPr>
          <p:spPr>
            <a:xfrm>
              <a:off x="612849" y="2471259"/>
              <a:ext cx="278358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EC0AB94-3FF7-45F4-A1B3-3D7702ECDCC1}"/>
                </a:ext>
              </a:extLst>
            </p:cNvPr>
            <p:cNvCxnSpPr>
              <a:cxnSpLocks/>
            </p:cNvCxnSpPr>
            <p:nvPr/>
          </p:nvCxnSpPr>
          <p:spPr>
            <a:xfrm>
              <a:off x="935259" y="3093627"/>
              <a:ext cx="307461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46B07E-3C4B-45AA-ABEE-03EC2820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" y="170536"/>
            <a:ext cx="10515600" cy="850327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 Diagram for Labour Cost Over Budget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C3C272-1916-42BB-BB5E-38C500D53111}"/>
              </a:ext>
            </a:extLst>
          </p:cNvPr>
          <p:cNvGrpSpPr/>
          <p:nvPr/>
        </p:nvGrpSpPr>
        <p:grpSpPr>
          <a:xfrm>
            <a:off x="4232444" y="1768777"/>
            <a:ext cx="3084077" cy="2050473"/>
            <a:chOff x="4108694" y="1553926"/>
            <a:chExt cx="3084077" cy="205047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2EAA065-8DAA-40D5-813E-5204CC8A36C7}"/>
                </a:ext>
              </a:extLst>
            </p:cNvPr>
            <p:cNvCxnSpPr/>
            <p:nvPr/>
          </p:nvCxnSpPr>
          <p:spPr>
            <a:xfrm flipH="1" flipV="1">
              <a:off x="5142298" y="1553926"/>
              <a:ext cx="2050473" cy="20504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DF29A0A-090B-4595-A78B-3D2E50297D78}"/>
                </a:ext>
              </a:extLst>
            </p:cNvPr>
            <p:cNvCxnSpPr>
              <a:cxnSpLocks/>
            </p:cNvCxnSpPr>
            <p:nvPr/>
          </p:nvCxnSpPr>
          <p:spPr>
            <a:xfrm>
              <a:off x="4108694" y="2599020"/>
              <a:ext cx="2077164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CBC1C40-B9E9-4785-824B-204EEBC86512}"/>
                </a:ext>
              </a:extLst>
            </p:cNvPr>
            <p:cNvCxnSpPr>
              <a:cxnSpLocks/>
            </p:cNvCxnSpPr>
            <p:nvPr/>
          </p:nvCxnSpPr>
          <p:spPr>
            <a:xfrm>
              <a:off x="4601829" y="3093627"/>
              <a:ext cx="2077164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FD520D-00C4-42C8-BB1F-1BDA97D35E8D}"/>
              </a:ext>
            </a:extLst>
          </p:cNvPr>
          <p:cNvGrpSpPr/>
          <p:nvPr/>
        </p:nvGrpSpPr>
        <p:grpSpPr>
          <a:xfrm>
            <a:off x="7197399" y="1768777"/>
            <a:ext cx="2790787" cy="2050473"/>
            <a:chOff x="7073649" y="1553926"/>
            <a:chExt cx="2790787" cy="205047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03E636-F8C8-45E7-94E5-B5EB02F85205}"/>
                </a:ext>
              </a:extLst>
            </p:cNvPr>
            <p:cNvCxnSpPr/>
            <p:nvPr/>
          </p:nvCxnSpPr>
          <p:spPr>
            <a:xfrm flipH="1" flipV="1">
              <a:off x="7813963" y="1553926"/>
              <a:ext cx="2050473" cy="205047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27C1031-AC70-499C-88DC-7C6019E4B4BE}"/>
                </a:ext>
              </a:extLst>
            </p:cNvPr>
            <p:cNvCxnSpPr>
              <a:cxnSpLocks/>
            </p:cNvCxnSpPr>
            <p:nvPr/>
          </p:nvCxnSpPr>
          <p:spPr>
            <a:xfrm>
              <a:off x="7073649" y="2903963"/>
              <a:ext cx="2077164" cy="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82E1E-38E4-40A2-9860-2321659EC0E6}"/>
              </a:ext>
            </a:extLst>
          </p:cNvPr>
          <p:cNvGrpSpPr/>
          <p:nvPr/>
        </p:nvGrpSpPr>
        <p:grpSpPr>
          <a:xfrm>
            <a:off x="375986" y="3819250"/>
            <a:ext cx="5093020" cy="2048256"/>
            <a:chOff x="762810" y="3604399"/>
            <a:chExt cx="5093020" cy="2048256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18D0C6B-F324-4A55-86D2-F3776A3F2CE2}"/>
                </a:ext>
              </a:extLst>
            </p:cNvPr>
            <p:cNvCxnSpPr/>
            <p:nvPr/>
          </p:nvCxnSpPr>
          <p:spPr>
            <a:xfrm flipH="1">
              <a:off x="3807574" y="3604399"/>
              <a:ext cx="2048256" cy="204825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5D4A8AD-2C0B-44EA-BAAC-F076D32FD193}"/>
                </a:ext>
              </a:extLst>
            </p:cNvPr>
            <p:cNvCxnSpPr>
              <a:cxnSpLocks/>
            </p:cNvCxnSpPr>
            <p:nvPr/>
          </p:nvCxnSpPr>
          <p:spPr>
            <a:xfrm>
              <a:off x="762810" y="4609777"/>
              <a:ext cx="4085501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BA176C7-6EA3-4676-AFEB-A10654EFEE16}"/>
                </a:ext>
              </a:extLst>
            </p:cNvPr>
            <p:cNvCxnSpPr>
              <a:cxnSpLocks/>
            </p:cNvCxnSpPr>
            <p:nvPr/>
          </p:nvCxnSpPr>
          <p:spPr>
            <a:xfrm>
              <a:off x="2222002" y="4116001"/>
              <a:ext cx="311944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EDD300-8AC1-41F4-83DA-AF7EDC31F719}"/>
              </a:ext>
            </a:extLst>
          </p:cNvPr>
          <p:cNvGrpSpPr/>
          <p:nvPr/>
        </p:nvGrpSpPr>
        <p:grpSpPr>
          <a:xfrm>
            <a:off x="4954622" y="3819250"/>
            <a:ext cx="3696623" cy="2048256"/>
            <a:chOff x="4830872" y="3604399"/>
            <a:chExt cx="3696623" cy="2048256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81F8274-0A0E-4386-8C5F-60759A08B191}"/>
                </a:ext>
              </a:extLst>
            </p:cNvPr>
            <p:cNvCxnSpPr/>
            <p:nvPr/>
          </p:nvCxnSpPr>
          <p:spPr>
            <a:xfrm flipH="1">
              <a:off x="6479239" y="3604399"/>
              <a:ext cx="2048256" cy="204825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044B6C6-4104-419C-B991-40A19F1E638E}"/>
                </a:ext>
              </a:extLst>
            </p:cNvPr>
            <p:cNvCxnSpPr>
              <a:cxnSpLocks/>
            </p:cNvCxnSpPr>
            <p:nvPr/>
          </p:nvCxnSpPr>
          <p:spPr>
            <a:xfrm>
              <a:off x="4830872" y="4609777"/>
              <a:ext cx="2686559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F109CE1-2996-4748-9940-1201484B3FBA}"/>
                </a:ext>
              </a:extLst>
            </p:cNvPr>
            <p:cNvCxnSpPr>
              <a:cxnSpLocks/>
            </p:cNvCxnSpPr>
            <p:nvPr/>
          </p:nvCxnSpPr>
          <p:spPr>
            <a:xfrm>
              <a:off x="5570088" y="4116001"/>
              <a:ext cx="2440478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19ECD35-80FC-450C-8049-EC31032772F1}"/>
              </a:ext>
            </a:extLst>
          </p:cNvPr>
          <p:cNvSpPr/>
          <p:nvPr/>
        </p:nvSpPr>
        <p:spPr>
          <a:xfrm>
            <a:off x="967067" y="3071700"/>
            <a:ext cx="2871299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wide knowledge of System Engineering practices</a:t>
            </a:r>
            <a:endParaRPr lang="en-US" sz="900" noProof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F497112-FFDF-4157-B38D-F4D7A4A1692E}"/>
              </a:ext>
            </a:extLst>
          </p:cNvPr>
          <p:cNvSpPr/>
          <p:nvPr/>
        </p:nvSpPr>
        <p:spPr>
          <a:xfrm>
            <a:off x="3869363" y="2602809"/>
            <a:ext cx="22447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benchmark available for similary-complex system</a:t>
            </a:r>
            <a:endParaRPr lang="en-US" sz="900" noProof="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61CD0F-D390-41A4-8F03-350589A0C357}"/>
              </a:ext>
            </a:extLst>
          </p:cNvPr>
          <p:cNvSpPr/>
          <p:nvPr/>
        </p:nvSpPr>
        <p:spPr>
          <a:xfrm>
            <a:off x="4534014" y="3112084"/>
            <a:ext cx="191442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Conflict between early interface stabilization and performance</a:t>
            </a:r>
            <a:endParaRPr lang="en-US" sz="900" noProof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FC405C-8623-429B-9853-CBACC8E45A97}"/>
              </a:ext>
            </a:extLst>
          </p:cNvPr>
          <p:cNvSpPr/>
          <p:nvPr/>
        </p:nvSpPr>
        <p:spPr>
          <a:xfrm>
            <a:off x="6802743" y="2919300"/>
            <a:ext cx="214239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WBS skeleton not optimized to reflect nature and number of iterations</a:t>
            </a:r>
            <a:endParaRPr lang="en-US" sz="900" noProof="1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0C428D7-9A25-4EB3-82B9-0D0031F4CE31}"/>
              </a:ext>
            </a:extLst>
          </p:cNvPr>
          <p:cNvSpPr/>
          <p:nvPr/>
        </p:nvSpPr>
        <p:spPr>
          <a:xfrm>
            <a:off x="1568085" y="2745615"/>
            <a:ext cx="10247929" cy="2142836"/>
          </a:xfrm>
          <a:prstGeom prst="rightArrow">
            <a:avLst>
              <a:gd name="adj1" fmla="val 1724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noProof="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DEDA65-2707-4164-851C-A98CA0C78BA2}"/>
              </a:ext>
            </a:extLst>
          </p:cNvPr>
          <p:cNvSpPr/>
          <p:nvPr/>
        </p:nvSpPr>
        <p:spPr>
          <a:xfrm>
            <a:off x="1524130" y="4143181"/>
            <a:ext cx="334357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Engineers and Designers are in multiple groups (decentralized, harder to enforce standards)</a:t>
            </a:r>
            <a:endParaRPr lang="en-US" sz="900" noProof="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130A91-2808-4173-B010-AE834BDC14B7}"/>
              </a:ext>
            </a:extLst>
          </p:cNvPr>
          <p:cNvSpPr/>
          <p:nvPr/>
        </p:nvSpPr>
        <p:spPr>
          <a:xfrm>
            <a:off x="5223427" y="4129966"/>
            <a:ext cx="280276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Only 1 timesheet code for entire project = unable to link lower-level WBS estimates to actuals</a:t>
            </a:r>
            <a:endParaRPr lang="en-US" sz="900" noProof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F85D1-CD56-4638-B5C2-BA88156204A5}"/>
              </a:ext>
            </a:extLst>
          </p:cNvPr>
          <p:cNvSpPr/>
          <p:nvPr/>
        </p:nvSpPr>
        <p:spPr>
          <a:xfrm>
            <a:off x="255981" y="4623039"/>
            <a:ext cx="420550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Work request process does not always enforce labor quote and does not close loop to result in change to budget and schedule + no updates on overages</a:t>
            </a:r>
            <a:endParaRPr lang="en-US" sz="900" noProof="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93C7A0-C56D-4FCF-9EC7-ED9DC9BED911}"/>
              </a:ext>
            </a:extLst>
          </p:cNvPr>
          <p:cNvSpPr/>
          <p:nvPr/>
        </p:nvSpPr>
        <p:spPr>
          <a:xfrm>
            <a:off x="4781799" y="4614619"/>
            <a:ext cx="2767746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Dedicated resources – same issue as timesheets</a:t>
            </a:r>
            <a:endParaRPr lang="en-US" sz="900" noProof="1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F86CDED-0393-4C36-87B5-D02EF5C9A821}"/>
              </a:ext>
            </a:extLst>
          </p:cNvPr>
          <p:cNvGrpSpPr/>
          <p:nvPr/>
        </p:nvGrpSpPr>
        <p:grpSpPr>
          <a:xfrm>
            <a:off x="888136" y="1773246"/>
            <a:ext cx="2249253" cy="551966"/>
            <a:chOff x="770020" y="1551708"/>
            <a:chExt cx="2249253" cy="55196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4644F7F-CFF3-41A7-8CCE-8D55C6EC45AA}"/>
                </a:ext>
              </a:extLst>
            </p:cNvPr>
            <p:cNvGrpSpPr/>
            <p:nvPr/>
          </p:nvGrpSpPr>
          <p:grpSpPr>
            <a:xfrm>
              <a:off x="942109" y="1551709"/>
              <a:ext cx="2077164" cy="551965"/>
              <a:chOff x="480291" y="1551709"/>
              <a:chExt cx="2077164" cy="551965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44A306F-3D96-4998-B45D-548E79030B6A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noProof="1"/>
                  <a:t>Lack of Knowledge and Training</a:t>
                </a:r>
              </a:p>
            </p:txBody>
          </p:sp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8B967F1E-BC97-47E7-B769-4D74AD9D3326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3173D9-1339-461D-A31B-66D29D2423F0}"/>
                </a:ext>
              </a:extLst>
            </p:cNvPr>
            <p:cNvSpPr/>
            <p:nvPr/>
          </p:nvSpPr>
          <p:spPr>
            <a:xfrm>
              <a:off x="770020" y="1551708"/>
              <a:ext cx="170873" cy="5519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E4014F-3D6B-441B-8C3B-DE0B1C4DDABA}"/>
              </a:ext>
            </a:extLst>
          </p:cNvPr>
          <p:cNvGrpSpPr/>
          <p:nvPr/>
        </p:nvGrpSpPr>
        <p:grpSpPr>
          <a:xfrm>
            <a:off x="3595189" y="1780524"/>
            <a:ext cx="2249253" cy="551967"/>
            <a:chOff x="3442902" y="1551707"/>
            <a:chExt cx="2249253" cy="55196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F2EC593-3CB4-44D8-8F51-4A9691805DB8}"/>
                </a:ext>
              </a:extLst>
            </p:cNvPr>
            <p:cNvGrpSpPr/>
            <p:nvPr/>
          </p:nvGrpSpPr>
          <p:grpSpPr>
            <a:xfrm>
              <a:off x="3614991" y="1551709"/>
              <a:ext cx="2077164" cy="551965"/>
              <a:chOff x="480291" y="1551709"/>
              <a:chExt cx="2077164" cy="551965"/>
            </a:xfrm>
            <a:solidFill>
              <a:schemeClr val="accent2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10FEE9F-C2E3-4D62-B139-EA385B3BC0A9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noProof="1"/>
                  <a:t>System Complexity</a:t>
                </a:r>
              </a:p>
            </p:txBody>
          </p:sp>
          <p:sp>
            <p:nvSpPr>
              <p:cNvPr id="98" name="Right Triangle 97">
                <a:extLst>
                  <a:ext uri="{FF2B5EF4-FFF2-40B4-BE49-F238E27FC236}">
                    <a16:creationId xmlns:a16="http://schemas.microsoft.com/office/drawing/2014/main" id="{A48C3320-4312-4C27-8672-6C5D71BC6B39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A446595-6F50-44D0-A5F7-7A14EE6C1A75}"/>
                </a:ext>
              </a:extLst>
            </p:cNvPr>
            <p:cNvSpPr/>
            <p:nvPr/>
          </p:nvSpPr>
          <p:spPr>
            <a:xfrm>
              <a:off x="3442902" y="1551707"/>
              <a:ext cx="170873" cy="5519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5E5E758-A6FB-4971-BE10-B196F2C67092}"/>
              </a:ext>
            </a:extLst>
          </p:cNvPr>
          <p:cNvGrpSpPr/>
          <p:nvPr/>
        </p:nvGrpSpPr>
        <p:grpSpPr>
          <a:xfrm>
            <a:off x="5693838" y="1215452"/>
            <a:ext cx="2243875" cy="551965"/>
            <a:chOff x="6121160" y="1551709"/>
            <a:chExt cx="2243875" cy="5519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C53A6DA-99CD-4983-A8EA-CCFF9FD8741F}"/>
                </a:ext>
              </a:extLst>
            </p:cNvPr>
            <p:cNvGrpSpPr/>
            <p:nvPr/>
          </p:nvGrpSpPr>
          <p:grpSpPr>
            <a:xfrm>
              <a:off x="6287871" y="1551709"/>
              <a:ext cx="2077164" cy="551965"/>
              <a:chOff x="480291" y="1551709"/>
              <a:chExt cx="2077164" cy="551965"/>
            </a:xfrm>
            <a:solidFill>
              <a:schemeClr val="accent6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A804D4F-6D36-443B-B89C-94AD2336E9BE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noProof="1">
                    <a:solidFill>
                      <a:schemeClr val="accent6">
                        <a:lumMod val="50000"/>
                      </a:schemeClr>
                    </a:solidFill>
                    <a:hlinkClick r:id="rId2" action="ppaction://hlinksldjump"/>
                  </a:rPr>
                  <a:t>Estimating Processes</a:t>
                </a:r>
                <a:endParaRPr lang="en-US" sz="1400" noProof="1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620CA5F7-B112-4756-8CF0-687246BA62D8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01D74A1-B1A8-470F-8C91-9E9AF813D7FA}"/>
                </a:ext>
              </a:extLst>
            </p:cNvPr>
            <p:cNvSpPr/>
            <p:nvPr/>
          </p:nvSpPr>
          <p:spPr>
            <a:xfrm>
              <a:off x="6121160" y="1551709"/>
              <a:ext cx="170873" cy="5519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936687-8EED-4A33-B736-8107AE3316B9}"/>
              </a:ext>
            </a:extLst>
          </p:cNvPr>
          <p:cNvGrpSpPr/>
          <p:nvPr/>
        </p:nvGrpSpPr>
        <p:grpSpPr>
          <a:xfrm>
            <a:off x="1182742" y="5871754"/>
            <a:ext cx="2248037" cy="551966"/>
            <a:chOff x="2113047" y="5103070"/>
            <a:chExt cx="2248037" cy="551966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D10DEB2-1C42-467A-AA2D-F966FFD092DF}"/>
                </a:ext>
              </a:extLst>
            </p:cNvPr>
            <p:cNvGrpSpPr/>
            <p:nvPr/>
          </p:nvGrpSpPr>
          <p:grpSpPr>
            <a:xfrm>
              <a:off x="2283920" y="5103070"/>
              <a:ext cx="2077164" cy="551966"/>
              <a:chOff x="1366116" y="4770049"/>
              <a:chExt cx="2077164" cy="551966"/>
            </a:xfrm>
            <a:solidFill>
              <a:schemeClr val="accent3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60A0B4D-8192-41A7-82FD-86F85396FD3D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noProof="1">
                    <a:solidFill>
                      <a:schemeClr val="tx2"/>
                    </a:solidFill>
                  </a:rPr>
                  <a:t>Other TRIUMF Process/Org issues</a:t>
                </a:r>
              </a:p>
            </p:txBody>
          </p:sp>
          <p:sp>
            <p:nvSpPr>
              <p:cNvPr id="90" name="Right Triangle 89">
                <a:extLst>
                  <a:ext uri="{FF2B5EF4-FFF2-40B4-BE49-F238E27FC236}">
                    <a16:creationId xmlns:a16="http://schemas.microsoft.com/office/drawing/2014/main" id="{7E5A34AA-85BB-4CC5-8C72-8668FAFE51EB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noProof="1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B30C3A8-04EB-4A59-A2A7-6C0562D8DE13}"/>
                </a:ext>
              </a:extLst>
            </p:cNvPr>
            <p:cNvSpPr/>
            <p:nvPr/>
          </p:nvSpPr>
          <p:spPr>
            <a:xfrm>
              <a:off x="2113047" y="5103070"/>
              <a:ext cx="170873" cy="5519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noProof="1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3C6C8A-35D4-4EC3-9353-D5B41F656B89}"/>
              </a:ext>
            </a:extLst>
          </p:cNvPr>
          <p:cNvGrpSpPr/>
          <p:nvPr/>
        </p:nvGrpSpPr>
        <p:grpSpPr>
          <a:xfrm>
            <a:off x="4376774" y="5871753"/>
            <a:ext cx="2248037" cy="551966"/>
            <a:chOff x="4785048" y="5105451"/>
            <a:chExt cx="2248037" cy="5519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AE3AD86-802A-4C26-B490-B2D786CD1107}"/>
                </a:ext>
              </a:extLst>
            </p:cNvPr>
            <p:cNvGrpSpPr/>
            <p:nvPr/>
          </p:nvGrpSpPr>
          <p:grpSpPr>
            <a:xfrm>
              <a:off x="4955921" y="5105451"/>
              <a:ext cx="2077164" cy="551966"/>
              <a:chOff x="1366116" y="4770049"/>
              <a:chExt cx="2077164" cy="551966"/>
            </a:xfrm>
            <a:solidFill>
              <a:schemeClr val="accent5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7B5C23F-A1A8-41B2-81B7-721B61874B1E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noProof="1">
                    <a:hlinkClick r:id="rId3" action="ppaction://hlinksldjump"/>
                  </a:rPr>
                  <a:t>TRIUMF labour tracking processes</a:t>
                </a:r>
                <a:endParaRPr lang="en-US" sz="1200" noProof="1"/>
              </a:p>
            </p:txBody>
          </p:sp>
          <p:sp>
            <p:nvSpPr>
              <p:cNvPr id="86" name="Right Triangle 85">
                <a:extLst>
                  <a:ext uri="{FF2B5EF4-FFF2-40B4-BE49-F238E27FC236}">
                    <a16:creationId xmlns:a16="http://schemas.microsoft.com/office/drawing/2014/main" id="{7CF303BD-63A9-4A5D-AA32-7D44A10F49CE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noProof="1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3801728-FC4A-4028-84C6-CF6934D82E06}"/>
                </a:ext>
              </a:extLst>
            </p:cNvPr>
            <p:cNvSpPr/>
            <p:nvPr/>
          </p:nvSpPr>
          <p:spPr>
            <a:xfrm>
              <a:off x="4785048" y="5105451"/>
              <a:ext cx="170873" cy="55196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noProof="1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1B5B4DE3-C297-45EE-833C-A929485D7B3E}"/>
              </a:ext>
            </a:extLst>
          </p:cNvPr>
          <p:cNvSpPr txBox="1"/>
          <p:nvPr/>
        </p:nvSpPr>
        <p:spPr>
          <a:xfrm>
            <a:off x="10770235" y="3406402"/>
            <a:ext cx="9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Labour cost over budget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4ADD4E9-A6C7-4B34-8BDD-25AD6E3EB937}"/>
              </a:ext>
            </a:extLst>
          </p:cNvPr>
          <p:cNvSpPr/>
          <p:nvPr/>
        </p:nvSpPr>
        <p:spPr>
          <a:xfrm>
            <a:off x="6337511" y="2519196"/>
            <a:ext cx="249940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Relied on too few sources for initial estimates</a:t>
            </a:r>
            <a:endParaRPr lang="en-US" sz="900" noProof="1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39AD813-E37B-4A65-9BE3-1129836E24A0}"/>
              </a:ext>
            </a:extLst>
          </p:cNvPr>
          <p:cNvCxnSpPr>
            <a:cxnSpLocks/>
          </p:cNvCxnSpPr>
          <p:nvPr/>
        </p:nvCxnSpPr>
        <p:spPr>
          <a:xfrm>
            <a:off x="6867968" y="2764615"/>
            <a:ext cx="2077164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2662C09-96FB-4BD6-B781-39E2B057ACEE}"/>
              </a:ext>
            </a:extLst>
          </p:cNvPr>
          <p:cNvSpPr/>
          <p:nvPr/>
        </p:nvSpPr>
        <p:spPr>
          <a:xfrm>
            <a:off x="821266" y="5156308"/>
            <a:ext cx="304042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For complex system, Stage 2 is lengthy, difficult, and unpredictable, which is not acknowledged in TSOP-15. </a:t>
            </a:r>
            <a:endParaRPr lang="en-US" sz="900" noProof="1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6D1828D-9109-4E99-BCE1-4D1230517C82}"/>
              </a:ext>
            </a:extLst>
          </p:cNvPr>
          <p:cNvCxnSpPr>
            <a:cxnSpLocks/>
          </p:cNvCxnSpPr>
          <p:nvPr/>
        </p:nvCxnSpPr>
        <p:spPr>
          <a:xfrm>
            <a:off x="1034735" y="5343434"/>
            <a:ext cx="2936155" cy="0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B1749B6-DE9B-4370-98C7-FF4FA4DB2A98}"/>
              </a:ext>
            </a:extLst>
          </p:cNvPr>
          <p:cNvSpPr/>
          <p:nvPr/>
        </p:nvSpPr>
        <p:spPr>
          <a:xfrm>
            <a:off x="6181647" y="2078133"/>
            <a:ext cx="214147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Contingency “carve-out” only took place AFTER CFI proposal</a:t>
            </a:r>
            <a:endParaRPr lang="en-US" sz="900" noProof="1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81DA97A-1F6C-45BE-AF02-38DE58DF28B5}"/>
              </a:ext>
            </a:extLst>
          </p:cNvPr>
          <p:cNvCxnSpPr>
            <a:cxnSpLocks/>
          </p:cNvCxnSpPr>
          <p:nvPr/>
        </p:nvCxnSpPr>
        <p:spPr>
          <a:xfrm>
            <a:off x="6368529" y="2280650"/>
            <a:ext cx="2077164" cy="0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EBD3825-C746-4360-8DCB-9B06A82842EF}"/>
              </a:ext>
            </a:extLst>
          </p:cNvPr>
          <p:cNvSpPr/>
          <p:nvPr/>
        </p:nvSpPr>
        <p:spPr>
          <a:xfrm>
            <a:off x="637166" y="2478796"/>
            <a:ext cx="278358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Junior personnel assigned to complex jobs with inadequate support and guidance</a:t>
            </a:r>
            <a:endParaRPr lang="en-US" sz="900" noProof="1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A5E38D9-4BDD-4CA9-B57F-8A17966E82D9}"/>
              </a:ext>
            </a:extLst>
          </p:cNvPr>
          <p:cNvCxnSpPr>
            <a:cxnSpLocks/>
          </p:cNvCxnSpPr>
          <p:nvPr/>
        </p:nvCxnSpPr>
        <p:spPr>
          <a:xfrm>
            <a:off x="1353615" y="3664078"/>
            <a:ext cx="314585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06B779-E164-4AA6-AE89-D2B50D73D3C5}"/>
              </a:ext>
            </a:extLst>
          </p:cNvPr>
          <p:cNvSpPr/>
          <p:nvPr/>
        </p:nvSpPr>
        <p:spPr>
          <a:xfrm>
            <a:off x="1281477" y="3427504"/>
            <a:ext cx="2832827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No consistent skills level rating system (e.g. E1, E2)</a:t>
            </a:r>
            <a:endParaRPr lang="en-US" sz="9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4DDC2-D779-4742-8481-3FFD1220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z="1100" smtClean="0"/>
              <a:pPr/>
              <a:t>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012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33E4-09D9-4201-9A8E-1EB162D1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04"/>
            <a:ext cx="10515600" cy="66468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Processes for Labour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959-6624-4EA6-8ED0-4424B44C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778"/>
            <a:ext cx="10515600" cy="5530360"/>
          </a:xfrm>
        </p:spPr>
        <p:txBody>
          <a:bodyPr>
            <a:normAutofit/>
          </a:bodyPr>
          <a:lstStyle/>
          <a:p>
            <a:r>
              <a:rPr lang="en-US" dirty="0"/>
              <a:t>Contingency “carve-out” only took place AFTER CFI proposal</a:t>
            </a:r>
          </a:p>
          <a:p>
            <a:pPr lvl="1"/>
            <a:r>
              <a:rPr lang="en-US" sz="2000" dirty="0"/>
              <a:t>Applies to expenses and labour</a:t>
            </a:r>
          </a:p>
          <a:p>
            <a:pPr lvl="1"/>
            <a:r>
              <a:rPr lang="en-US" sz="2000" dirty="0"/>
              <a:t>CFI apparently does not allow explicit project contingencies, despite this being best practice</a:t>
            </a:r>
          </a:p>
          <a:p>
            <a:pPr lvl="1"/>
            <a:r>
              <a:rPr lang="en-US" sz="2000" dirty="0"/>
              <a:t>After proposal, Monte Carlo analysis of budget resulted in &gt;2M recommended contingency; we eventually had to remove scope to create contingency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Recommendation: Perform Monte Carlo analysis, or using recommended contingencies from Accounting Module (WBS) template </a:t>
            </a:r>
            <a:r>
              <a:rPr lang="en-US" sz="2000" u="sng" dirty="0">
                <a:solidFill>
                  <a:schemeClr val="accent1"/>
                </a:solidFill>
              </a:rPr>
              <a:t>prior</a:t>
            </a:r>
            <a:r>
              <a:rPr lang="en-US" sz="2000" dirty="0">
                <a:solidFill>
                  <a:schemeClr val="accent1"/>
                </a:solidFill>
              </a:rPr>
              <a:t> to CFI proposal submission</a:t>
            </a:r>
          </a:p>
          <a:p>
            <a:r>
              <a:rPr 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UCN group relied on too few sources for initial estimates</a:t>
            </a:r>
          </a:p>
          <a:p>
            <a:pPr lvl="1"/>
            <a:r>
              <a:rPr lang="en-US" sz="2000" noProof="1">
                <a:solidFill>
                  <a:schemeClr val="accent1"/>
                </a:solidFill>
              </a:rPr>
              <a:t>4 possible sources are: Project Engineer, Line Managers, Assignees, Subject Matter Experts.  Most accurate estimates come from consulting all 4.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69A2E-F256-4B5E-8886-4DF144DD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163C2-4281-426E-8EB4-03BAA4109E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87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9992A210C34846B9C0CC73BC529725" ma:contentTypeVersion="13" ma:contentTypeDescription="Create a new document." ma:contentTypeScope="" ma:versionID="433ff8efda97f7a233d5db19ddc7b3d7">
  <xsd:schema xmlns:xsd="http://www.w3.org/2001/XMLSchema" xmlns:xs="http://www.w3.org/2001/XMLSchema" xmlns:p="http://schemas.microsoft.com/office/2006/metadata/properties" xmlns:ns3="bf5e56f1-c14b-4239-ab26-920d76a94f40" xmlns:ns4="a591fa64-14c1-4a27-85a5-30bc65f74e05" targetNamespace="http://schemas.microsoft.com/office/2006/metadata/properties" ma:root="true" ma:fieldsID="65168aab0b1be8408e3fa2d5b172277f" ns3:_="" ns4:_="">
    <xsd:import namespace="bf5e56f1-c14b-4239-ab26-920d76a94f40"/>
    <xsd:import namespace="a591fa64-14c1-4a27-85a5-30bc65f74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e56f1-c14b-4239-ab26-920d76a94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fa64-14c1-4a27-85a5-30bc65f74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8E523A-1BC8-4B8B-9019-52C19A407B4F}">
  <ds:schemaRefs>
    <ds:schemaRef ds:uri="a591fa64-14c1-4a27-85a5-30bc65f74e05"/>
    <ds:schemaRef ds:uri="bf5e56f1-c14b-4239-ab26-920d76a94f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2F5435-D3D4-478A-9092-5BEAB31563F6}">
  <ds:schemaRefs>
    <ds:schemaRef ds:uri="a591fa64-14c1-4a27-85a5-30bc65f74e05"/>
    <ds:schemaRef ds:uri="bf5e56f1-c14b-4239-ab26-920d76a94f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A59A63-3626-493F-A987-579FB449DD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5963</TotalTime>
  <Words>1533</Words>
  <Application>Microsoft Office PowerPoint</Application>
  <PresentationFormat>Widescreen</PresentationFormat>
  <Paragraphs>186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Custom Design</vt:lpstr>
      <vt:lpstr>Lessons Learned from Project Management POV Estimating Novel Technology Projects  July 25, 2024</vt:lpstr>
      <vt:lpstr>Contents</vt:lpstr>
      <vt:lpstr>Which Lesson(s) Will We Discuss Today (Topic)? </vt:lpstr>
      <vt:lpstr>PowerPoint Presentation</vt:lpstr>
      <vt:lpstr>“Classic” Planning Sequence</vt:lpstr>
      <vt:lpstr>Problem Statement for Root Cause Analysis</vt:lpstr>
      <vt:lpstr>Root Cause Diagram for Concept Design Stage 2 Longer Than Expected</vt:lpstr>
      <vt:lpstr>Root Cause Diagram for Labour Cost Over Budget</vt:lpstr>
      <vt:lpstr>Estimating Processes for Labour Effort</vt:lpstr>
      <vt:lpstr>Estimating Processes for Duration</vt:lpstr>
      <vt:lpstr>WBS Skeleton for Estimating Complex System Stage 1-2</vt:lpstr>
      <vt:lpstr>A Possible Skeleton – “Rolling Wave” Iterations</vt:lpstr>
      <vt:lpstr>Notes on Rolling Wave Proposal</vt:lpstr>
      <vt:lpstr>Summary of Recommended Actions</vt:lpstr>
      <vt:lpstr>References and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Gibson</dc:creator>
  <cp:lastModifiedBy>Chris Gibson</cp:lastModifiedBy>
  <cp:revision>3</cp:revision>
  <cp:lastPrinted>2018-10-24T20:52:59Z</cp:lastPrinted>
  <dcterms:created xsi:type="dcterms:W3CDTF">2018-03-06T16:46:59Z</dcterms:created>
  <dcterms:modified xsi:type="dcterms:W3CDTF">2024-07-25T20:46:33Z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0x010100019992A210C34846B9C0CC73BC529725</vt:lpwstr>
  </property>
</Properties>
</file>