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367" r:id="rId5"/>
    <p:sldId id="357" r:id="rId6"/>
    <p:sldId id="370" r:id="rId7"/>
    <p:sldId id="356" r:id="rId8"/>
    <p:sldId id="358" r:id="rId9"/>
    <p:sldId id="359" r:id="rId10"/>
    <p:sldId id="360" r:id="rId11"/>
    <p:sldId id="361" r:id="rId12"/>
    <p:sldId id="362" r:id="rId13"/>
    <p:sldId id="364" r:id="rId14"/>
    <p:sldId id="365" r:id="rId15"/>
    <p:sldId id="363" r:id="rId16"/>
    <p:sldId id="371" r:id="rId17"/>
    <p:sldId id="366" r:id="rId18"/>
    <p:sldId id="368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17182-38CA-E6A1-3E10-B55DC9230778}" v="289" dt="2021-09-10T15:52:19.987"/>
    <p1510:client id="{1F07CBA8-280E-E1F2-7FA2-565AFD121C98}" v="334" dt="2021-09-10T16:14:24.221"/>
    <p1510:client id="{272C766D-93EB-E009-1C48-D6A6936194B0}" v="112" dt="2021-09-09T21:27:25.230"/>
    <p1510:client id="{2F471654-8769-83F3-B5C8-54525BA486E6}" v="76" dt="2021-09-09T23:07:02.370"/>
    <p1510:client id="{33AA3B81-C92C-1B08-7542-965CC54DA30F}" v="128" dt="2021-09-09T18:18:56.185"/>
    <p1510:client id="{3ECCB495-051A-E3E1-D6B3-3582794185DD}" v="96" dt="2021-09-10T15:58:33.199"/>
    <p1510:client id="{6B978D6E-5221-4B43-896F-9EEE120DA6A0}" v="4" dt="2021-09-10T16:07:53.360"/>
    <p1510:client id="{793F186E-5800-CD8A-2FCA-FA9E63CD7B8B}" v="567" dt="2021-09-09T18:56:00.708"/>
    <p1510:client id="{7C533871-8111-6AF2-AFC1-ADB2632BEAB4}" v="510" dt="2021-09-10T14:04:45.065"/>
    <p1510:client id="{8775DDEC-AE71-DC54-B3FF-2CA9A0E7197D}" v="277" dt="2021-09-09T22:40:24.809"/>
    <p1510:client id="{94471E12-9B33-10EF-DF82-D77DFF526D11}" v="377" dt="2021-09-10T16:18:41.849"/>
    <p1510:client id="{A3466C35-E731-69C6-F623-BEA4CD918878}" v="210" dt="2021-09-09T20:17:16.323"/>
    <p1510:client id="{A9D77D72-179F-DB95-CBE3-E5EE857E1A07}" v="22" dt="2021-09-09T23:01:25.730"/>
    <p1510:client id="{CAB250C5-2891-9154-D084-14C84BEDED24}" v="403" dt="2021-09-11T00:40:28.283"/>
    <p1510:client id="{DF389FEA-BC55-2730-EC5E-8430A06995D8}" v="578" dt="2021-09-10T16:27:53.760"/>
    <p1510:client id="{ED75DB8F-D3F8-3CE3-E567-99DD6BDFFC0A}" v="92" dt="2021-09-10T16:15:29.051"/>
    <p1510:client id="{F5FFCBE7-2CC0-3328-CE9A-BA9B23DE80E4}" v="39" dt="2021-09-10T15:40:07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 Marshall" userId="S::cammarsh@triumf.ca::c7ef455f-0be7-4e28-b48f-3952dcb310f1" providerId="AD" clId="Web-{27D978A5-A867-B6DA-767A-FD4099D8117E}"/>
    <pc:docChg chg="modSld">
      <pc:chgData name="Cam Marshall" userId="S::cammarsh@triumf.ca::c7ef455f-0be7-4e28-b48f-3952dcb310f1" providerId="AD" clId="Web-{27D978A5-A867-B6DA-767A-FD4099D8117E}" dt="2021-08-13T15:08:49.145" v="470" actId="20577"/>
      <pc:docMkLst>
        <pc:docMk/>
      </pc:docMkLst>
      <pc:sldChg chg="addSp delSp modSp">
        <pc:chgData name="Cam Marshall" userId="S::cammarsh@triumf.ca::c7ef455f-0be7-4e28-b48f-3952dcb310f1" providerId="AD" clId="Web-{27D978A5-A867-B6DA-767A-FD4099D8117E}" dt="2021-08-13T15:08:49.145" v="470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27D978A5-A867-B6DA-767A-FD4099D8117E}" dt="2021-08-13T15:08:49.145" v="470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27D978A5-A867-B6DA-767A-FD4099D8117E}" dt="2021-08-13T15:06:22.988" v="411"/>
          <ac:picMkLst>
            <pc:docMk/>
            <pc:sldMk cId="4242480949" sldId="344"/>
            <ac:picMk id="2" creationId="{39B29E45-F0FB-41AF-B06F-C2EB3CB2E76E}"/>
          </ac:picMkLst>
        </pc:picChg>
        <pc:picChg chg="add mod">
          <ac:chgData name="Cam Marshall" userId="S::cammarsh@triumf.ca::c7ef455f-0be7-4e28-b48f-3952dcb310f1" providerId="AD" clId="Web-{27D978A5-A867-B6DA-767A-FD4099D8117E}" dt="2021-08-13T15:06:52.644" v="414" actId="14100"/>
          <ac:picMkLst>
            <pc:docMk/>
            <pc:sldMk cId="4242480949" sldId="344"/>
            <ac:picMk id="4" creationId="{8B975F62-61EE-4F7A-9F17-50C50E84799C}"/>
          </ac:picMkLst>
        </pc:picChg>
      </pc:sldChg>
    </pc:docChg>
  </pc:docChgLst>
  <pc:docChgLst>
    <pc:chgData name="Norman Muller" userId="1a1c2bcc-a2d6-46e1-9a29-7a4cf5c92d7d" providerId="ADAL" clId="{E86C9EEB-2387-475B-BB4D-89538C1072A8}"/>
    <pc:docChg chg="custSel addSld delSld modSld">
      <pc:chgData name="Norman Muller" userId="1a1c2bcc-a2d6-46e1-9a29-7a4cf5c92d7d" providerId="ADAL" clId="{E86C9EEB-2387-475B-BB4D-89538C1072A8}" dt="2021-09-01T18:22:10.056" v="797" actId="20577"/>
      <pc:docMkLst>
        <pc:docMk/>
      </pc:docMkLst>
      <pc:sldChg chg="new del">
        <pc:chgData name="Norman Muller" userId="1a1c2bcc-a2d6-46e1-9a29-7a4cf5c92d7d" providerId="ADAL" clId="{E86C9EEB-2387-475B-BB4D-89538C1072A8}" dt="2021-09-01T16:23:49.187" v="1" actId="2696"/>
        <pc:sldMkLst>
          <pc:docMk/>
          <pc:sldMk cId="1725274579" sldId="368"/>
        </pc:sldMkLst>
      </pc:sldChg>
      <pc:sldChg chg="addSp delSp modSp add mod">
        <pc:chgData name="Norman Muller" userId="1a1c2bcc-a2d6-46e1-9a29-7a4cf5c92d7d" providerId="ADAL" clId="{E86C9EEB-2387-475B-BB4D-89538C1072A8}" dt="2021-09-01T18:22:10.056" v="797" actId="20577"/>
        <pc:sldMkLst>
          <pc:docMk/>
          <pc:sldMk cId="3772982718" sldId="368"/>
        </pc:sldMkLst>
        <pc:spChg chg="mod">
          <ac:chgData name="Norman Muller" userId="1a1c2bcc-a2d6-46e1-9a29-7a4cf5c92d7d" providerId="ADAL" clId="{E86C9EEB-2387-475B-BB4D-89538C1072A8}" dt="2021-09-01T16:33:11.030" v="714" actId="20577"/>
          <ac:spMkLst>
            <pc:docMk/>
            <pc:sldMk cId="3772982718" sldId="368"/>
            <ac:spMk id="5" creationId="{CE06DB2C-7DF2-4390-BC98-FE4F722910E8}"/>
          </ac:spMkLst>
        </pc:spChg>
        <pc:spChg chg="add mod">
          <ac:chgData name="Norman Muller" userId="1a1c2bcc-a2d6-46e1-9a29-7a4cf5c92d7d" providerId="ADAL" clId="{E86C9EEB-2387-475B-BB4D-89538C1072A8}" dt="2021-09-01T17:04:59.795" v="782" actId="1076"/>
          <ac:spMkLst>
            <pc:docMk/>
            <pc:sldMk cId="3772982718" sldId="368"/>
            <ac:spMk id="10" creationId="{C8AE556A-FC54-46DC-882B-642BADF0FFCD}"/>
          </ac:spMkLst>
        </pc:spChg>
        <pc:spChg chg="add mod">
          <ac:chgData name="Norman Muller" userId="1a1c2bcc-a2d6-46e1-9a29-7a4cf5c92d7d" providerId="ADAL" clId="{E86C9EEB-2387-475B-BB4D-89538C1072A8}" dt="2021-09-01T17:05:04.483" v="783" actId="1076"/>
          <ac:spMkLst>
            <pc:docMk/>
            <pc:sldMk cId="3772982718" sldId="368"/>
            <ac:spMk id="12" creationId="{87A95C68-EA0B-426F-BCFD-53F778CE0FD4}"/>
          </ac:spMkLst>
        </pc:spChg>
        <pc:spChg chg="add mod">
          <ac:chgData name="Norman Muller" userId="1a1c2bcc-a2d6-46e1-9a29-7a4cf5c92d7d" providerId="ADAL" clId="{E86C9EEB-2387-475B-BB4D-89538C1072A8}" dt="2021-09-01T17:04:55.444" v="781" actId="1076"/>
          <ac:spMkLst>
            <pc:docMk/>
            <pc:sldMk cId="3772982718" sldId="368"/>
            <ac:spMk id="15" creationId="{0310B88E-EDE9-4763-88EC-FE03E8F2C0AC}"/>
          </ac:spMkLst>
        </pc:spChg>
        <pc:spChg chg="del">
          <ac:chgData name="Norman Muller" userId="1a1c2bcc-a2d6-46e1-9a29-7a4cf5c92d7d" providerId="ADAL" clId="{E86C9EEB-2387-475B-BB4D-89538C1072A8}" dt="2021-09-01T16:30:13.584" v="275" actId="478"/>
          <ac:spMkLst>
            <pc:docMk/>
            <pc:sldMk cId="3772982718" sldId="368"/>
            <ac:spMk id="17" creationId="{C619FC33-059F-46DE-A827-4EAA8A890533}"/>
          </ac:spMkLst>
        </pc:spChg>
        <pc:spChg chg="del">
          <ac:chgData name="Norman Muller" userId="1a1c2bcc-a2d6-46e1-9a29-7a4cf5c92d7d" providerId="ADAL" clId="{E86C9EEB-2387-475B-BB4D-89538C1072A8}" dt="2021-09-01T16:30:18.204" v="276" actId="478"/>
          <ac:spMkLst>
            <pc:docMk/>
            <pc:sldMk cId="3772982718" sldId="368"/>
            <ac:spMk id="18" creationId="{D52392DF-9E75-43AA-ABC8-7EE0DFC72566}"/>
          </ac:spMkLst>
        </pc:spChg>
        <pc:spChg chg="add mod">
          <ac:chgData name="Norman Muller" userId="1a1c2bcc-a2d6-46e1-9a29-7a4cf5c92d7d" providerId="ADAL" clId="{E86C9EEB-2387-475B-BB4D-89538C1072A8}" dt="2021-09-01T18:22:10.056" v="797" actId="20577"/>
          <ac:spMkLst>
            <pc:docMk/>
            <pc:sldMk cId="3772982718" sldId="368"/>
            <ac:spMk id="20" creationId="{3EE0268E-5283-49DD-9237-458D59A268BC}"/>
          </ac:spMkLst>
        </pc:spChg>
        <pc:picChg chg="add mod">
          <ac:chgData name="Norman Muller" userId="1a1c2bcc-a2d6-46e1-9a29-7a4cf5c92d7d" providerId="ADAL" clId="{E86C9EEB-2387-475B-BB4D-89538C1072A8}" dt="2021-09-01T17:04:46.324" v="779" actId="14100"/>
          <ac:picMkLst>
            <pc:docMk/>
            <pc:sldMk cId="3772982718" sldId="368"/>
            <ac:picMk id="4" creationId="{37ADF53F-9CC6-4C84-92F5-9ECECAB65570}"/>
          </ac:picMkLst>
        </pc:picChg>
        <pc:picChg chg="del">
          <ac:chgData name="Norman Muller" userId="1a1c2bcc-a2d6-46e1-9a29-7a4cf5c92d7d" providerId="ADAL" clId="{E86C9EEB-2387-475B-BB4D-89538C1072A8}" dt="2021-09-01T16:30:10.004" v="273" actId="478"/>
          <ac:picMkLst>
            <pc:docMk/>
            <pc:sldMk cId="3772982718" sldId="368"/>
            <ac:picMk id="9" creationId="{355313AF-C3C6-4C03-8A25-A4B1E09FC85E}"/>
          </ac:picMkLst>
        </pc:picChg>
        <pc:picChg chg="del">
          <ac:chgData name="Norman Muller" userId="1a1c2bcc-a2d6-46e1-9a29-7a4cf5c92d7d" providerId="ADAL" clId="{E86C9EEB-2387-475B-BB4D-89538C1072A8}" dt="2021-09-01T16:30:11.794" v="274" actId="478"/>
          <ac:picMkLst>
            <pc:docMk/>
            <pc:sldMk cId="3772982718" sldId="368"/>
            <ac:picMk id="16" creationId="{D45060A9-9AA7-43F4-A4AB-B99D0EC6ABF5}"/>
          </ac:picMkLst>
        </pc:picChg>
        <pc:picChg chg="add mod">
          <ac:chgData name="Norman Muller" userId="1a1c2bcc-a2d6-46e1-9a29-7a4cf5c92d7d" providerId="ADAL" clId="{E86C9EEB-2387-475B-BB4D-89538C1072A8}" dt="2021-09-01T18:21:55.269" v="788" actId="1076"/>
          <ac:picMkLst>
            <pc:docMk/>
            <pc:sldMk cId="3772982718" sldId="368"/>
            <ac:picMk id="19" creationId="{5C5FD961-0BA7-42E2-AF34-153DB7C745BC}"/>
          </ac:picMkLst>
        </pc:picChg>
        <pc:picChg chg="add mod">
          <ac:chgData name="Norman Muller" userId="1a1c2bcc-a2d6-46e1-9a29-7a4cf5c92d7d" providerId="ADAL" clId="{E86C9EEB-2387-475B-BB4D-89538C1072A8}" dt="2021-09-01T17:04:59.795" v="782" actId="1076"/>
          <ac:picMkLst>
            <pc:docMk/>
            <pc:sldMk cId="3772982718" sldId="368"/>
            <ac:picMk id="1026" creationId="{3BC6F1F4-739C-42E2-B742-DB0443AAD2E6}"/>
          </ac:picMkLst>
        </pc:picChg>
        <pc:picChg chg="add mod">
          <ac:chgData name="Norman Muller" userId="1a1c2bcc-a2d6-46e1-9a29-7a4cf5c92d7d" providerId="ADAL" clId="{E86C9EEB-2387-475B-BB4D-89538C1072A8}" dt="2021-09-01T17:05:04.483" v="783" actId="1076"/>
          <ac:picMkLst>
            <pc:docMk/>
            <pc:sldMk cId="3772982718" sldId="368"/>
            <ac:picMk id="1028" creationId="{47F3B95A-CD2E-4874-936C-4E70F472BDEA}"/>
          </ac:picMkLst>
        </pc:picChg>
      </pc:sldChg>
    </pc:docChg>
  </pc:docChgLst>
  <pc:docChgLst>
    <pc:chgData name="Melchor Almario" userId="S::malmario@triumf.ca::17807dbd-b548-44ad-bacf-121b75cf0296" providerId="AD" clId="Web-{AF64217E-1065-0DBB-A337-290E347DC0B1}"/>
    <pc:docChg chg="modSld">
      <pc:chgData name="Melchor Almario" userId="S::malmario@triumf.ca::17807dbd-b548-44ad-bacf-121b75cf0296" providerId="AD" clId="Web-{AF64217E-1065-0DBB-A337-290E347DC0B1}" dt="2021-07-09T00:25:49.791" v="8" actId="14100"/>
      <pc:docMkLst>
        <pc:docMk/>
      </pc:docMkLst>
      <pc:sldChg chg="addSp delSp modSp">
        <pc:chgData name="Melchor Almario" userId="S::malmario@triumf.ca::17807dbd-b548-44ad-bacf-121b75cf0296" providerId="AD" clId="Web-{AF64217E-1065-0DBB-A337-290E347DC0B1}" dt="2021-07-09T00:25:49.791" v="8" actId="14100"/>
        <pc:sldMkLst>
          <pc:docMk/>
          <pc:sldMk cId="2584001624" sldId="338"/>
        </pc:sldMkLst>
        <pc:picChg chg="del">
          <ac:chgData name="Melchor Almario" userId="S::malmario@triumf.ca::17807dbd-b548-44ad-bacf-121b75cf0296" providerId="AD" clId="Web-{AF64217E-1065-0DBB-A337-290E347DC0B1}" dt="2021-07-09T00:23:16.556" v="0"/>
          <ac:picMkLst>
            <pc:docMk/>
            <pc:sldMk cId="2584001624" sldId="338"/>
            <ac:picMk id="8" creationId="{A81FCE4A-92A0-42A7-97D7-38C712071369}"/>
          </ac:picMkLst>
        </pc:picChg>
        <pc:picChg chg="add del mod">
          <ac:chgData name="Melchor Almario" userId="S::malmario@triumf.ca::17807dbd-b548-44ad-bacf-121b75cf0296" providerId="AD" clId="Web-{AF64217E-1065-0DBB-A337-290E347DC0B1}" dt="2021-07-09T00:25:18.431" v="5"/>
          <ac:picMkLst>
            <pc:docMk/>
            <pc:sldMk cId="2584001624" sldId="338"/>
            <ac:picMk id="9" creationId="{6263A720-3617-4646-86CB-E7C9F286D112}"/>
          </ac:picMkLst>
        </pc:picChg>
        <pc:picChg chg="add mod">
          <ac:chgData name="Melchor Almario" userId="S::malmario@triumf.ca::17807dbd-b548-44ad-bacf-121b75cf0296" providerId="AD" clId="Web-{AF64217E-1065-0DBB-A337-290E347DC0B1}" dt="2021-07-09T00:25:49.791" v="8" actId="14100"/>
          <ac:picMkLst>
            <pc:docMk/>
            <pc:sldMk cId="2584001624" sldId="338"/>
            <ac:picMk id="10" creationId="{1B0D406E-09AB-47AA-9825-628F6756A926}"/>
          </ac:picMkLst>
        </pc:picChg>
      </pc:sldChg>
    </pc:docChg>
  </pc:docChgLst>
  <pc:docChgLst>
    <pc:chgData name="Bill Richert" userId="S::brichert@triumf.ca::0ac12b29-89e9-42ee-a953-176e37e27e10" providerId="AD" clId="Web-{D00D4AEF-084D-A8D4-A6FA-D8E703987875}"/>
    <pc:docChg chg="addSld delSld modSld">
      <pc:chgData name="Bill Richert" userId="S::brichert@triumf.ca::0ac12b29-89e9-42ee-a953-176e37e27e10" providerId="AD" clId="Web-{D00D4AEF-084D-A8D4-A6FA-D8E703987875}" dt="2021-05-20T20:34:11.503" v="462" actId="20577"/>
      <pc:docMkLst>
        <pc:docMk/>
      </pc:docMkLst>
      <pc:sldChg chg="modSp">
        <pc:chgData name="Bill Richert" userId="S::brichert@triumf.ca::0ac12b29-89e9-42ee-a953-176e37e27e10" providerId="AD" clId="Web-{D00D4AEF-084D-A8D4-A6FA-D8E703987875}" dt="2021-05-20T20:34:11.503" v="462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D00D4AEF-084D-A8D4-A6FA-D8E703987875}" dt="2021-05-20T20:34:11.503" v="462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addSp delSp modSp">
        <pc:chgData name="Bill Richert" userId="S::brichert@triumf.ca::0ac12b29-89e9-42ee-a953-176e37e27e10" providerId="AD" clId="Web-{D00D4AEF-084D-A8D4-A6FA-D8E703987875}" dt="2021-05-20T20:29:43.363" v="285"/>
        <pc:sldMkLst>
          <pc:docMk/>
          <pc:sldMk cId="897477363" sldId="365"/>
        </pc:sldMkLst>
        <pc:picChg chg="add del mod">
          <ac:chgData name="Bill Richert" userId="S::brichert@triumf.ca::0ac12b29-89e9-42ee-a953-176e37e27e10" providerId="AD" clId="Web-{D00D4AEF-084D-A8D4-A6FA-D8E703987875}" dt="2021-05-20T20:29:43.363" v="285"/>
          <ac:picMkLst>
            <pc:docMk/>
            <pc:sldMk cId="897477363" sldId="365"/>
            <ac:picMk id="2" creationId="{589592CC-7EFD-4BE7-8BB3-7E04D810555B}"/>
          </ac:picMkLst>
        </pc:picChg>
      </pc:sldChg>
      <pc:sldChg chg="addSp delSp modSp new del">
        <pc:chgData name="Bill Richert" userId="S::brichert@triumf.ca::0ac12b29-89e9-42ee-a953-176e37e27e10" providerId="AD" clId="Web-{D00D4AEF-084D-A8D4-A6FA-D8E703987875}" dt="2021-05-20T20:29:07.720" v="283"/>
        <pc:sldMkLst>
          <pc:docMk/>
          <pc:sldMk cId="1135996173" sldId="366"/>
        </pc:sldMkLst>
        <pc:spChg chg="add mod">
          <ac:chgData name="Bill Richert" userId="S::brichert@triumf.ca::0ac12b29-89e9-42ee-a953-176e37e27e10" providerId="AD" clId="Web-{D00D4AEF-084D-A8D4-A6FA-D8E703987875}" dt="2021-05-20T20:28:37.297" v="282"/>
          <ac:spMkLst>
            <pc:docMk/>
            <pc:sldMk cId="1135996173" sldId="366"/>
            <ac:spMk id="8" creationId="{0EAA0663-D0F5-4BE8-9639-50924E1E22FA}"/>
          </ac:spMkLst>
        </pc:spChg>
        <pc:graphicFrameChg chg="add mod">
          <ac:chgData name="Bill Richert" userId="S::brichert@triumf.ca::0ac12b29-89e9-42ee-a953-176e37e27e10" providerId="AD" clId="Web-{D00D4AEF-084D-A8D4-A6FA-D8E703987875}" dt="2021-05-20T20:28:37.250" v="280"/>
          <ac:graphicFrameMkLst>
            <pc:docMk/>
            <pc:sldMk cId="1135996173" sldId="366"/>
            <ac:graphicFrameMk id="7" creationId="{46AAB7C9-015F-4B51-A1A4-D606774757F2}"/>
          </ac:graphicFrameMkLst>
        </pc:graphicFrameChg>
        <pc:picChg chg="add del mod">
          <ac:chgData name="Bill Richert" userId="S::brichert@triumf.ca::0ac12b29-89e9-42ee-a953-176e37e27e10" providerId="AD" clId="Web-{D00D4AEF-084D-A8D4-A6FA-D8E703987875}" dt="2021-05-20T20:28:22.093" v="279"/>
          <ac:picMkLst>
            <pc:docMk/>
            <pc:sldMk cId="1135996173" sldId="366"/>
            <ac:picMk id="5" creationId="{DF2A33B0-BB27-4A4F-91EF-C01D8D4BB76F}"/>
          </ac:picMkLst>
        </pc:picChg>
      </pc:sldChg>
    </pc:docChg>
  </pc:docChgLst>
  <pc:docChgLst>
    <pc:chgData name="Melchor Almario" userId="S::malmario@triumf.ca::17807dbd-b548-44ad-bacf-121b75cf0296" providerId="AD" clId="Web-{071DD657-65ED-68BD-EA0C-48D18FC0C062}"/>
    <pc:docChg chg="modSld">
      <pc:chgData name="Melchor Almario" userId="S::malmario@triumf.ca::17807dbd-b548-44ad-bacf-121b75cf0296" providerId="AD" clId="Web-{071DD657-65ED-68BD-EA0C-48D18FC0C062}" dt="2021-06-25T04:36:50.969" v="203" actId="1076"/>
      <pc:docMkLst>
        <pc:docMk/>
      </pc:docMkLst>
      <pc:sldChg chg="addSp delSp modSp">
        <pc:chgData name="Melchor Almario" userId="S::malmario@triumf.ca::17807dbd-b548-44ad-bacf-121b75cf0296" providerId="AD" clId="Web-{071DD657-65ED-68BD-EA0C-48D18FC0C062}" dt="2021-06-25T04:36:50.969" v="203" actId="1076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071DD657-65ED-68BD-EA0C-48D18FC0C062}" dt="2021-06-25T04:36:50.969" v="203" actId="1076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071DD657-65ED-68BD-EA0C-48D18FC0C062}" dt="2021-06-25T04:32:22.217" v="177" actId="1076"/>
          <ac:picMkLst>
            <pc:docMk/>
            <pc:sldMk cId="2584001624" sldId="338"/>
            <ac:picMk id="3" creationId="{80CCA16C-D568-4AE4-860D-8CF42CE0EC3F}"/>
          </ac:picMkLst>
        </pc:picChg>
        <pc:picChg chg="del">
          <ac:chgData name="Melchor Almario" userId="S::malmario@triumf.ca::17807dbd-b548-44ad-bacf-121b75cf0296" providerId="AD" clId="Web-{071DD657-65ED-68BD-EA0C-48D18FC0C062}" dt="2021-06-25T04:30:43.029" v="124"/>
          <ac:picMkLst>
            <pc:docMk/>
            <pc:sldMk cId="2584001624" sldId="338"/>
            <ac:picMk id="4" creationId="{22B0532F-FD5E-4CE0-9EE8-5013F7584DE2}"/>
          </ac:picMkLst>
        </pc:picChg>
        <pc:picChg chg="add del mod">
          <ac:chgData name="Melchor Almario" userId="S::malmario@triumf.ca::17807dbd-b548-44ad-bacf-121b75cf0296" providerId="AD" clId="Web-{071DD657-65ED-68BD-EA0C-48D18FC0C062}" dt="2021-06-25T04:35:44.468" v="182"/>
          <ac:picMkLst>
            <pc:docMk/>
            <pc:sldMk cId="2584001624" sldId="338"/>
            <ac:picMk id="8" creationId="{0C2A8DF3-4723-4769-B455-69450BB798B7}"/>
          </ac:picMkLst>
        </pc:picChg>
        <pc:picChg chg="add mod">
          <ac:chgData name="Melchor Almario" userId="S::malmario@triumf.ca::17807dbd-b548-44ad-bacf-121b75cf0296" providerId="AD" clId="Web-{071DD657-65ED-68BD-EA0C-48D18FC0C062}" dt="2021-06-25T04:35:56.640" v="185" actId="14100"/>
          <ac:picMkLst>
            <pc:docMk/>
            <pc:sldMk cId="2584001624" sldId="338"/>
            <ac:picMk id="9" creationId="{63D126F7-98FA-438A-9AAC-D6578249B1F3}"/>
          </ac:picMkLst>
        </pc:picChg>
      </pc:sldChg>
    </pc:docChg>
  </pc:docChgLst>
  <pc:docChgLst>
    <pc:chgData name="Adrian Watt" userId="S::awatt@triumf.ca::9143537a-16c6-4c7c-8928-0bb6d854aef6" providerId="AD" clId="Web-{BA5082DA-7B64-E38F-5CDD-8C801408D79A}"/>
    <pc:docChg chg="modSld">
      <pc:chgData name="Adrian Watt" userId="S::awatt@triumf.ca::9143537a-16c6-4c7c-8928-0bb6d854aef6" providerId="AD" clId="Web-{BA5082DA-7B64-E38F-5CDD-8C801408D79A}" dt="2021-05-13T22:24:39.634" v="138" actId="20577"/>
      <pc:docMkLst>
        <pc:docMk/>
      </pc:docMkLst>
      <pc:sldChg chg="addSp modSp">
        <pc:chgData name="Adrian Watt" userId="S::awatt@triumf.ca::9143537a-16c6-4c7c-8928-0bb6d854aef6" providerId="AD" clId="Web-{BA5082DA-7B64-E38F-5CDD-8C801408D79A}" dt="2021-05-13T22:24:39.634" v="138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BA5082DA-7B64-E38F-5CDD-8C801408D79A}" dt="2021-05-13T22:24:39.634" v="138" actId="20577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Adrian Watt" userId="S::awatt@triumf.ca::9143537a-16c6-4c7c-8928-0bb6d854aef6" providerId="AD" clId="Web-{BA5082DA-7B64-E38F-5CDD-8C801408D79A}" dt="2021-05-13T22:18:48.100" v="3" actId="1076"/>
          <ac:picMkLst>
            <pc:docMk/>
            <pc:sldMk cId="2584001624" sldId="338"/>
            <ac:picMk id="2" creationId="{1EBBDC01-E947-47DE-AC96-D6E2CF7025F3}"/>
          </ac:picMkLst>
        </pc:picChg>
      </pc:sldChg>
    </pc:docChg>
  </pc:docChgLst>
  <pc:docChgLst>
    <pc:chgData name="Dragan Mitrovic" userId="S::dragan@triumf.ca::ed822000-4ca2-4ec1-abcb-aea8e3588a08" providerId="AD" clId="Web-{91A38FFC-894B-8BA3-B848-8A9939D3182D}"/>
    <pc:docChg chg="modSld">
      <pc:chgData name="Dragan Mitrovic" userId="S::dragan@triumf.ca::ed822000-4ca2-4ec1-abcb-aea8e3588a08" providerId="AD" clId="Web-{91A38FFC-894B-8BA3-B848-8A9939D3182D}" dt="2021-07-08T23:43:43.809" v="224" actId="20577"/>
      <pc:docMkLst>
        <pc:docMk/>
      </pc:docMkLst>
      <pc:sldChg chg="addSp delSp modSp">
        <pc:chgData name="Dragan Mitrovic" userId="S::dragan@triumf.ca::ed822000-4ca2-4ec1-abcb-aea8e3588a08" providerId="AD" clId="Web-{91A38FFC-894B-8BA3-B848-8A9939D3182D}" dt="2021-07-08T23:30:50.431" v="38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91A38FFC-894B-8BA3-B848-8A9939D3182D}" dt="2021-07-08T23:30:06.071" v="33" actId="20577"/>
          <ac:spMkLst>
            <pc:docMk/>
            <pc:sldMk cId="1160492144" sldId="357"/>
            <ac:spMk id="5" creationId="{CE06DB2C-7DF2-4390-BC98-FE4F722910E8}"/>
          </ac:spMkLst>
        </pc:spChg>
        <pc:picChg chg="add del mod">
          <ac:chgData name="Dragan Mitrovic" userId="S::dragan@triumf.ca::ed822000-4ca2-4ec1-abcb-aea8e3588a08" providerId="AD" clId="Web-{91A38FFC-894B-8BA3-B848-8A9939D3182D}" dt="2021-07-08T23:30:50.431" v="38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91A38FFC-894B-8BA3-B848-8A9939D3182D}" dt="2021-07-08T23:43:43.809" v="224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91A38FFC-894B-8BA3-B848-8A9939D3182D}" dt="2021-07-08T23:43:43.809" v="224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91A38FFC-894B-8BA3-B848-8A9939D3182D}" dt="2021-07-08T23:36:52.229" v="59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Rod Nussbaumer" userId="S::bomr@triumf.ca::ec41a26c-efea-4db6-a535-e0f734caa517" providerId="AD" clId="Web-{1844AAE9-CD8B-097B-B842-7A14BA9FE088}"/>
    <pc:docChg chg="modSld">
      <pc:chgData name="Rod Nussbaumer" userId="S::bomr@triumf.ca::ec41a26c-efea-4db6-a535-e0f734caa517" providerId="AD" clId="Web-{1844AAE9-CD8B-097B-B842-7A14BA9FE088}" dt="2021-07-08T20:17:38.739" v="327" actId="20577"/>
      <pc:docMkLst>
        <pc:docMk/>
      </pc:docMkLst>
      <pc:sldChg chg="modSp">
        <pc:chgData name="Rod Nussbaumer" userId="S::bomr@triumf.ca::ec41a26c-efea-4db6-a535-e0f734caa517" providerId="AD" clId="Web-{1844AAE9-CD8B-097B-B842-7A14BA9FE088}" dt="2021-07-08T20:17:38.739" v="327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1844AAE9-CD8B-097B-B842-7A14BA9FE088}" dt="2021-07-08T20:17:38.739" v="327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1844AAE9-CD8B-097B-B842-7A14BA9FE088}" dt="2021-07-08T20:16:39.738" v="306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Cam Marshall" userId="S::cammarsh@triumf.ca::c7ef455f-0be7-4e28-b48f-3952dcb310f1" providerId="AD" clId="Web-{CCDE416E-87DA-1891-82A7-526EE098D2BE}"/>
    <pc:docChg chg="delSld modSld">
      <pc:chgData name="Cam Marshall" userId="S::cammarsh@triumf.ca::c7ef455f-0be7-4e28-b48f-3952dcb310f1" providerId="AD" clId="Web-{CCDE416E-87DA-1891-82A7-526EE098D2BE}" dt="2021-07-16T16:14:51.974" v="374"/>
      <pc:docMkLst>
        <pc:docMk/>
      </pc:docMkLst>
      <pc:sldChg chg="modSp">
        <pc:chgData name="Cam Marshall" userId="S::cammarsh@triumf.ca::c7ef455f-0be7-4e28-b48f-3952dcb310f1" providerId="AD" clId="Web-{CCDE416E-87DA-1891-82A7-526EE098D2BE}" dt="2021-07-16T14:58:35.566" v="373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CCDE416E-87DA-1891-82A7-526EE098D2BE}" dt="2021-07-16T14:58:35.566" v="373" actId="20577"/>
          <ac:spMkLst>
            <pc:docMk/>
            <pc:sldMk cId="4242480949" sldId="344"/>
            <ac:spMk id="9" creationId="{792EA69F-B62E-40FB-8EEE-61F9C5BB2D19}"/>
          </ac:spMkLst>
        </pc:spChg>
      </pc:sldChg>
      <pc:sldChg chg="del">
        <pc:chgData name="Cam Marshall" userId="S::cammarsh@triumf.ca::c7ef455f-0be7-4e28-b48f-3952dcb310f1" providerId="AD" clId="Web-{CCDE416E-87DA-1891-82A7-526EE098D2BE}" dt="2021-07-16T16:14:51.974" v="374"/>
        <pc:sldMkLst>
          <pc:docMk/>
          <pc:sldMk cId="705178116" sldId="363"/>
        </pc:sldMkLst>
      </pc:sldChg>
    </pc:docChg>
  </pc:docChgLst>
  <pc:docChgLst>
    <pc:chgData name="Naimat Khan" userId="S::khan@triumf.ca::55b06e85-2201-4ce9-87d3-9a3518520910" providerId="AD" clId="Web-{808B8E65-2D05-15DE-1409-97E4EB5C0E34}"/>
    <pc:docChg chg="modSld">
      <pc:chgData name="Naimat Khan" userId="S::khan@triumf.ca::55b06e85-2201-4ce9-87d3-9a3518520910" providerId="AD" clId="Web-{808B8E65-2D05-15DE-1409-97E4EB5C0E34}" dt="2021-05-21T06:34:19.370" v="46" actId="14100"/>
      <pc:docMkLst>
        <pc:docMk/>
      </pc:docMkLst>
      <pc:sldChg chg="addSp delSp modSp">
        <pc:chgData name="Naimat Khan" userId="S::khan@triumf.ca::55b06e85-2201-4ce9-87d3-9a3518520910" providerId="AD" clId="Web-{808B8E65-2D05-15DE-1409-97E4EB5C0E34}" dt="2021-05-21T06:34:19.370" v="46" actId="14100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808B8E65-2D05-15DE-1409-97E4EB5C0E34}" dt="2021-05-21T06:28:51.415" v="28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808B8E65-2D05-15DE-1409-97E4EB5C0E34}" dt="2021-05-21T06:33:57.932" v="42" actId="14100"/>
          <ac:picMkLst>
            <pc:docMk/>
            <pc:sldMk cId="4157577048" sldId="350"/>
            <ac:picMk id="5" creationId="{B3D02E85-6BDD-476E-8B7A-BBF05DA7749B}"/>
          </ac:picMkLst>
        </pc:picChg>
        <pc:picChg chg="add mod">
          <ac:chgData name="Naimat Khan" userId="S::khan@triumf.ca::55b06e85-2201-4ce9-87d3-9a3518520910" providerId="AD" clId="Web-{808B8E65-2D05-15DE-1409-97E4EB5C0E34}" dt="2021-05-21T06:34:19.370" v="46" actId="14100"/>
          <ac:picMkLst>
            <pc:docMk/>
            <pc:sldMk cId="4157577048" sldId="350"/>
            <ac:picMk id="8" creationId="{1BD991D2-F073-4F6A-A3EF-FCAE1EDF306B}"/>
          </ac:picMkLst>
        </pc:picChg>
        <pc:picChg chg="del">
          <ac:chgData name="Naimat Khan" userId="S::khan@triumf.ca::55b06e85-2201-4ce9-87d3-9a3518520910" providerId="AD" clId="Web-{808B8E65-2D05-15DE-1409-97E4EB5C0E34}" dt="2021-05-21T06:32:39.432" v="29"/>
          <ac:picMkLst>
            <pc:docMk/>
            <pc:sldMk cId="4157577048" sldId="350"/>
            <ac:picMk id="13" creationId="{04B40027-53E8-4966-9353-F8292A2167A3}"/>
          </ac:picMkLst>
        </pc:picChg>
        <pc:picChg chg="del">
          <ac:chgData name="Naimat Khan" userId="S::khan@triumf.ca::55b06e85-2201-4ce9-87d3-9a3518520910" providerId="AD" clId="Web-{808B8E65-2D05-15DE-1409-97E4EB5C0E34}" dt="2021-05-21T06:32:40.854" v="30"/>
          <ac:picMkLst>
            <pc:docMk/>
            <pc:sldMk cId="4157577048" sldId="350"/>
            <ac:picMk id="14" creationId="{AF7B2261-C973-42C8-A2A4-CA05582EFCC2}"/>
          </ac:picMkLst>
        </pc:picChg>
      </pc:sldChg>
    </pc:docChg>
  </pc:docChgLst>
  <pc:docChgLst>
    <pc:chgData name="Dragan Mitrovic" userId="S::dragan@triumf.ca::ed822000-4ca2-4ec1-abcb-aea8e3588a08" providerId="AD" clId="Web-{0493C69F-B042-0000-B75A-1A26BE85D8A6}"/>
    <pc:docChg chg="modSld">
      <pc:chgData name="Dragan Mitrovic" userId="S::dragan@triumf.ca::ed822000-4ca2-4ec1-abcb-aea8e3588a08" providerId="AD" clId="Web-{0493C69F-B042-0000-B75A-1A26BE85D8A6}" dt="2021-05-10T16:17:49.701" v="158" actId="1076"/>
      <pc:docMkLst>
        <pc:docMk/>
      </pc:docMkLst>
      <pc:sldChg chg="modSp">
        <pc:chgData name="Dragan Mitrovic" userId="S::dragan@triumf.ca::ed822000-4ca2-4ec1-abcb-aea8e3588a08" providerId="AD" clId="Web-{0493C69F-B042-0000-B75A-1A26BE85D8A6}" dt="2021-05-10T16:17:49.701" v="158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0493C69F-B042-0000-B75A-1A26BE85D8A6}" dt="2021-05-10T16:02:58.417" v="30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0493C69F-B042-0000-B75A-1A26BE85D8A6}" dt="2021-05-10T16:17:49.701" v="158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0493C69F-B042-0000-B75A-1A26BE85D8A6}" dt="2021-05-10T16:17:09.060" v="156" actId="1076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0493C69F-B042-0000-B75A-1A26BE85D8A6}" dt="2021-05-10T16:14:37.216" v="153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0493C69F-B042-0000-B75A-1A26BE85D8A6}" dt="2021-05-10T16:17:09.060" v="156" actId="1076"/>
          <ac:picMkLst>
            <pc:docMk/>
            <pc:sldMk cId="820066581" sldId="359"/>
            <ac:picMk id="2" creationId="{1156CF77-DDD1-4BCE-846C-823226A555AE}"/>
          </ac:picMkLst>
        </pc:picChg>
      </pc:sldChg>
    </pc:docChg>
  </pc:docChgLst>
  <pc:docChgLst>
    <pc:chgData name="Melchor Almario" userId="S::malmario@triumf.ca::17807dbd-b548-44ad-bacf-121b75cf0296" providerId="AD" clId="Web-{06D04CF2-5D7D-E17D-3E16-DA4DB5BCC254}"/>
    <pc:docChg chg="modSld">
      <pc:chgData name="Melchor Almario" userId="S::malmario@triumf.ca::17807dbd-b548-44ad-bacf-121b75cf0296" providerId="AD" clId="Web-{06D04CF2-5D7D-E17D-3E16-DA4DB5BCC254}" dt="2021-08-27T00:25:27.756" v="151" actId="20577"/>
      <pc:docMkLst>
        <pc:docMk/>
      </pc:docMkLst>
      <pc:sldChg chg="addSp delSp modSp">
        <pc:chgData name="Melchor Almario" userId="S::malmario@triumf.ca::17807dbd-b548-44ad-bacf-121b75cf0296" providerId="AD" clId="Web-{06D04CF2-5D7D-E17D-3E16-DA4DB5BCC254}" dt="2021-08-27T00:25:27.756" v="151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06D04CF2-5D7D-E17D-3E16-DA4DB5BCC254}" dt="2021-08-27T00:25:27.756" v="151" actId="20577"/>
          <ac:spMkLst>
            <pc:docMk/>
            <pc:sldMk cId="1389787872" sldId="363"/>
            <ac:spMk id="5" creationId="{CE06DB2C-7DF2-4390-BC98-FE4F722910E8}"/>
          </ac:spMkLst>
        </pc:spChg>
        <pc:picChg chg="add del mod">
          <ac:chgData name="Melchor Almario" userId="S::malmario@triumf.ca::17807dbd-b548-44ad-bacf-121b75cf0296" providerId="AD" clId="Web-{06D04CF2-5D7D-E17D-3E16-DA4DB5BCC254}" dt="2021-08-27T00:24:32.068" v="145"/>
          <ac:picMkLst>
            <pc:docMk/>
            <pc:sldMk cId="1389787872" sldId="363"/>
            <ac:picMk id="2" creationId="{C78C389F-4F09-44E8-81CB-9F1970F2DAA0}"/>
          </ac:picMkLst>
        </pc:picChg>
        <pc:picChg chg="add mod">
          <ac:chgData name="Melchor Almario" userId="S::malmario@triumf.ca::17807dbd-b548-44ad-bacf-121b75cf0296" providerId="AD" clId="Web-{06D04CF2-5D7D-E17D-3E16-DA4DB5BCC254}" dt="2021-08-27T00:20:01.175" v="121" actId="1076"/>
          <ac:picMkLst>
            <pc:docMk/>
            <pc:sldMk cId="1389787872" sldId="363"/>
            <ac:picMk id="3" creationId="{96C8C476-4C00-4825-AB59-460B8DFD59D1}"/>
          </ac:picMkLst>
        </pc:picChg>
        <pc:picChg chg="del">
          <ac:chgData name="Melchor Almario" userId="S::malmario@triumf.ca::17807dbd-b548-44ad-bacf-121b75cf0296" providerId="AD" clId="Web-{06D04CF2-5D7D-E17D-3E16-DA4DB5BCC254}" dt="2021-08-26T23:58:43.180" v="69"/>
          <ac:picMkLst>
            <pc:docMk/>
            <pc:sldMk cId="1389787872" sldId="363"/>
            <ac:picMk id="4" creationId="{D838C45D-00DB-4CBB-98F7-AE7DE38625D5}"/>
          </ac:picMkLst>
        </pc:picChg>
        <pc:picChg chg="add del mod">
          <ac:chgData name="Melchor Almario" userId="S::malmario@triumf.ca::17807dbd-b548-44ad-bacf-121b75cf0296" providerId="AD" clId="Web-{06D04CF2-5D7D-E17D-3E16-DA4DB5BCC254}" dt="2021-08-27T00:15:49.361" v="108"/>
          <ac:picMkLst>
            <pc:docMk/>
            <pc:sldMk cId="1389787872" sldId="363"/>
            <ac:picMk id="6" creationId="{83408144-B20E-4359-BE7E-A94D006160E2}"/>
          </ac:picMkLst>
        </pc:picChg>
        <pc:picChg chg="add del mod">
          <ac:chgData name="Melchor Almario" userId="S::malmario@triumf.ca::17807dbd-b548-44ad-bacf-121b75cf0296" providerId="AD" clId="Web-{06D04CF2-5D7D-E17D-3E16-DA4DB5BCC254}" dt="2021-08-27T00:19:28.878" v="113"/>
          <ac:picMkLst>
            <pc:docMk/>
            <pc:sldMk cId="1389787872" sldId="363"/>
            <ac:picMk id="8" creationId="{961640B2-AB8C-413C-8657-9610FD1B2E8C}"/>
          </ac:picMkLst>
        </pc:picChg>
        <pc:picChg chg="del">
          <ac:chgData name="Melchor Almario" userId="S::malmario@triumf.ca::17807dbd-b548-44ad-bacf-121b75cf0296" providerId="AD" clId="Web-{06D04CF2-5D7D-E17D-3E16-DA4DB5BCC254}" dt="2021-08-26T23:58:50.774" v="70"/>
          <ac:picMkLst>
            <pc:docMk/>
            <pc:sldMk cId="1389787872" sldId="363"/>
            <ac:picMk id="9" creationId="{F28186E0-0CD3-44F5-BC43-09B9E0DA1332}"/>
          </ac:picMkLst>
        </pc:picChg>
        <pc:picChg chg="add mod">
          <ac:chgData name="Melchor Almario" userId="S::malmario@triumf.ca::17807dbd-b548-44ad-bacf-121b75cf0296" providerId="AD" clId="Web-{06D04CF2-5D7D-E17D-3E16-DA4DB5BCC254}" dt="2021-08-27T00:19:58.957" v="120" actId="14100"/>
          <ac:picMkLst>
            <pc:docMk/>
            <pc:sldMk cId="1389787872" sldId="363"/>
            <ac:picMk id="10" creationId="{2CCC43A3-6E5C-464E-9D14-21F28AF1259B}"/>
          </ac:picMkLst>
        </pc:picChg>
        <pc:picChg chg="del mod">
          <ac:chgData name="Melchor Almario" userId="S::malmario@triumf.ca::17807dbd-b548-44ad-bacf-121b75cf0296" providerId="AD" clId="Web-{06D04CF2-5D7D-E17D-3E16-DA4DB5BCC254}" dt="2021-08-26T23:59:46.743" v="75"/>
          <ac:picMkLst>
            <pc:docMk/>
            <pc:sldMk cId="1389787872" sldId="363"/>
            <ac:picMk id="11" creationId="{76F128AB-18F5-4578-93F7-ACFBF18B23B9}"/>
          </ac:picMkLst>
        </pc:picChg>
        <pc:picChg chg="add mod">
          <ac:chgData name="Melchor Almario" userId="S::malmario@triumf.ca::17807dbd-b548-44ad-bacf-121b75cf0296" providerId="AD" clId="Web-{06D04CF2-5D7D-E17D-3E16-DA4DB5BCC254}" dt="2021-08-27T00:24:53.240" v="149" actId="1076"/>
          <ac:picMkLst>
            <pc:docMk/>
            <pc:sldMk cId="1389787872" sldId="363"/>
            <ac:picMk id="12" creationId="{79430872-980F-489A-9A86-1765166BB177}"/>
          </ac:picMkLst>
        </pc:picChg>
      </pc:sldChg>
    </pc:docChg>
  </pc:docChgLst>
  <pc:docChgLst>
    <pc:chgData name="Jason Chak" userId="S::jchak@triumf.ca::6c644d4a-3a21-4e78-8c0c-2a3ca9182c84" providerId="AD" clId="Web-{94471E12-9B33-10EF-DF82-D77DFF526D11}"/>
    <pc:docChg chg="modSld">
      <pc:chgData name="Jason Chak" userId="S::jchak@triumf.ca::6c644d4a-3a21-4e78-8c0c-2a3ca9182c84" providerId="AD" clId="Web-{94471E12-9B33-10EF-DF82-D77DFF526D11}" dt="2021-09-10T16:18:41.849" v="193" actId="20577"/>
      <pc:docMkLst>
        <pc:docMk/>
      </pc:docMkLst>
      <pc:sldChg chg="addSp delSp modSp">
        <pc:chgData name="Jason Chak" userId="S::jchak@triumf.ca::6c644d4a-3a21-4e78-8c0c-2a3ca9182c84" providerId="AD" clId="Web-{94471E12-9B33-10EF-DF82-D77DFF526D11}" dt="2021-09-10T16:18:41.849" v="193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94471E12-9B33-10EF-DF82-D77DFF526D11}" dt="2021-09-10T16:18:41.849" v="193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94471E12-9B33-10EF-DF82-D77DFF526D11}" dt="2021-09-10T16:10:22.838" v="115" actId="14100"/>
          <ac:picMkLst>
            <pc:docMk/>
            <pc:sldMk cId="2537105487" sldId="362"/>
            <ac:picMk id="4" creationId="{5FDB6AEC-43F3-44BC-9D02-79A0C9CE3B7B}"/>
          </ac:picMkLst>
        </pc:picChg>
        <pc:picChg chg="del mod">
          <ac:chgData name="Jason Chak" userId="S::jchak@triumf.ca::6c644d4a-3a21-4e78-8c0c-2a3ca9182c84" providerId="AD" clId="Web-{94471E12-9B33-10EF-DF82-D77DFF526D11}" dt="2021-09-10T16:09:14.490" v="21"/>
          <ac:picMkLst>
            <pc:docMk/>
            <pc:sldMk cId="2537105487" sldId="362"/>
            <ac:picMk id="5" creationId="{72860F54-A4C9-48A6-AE0B-FFB8B544CEB2}"/>
          </ac:picMkLst>
        </pc:picChg>
      </pc:sldChg>
      <pc:sldChg chg="addSp">
        <pc:chgData name="Jason Chak" userId="S::jchak@triumf.ca::6c644d4a-3a21-4e78-8c0c-2a3ca9182c84" providerId="AD" clId="Web-{94471E12-9B33-10EF-DF82-D77DFF526D11}" dt="2021-09-10T16:02:34.093" v="1"/>
        <pc:sldMkLst>
          <pc:docMk/>
          <pc:sldMk cId="3378980349" sldId="366"/>
        </pc:sldMkLst>
        <pc:picChg chg="add">
          <ac:chgData name="Jason Chak" userId="S::jchak@triumf.ca::6c644d4a-3a21-4e78-8c0c-2a3ca9182c84" providerId="AD" clId="Web-{94471E12-9B33-10EF-DF82-D77DFF526D11}" dt="2021-09-10T16:02:34.093" v="1"/>
          <ac:picMkLst>
            <pc:docMk/>
            <pc:sldMk cId="3378980349" sldId="366"/>
            <ac:picMk id="2" creationId="{1F1EF74F-6989-47C2-8220-E05AB4769F12}"/>
          </ac:picMkLst>
        </pc:picChg>
      </pc:sldChg>
    </pc:docChg>
  </pc:docChgLst>
  <pc:docChgLst>
    <pc:chgData name="Melchor Almario" userId="S::malmario@triumf.ca::17807dbd-b548-44ad-bacf-121b75cf0296" providerId="AD" clId="Web-{8B549937-3B40-D8E2-D51A-FD3FFF9553FC}"/>
    <pc:docChg chg="addSld modSld">
      <pc:chgData name="Melchor Almario" userId="S::malmario@triumf.ca::17807dbd-b548-44ad-bacf-121b75cf0296" providerId="AD" clId="Web-{8B549937-3B40-D8E2-D51A-FD3FFF9553FC}" dt="2021-07-30T00:33:55.787" v="230" actId="20577"/>
      <pc:docMkLst>
        <pc:docMk/>
      </pc:docMkLst>
      <pc:sldChg chg="addSp delSp modSp">
        <pc:chgData name="Melchor Almario" userId="S::malmario@triumf.ca::17807dbd-b548-44ad-bacf-121b75cf0296" providerId="AD" clId="Web-{8B549937-3B40-D8E2-D51A-FD3FFF9553FC}" dt="2021-07-30T00:32:30.801" v="229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8B549937-3B40-D8E2-D51A-FD3FFF9553FC}" dt="2021-07-30T00:32:30.801" v="229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8B549937-3B40-D8E2-D51A-FD3FFF9553FC}" dt="2021-07-30T00:09:54.578" v="0"/>
          <ac:picMkLst>
            <pc:docMk/>
            <pc:sldMk cId="2584001624" sldId="338"/>
            <ac:picMk id="2" creationId="{2C0F18C3-3A07-4A59-B928-4DD000DD8E27}"/>
          </ac:picMkLst>
        </pc:picChg>
        <pc:picChg chg="add del mod">
          <ac:chgData name="Melchor Almario" userId="S::malmario@triumf.ca::17807dbd-b548-44ad-bacf-121b75cf0296" providerId="AD" clId="Web-{8B549937-3B40-D8E2-D51A-FD3FFF9553FC}" dt="2021-07-30T00:32:23.911" v="228"/>
          <ac:picMkLst>
            <pc:docMk/>
            <pc:sldMk cId="2584001624" sldId="338"/>
            <ac:picMk id="3" creationId="{673B3C92-035A-4C42-8957-E233E8DDA71F}"/>
          </ac:picMkLst>
        </pc:picChg>
        <pc:picChg chg="add del mod">
          <ac:chgData name="Melchor Almario" userId="S::malmario@triumf.ca::17807dbd-b548-44ad-bacf-121b75cf0296" providerId="AD" clId="Web-{8B549937-3B40-D8E2-D51A-FD3FFF9553FC}" dt="2021-07-30T00:32:22.583" v="227"/>
          <ac:picMkLst>
            <pc:docMk/>
            <pc:sldMk cId="2584001624" sldId="338"/>
            <ac:picMk id="4" creationId="{90DCD70A-7A0F-46AD-94D2-23198CF66A1F}"/>
          </ac:picMkLst>
        </pc:picChg>
      </pc:sldChg>
      <pc:sldChg chg="modSp add replId">
        <pc:chgData name="Melchor Almario" userId="S::malmario@triumf.ca::17807dbd-b548-44ad-bacf-121b75cf0296" providerId="AD" clId="Web-{8B549937-3B40-D8E2-D51A-FD3FFF9553FC}" dt="2021-07-30T00:33:55.787" v="230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8B549937-3B40-D8E2-D51A-FD3FFF9553FC}" dt="2021-07-30T00:33:55.787" v="230" actId="20577"/>
          <ac:spMkLst>
            <pc:docMk/>
            <pc:sldMk cId="1389787872" sldId="363"/>
            <ac:spMk id="5" creationId="{CE06DB2C-7DF2-4390-BC98-FE4F722910E8}"/>
          </ac:spMkLst>
        </pc:spChg>
        <pc:picChg chg="mod">
          <ac:chgData name="Melchor Almario" userId="S::malmario@triumf.ca::17807dbd-b548-44ad-bacf-121b75cf0296" providerId="AD" clId="Web-{8B549937-3B40-D8E2-D51A-FD3FFF9553FC}" dt="2021-07-30T00:32:18.083" v="226" actId="1076"/>
          <ac:picMkLst>
            <pc:docMk/>
            <pc:sldMk cId="1389787872" sldId="363"/>
            <ac:picMk id="3" creationId="{673B3C92-035A-4C42-8957-E233E8DDA71F}"/>
          </ac:picMkLst>
        </pc:picChg>
        <pc:picChg chg="mod">
          <ac:chgData name="Melchor Almario" userId="S::malmario@triumf.ca::17807dbd-b548-44ad-bacf-121b75cf0296" providerId="AD" clId="Web-{8B549937-3B40-D8E2-D51A-FD3FFF9553FC}" dt="2021-07-30T00:32:09.942" v="224" actId="14100"/>
          <ac:picMkLst>
            <pc:docMk/>
            <pc:sldMk cId="1389787872" sldId="363"/>
            <ac:picMk id="4" creationId="{90DCD70A-7A0F-46AD-94D2-23198CF66A1F}"/>
          </ac:picMkLst>
        </pc:picChg>
      </pc:sldChg>
    </pc:docChg>
  </pc:docChgLst>
  <pc:docChgLst>
    <pc:chgData name="Mahdiar Khosravi" userId="S::mkhosravi@triumf.ca::917df381-5788-43db-bf59-c6ef97c210ea" providerId="AD" clId="Web-{AE60C30C-126A-6E2A-09A7-F8B35E353675}"/>
    <pc:docChg chg="modSld">
      <pc:chgData name="Mahdiar Khosravi" userId="S::mkhosravi@triumf.ca::917df381-5788-43db-bf59-c6ef97c210ea" providerId="AD" clId="Web-{AE60C30C-126A-6E2A-09A7-F8B35E353675}" dt="2021-07-16T16:12:38.804" v="196" actId="1076"/>
      <pc:docMkLst>
        <pc:docMk/>
      </pc:docMkLst>
      <pc:sldChg chg="addSp delSp modSp">
        <pc:chgData name="Mahdiar Khosravi" userId="S::mkhosravi@triumf.ca::917df381-5788-43db-bf59-c6ef97c210ea" providerId="AD" clId="Web-{AE60C30C-126A-6E2A-09A7-F8B35E353675}" dt="2021-07-16T16:12:38.804" v="196" actId="1076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AE60C30C-126A-6E2A-09A7-F8B35E353675}" dt="2021-07-16T16:10:53.585" v="190" actId="20577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AE60C30C-126A-6E2A-09A7-F8B35E353675}" dt="2021-07-16T16:12:11.164" v="195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Mahdiar Khosravi" userId="S::mkhosravi@triumf.ca::917df381-5788-43db-bf59-c6ef97c210ea" providerId="AD" clId="Web-{AE60C30C-126A-6E2A-09A7-F8B35E353675}" dt="2021-07-16T16:11:27.866" v="193" actId="14100"/>
          <ac:picMkLst>
            <pc:docMk/>
            <pc:sldMk cId="4242480949" sldId="344"/>
            <ac:picMk id="2" creationId="{4A55709A-D1FF-448C-93D3-F64939DC8CDC}"/>
          </ac:picMkLst>
        </pc:picChg>
        <pc:picChg chg="del">
          <ac:chgData name="Mahdiar Khosravi" userId="S::mkhosravi@triumf.ca::917df381-5788-43db-bf59-c6ef97c210ea" providerId="AD" clId="Web-{AE60C30C-126A-6E2A-09A7-F8B35E353675}" dt="2021-07-16T16:03:52.709" v="2"/>
          <ac:picMkLst>
            <pc:docMk/>
            <pc:sldMk cId="4242480949" sldId="344"/>
            <ac:picMk id="4" creationId="{EC47A6A0-641B-4C21-86D3-71D80BF48BA9}"/>
          </ac:picMkLst>
        </pc:picChg>
        <pc:picChg chg="mod ord">
          <ac:chgData name="Mahdiar Khosravi" userId="S::mkhosravi@triumf.ca::917df381-5788-43db-bf59-c6ef97c210ea" providerId="AD" clId="Web-{AE60C30C-126A-6E2A-09A7-F8B35E353675}" dt="2021-07-16T16:11:30.601" v="194" actId="1076"/>
          <ac:picMkLst>
            <pc:docMk/>
            <pc:sldMk cId="4242480949" sldId="344"/>
            <ac:picMk id="6" creationId="{79E74198-C2E9-48E4-89EC-91374BFF20AA}"/>
          </ac:picMkLst>
        </pc:picChg>
        <pc:picChg chg="add mod">
          <ac:chgData name="Mahdiar Khosravi" userId="S::mkhosravi@triumf.ca::917df381-5788-43db-bf59-c6ef97c210ea" providerId="AD" clId="Web-{AE60C30C-126A-6E2A-09A7-F8B35E353675}" dt="2021-07-16T16:12:38.804" v="196" actId="1076"/>
          <ac:picMkLst>
            <pc:docMk/>
            <pc:sldMk cId="4242480949" sldId="344"/>
            <ac:picMk id="8" creationId="{256A2C21-8309-46BF-8C98-64AC70668ABF}"/>
          </ac:picMkLst>
        </pc:picChg>
      </pc:sldChg>
    </pc:docChg>
  </pc:docChgLst>
  <pc:docChgLst>
    <pc:chgData name="Melchor Almario" userId="S::malmario@triumf.ca::17807dbd-b548-44ad-bacf-121b75cf0296" providerId="AD" clId="Web-{A4BABFC0-6BE1-817B-7A75-8A3F51C6E4AF}"/>
    <pc:docChg chg="modSld">
      <pc:chgData name="Melchor Almario" userId="S::malmario@triumf.ca::17807dbd-b548-44ad-bacf-121b75cf0296" providerId="AD" clId="Web-{A4BABFC0-6BE1-817B-7A75-8A3F51C6E4AF}" dt="2021-07-16T14:59:15.407" v="17" actId="20577"/>
      <pc:docMkLst>
        <pc:docMk/>
      </pc:docMkLst>
      <pc:sldChg chg="modSp">
        <pc:chgData name="Melchor Almario" userId="S::malmario@triumf.ca::17807dbd-b548-44ad-bacf-121b75cf0296" providerId="AD" clId="Web-{A4BABFC0-6BE1-817B-7A75-8A3F51C6E4AF}" dt="2021-07-16T14:59:15.407" v="17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A4BABFC0-6BE1-817B-7A75-8A3F51C6E4AF}" dt="2021-07-16T14:59:15.407" v="17" actId="20577"/>
          <ac:spMkLst>
            <pc:docMk/>
            <pc:sldMk cId="2584001624" sldId="338"/>
            <ac:spMk id="5" creationId="{CE06DB2C-7DF2-4390-BC98-FE4F722910E8}"/>
          </ac:spMkLst>
        </pc:spChg>
      </pc:sldChg>
    </pc:docChg>
  </pc:docChgLst>
  <pc:docChgLst>
    <pc:chgData name="Jason Chak" userId="S::jchak@triumf.ca::6c644d4a-3a21-4e78-8c0c-2a3ca9182c84" providerId="AD" clId="Web-{FE4E8B93-302D-69D1-A7CD-C8DF61674DA2}"/>
    <pc:docChg chg="addSld modSld sldOrd">
      <pc:chgData name="Jason Chak" userId="S::jchak@triumf.ca::6c644d4a-3a21-4e78-8c0c-2a3ca9182c84" providerId="AD" clId="Web-{FE4E8B93-302D-69D1-A7CD-C8DF61674DA2}" dt="2021-08-06T16:39:34.344" v="24" actId="1076"/>
      <pc:docMkLst>
        <pc:docMk/>
      </pc:docMkLst>
      <pc:sldChg chg="delSp modSp">
        <pc:chgData name="Jason Chak" userId="S::jchak@triumf.ca::6c644d4a-3a21-4e78-8c0c-2a3ca9182c84" providerId="AD" clId="Web-{FE4E8B93-302D-69D1-A7CD-C8DF61674DA2}" dt="2021-08-06T16:39:34.344" v="24" actId="1076"/>
        <pc:sldMkLst>
          <pc:docMk/>
          <pc:sldMk cId="4242480949" sldId="344"/>
        </pc:sldMkLst>
        <pc:spChg chg="del">
          <ac:chgData name="Jason Chak" userId="S::jchak@triumf.ca::6c644d4a-3a21-4e78-8c0c-2a3ca9182c84" providerId="AD" clId="Web-{FE4E8B93-302D-69D1-A7CD-C8DF61674DA2}" dt="2021-08-06T16:39:19.686" v="16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Jason Chak" userId="S::jchak@triumf.ca::6c644d4a-3a21-4e78-8c0c-2a3ca9182c84" providerId="AD" clId="Web-{FE4E8B93-302D-69D1-A7CD-C8DF61674DA2}" dt="2021-08-06T16:39:34.344" v="24" actId="1076"/>
          <ac:spMkLst>
            <pc:docMk/>
            <pc:sldMk cId="4242480949" sldId="344"/>
            <ac:spMk id="9" creationId="{792EA69F-B62E-40FB-8EEE-61F9C5BB2D19}"/>
          </ac:spMkLst>
        </pc:spChg>
        <pc:picChg chg="mod">
          <ac:chgData name="Jason Chak" userId="S::jchak@triumf.ca::6c644d4a-3a21-4e78-8c0c-2a3ca9182c84" providerId="AD" clId="Web-{FE4E8B93-302D-69D1-A7CD-C8DF61674DA2}" dt="2021-08-06T16:39:30.297" v="23" actId="14100"/>
          <ac:picMkLst>
            <pc:docMk/>
            <pc:sldMk cId="4242480949" sldId="344"/>
            <ac:picMk id="2" creationId="{39B29E45-F0FB-41AF-B06F-C2EB3CB2E76E}"/>
          </ac:picMkLst>
        </pc:picChg>
        <pc:picChg chg="del">
          <ac:chgData name="Jason Chak" userId="S::jchak@triumf.ca::6c644d4a-3a21-4e78-8c0c-2a3ca9182c84" providerId="AD" clId="Web-{FE4E8B93-302D-69D1-A7CD-C8DF61674DA2}" dt="2021-08-06T16:39:22.405" v="20"/>
          <ac:picMkLst>
            <pc:docMk/>
            <pc:sldMk cId="4242480949" sldId="344"/>
            <ac:picMk id="4" creationId="{475EF0F8-9A08-4AC4-A943-5EC367A50905}"/>
          </ac:picMkLst>
        </pc:picChg>
        <pc:picChg chg="del">
          <ac:chgData name="Jason Chak" userId="S::jchak@triumf.ca::6c644d4a-3a21-4e78-8c0c-2a3ca9182c84" providerId="AD" clId="Web-{FE4E8B93-302D-69D1-A7CD-C8DF61674DA2}" dt="2021-08-06T16:39:21.765" v="19"/>
          <ac:picMkLst>
            <pc:docMk/>
            <pc:sldMk cId="4242480949" sldId="344"/>
            <ac:picMk id="6" creationId="{7BBBF1D3-C288-45FA-8053-E7998B9F9378}"/>
          </ac:picMkLst>
        </pc:picChg>
        <pc:picChg chg="del">
          <ac:chgData name="Jason Chak" userId="S::jchak@triumf.ca::6c644d4a-3a21-4e78-8c0c-2a3ca9182c84" providerId="AD" clId="Web-{FE4E8B93-302D-69D1-A7CD-C8DF61674DA2}" dt="2021-08-06T16:39:20.577" v="17"/>
          <ac:picMkLst>
            <pc:docMk/>
            <pc:sldMk cId="4242480949" sldId="344"/>
            <ac:picMk id="8" creationId="{0AA5E68E-E218-48D4-B5C9-E44D340414E7}"/>
          </ac:picMkLst>
        </pc:picChg>
        <pc:picChg chg="del">
          <ac:chgData name="Jason Chak" userId="S::jchak@triumf.ca::6c644d4a-3a21-4e78-8c0c-2a3ca9182c84" providerId="AD" clId="Web-{FE4E8B93-302D-69D1-A7CD-C8DF61674DA2}" dt="2021-08-06T16:39:21.077" v="18"/>
          <ac:picMkLst>
            <pc:docMk/>
            <pc:sldMk cId="4242480949" sldId="344"/>
            <ac:picMk id="10" creationId="{6BDEDA51-EA2A-4D06-874F-5EE2DA6BD1B2}"/>
          </ac:picMkLst>
        </pc:picChg>
      </pc:sldChg>
      <pc:sldChg chg="delSp modSp add ord replId">
        <pc:chgData name="Jason Chak" userId="S::jchak@triumf.ca::6c644d4a-3a21-4e78-8c0c-2a3ca9182c84" providerId="AD" clId="Web-{FE4E8B93-302D-69D1-A7CD-C8DF61674DA2}" dt="2021-08-06T16:39:14.217" v="15" actId="14100"/>
        <pc:sldMkLst>
          <pc:docMk/>
          <pc:sldMk cId="3378980349" sldId="366"/>
        </pc:sldMkLst>
        <pc:spChg chg="del">
          <ac:chgData name="Jason Chak" userId="S::jchak@triumf.ca::6c644d4a-3a21-4e78-8c0c-2a3ca9182c84" providerId="AD" clId="Web-{FE4E8B93-302D-69D1-A7CD-C8DF61674DA2}" dt="2021-08-06T16:38:47.903" v="2"/>
          <ac:spMkLst>
            <pc:docMk/>
            <pc:sldMk cId="3378980349" sldId="366"/>
            <ac:spMk id="9" creationId="{792EA69F-B62E-40FB-8EEE-61F9C5BB2D19}"/>
          </ac:spMkLst>
        </pc:spChg>
        <pc:picChg chg="del">
          <ac:chgData name="Jason Chak" userId="S::jchak@triumf.ca::6c644d4a-3a21-4e78-8c0c-2a3ca9182c84" providerId="AD" clId="Web-{FE4E8B93-302D-69D1-A7CD-C8DF61674DA2}" dt="2021-08-06T16:38:48.559" v="3"/>
          <ac:picMkLst>
            <pc:docMk/>
            <pc:sldMk cId="3378980349" sldId="366"/>
            <ac:picMk id="2" creationId="{39B29E45-F0FB-41AF-B06F-C2EB3CB2E76E}"/>
          </ac:picMkLst>
        </pc:picChg>
        <pc:picChg chg="mod">
          <ac:chgData name="Jason Chak" userId="S::jchak@triumf.ca::6c644d4a-3a21-4e78-8c0c-2a3ca9182c84" providerId="AD" clId="Web-{FE4E8B93-302D-69D1-A7CD-C8DF61674DA2}" dt="2021-08-06T16:39:10.295" v="13" actId="14100"/>
          <ac:picMkLst>
            <pc:docMk/>
            <pc:sldMk cId="3378980349" sldId="366"/>
            <ac:picMk id="4" creationId="{475EF0F8-9A08-4AC4-A943-5EC367A50905}"/>
          </ac:picMkLst>
        </pc:picChg>
        <pc:picChg chg="mod">
          <ac:chgData name="Jason Chak" userId="S::jchak@triumf.ca::6c644d4a-3a21-4e78-8c0c-2a3ca9182c84" providerId="AD" clId="Web-{FE4E8B93-302D-69D1-A7CD-C8DF61674DA2}" dt="2021-08-06T16:39:14.217" v="15" actId="14100"/>
          <ac:picMkLst>
            <pc:docMk/>
            <pc:sldMk cId="3378980349" sldId="366"/>
            <ac:picMk id="6" creationId="{7BBBF1D3-C288-45FA-8053-E7998B9F9378}"/>
          </ac:picMkLst>
        </pc:picChg>
        <pc:picChg chg="mod">
          <ac:chgData name="Jason Chak" userId="S::jchak@triumf.ca::6c644d4a-3a21-4e78-8c0c-2a3ca9182c84" providerId="AD" clId="Web-{FE4E8B93-302D-69D1-A7CD-C8DF61674DA2}" dt="2021-08-06T16:39:04.248" v="9" actId="14100"/>
          <ac:picMkLst>
            <pc:docMk/>
            <pc:sldMk cId="3378980349" sldId="366"/>
            <ac:picMk id="8" creationId="{0AA5E68E-E218-48D4-B5C9-E44D340414E7}"/>
          </ac:picMkLst>
        </pc:picChg>
        <pc:picChg chg="mod">
          <ac:chgData name="Jason Chak" userId="S::jchak@triumf.ca::6c644d4a-3a21-4e78-8c0c-2a3ca9182c84" providerId="AD" clId="Web-{FE4E8B93-302D-69D1-A7CD-C8DF61674DA2}" dt="2021-08-06T16:39:00.685" v="7" actId="1076"/>
          <ac:picMkLst>
            <pc:docMk/>
            <pc:sldMk cId="3378980349" sldId="366"/>
            <ac:picMk id="10" creationId="{6BDEDA51-EA2A-4D06-874F-5EE2DA6BD1B2}"/>
          </ac:picMkLst>
        </pc:picChg>
      </pc:sldChg>
    </pc:docChg>
  </pc:docChgLst>
  <pc:docChgLst>
    <pc:chgData name="Bill Richert" userId="S::brichert@triumf.ca::0ac12b29-89e9-42ee-a953-176e37e27e10" providerId="AD" clId="Web-{E6EDB44B-5DDD-85E7-7C20-C9E1E7752D86}"/>
    <pc:docChg chg="modSld">
      <pc:chgData name="Bill Richert" userId="S::brichert@triumf.ca::0ac12b29-89e9-42ee-a953-176e37e27e10" providerId="AD" clId="Web-{E6EDB44B-5DDD-85E7-7C20-C9E1E7752D86}" dt="2021-07-23T12:19:15.836" v="2" actId="20577"/>
      <pc:docMkLst>
        <pc:docMk/>
      </pc:docMkLst>
      <pc:sldChg chg="modSp">
        <pc:chgData name="Bill Richert" userId="S::brichert@triumf.ca::0ac12b29-89e9-42ee-a953-176e37e27e10" providerId="AD" clId="Web-{E6EDB44B-5DDD-85E7-7C20-C9E1E7752D86}" dt="2021-07-23T12:19:15.836" v="2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E6EDB44B-5DDD-85E7-7C20-C9E1E7752D86}" dt="2021-07-23T12:19:15.836" v="2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Mahdiar Khosravi" userId="S::mkhosravi@triumf.ca::917df381-5788-43db-bf59-c6ef97c210ea" providerId="AD" clId="Web-{6030D692-0415-DCF2-F49D-33F8591A35E2}"/>
    <pc:docChg chg="modSld">
      <pc:chgData name="Mahdiar Khosravi" userId="S::mkhosravi@triumf.ca::917df381-5788-43db-bf59-c6ef97c210ea" providerId="AD" clId="Web-{6030D692-0415-DCF2-F49D-33F8591A35E2}" dt="2021-08-27T16:14:27.406" v="347" actId="20577"/>
      <pc:docMkLst>
        <pc:docMk/>
      </pc:docMkLst>
      <pc:sldChg chg="addSp delSp modSp">
        <pc:chgData name="Mahdiar Khosravi" userId="S::mkhosravi@triumf.ca::917df381-5788-43db-bf59-c6ef97c210ea" providerId="AD" clId="Web-{6030D692-0415-DCF2-F49D-33F8591A35E2}" dt="2021-08-27T16:14:27.406" v="347" actId="20577"/>
        <pc:sldMkLst>
          <pc:docMk/>
          <pc:sldMk cId="3378980349" sldId="366"/>
        </pc:sldMkLst>
        <pc:spChg chg="mod">
          <ac:chgData name="Mahdiar Khosravi" userId="S::mkhosravi@triumf.ca::917df381-5788-43db-bf59-c6ef97c210ea" providerId="AD" clId="Web-{6030D692-0415-DCF2-F49D-33F8591A35E2}" dt="2021-08-27T16:14:27.406" v="347" actId="20577"/>
          <ac:spMkLst>
            <pc:docMk/>
            <pc:sldMk cId="3378980349" sldId="366"/>
            <ac:spMk id="5" creationId="{CE06DB2C-7DF2-4390-BC98-FE4F722910E8}"/>
          </ac:spMkLst>
        </pc:spChg>
        <pc:spChg chg="del">
          <ac:chgData name="Mahdiar Khosravi" userId="S::mkhosravi@triumf.ca::917df381-5788-43db-bf59-c6ef97c210ea" providerId="AD" clId="Web-{6030D692-0415-DCF2-F49D-33F8591A35E2}" dt="2021-08-27T15:59:32.796" v="5"/>
          <ac:spMkLst>
            <pc:docMk/>
            <pc:sldMk cId="3378980349" sldId="366"/>
            <ac:spMk id="12" creationId="{E319AE24-320F-4AB7-8742-CC0C2BBD5313}"/>
          </ac:spMkLst>
        </pc:spChg>
        <pc:spChg chg="del">
          <ac:chgData name="Mahdiar Khosravi" userId="S::mkhosravi@triumf.ca::917df381-5788-43db-bf59-c6ef97c210ea" providerId="AD" clId="Web-{6030D692-0415-DCF2-F49D-33F8591A35E2}" dt="2021-08-27T15:59:33.937" v="6"/>
          <ac:spMkLst>
            <pc:docMk/>
            <pc:sldMk cId="3378980349" sldId="366"/>
            <ac:spMk id="13" creationId="{782AD5AC-EFF7-4C21-B8AF-D5E844F771CB}"/>
          </ac:spMkLst>
        </pc:spChg>
        <pc:spChg chg="del">
          <ac:chgData name="Mahdiar Khosravi" userId="S::mkhosravi@triumf.ca::917df381-5788-43db-bf59-c6ef97c210ea" providerId="AD" clId="Web-{6030D692-0415-DCF2-F49D-33F8591A35E2}" dt="2021-08-27T15:59:28.265" v="1"/>
          <ac:spMkLst>
            <pc:docMk/>
            <pc:sldMk cId="3378980349" sldId="366"/>
            <ac:spMk id="14" creationId="{890642EF-57F9-4F5F-B129-2B687B2EB806}"/>
          </ac:spMkLst>
        </pc:spChg>
        <pc:spChg chg="del">
          <ac:chgData name="Mahdiar Khosravi" userId="S::mkhosravi@triumf.ca::917df381-5788-43db-bf59-c6ef97c210ea" providerId="AD" clId="Web-{6030D692-0415-DCF2-F49D-33F8591A35E2}" dt="2021-08-27T15:59:48.859" v="9"/>
          <ac:spMkLst>
            <pc:docMk/>
            <pc:sldMk cId="3378980349" sldId="366"/>
            <ac:spMk id="15" creationId="{186B63E7-A124-450C-BD08-D99D2DB347C0}"/>
          </ac:spMkLst>
        </pc:spChg>
        <pc:spChg chg="mod">
          <ac:chgData name="Mahdiar Khosravi" userId="S::mkhosravi@triumf.ca::917df381-5788-43db-bf59-c6ef97c210ea" providerId="AD" clId="Web-{6030D692-0415-DCF2-F49D-33F8591A35E2}" dt="2021-08-27T16:13:56.421" v="343" actId="20577"/>
          <ac:spMkLst>
            <pc:docMk/>
            <pc:sldMk cId="3378980349" sldId="366"/>
            <ac:spMk id="17" creationId="{C619FC33-059F-46DE-A827-4EAA8A890533}"/>
          </ac:spMkLst>
        </pc:spChg>
        <pc:spChg chg="add mod">
          <ac:chgData name="Mahdiar Khosravi" userId="S::mkhosravi@triumf.ca::917df381-5788-43db-bf59-c6ef97c210ea" providerId="AD" clId="Web-{6030D692-0415-DCF2-F49D-33F8591A35E2}" dt="2021-08-27T16:14:03.015" v="345" actId="20577"/>
          <ac:spMkLst>
            <pc:docMk/>
            <pc:sldMk cId="3378980349" sldId="366"/>
            <ac:spMk id="18" creationId="{D52392DF-9E75-43AA-ABC8-7EE0DFC72566}"/>
          </ac:spMkLst>
        </pc:spChg>
        <pc:picChg chg="del">
          <ac:chgData name="Mahdiar Khosravi" userId="S::mkhosravi@triumf.ca::917df381-5788-43db-bf59-c6ef97c210ea" providerId="AD" clId="Web-{6030D692-0415-DCF2-F49D-33F8591A35E2}" dt="2021-08-27T15:59:31.452" v="3"/>
          <ac:picMkLst>
            <pc:docMk/>
            <pc:sldMk cId="3378980349" sldId="366"/>
            <ac:picMk id="2" creationId="{C59C2594-8B5F-4E6B-A500-58D8906C44C7}"/>
          </ac:picMkLst>
        </pc:picChg>
        <pc:picChg chg="del">
          <ac:chgData name="Mahdiar Khosravi" userId="S::mkhosravi@triumf.ca::917df381-5788-43db-bf59-c6ef97c210ea" providerId="AD" clId="Web-{6030D692-0415-DCF2-F49D-33F8591A35E2}" dt="2021-08-27T15:59:30.312" v="2"/>
          <ac:picMkLst>
            <pc:docMk/>
            <pc:sldMk cId="3378980349" sldId="366"/>
            <ac:picMk id="4" creationId="{475EF0F8-9A08-4AC4-A943-5EC367A50905}"/>
          </ac:picMkLst>
        </pc:picChg>
        <pc:picChg chg="del">
          <ac:chgData name="Mahdiar Khosravi" userId="S::mkhosravi@triumf.ca::917df381-5788-43db-bf59-c6ef97c210ea" providerId="AD" clId="Web-{6030D692-0415-DCF2-F49D-33F8591A35E2}" dt="2021-08-27T15:59:26.468" v="0"/>
          <ac:picMkLst>
            <pc:docMk/>
            <pc:sldMk cId="3378980349" sldId="366"/>
            <ac:picMk id="6" creationId="{7BBBF1D3-C288-45FA-8053-E7998B9F9378}"/>
          </ac:picMkLst>
        </pc:picChg>
        <pc:picChg chg="del">
          <ac:chgData name="Mahdiar Khosravi" userId="S::mkhosravi@triumf.ca::917df381-5788-43db-bf59-c6ef97c210ea" providerId="AD" clId="Web-{6030D692-0415-DCF2-F49D-33F8591A35E2}" dt="2021-08-27T15:59:32.078" v="4"/>
          <ac:picMkLst>
            <pc:docMk/>
            <pc:sldMk cId="3378980349" sldId="366"/>
            <ac:picMk id="8" creationId="{3D872996-DFD5-4975-8463-0608F369E954}"/>
          </ac:picMkLst>
        </pc:picChg>
        <pc:picChg chg="add mod">
          <ac:chgData name="Mahdiar Khosravi" userId="S::mkhosravi@triumf.ca::917df381-5788-43db-bf59-c6ef97c210ea" providerId="AD" clId="Web-{6030D692-0415-DCF2-F49D-33F8591A35E2}" dt="2021-08-27T16:12:47.890" v="300" actId="1076"/>
          <ac:picMkLst>
            <pc:docMk/>
            <pc:sldMk cId="3378980349" sldId="366"/>
            <ac:picMk id="9" creationId="{355313AF-C3C6-4C03-8A25-A4B1E09FC85E}"/>
          </ac:picMkLst>
        </pc:picChg>
        <pc:picChg chg="del">
          <ac:chgData name="Mahdiar Khosravi" userId="S::mkhosravi@triumf.ca::917df381-5788-43db-bf59-c6ef97c210ea" providerId="AD" clId="Web-{6030D692-0415-DCF2-F49D-33F8591A35E2}" dt="2021-08-27T15:59:48.859" v="10"/>
          <ac:picMkLst>
            <pc:docMk/>
            <pc:sldMk cId="3378980349" sldId="366"/>
            <ac:picMk id="10" creationId="{40C71634-DEB7-48D7-8FC5-5DA48C1DE1C4}"/>
          </ac:picMkLst>
        </pc:picChg>
        <pc:picChg chg="mod modCrop">
          <ac:chgData name="Mahdiar Khosravi" userId="S::mkhosravi@triumf.ca::917df381-5788-43db-bf59-c6ef97c210ea" providerId="AD" clId="Web-{6030D692-0415-DCF2-F49D-33F8591A35E2}" dt="2021-08-27T16:12:41.453" v="299"/>
          <ac:picMkLst>
            <pc:docMk/>
            <pc:sldMk cId="3378980349" sldId="366"/>
            <ac:picMk id="16" creationId="{D45060A9-9AA7-43F4-A4AB-B99D0EC6ABF5}"/>
          </ac:picMkLst>
        </pc:picChg>
      </pc:sldChg>
    </pc:docChg>
  </pc:docChgLst>
  <pc:docChgLst>
    <pc:chgData name="Claudio Valencia" userId="S::cvalencia@triumf.ca::d507dd19-c26c-45a7-978b-f37ed466cbdd" providerId="AD" clId="Web-{F408FE09-CE42-C3DB-C93A-4DF46518E818}"/>
    <pc:docChg chg="modSld">
      <pc:chgData name="Claudio Valencia" userId="S::cvalencia@triumf.ca::d507dd19-c26c-45a7-978b-f37ed466cbdd" providerId="AD" clId="Web-{F408FE09-CE42-C3DB-C93A-4DF46518E818}" dt="2021-08-26T17:41:14.884" v="255" actId="20577"/>
      <pc:docMkLst>
        <pc:docMk/>
      </pc:docMkLst>
      <pc:sldChg chg="addSp modSp">
        <pc:chgData name="Claudio Valencia" userId="S::cvalencia@triumf.ca::d507dd19-c26c-45a7-978b-f37ed466cbdd" providerId="AD" clId="Web-{F408FE09-CE42-C3DB-C93A-4DF46518E818}" dt="2021-08-26T17:41:14.884" v="255" actId="20577"/>
        <pc:sldMkLst>
          <pc:docMk/>
          <pc:sldMk cId="550486641" sldId="367"/>
        </pc:sldMkLst>
        <pc:spChg chg="mod">
          <ac:chgData name="Claudio Valencia" userId="S::cvalencia@triumf.ca::d507dd19-c26c-45a7-978b-f37ed466cbdd" providerId="AD" clId="Web-{F408FE09-CE42-C3DB-C93A-4DF46518E818}" dt="2021-08-26T17:41:14.884" v="255" actId="20577"/>
          <ac:spMkLst>
            <pc:docMk/>
            <pc:sldMk cId="550486641" sldId="367"/>
            <ac:spMk id="5" creationId="{CE06DB2C-7DF2-4390-BC98-FE4F722910E8}"/>
          </ac:spMkLst>
        </pc:spChg>
        <pc:picChg chg="add mod">
          <ac:chgData name="Claudio Valencia" userId="S::cvalencia@triumf.ca::d507dd19-c26c-45a7-978b-f37ed466cbdd" providerId="AD" clId="Web-{F408FE09-CE42-C3DB-C93A-4DF46518E818}" dt="2021-08-26T17:37:59.616" v="142" actId="14100"/>
          <ac:picMkLst>
            <pc:docMk/>
            <pc:sldMk cId="550486641" sldId="367"/>
            <ac:picMk id="2" creationId="{2EA5D965-8E53-4E36-9592-C81F3DBCB8C0}"/>
          </ac:picMkLst>
        </pc:picChg>
      </pc:sldChg>
    </pc:docChg>
  </pc:docChgLst>
  <pc:docChgLst>
    <pc:chgData name="Melchor Almario" userId="S::malmario@triumf.ca::17807dbd-b548-44ad-bacf-121b75cf0296" providerId="AD" clId="Web-{D363C59F-E000-0000-A32F-7BBDFAC083D2}"/>
    <pc:docChg chg="modSld">
      <pc:chgData name="Melchor Almario" userId="S::malmario@triumf.ca::17807dbd-b548-44ad-bacf-121b75cf0296" providerId="AD" clId="Web-{D363C59F-E000-0000-A32F-7BBDFAC083D2}" dt="2021-05-06T23:45:15.350" v="38" actId="20577"/>
      <pc:docMkLst>
        <pc:docMk/>
      </pc:docMkLst>
      <pc:sldChg chg="delSp modSp">
        <pc:chgData name="Melchor Almario" userId="S::malmario@triumf.ca::17807dbd-b548-44ad-bacf-121b75cf0296" providerId="AD" clId="Web-{D363C59F-E000-0000-A32F-7BBDFAC083D2}" dt="2021-05-06T23:45:15.350" v="38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D363C59F-E000-0000-A32F-7BBDFAC083D2}" dt="2021-05-06T23:45:15.350" v="38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D363C59F-E000-0000-A32F-7BBDFAC083D2}" dt="2021-05-06T23:43:53.772" v="0"/>
          <ac:picMkLst>
            <pc:docMk/>
            <pc:sldMk cId="2584001624" sldId="338"/>
            <ac:picMk id="2" creationId="{23F888B4-BC11-4598-A172-CDF77DB9C5B0}"/>
          </ac:picMkLst>
        </pc:picChg>
      </pc:sldChg>
    </pc:docChg>
  </pc:docChgLst>
  <pc:docChgLst>
    <pc:chgData name="Mahdiar Khosravi" userId="S::mkhosravi@triumf.ca::917df381-5788-43db-bf59-c6ef97c210ea" providerId="AD" clId="Web-{DF389FEA-BC55-2730-EC5E-8430A06995D8}"/>
    <pc:docChg chg="modSld">
      <pc:chgData name="Mahdiar Khosravi" userId="S::mkhosravi@triumf.ca::917df381-5788-43db-bf59-c6ef97c210ea" providerId="AD" clId="Web-{DF389FEA-BC55-2730-EC5E-8430A06995D8}" dt="2021-09-10T16:27:53.760" v="298" actId="1076"/>
      <pc:docMkLst>
        <pc:docMk/>
      </pc:docMkLst>
      <pc:sldChg chg="addSp delSp modSp">
        <pc:chgData name="Mahdiar Khosravi" userId="S::mkhosravi@triumf.ca::917df381-5788-43db-bf59-c6ef97c210ea" providerId="AD" clId="Web-{DF389FEA-BC55-2730-EC5E-8430A06995D8}" dt="2021-09-10T16:27:53.760" v="298" actId="1076"/>
        <pc:sldMkLst>
          <pc:docMk/>
          <pc:sldMk cId="3378980349" sldId="366"/>
        </pc:sldMkLst>
        <pc:spChg chg="mod">
          <ac:chgData name="Mahdiar Khosravi" userId="S::mkhosravi@triumf.ca::917df381-5788-43db-bf59-c6ef97c210ea" providerId="AD" clId="Web-{DF389FEA-BC55-2730-EC5E-8430A06995D8}" dt="2021-09-10T16:21:27.556" v="297" actId="14100"/>
          <ac:spMkLst>
            <pc:docMk/>
            <pc:sldMk cId="3378980349" sldId="366"/>
            <ac:spMk id="5" creationId="{CE06DB2C-7DF2-4390-BC98-FE4F722910E8}"/>
          </ac:spMkLst>
        </pc:spChg>
        <pc:picChg chg="mod">
          <ac:chgData name="Mahdiar Khosravi" userId="S::mkhosravi@triumf.ca::917df381-5788-43db-bf59-c6ef97c210ea" providerId="AD" clId="Web-{DF389FEA-BC55-2730-EC5E-8430A06995D8}" dt="2021-09-10T16:27:53.760" v="298" actId="1076"/>
          <ac:picMkLst>
            <pc:docMk/>
            <pc:sldMk cId="3378980349" sldId="366"/>
            <ac:picMk id="2" creationId="{1F1EF74F-6989-47C2-8220-E05AB4769F12}"/>
          </ac:picMkLst>
        </pc:picChg>
        <pc:picChg chg="del">
          <ac:chgData name="Mahdiar Khosravi" userId="S::mkhosravi@triumf.ca::917df381-5788-43db-bf59-c6ef97c210ea" providerId="AD" clId="Web-{DF389FEA-BC55-2730-EC5E-8430A06995D8}" dt="2021-09-10T16:00:07.788" v="0"/>
          <ac:picMkLst>
            <pc:docMk/>
            <pc:sldMk cId="3378980349" sldId="366"/>
            <ac:picMk id="2" creationId="{AA763A99-ADBB-426E-BD28-A8B9BB9ADE9C}"/>
          </ac:picMkLst>
        </pc:picChg>
        <pc:picChg chg="del">
          <ac:chgData name="Mahdiar Khosravi" userId="S::mkhosravi@triumf.ca::917df381-5788-43db-bf59-c6ef97c210ea" providerId="AD" clId="Web-{DF389FEA-BC55-2730-EC5E-8430A06995D8}" dt="2021-09-10T16:00:10.006" v="1"/>
          <ac:picMkLst>
            <pc:docMk/>
            <pc:sldMk cId="3378980349" sldId="366"/>
            <ac:picMk id="4" creationId="{D385DE82-6440-40F2-80C3-904F82B4EABB}"/>
          </ac:picMkLst>
        </pc:picChg>
        <pc:picChg chg="add mod">
          <ac:chgData name="Mahdiar Khosravi" userId="S::mkhosravi@triumf.ca::917df381-5788-43db-bf59-c6ef97c210ea" providerId="AD" clId="Web-{DF389FEA-BC55-2730-EC5E-8430A06995D8}" dt="2021-09-10T16:07:58.210" v="244" actId="1076"/>
          <ac:picMkLst>
            <pc:docMk/>
            <pc:sldMk cId="3378980349" sldId="366"/>
            <ac:picMk id="6" creationId="{9BDBCF6E-D6AC-49C4-8608-15F65827E00C}"/>
          </ac:picMkLst>
        </pc:picChg>
        <pc:picChg chg="add mod">
          <ac:chgData name="Mahdiar Khosravi" userId="S::mkhosravi@triumf.ca::917df381-5788-43db-bf59-c6ef97c210ea" providerId="AD" clId="Web-{DF389FEA-BC55-2730-EC5E-8430A06995D8}" dt="2021-09-10T16:18:42.102" v="293" actId="1076"/>
          <ac:picMkLst>
            <pc:docMk/>
            <pc:sldMk cId="3378980349" sldId="366"/>
            <ac:picMk id="8" creationId="{AD2EFF6A-5589-4137-B4C3-6258F7DC30E0}"/>
          </ac:picMkLst>
        </pc:picChg>
      </pc:sldChg>
    </pc:docChg>
  </pc:docChgLst>
  <pc:docChgLst>
    <pc:chgData name="Bill Richert" userId="S::brichert@triumf.ca::0ac12b29-89e9-42ee-a953-176e37e27e10" providerId="AD" clId="Web-{A7D51F53-D9F3-6472-4D7C-628D1D5A8CED}"/>
    <pc:docChg chg="delSld">
      <pc:chgData name="Bill Richert" userId="S::brichert@triumf.ca::0ac12b29-89e9-42ee-a953-176e37e27e10" providerId="AD" clId="Web-{A7D51F53-D9F3-6472-4D7C-628D1D5A8CED}" dt="2021-07-26T22:44:41.159" v="0"/>
      <pc:docMkLst>
        <pc:docMk/>
      </pc:docMkLst>
      <pc:sldChg chg="del">
        <pc:chgData name="Bill Richert" userId="S::brichert@triumf.ca::0ac12b29-89e9-42ee-a953-176e37e27e10" providerId="AD" clId="Web-{A7D51F53-D9F3-6472-4D7C-628D1D5A8CED}" dt="2021-07-26T22:44:41.159" v="0"/>
        <pc:sldMkLst>
          <pc:docMk/>
          <pc:sldMk cId="2132796597" sldId="363"/>
        </pc:sldMkLst>
      </pc:sldChg>
    </pc:docChg>
  </pc:docChgLst>
  <pc:docChgLst>
    <pc:chgData name="Bill Richert" userId="S::brichert@triumf.ca::0ac12b29-89e9-42ee-a953-176e37e27e10" providerId="AD" clId="Web-{0C90A4E8-709E-B53A-0C81-745DDEB23014}"/>
    <pc:docChg chg="modSld">
      <pc:chgData name="Bill Richert" userId="S::brichert@triumf.ca::0ac12b29-89e9-42ee-a953-176e37e27e10" providerId="AD" clId="Web-{0C90A4E8-709E-B53A-0C81-745DDEB23014}" dt="2021-08-06T16:38:38.348" v="7"/>
      <pc:docMkLst>
        <pc:docMk/>
      </pc:docMkLst>
      <pc:sldChg chg="modSp">
        <pc:chgData name="Bill Richert" userId="S::brichert@triumf.ca::0ac12b29-89e9-42ee-a953-176e37e27e10" providerId="AD" clId="Web-{0C90A4E8-709E-B53A-0C81-745DDEB23014}" dt="2021-08-06T16:37:49.098" v="6" actId="14100"/>
        <pc:sldMkLst>
          <pc:docMk/>
          <pc:sldMk cId="4242480949" sldId="344"/>
        </pc:sldMkLst>
        <pc:spChg chg="mod">
          <ac:chgData name="Bill Richert" userId="S::brichert@triumf.ca::0ac12b29-89e9-42ee-a953-176e37e27e10" providerId="AD" clId="Web-{0C90A4E8-709E-B53A-0C81-745DDEB23014}" dt="2021-08-06T16:37:41.113" v="3" actId="20577"/>
          <ac:spMkLst>
            <pc:docMk/>
            <pc:sldMk cId="4242480949" sldId="344"/>
            <ac:spMk id="9" creationId="{792EA69F-B62E-40FB-8EEE-61F9C5BB2D19}"/>
          </ac:spMkLst>
        </pc:spChg>
        <pc:picChg chg="mod">
          <ac:chgData name="Bill Richert" userId="S::brichert@triumf.ca::0ac12b29-89e9-42ee-a953-176e37e27e10" providerId="AD" clId="Web-{0C90A4E8-709E-B53A-0C81-745DDEB23014}" dt="2021-08-06T16:37:49.098" v="6" actId="14100"/>
          <ac:picMkLst>
            <pc:docMk/>
            <pc:sldMk cId="4242480949" sldId="344"/>
            <ac:picMk id="2" creationId="{39B29E45-F0FB-41AF-B06F-C2EB3CB2E76E}"/>
          </ac:picMkLst>
        </pc:picChg>
        <pc:picChg chg="mod">
          <ac:chgData name="Bill Richert" userId="S::brichert@triumf.ca::0ac12b29-89e9-42ee-a953-176e37e27e10" providerId="AD" clId="Web-{0C90A4E8-709E-B53A-0C81-745DDEB23014}" dt="2021-08-06T16:32:11.549" v="1" actId="14100"/>
          <ac:picMkLst>
            <pc:docMk/>
            <pc:sldMk cId="4242480949" sldId="344"/>
            <ac:picMk id="8" creationId="{0AA5E68E-E218-48D4-B5C9-E44D340414E7}"/>
          </ac:picMkLst>
        </pc:picChg>
      </pc:sldChg>
      <pc:sldChg chg="delSp">
        <pc:chgData name="Bill Richert" userId="S::brichert@triumf.ca::0ac12b29-89e9-42ee-a953-176e37e27e10" providerId="AD" clId="Web-{0C90A4E8-709E-B53A-0C81-745DDEB23014}" dt="2021-08-06T16:38:38.348" v="7"/>
        <pc:sldMkLst>
          <pc:docMk/>
          <pc:sldMk cId="1389787872" sldId="363"/>
        </pc:sldMkLst>
        <pc:spChg chg="del">
          <ac:chgData name="Bill Richert" userId="S::brichert@triumf.ca::0ac12b29-89e9-42ee-a953-176e37e27e10" providerId="AD" clId="Web-{0C90A4E8-709E-B53A-0C81-745DDEB23014}" dt="2021-08-06T16:38:38.348" v="7"/>
          <ac:spMkLst>
            <pc:docMk/>
            <pc:sldMk cId="1389787872" sldId="363"/>
            <ac:spMk id="8" creationId="{5D72E4B4-F63F-4574-810C-06AE400A83AC}"/>
          </ac:spMkLst>
        </pc:spChg>
      </pc:sldChg>
    </pc:docChg>
  </pc:docChgLst>
  <pc:docChgLst>
    <pc:chgData name="Trian Groumoutis" userId="S::tgroumoutis@triumf.ca::d6901f68-4e8a-4dcb-a3d6-3bb55a5ddb28" providerId="AD" clId="Web-{8B97058A-3C20-3C10-9C02-5A31E33C5A38}"/>
    <pc:docChg chg="modSld">
      <pc:chgData name="Trian Groumoutis" userId="S::tgroumoutis@triumf.ca::d6901f68-4e8a-4dcb-a3d6-3bb55a5ddb28" providerId="AD" clId="Web-{8B97058A-3C20-3C10-9C02-5A31E33C5A38}" dt="2021-04-16T00:01:14.836" v="158" actId="20577"/>
      <pc:docMkLst>
        <pc:docMk/>
      </pc:docMkLst>
      <pc:sldChg chg="addSp modSp">
        <pc:chgData name="Trian Groumoutis" userId="S::tgroumoutis@triumf.ca::d6901f68-4e8a-4dcb-a3d6-3bb55a5ddb28" providerId="AD" clId="Web-{8B97058A-3C20-3C10-9C02-5A31E33C5A38}" dt="2021-04-16T00:01:14.836" v="158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8B97058A-3C20-3C10-9C02-5A31E33C5A38}" dt="2021-04-16T00:01:14.836" v="158" actId="20577"/>
          <ac:spMkLst>
            <pc:docMk/>
            <pc:sldMk cId="2780610858" sldId="352"/>
            <ac:spMk id="4" creationId="{B28D1580-DC9F-4B50-AB95-ABA0CB0C77B8}"/>
          </ac:spMkLst>
        </pc:spChg>
        <pc:picChg chg="add mod">
          <ac:chgData name="Trian Groumoutis" userId="S::tgroumoutis@triumf.ca::d6901f68-4e8a-4dcb-a3d6-3bb55a5ddb28" providerId="AD" clId="Web-{8B97058A-3C20-3C10-9C02-5A31E33C5A38}" dt="2021-04-15T23:59:55.617" v="154" actId="14100"/>
          <ac:picMkLst>
            <pc:docMk/>
            <pc:sldMk cId="2780610858" sldId="352"/>
            <ac:picMk id="2" creationId="{016F974D-CB58-44F9-A574-BFB830608881}"/>
          </ac:picMkLst>
        </pc:picChg>
      </pc:sldChg>
    </pc:docChg>
  </pc:docChgLst>
  <pc:docChgLst>
    <pc:chgData name="Trian Groumoutis" userId="S::tgroumoutis@triumf.ca::d6901f68-4e8a-4dcb-a3d6-3bb55a5ddb28" providerId="AD" clId="Web-{3565EDB6-F87D-6417-C794-7AD87AF1C497}"/>
    <pc:docChg chg="modSld">
      <pc:chgData name="Trian Groumoutis" userId="S::tgroumoutis@triumf.ca::d6901f68-4e8a-4dcb-a3d6-3bb55a5ddb28" providerId="AD" clId="Web-{3565EDB6-F87D-6417-C794-7AD87AF1C497}" dt="2021-09-03T15:58:51.337" v="151" actId="20577"/>
      <pc:docMkLst>
        <pc:docMk/>
      </pc:docMkLst>
      <pc:sldChg chg="modSp">
        <pc:chgData name="Trian Groumoutis" userId="S::tgroumoutis@triumf.ca::d6901f68-4e8a-4dcb-a3d6-3bb55a5ddb28" providerId="AD" clId="Web-{3565EDB6-F87D-6417-C794-7AD87AF1C497}" dt="2021-09-03T15:58:51.337" v="151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3565EDB6-F87D-6417-C794-7AD87AF1C497}" dt="2021-09-03T15:58:51.337" v="151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Cam Marshall" userId="S::cammarsh@triumf.ca::c7ef455f-0be7-4e28-b48f-3952dcb310f1" providerId="AD" clId="Web-{C34135FD-01CA-E86E-0FF0-60963EDA6142}"/>
    <pc:docChg chg="modSld">
      <pc:chgData name="Cam Marshall" userId="S::cammarsh@triumf.ca::c7ef455f-0be7-4e28-b48f-3952dcb310f1" providerId="AD" clId="Web-{C34135FD-01CA-E86E-0FF0-60963EDA6142}" dt="2021-06-11T14:37:53.070" v="368" actId="20577"/>
      <pc:docMkLst>
        <pc:docMk/>
      </pc:docMkLst>
      <pc:sldChg chg="addSp delSp modSp">
        <pc:chgData name="Cam Marshall" userId="S::cammarsh@triumf.ca::c7ef455f-0be7-4e28-b48f-3952dcb310f1" providerId="AD" clId="Web-{C34135FD-01CA-E86E-0FF0-60963EDA6142}" dt="2021-06-11T14:37:53.070" v="368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C34135FD-01CA-E86E-0FF0-60963EDA6142}" dt="2021-06-11T14:37:53.070" v="368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C34135FD-01CA-E86E-0FF0-60963EDA6142}" dt="2021-06-11T14:35:44.116" v="316"/>
          <ac:picMkLst>
            <pc:docMk/>
            <pc:sldMk cId="4242480949" sldId="344"/>
            <ac:picMk id="2" creationId="{7229C5B5-D5A8-4755-BB22-060E6E022134}"/>
          </ac:picMkLst>
        </pc:picChg>
        <pc:picChg chg="del">
          <ac:chgData name="Cam Marshall" userId="S::cammarsh@triumf.ca::c7ef455f-0be7-4e28-b48f-3952dcb310f1" providerId="AD" clId="Web-{C34135FD-01CA-E86E-0FF0-60963EDA6142}" dt="2021-06-11T14:35:45.226" v="317"/>
          <ac:picMkLst>
            <pc:docMk/>
            <pc:sldMk cId="4242480949" sldId="344"/>
            <ac:picMk id="4" creationId="{7B6602F7-9CDE-468B-8CDC-DBDF6DA0168C}"/>
          </ac:picMkLst>
        </pc:picChg>
        <pc:picChg chg="add mod">
          <ac:chgData name="Cam Marshall" userId="S::cammarsh@triumf.ca::c7ef455f-0be7-4e28-b48f-3952dcb310f1" providerId="AD" clId="Web-{C34135FD-01CA-E86E-0FF0-60963EDA6142}" dt="2021-06-11T14:36:17.538" v="322" actId="1076"/>
          <ac:picMkLst>
            <pc:docMk/>
            <pc:sldMk cId="4242480949" sldId="344"/>
            <ac:picMk id="8" creationId="{838FEDFC-5F17-4D2A-A516-C7BD730D4BE2}"/>
          </ac:picMkLst>
        </pc:picChg>
      </pc:sldChg>
    </pc:docChg>
  </pc:docChgLst>
  <pc:docChgLst>
    <pc:chgData name="Bill Richert" userId="S::brichert@triumf.ca::0ac12b29-89e9-42ee-a953-176e37e27e10" providerId="AD" clId="Web-{2C6AE57B-F762-424D-B527-9F30D594E62E}"/>
    <pc:docChg chg="modSld">
      <pc:chgData name="Bill Richert" userId="S::brichert@triumf.ca::0ac12b29-89e9-42ee-a953-176e37e27e10" providerId="AD" clId="Web-{2C6AE57B-F762-424D-B527-9F30D594E62E}" dt="2021-08-30T16:29:24.366" v="36" actId="20577"/>
      <pc:docMkLst>
        <pc:docMk/>
      </pc:docMkLst>
      <pc:sldChg chg="modSp">
        <pc:chgData name="Bill Richert" userId="S::brichert@triumf.ca::0ac12b29-89e9-42ee-a953-176e37e27e10" providerId="AD" clId="Web-{2C6AE57B-F762-424D-B527-9F30D594E62E}" dt="2021-08-30T16:29:24.366" v="36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2C6AE57B-F762-424D-B527-9F30D594E62E}" dt="2021-08-30T16:29:24.366" v="36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Bill Richert" userId="S::brichert@triumf.ca::0ac12b29-89e9-42ee-a953-176e37e27e10" providerId="AD" clId="Web-{13A618B4-EBD2-DDAB-1358-FE856FC818C3}"/>
    <pc:docChg chg="modSld">
      <pc:chgData name="Bill Richert" userId="S::brichert@triumf.ca::0ac12b29-89e9-42ee-a953-176e37e27e10" providerId="AD" clId="Web-{13A618B4-EBD2-DDAB-1358-FE856FC818C3}" dt="2021-06-18T16:10:48.642" v="1" actId="14100"/>
      <pc:docMkLst>
        <pc:docMk/>
      </pc:docMkLst>
      <pc:sldChg chg="modSp">
        <pc:chgData name="Bill Richert" userId="S::brichert@triumf.ca::0ac12b29-89e9-42ee-a953-176e37e27e10" providerId="AD" clId="Web-{13A618B4-EBD2-DDAB-1358-FE856FC818C3}" dt="2021-06-18T16:10:48.642" v="1" actId="14100"/>
        <pc:sldMkLst>
          <pc:docMk/>
          <pc:sldMk cId="2441934932" sldId="356"/>
        </pc:sldMkLst>
        <pc:picChg chg="mod">
          <ac:chgData name="Bill Richert" userId="S::brichert@triumf.ca::0ac12b29-89e9-42ee-a953-176e37e27e10" providerId="AD" clId="Web-{13A618B4-EBD2-DDAB-1358-FE856FC818C3}" dt="2021-06-18T16:10:48.642" v="1" actId="14100"/>
          <ac:picMkLst>
            <pc:docMk/>
            <pc:sldMk cId="2441934932" sldId="356"/>
            <ac:picMk id="6" creationId="{C682C96F-2990-45E6-BF91-672033DF4ED6}"/>
          </ac:picMkLst>
        </pc:picChg>
      </pc:sldChg>
    </pc:docChg>
  </pc:docChgLst>
  <pc:docChgLst>
    <pc:chgData name="Jason Chak" userId="S::jchak@triumf.ca::6c644d4a-3a21-4e78-8c0c-2a3ca9182c84" providerId="AD" clId="Web-{77807DEE-991C-2130-931E-EBA993E6F6A6}"/>
    <pc:docChg chg="modSld">
      <pc:chgData name="Jason Chak" userId="S::jchak@triumf.ca::6c644d4a-3a21-4e78-8c0c-2a3ca9182c84" providerId="AD" clId="Web-{77807DEE-991C-2130-931E-EBA993E6F6A6}" dt="2021-05-27T22:27:27.106" v="93" actId="20577"/>
      <pc:docMkLst>
        <pc:docMk/>
      </pc:docMkLst>
      <pc:sldChg chg="addSp delSp modSp">
        <pc:chgData name="Jason Chak" userId="S::jchak@triumf.ca::6c644d4a-3a21-4e78-8c0c-2a3ca9182c84" providerId="AD" clId="Web-{77807DEE-991C-2130-931E-EBA993E6F6A6}" dt="2021-05-27T22:27:27.106" v="93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77807DEE-991C-2130-931E-EBA993E6F6A6}" dt="2021-05-27T22:27:27.106" v="93" actId="20577"/>
          <ac:spMkLst>
            <pc:docMk/>
            <pc:sldMk cId="2537105487" sldId="362"/>
            <ac:spMk id="2" creationId="{F1D64347-73FE-4D8E-89EB-28380B1591FF}"/>
          </ac:spMkLst>
        </pc:spChg>
        <pc:spChg chg="del">
          <ac:chgData name="Jason Chak" userId="S::jchak@triumf.ca::6c644d4a-3a21-4e78-8c0c-2a3ca9182c84" providerId="AD" clId="Web-{77807DEE-991C-2130-931E-EBA993E6F6A6}" dt="2021-05-27T22:20:56.263" v="0"/>
          <ac:spMkLst>
            <pc:docMk/>
            <pc:sldMk cId="2537105487" sldId="362"/>
            <ac:spMk id="6" creationId="{B020AAE4-1341-4D1C-B69A-6CD9990D8B65}"/>
          </ac:spMkLst>
        </pc:spChg>
        <pc:spChg chg="del">
          <ac:chgData name="Jason Chak" userId="S::jchak@triumf.ca::6c644d4a-3a21-4e78-8c0c-2a3ca9182c84" providerId="AD" clId="Web-{77807DEE-991C-2130-931E-EBA993E6F6A6}" dt="2021-05-27T22:21:09.325" v="5"/>
          <ac:spMkLst>
            <pc:docMk/>
            <pc:sldMk cId="2537105487" sldId="362"/>
            <ac:spMk id="7" creationId="{10BC28D7-052B-42E3-BFAC-3BF28CB70B5A}"/>
          </ac:spMkLst>
        </pc:spChg>
        <pc:picChg chg="del mod">
          <ac:chgData name="Jason Chak" userId="S::jchak@triumf.ca::6c644d4a-3a21-4e78-8c0c-2a3ca9182c84" providerId="AD" clId="Web-{77807DEE-991C-2130-931E-EBA993E6F6A6}" dt="2021-05-27T22:21:07.263" v="3"/>
          <ac:picMkLst>
            <pc:docMk/>
            <pc:sldMk cId="2537105487" sldId="362"/>
            <ac:picMk id="4" creationId="{002C92F3-BEC5-4329-AC05-D7F079E73304}"/>
          </ac:picMkLst>
        </pc:picChg>
        <pc:picChg chg="del">
          <ac:chgData name="Jason Chak" userId="S::jchak@triumf.ca::6c644d4a-3a21-4e78-8c0c-2a3ca9182c84" providerId="AD" clId="Web-{77807DEE-991C-2130-931E-EBA993E6F6A6}" dt="2021-05-27T22:21:07.810" v="4"/>
          <ac:picMkLst>
            <pc:docMk/>
            <pc:sldMk cId="2537105487" sldId="362"/>
            <ac:picMk id="5" creationId="{1E24E2A3-11AF-44D4-8A42-A8B8B37A24CC}"/>
          </ac:picMkLst>
        </pc:picChg>
        <pc:picChg chg="add mod">
          <ac:chgData name="Jason Chak" userId="S::jchak@triumf.ca::6c644d4a-3a21-4e78-8c0c-2a3ca9182c84" providerId="AD" clId="Web-{77807DEE-991C-2130-931E-EBA993E6F6A6}" dt="2021-05-27T22:25:48.356" v="39" actId="1076"/>
          <ac:picMkLst>
            <pc:docMk/>
            <pc:sldMk cId="2537105487" sldId="362"/>
            <ac:picMk id="8" creationId="{BA7C31C7-0BDB-4FE7-81A4-2497A90EC9EB}"/>
          </ac:picMkLst>
        </pc:picChg>
      </pc:sldChg>
    </pc:docChg>
  </pc:docChgLst>
  <pc:docChgLst>
    <pc:chgData name="Jason Chak" userId="S::jchak@triumf.ca::6c644d4a-3a21-4e78-8c0c-2a3ca9182c84" providerId="AD" clId="Web-{A4E798CA-8263-804D-F017-B833A865E5C5}"/>
    <pc:docChg chg="modSld">
      <pc:chgData name="Jason Chak" userId="S::jchak@triumf.ca::6c644d4a-3a21-4e78-8c0c-2a3ca9182c84" providerId="AD" clId="Web-{A4E798CA-8263-804D-F017-B833A865E5C5}" dt="2021-08-05T23:50:14.492" v="40" actId="20577"/>
      <pc:docMkLst>
        <pc:docMk/>
      </pc:docMkLst>
      <pc:sldChg chg="addSp modSp">
        <pc:chgData name="Jason Chak" userId="S::jchak@triumf.ca::6c644d4a-3a21-4e78-8c0c-2a3ca9182c84" providerId="AD" clId="Web-{A4E798CA-8263-804D-F017-B833A865E5C5}" dt="2021-08-05T23:50:14.492" v="40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A4E798CA-8263-804D-F017-B833A865E5C5}" dt="2021-08-05T23:50:14.492" v="40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A4E798CA-8263-804D-F017-B833A865E5C5}" dt="2021-08-05T23:49:28.195" v="20" actId="14100"/>
          <ac:picMkLst>
            <pc:docMk/>
            <pc:sldMk cId="2537105487" sldId="362"/>
            <ac:picMk id="4" creationId="{31E3703A-45AE-45CF-9CB1-840CBF116679}"/>
          </ac:picMkLst>
        </pc:picChg>
        <pc:picChg chg="mod">
          <ac:chgData name="Jason Chak" userId="S::jchak@triumf.ca::6c644d4a-3a21-4e78-8c0c-2a3ca9182c84" providerId="AD" clId="Web-{A4E798CA-8263-804D-F017-B833A865E5C5}" dt="2021-08-05T23:49:33.945" v="22" actId="14100"/>
          <ac:picMkLst>
            <pc:docMk/>
            <pc:sldMk cId="2537105487" sldId="362"/>
            <ac:picMk id="5" creationId="{97CC7F9C-7F2C-406C-B030-82DE658C0D40}"/>
          </ac:picMkLst>
        </pc:picChg>
      </pc:sldChg>
    </pc:docChg>
  </pc:docChgLst>
  <pc:docChgLst>
    <pc:chgData name="Asita Perera" userId="S::asitaperera@triumf.ca::5aa8fc93-ec6b-4238-843a-c4b36185d5e1" providerId="AD" clId="Web-{B866C235-FBDF-4C12-9872-684DDEDD4CBC}"/>
    <pc:docChg chg="modSld">
      <pc:chgData name="Asita Perera" userId="S::asitaperera@triumf.ca::5aa8fc93-ec6b-4238-843a-c4b36185d5e1" providerId="AD" clId="Web-{B866C235-FBDF-4C12-9872-684DDEDD4CBC}" dt="2021-04-16T16:18:56.397" v="139" actId="14100"/>
      <pc:docMkLst>
        <pc:docMk/>
      </pc:docMkLst>
      <pc:sldChg chg="addSp delSp modSp">
        <pc:chgData name="Asita Perera" userId="S::asitaperera@triumf.ca::5aa8fc93-ec6b-4238-843a-c4b36185d5e1" providerId="AD" clId="Web-{B866C235-FBDF-4C12-9872-684DDEDD4CBC}" dt="2021-04-16T16:18:56.397" v="139" actId="14100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B866C235-FBDF-4C12-9872-684DDEDD4CBC}" dt="2021-04-16T16:18:56.397" v="139" actId="14100"/>
          <ac:spMkLst>
            <pc:docMk/>
            <pc:sldMk cId="2441934932" sldId="356"/>
            <ac:spMk id="3" creationId="{CE06DB2C-7DF2-4390-BC98-FE4F722910E8}"/>
          </ac:spMkLst>
        </pc:spChg>
        <pc:picChg chg="add mod">
          <ac:chgData name="Asita Perera" userId="S::asitaperera@triumf.ca::5aa8fc93-ec6b-4238-843a-c4b36185d5e1" providerId="AD" clId="Web-{B866C235-FBDF-4C12-9872-684DDEDD4CBC}" dt="2021-04-16T16:03:10.738" v="3" actId="14100"/>
          <ac:picMkLst>
            <pc:docMk/>
            <pc:sldMk cId="2441934932" sldId="356"/>
            <ac:picMk id="4" creationId="{988F9B4E-C269-47E0-9131-0A129EB69D21}"/>
          </ac:picMkLst>
        </pc:picChg>
        <pc:picChg chg="del">
          <ac:chgData name="Asita Perera" userId="S::asitaperera@triumf.ca::5aa8fc93-ec6b-4238-843a-c4b36185d5e1" providerId="AD" clId="Web-{B866C235-FBDF-4C12-9872-684DDEDD4CBC}" dt="2021-04-16T16:02:54.628" v="0"/>
          <ac:picMkLst>
            <pc:docMk/>
            <pc:sldMk cId="2441934932" sldId="356"/>
            <ac:picMk id="6" creationId="{A3D59AD3-4A47-4B58-AFBF-B74903FA9C7A}"/>
          </ac:picMkLst>
        </pc:picChg>
      </pc:sldChg>
    </pc:docChg>
  </pc:docChgLst>
  <pc:docChgLst>
    <pc:chgData name="Melchor Almario" userId="S::malmario@triumf.ca::17807dbd-b548-44ad-bacf-121b75cf0296" providerId="AD" clId="Web-{E821DC18-03E6-177B-5CC5-0357ACC392FA}"/>
    <pc:docChg chg="modSld">
      <pc:chgData name="Melchor Almario" userId="S::malmario@triumf.ca::17807dbd-b548-44ad-bacf-121b75cf0296" providerId="AD" clId="Web-{E821DC18-03E6-177B-5CC5-0357ACC392FA}" dt="2021-07-02T05:06:31.789" v="25" actId="1076"/>
      <pc:docMkLst>
        <pc:docMk/>
      </pc:docMkLst>
      <pc:sldChg chg="addSp delSp modSp">
        <pc:chgData name="Melchor Almario" userId="S::malmario@triumf.ca::17807dbd-b548-44ad-bacf-121b75cf0296" providerId="AD" clId="Web-{E821DC18-03E6-177B-5CC5-0357ACC392FA}" dt="2021-07-02T05:06:31.789" v="25" actId="1076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E821DC18-03E6-177B-5CC5-0357ACC392FA}" dt="2021-07-02T04:51:50.705" v="4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E821DC18-03E6-177B-5CC5-0357ACC392FA}" dt="2021-07-02T04:51:42.470" v="0"/>
          <ac:picMkLst>
            <pc:docMk/>
            <pc:sldMk cId="2584001624" sldId="338"/>
            <ac:picMk id="3" creationId="{80CCA16C-D568-4AE4-860D-8CF42CE0EC3F}"/>
          </ac:picMkLst>
        </pc:picChg>
        <pc:picChg chg="add del mod">
          <ac:chgData name="Melchor Almario" userId="S::malmario@triumf.ca::17807dbd-b548-44ad-bacf-121b75cf0296" providerId="AD" clId="Web-{E821DC18-03E6-177B-5CC5-0357ACC392FA}" dt="2021-07-02T04:52:57.221" v="10"/>
          <ac:picMkLst>
            <pc:docMk/>
            <pc:sldMk cId="2584001624" sldId="338"/>
            <ac:picMk id="8" creationId="{7A5BC6EF-3258-41AB-B9AC-22DF8E3E97C3}"/>
          </ac:picMkLst>
        </pc:picChg>
        <pc:picChg chg="del">
          <ac:chgData name="Melchor Almario" userId="S::malmario@triumf.ca::17807dbd-b548-44ad-bacf-121b75cf0296" providerId="AD" clId="Web-{E821DC18-03E6-177B-5CC5-0357ACC392FA}" dt="2021-07-02T04:51:44.564" v="1"/>
          <ac:picMkLst>
            <pc:docMk/>
            <pc:sldMk cId="2584001624" sldId="338"/>
            <ac:picMk id="9" creationId="{63D126F7-98FA-438A-9AAC-D6578249B1F3}"/>
          </ac:picMkLst>
        </pc:picChg>
        <pc:picChg chg="add del mod">
          <ac:chgData name="Melchor Almario" userId="S::malmario@triumf.ca::17807dbd-b548-44ad-bacf-121b75cf0296" providerId="AD" clId="Web-{E821DC18-03E6-177B-5CC5-0357ACC392FA}" dt="2021-07-02T05:05:36.242" v="23"/>
          <ac:picMkLst>
            <pc:docMk/>
            <pc:sldMk cId="2584001624" sldId="338"/>
            <ac:picMk id="10" creationId="{8E5A9298-BEF4-4868-86AE-8C8D828B2E8C}"/>
          </ac:picMkLst>
        </pc:picChg>
        <pc:picChg chg="add mod">
          <ac:chgData name="Melchor Almario" userId="S::malmario@triumf.ca::17807dbd-b548-44ad-bacf-121b75cf0296" providerId="AD" clId="Web-{E821DC18-03E6-177B-5CC5-0357ACC392FA}" dt="2021-07-02T05:05:18.351" v="21" actId="1076"/>
          <ac:picMkLst>
            <pc:docMk/>
            <pc:sldMk cId="2584001624" sldId="338"/>
            <ac:picMk id="11" creationId="{2F007F5E-BCC6-473C-B1A3-265222E0BACE}"/>
          </ac:picMkLst>
        </pc:picChg>
        <pc:picChg chg="add mod">
          <ac:chgData name="Melchor Almario" userId="S::malmario@triumf.ca::17807dbd-b548-44ad-bacf-121b75cf0296" providerId="AD" clId="Web-{E821DC18-03E6-177B-5CC5-0357ACC392FA}" dt="2021-07-02T05:06:31.789" v="25" actId="1076"/>
          <ac:picMkLst>
            <pc:docMk/>
            <pc:sldMk cId="2584001624" sldId="338"/>
            <ac:picMk id="12" creationId="{F06B99F7-D93C-496C-9514-906C4EED5E52}"/>
          </ac:picMkLst>
        </pc:picChg>
      </pc:sldChg>
    </pc:docChg>
  </pc:docChgLst>
  <pc:docChgLst>
    <pc:chgData name="Peter Bratt" userId="S::pbratt@triumf.ca::aaef8ecf-3420-4225-b614-68b47a77c790" providerId="AD" clId="Web-{3F0B1EBE-C021-4FAD-F645-F2A8B4B54082}"/>
    <pc:docChg chg="modSld">
      <pc:chgData name="Peter Bratt" userId="S::pbratt@triumf.ca::aaef8ecf-3420-4225-b614-68b47a77c790" providerId="AD" clId="Web-{3F0B1EBE-C021-4FAD-F645-F2A8B4B54082}" dt="2021-07-15T20:50:16.814" v="108" actId="20577"/>
      <pc:docMkLst>
        <pc:docMk/>
      </pc:docMkLst>
      <pc:sldChg chg="addSp delSp modSp">
        <pc:chgData name="Peter Bratt" userId="S::pbratt@triumf.ca::aaef8ecf-3420-4225-b614-68b47a77c790" providerId="AD" clId="Web-{3F0B1EBE-C021-4FAD-F645-F2A8B4B54082}" dt="2021-07-15T20:50:16.814" v="108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3F0B1EBE-C021-4FAD-F645-F2A8B4B54082}" dt="2021-07-15T20:50:16.814" v="108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3F0B1EBE-C021-4FAD-F645-F2A8B4B54082}" dt="2021-07-15T20:45:01.158" v="79"/>
          <ac:picMkLst>
            <pc:docMk/>
            <pc:sldMk cId="904560204" sldId="358"/>
            <ac:picMk id="3" creationId="{0370A910-CE7E-4F26-8A5A-8A015C17D90D}"/>
          </ac:picMkLst>
        </pc:picChg>
        <pc:picChg chg="add mod">
          <ac:chgData name="Peter Bratt" userId="S::pbratt@triumf.ca::aaef8ecf-3420-4225-b614-68b47a77c790" providerId="AD" clId="Web-{3F0B1EBE-C021-4FAD-F645-F2A8B4B54082}" dt="2021-07-15T20:45:19.283" v="86" actId="14100"/>
          <ac:picMkLst>
            <pc:docMk/>
            <pc:sldMk cId="904560204" sldId="358"/>
            <ac:picMk id="4" creationId="{55734128-F79F-4290-A6CE-AFB50A43B211}"/>
          </ac:picMkLst>
        </pc:picChg>
        <pc:picChg chg="del">
          <ac:chgData name="Peter Bratt" userId="S::pbratt@triumf.ca::aaef8ecf-3420-4225-b614-68b47a77c790" providerId="AD" clId="Web-{3F0B1EBE-C021-4FAD-F645-F2A8B4B54082}" dt="2021-07-15T20:45:02.689" v="80"/>
          <ac:picMkLst>
            <pc:docMk/>
            <pc:sldMk cId="904560204" sldId="358"/>
            <ac:picMk id="5" creationId="{C53804F1-67FB-480D-8EE2-46DA4A6CAA94}"/>
          </ac:picMkLst>
        </pc:picChg>
        <pc:picChg chg="del">
          <ac:chgData name="Peter Bratt" userId="S::pbratt@triumf.ca::aaef8ecf-3420-4225-b614-68b47a77c790" providerId="AD" clId="Web-{3F0B1EBE-C021-4FAD-F645-F2A8B4B54082}" dt="2021-07-15T20:45:04.329" v="81"/>
          <ac:picMkLst>
            <pc:docMk/>
            <pc:sldMk cId="904560204" sldId="358"/>
            <ac:picMk id="6" creationId="{C9180AA1-2E91-4FD2-908E-0D0FA333BF34}"/>
          </ac:picMkLst>
        </pc:picChg>
        <pc:picChg chg="del">
          <ac:chgData name="Peter Bratt" userId="S::pbratt@triumf.ca::aaef8ecf-3420-4225-b614-68b47a77c790" providerId="AD" clId="Web-{3F0B1EBE-C021-4FAD-F645-F2A8B4B54082}" dt="2021-07-15T20:45:06.142" v="82"/>
          <ac:picMkLst>
            <pc:docMk/>
            <pc:sldMk cId="904560204" sldId="358"/>
            <ac:picMk id="8" creationId="{AB700BAF-4547-4C36-B1AD-774A82CE19BF}"/>
          </ac:picMkLst>
        </pc:picChg>
        <pc:picChg chg="add mod">
          <ac:chgData name="Peter Bratt" userId="S::pbratt@triumf.ca::aaef8ecf-3420-4225-b614-68b47a77c790" providerId="AD" clId="Web-{3F0B1EBE-C021-4FAD-F645-F2A8B4B54082}" dt="2021-07-15T20:46:09.626" v="96" actId="14100"/>
          <ac:picMkLst>
            <pc:docMk/>
            <pc:sldMk cId="904560204" sldId="358"/>
            <ac:picMk id="9" creationId="{614D68A6-8A0B-48FF-9E05-238C2A9D9806}"/>
          </ac:picMkLst>
        </pc:picChg>
      </pc:sldChg>
    </pc:docChg>
  </pc:docChgLst>
  <pc:docChgLst>
    <pc:chgData name="Claudio Valencia" userId="S::cvalencia@triumf.ca::d507dd19-c26c-45a7-978b-f37ed466cbdd" providerId="AD" clId="Web-{A3466C35-E731-69C6-F623-BEA4CD918878}"/>
    <pc:docChg chg="modSld">
      <pc:chgData name="Claudio Valencia" userId="S::cvalencia@triumf.ca::d507dd19-c26c-45a7-978b-f37ed466cbdd" providerId="AD" clId="Web-{A3466C35-E731-69C6-F623-BEA4CD918878}" dt="2021-09-09T20:17:16.323" v="106" actId="14100"/>
      <pc:docMkLst>
        <pc:docMk/>
      </pc:docMkLst>
      <pc:sldChg chg="modSp">
        <pc:chgData name="Claudio Valencia" userId="S::cvalencia@triumf.ca::d507dd19-c26c-45a7-978b-f37ed466cbdd" providerId="AD" clId="Web-{A3466C35-E731-69C6-F623-BEA4CD918878}" dt="2021-09-09T20:17:16.323" v="106" actId="14100"/>
        <pc:sldMkLst>
          <pc:docMk/>
          <pc:sldMk cId="550486641" sldId="367"/>
        </pc:sldMkLst>
        <pc:spChg chg="mod">
          <ac:chgData name="Claudio Valencia" userId="S::cvalencia@triumf.ca::d507dd19-c26c-45a7-978b-f37ed466cbdd" providerId="AD" clId="Web-{A3466C35-E731-69C6-F623-BEA4CD918878}" dt="2021-09-09T20:17:04.245" v="103" actId="20577"/>
          <ac:spMkLst>
            <pc:docMk/>
            <pc:sldMk cId="550486641" sldId="367"/>
            <ac:spMk id="5" creationId="{CE06DB2C-7DF2-4390-BC98-FE4F722910E8}"/>
          </ac:spMkLst>
        </pc:spChg>
        <pc:picChg chg="mod">
          <ac:chgData name="Claudio Valencia" userId="S::cvalencia@triumf.ca::d507dd19-c26c-45a7-978b-f37ed466cbdd" providerId="AD" clId="Web-{A3466C35-E731-69C6-F623-BEA4CD918878}" dt="2021-09-09T20:17:16.323" v="106" actId="14100"/>
          <ac:picMkLst>
            <pc:docMk/>
            <pc:sldMk cId="550486641" sldId="367"/>
            <ac:picMk id="2" creationId="{2EA5D965-8E53-4E36-9592-C81F3DBCB8C0}"/>
          </ac:picMkLst>
        </pc:picChg>
      </pc:sldChg>
    </pc:docChg>
  </pc:docChgLst>
  <pc:docChgLst>
    <pc:chgData name="Cam Marshall" userId="S::cammarsh@triumf.ca::c7ef455f-0be7-4e28-b48f-3952dcb310f1" providerId="AD" clId="Web-{C6346A2E-295B-0D09-F022-E9DE99D7516D}"/>
    <pc:docChg chg="modSld">
      <pc:chgData name="Cam Marshall" userId="S::cammarsh@triumf.ca::c7ef455f-0be7-4e28-b48f-3952dcb310f1" providerId="AD" clId="Web-{C6346A2E-295B-0D09-F022-E9DE99D7516D}" dt="2021-08-06T16:24:12.779" v="46" actId="20577"/>
      <pc:docMkLst>
        <pc:docMk/>
      </pc:docMkLst>
      <pc:sldChg chg="modSp">
        <pc:chgData name="Cam Marshall" userId="S::cammarsh@triumf.ca::c7ef455f-0be7-4e28-b48f-3952dcb310f1" providerId="AD" clId="Web-{C6346A2E-295B-0D09-F022-E9DE99D7516D}" dt="2021-08-06T16:24:12.779" v="46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C6346A2E-295B-0D09-F022-E9DE99D7516D}" dt="2021-08-06T16:24:12.779" v="46" actId="20577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David Wager" userId="S::dwager@triumf.ca::763894eb-236d-40d7-9309-9c9687e8c634" providerId="AD" clId="Web-{A728E068-F3B3-FF7B-0B03-86F3618452A1}"/>
    <pc:docChg chg="modSld">
      <pc:chgData name="David Wager" userId="S::dwager@triumf.ca::763894eb-236d-40d7-9309-9c9687e8c634" providerId="AD" clId="Web-{A728E068-F3B3-FF7B-0B03-86F3618452A1}" dt="2021-07-23T16:03:30.316" v="157" actId="20577"/>
      <pc:docMkLst>
        <pc:docMk/>
      </pc:docMkLst>
      <pc:sldChg chg="modSp">
        <pc:chgData name="David Wager" userId="S::dwager@triumf.ca::763894eb-236d-40d7-9309-9c9687e8c634" providerId="AD" clId="Web-{A728E068-F3B3-FF7B-0B03-86F3618452A1}" dt="2021-07-23T16:03:30.316" v="157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A728E068-F3B3-FF7B-0B03-86F3618452A1}" dt="2021-07-23T16:03:30.316" v="157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Bill Richert" userId="S::brichert@triumf.ca::0ac12b29-89e9-42ee-a953-176e37e27e10" providerId="AD" clId="Web-{35798E7E-B3EB-D5EB-2E89-18E0ABF8CB48}"/>
    <pc:docChg chg="modSld">
      <pc:chgData name="Bill Richert" userId="S::brichert@triumf.ca::0ac12b29-89e9-42ee-a953-176e37e27e10" providerId="AD" clId="Web-{35798E7E-B3EB-D5EB-2E89-18E0ABF8CB48}" dt="2021-07-09T16:24:11.147" v="8" actId="14100"/>
      <pc:docMkLst>
        <pc:docMk/>
      </pc:docMkLst>
      <pc:sldChg chg="modSp">
        <pc:chgData name="Bill Richert" userId="S::brichert@triumf.ca::0ac12b29-89e9-42ee-a953-176e37e27e10" providerId="AD" clId="Web-{35798E7E-B3EB-D5EB-2E89-18E0ABF8CB48}" dt="2021-07-09T16:03:48.575" v="1" actId="14100"/>
        <pc:sldMkLst>
          <pc:docMk/>
          <pc:sldMk cId="2584001624" sldId="338"/>
        </pc:sldMkLst>
        <pc:picChg chg="mod">
          <ac:chgData name="Bill Richert" userId="S::brichert@triumf.ca::0ac12b29-89e9-42ee-a953-176e37e27e10" providerId="AD" clId="Web-{35798E7E-B3EB-D5EB-2E89-18E0ABF8CB48}" dt="2021-07-09T16:03:48.575" v="1" actId="14100"/>
          <ac:picMkLst>
            <pc:docMk/>
            <pc:sldMk cId="2584001624" sldId="338"/>
            <ac:picMk id="10" creationId="{1B0D406E-09AB-47AA-9825-628F6756A926}"/>
          </ac:picMkLst>
        </pc:picChg>
      </pc:sldChg>
      <pc:sldChg chg="modSp">
        <pc:chgData name="Bill Richert" userId="S::brichert@triumf.ca::0ac12b29-89e9-42ee-a953-176e37e27e10" providerId="AD" clId="Web-{35798E7E-B3EB-D5EB-2E89-18E0ABF8CB48}" dt="2021-07-09T16:24:11.147" v="8" actId="14100"/>
        <pc:sldMkLst>
          <pc:docMk/>
          <pc:sldMk cId="4242480949" sldId="344"/>
        </pc:sldMkLst>
        <pc:picChg chg="mod">
          <ac:chgData name="Bill Richert" userId="S::brichert@triumf.ca::0ac12b29-89e9-42ee-a953-176e37e27e10" providerId="AD" clId="Web-{35798E7E-B3EB-D5EB-2E89-18E0ABF8CB48}" dt="2021-07-09T16:24:11.147" v="8" actId="14100"/>
          <ac:picMkLst>
            <pc:docMk/>
            <pc:sldMk cId="4242480949" sldId="344"/>
            <ac:picMk id="6" creationId="{79E74198-C2E9-48E4-89EC-91374BFF20AA}"/>
          </ac:picMkLst>
        </pc:picChg>
      </pc:sldChg>
      <pc:sldChg chg="modSp">
        <pc:chgData name="Bill Richert" userId="S::brichert@triumf.ca::0ac12b29-89e9-42ee-a953-176e37e27e10" providerId="AD" clId="Web-{35798E7E-B3EB-D5EB-2E89-18E0ABF8CB48}" dt="2021-07-09T16:14:27.705" v="6" actId="20577"/>
        <pc:sldMkLst>
          <pc:docMk/>
          <pc:sldMk cId="2441934932" sldId="356"/>
        </pc:sldMkLst>
        <pc:spChg chg="mod">
          <ac:chgData name="Bill Richert" userId="S::brichert@triumf.ca::0ac12b29-89e9-42ee-a953-176e37e27e10" providerId="AD" clId="Web-{35798E7E-B3EB-D5EB-2E89-18E0ABF8CB48}" dt="2021-07-09T16:14:27.705" v="6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Cam Marshall" userId="S::cammarsh@triumf.ca::c7ef455f-0be7-4e28-b48f-3952dcb310f1" providerId="AD" clId="Web-{859261A8-4429-5622-730A-116B4D56194B}"/>
    <pc:docChg chg="modSld">
      <pc:chgData name="Cam Marshall" userId="S::cammarsh@triumf.ca::c7ef455f-0be7-4e28-b48f-3952dcb310f1" providerId="AD" clId="Web-{859261A8-4429-5622-730A-116B4D56194B}" dt="2021-06-17T23:31:38.102" v="229" actId="20577"/>
      <pc:docMkLst>
        <pc:docMk/>
      </pc:docMkLst>
      <pc:sldChg chg="delSp modSp">
        <pc:chgData name="Cam Marshall" userId="S::cammarsh@triumf.ca::c7ef455f-0be7-4e28-b48f-3952dcb310f1" providerId="AD" clId="Web-{859261A8-4429-5622-730A-116B4D56194B}" dt="2021-06-17T23:31:38.102" v="229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859261A8-4429-5622-730A-116B4D56194B}" dt="2021-06-17T23:31:38.102" v="229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859261A8-4429-5622-730A-116B4D56194B}" dt="2021-06-17T23:23:09.929" v="77"/>
          <ac:picMkLst>
            <pc:docMk/>
            <pc:sldMk cId="4242480949" sldId="344"/>
            <ac:picMk id="8" creationId="{838FEDFC-5F17-4D2A-A516-C7BD730D4BE2}"/>
          </ac:picMkLst>
        </pc:picChg>
      </pc:sldChg>
    </pc:docChg>
  </pc:docChgLst>
  <pc:docChgLst>
    <pc:chgData name="Mahdiar Khosravi" userId="S::mkhosravi@triumf.ca::917df381-5788-43db-bf59-c6ef97c210ea" providerId="AD" clId="Web-{31B6ABC4-AF34-707B-597A-2F09409B97E5}"/>
    <pc:docChg chg="modSld">
      <pc:chgData name="Mahdiar Khosravi" userId="S::mkhosravi@triumf.ca::917df381-5788-43db-bf59-c6ef97c210ea" providerId="AD" clId="Web-{31B6ABC4-AF34-707B-597A-2F09409B97E5}" dt="2021-06-18T15:53:14.959" v="81" actId="14100"/>
      <pc:docMkLst>
        <pc:docMk/>
      </pc:docMkLst>
      <pc:sldChg chg="addSp delSp modSp">
        <pc:chgData name="Mahdiar Khosravi" userId="S::mkhosravi@triumf.ca::917df381-5788-43db-bf59-c6ef97c210ea" providerId="AD" clId="Web-{31B6ABC4-AF34-707B-597A-2F09409B97E5}" dt="2021-06-18T15:53:14.959" v="81" actId="14100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31B6ABC4-AF34-707B-597A-2F09409B97E5}" dt="2021-06-18T15:50:45.077" v="62" actId="14100"/>
          <ac:spMkLst>
            <pc:docMk/>
            <pc:sldMk cId="4242480949" sldId="344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31B6ABC4-AF34-707B-597A-2F09409B97E5}" dt="2021-06-18T15:50:34.514" v="59"/>
          <ac:picMkLst>
            <pc:docMk/>
            <pc:sldMk cId="4242480949" sldId="344"/>
            <ac:picMk id="2" creationId="{07C34E2B-DBB1-48DF-8550-0280CA81F2F3}"/>
          </ac:picMkLst>
        </pc:picChg>
        <pc:picChg chg="add mod ord">
          <ac:chgData name="Mahdiar Khosravi" userId="S::mkhosravi@triumf.ca::917df381-5788-43db-bf59-c6ef97c210ea" providerId="AD" clId="Web-{31B6ABC4-AF34-707B-597A-2F09409B97E5}" dt="2021-06-18T15:51:19.110" v="72" actId="14100"/>
          <ac:picMkLst>
            <pc:docMk/>
            <pc:sldMk cId="4242480949" sldId="344"/>
            <ac:picMk id="4" creationId="{DB4BD0CF-8B03-4BE2-BEE8-34DBC960E9FC}"/>
          </ac:picMkLst>
        </pc:picChg>
        <pc:picChg chg="add mod">
          <ac:chgData name="Mahdiar Khosravi" userId="S::mkhosravi@triumf.ca::917df381-5788-43db-bf59-c6ef97c210ea" providerId="AD" clId="Web-{31B6ABC4-AF34-707B-597A-2F09409B97E5}" dt="2021-06-18T15:53:00.786" v="77" actId="1076"/>
          <ac:picMkLst>
            <pc:docMk/>
            <pc:sldMk cId="4242480949" sldId="344"/>
            <ac:picMk id="6" creationId="{01671E5A-61EE-40FA-8799-EF2F0542ED2D}"/>
          </ac:picMkLst>
        </pc:picChg>
        <pc:cxnChg chg="add mod">
          <ac:chgData name="Mahdiar Khosravi" userId="S::mkhosravi@triumf.ca::917df381-5788-43db-bf59-c6ef97c210ea" providerId="AD" clId="Web-{31B6ABC4-AF34-707B-597A-2F09409B97E5}" dt="2021-06-18T15:53:14.959" v="81" actId="14100"/>
          <ac:cxnSpMkLst>
            <pc:docMk/>
            <pc:sldMk cId="4242480949" sldId="344"/>
            <ac:cxnSpMk id="8" creationId="{B98F6F67-47CE-4111-BC1C-A39744B10144}"/>
          </ac:cxnSpMkLst>
        </pc:cxnChg>
      </pc:sldChg>
    </pc:docChg>
  </pc:docChgLst>
  <pc:docChgLst>
    <pc:chgData name="Rod Nussbaumer" userId="S::bomr@triumf.ca::ec41a26c-efea-4db6-a535-e0f734caa517" providerId="AD" clId="Web-{F771EC89-842A-88E0-856D-514292D6153D}"/>
    <pc:docChg chg="modSld">
      <pc:chgData name="Rod Nussbaumer" userId="S::bomr@triumf.ca::ec41a26c-efea-4db6-a535-e0f734caa517" providerId="AD" clId="Web-{F771EC89-842A-88E0-856D-514292D6153D}" dt="2021-04-29T20:14:31.795" v="409" actId="20577"/>
      <pc:docMkLst>
        <pc:docMk/>
      </pc:docMkLst>
      <pc:sldChg chg="modSp">
        <pc:chgData name="Rod Nussbaumer" userId="S::bomr@triumf.ca::ec41a26c-efea-4db6-a535-e0f734caa517" providerId="AD" clId="Web-{F771EC89-842A-88E0-856D-514292D6153D}" dt="2021-04-29T20:14:31.795" v="409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F771EC89-842A-88E0-856D-514292D6153D}" dt="2021-04-29T20:09:49.293" v="315" actId="1076"/>
          <ac:spMkLst>
            <pc:docMk/>
            <pc:sldMk cId="4012213501" sldId="342"/>
            <ac:spMk id="4" creationId="{A0B80FF0-196B-47E3-8D5A-BA0A08272AD7}"/>
          </ac:spMkLst>
        </pc:spChg>
        <pc:spChg chg="mod">
          <ac:chgData name="Rod Nussbaumer" userId="S::bomr@triumf.ca::ec41a26c-efea-4db6-a535-e0f734caa517" providerId="AD" clId="Web-{F771EC89-842A-88E0-856D-514292D6153D}" dt="2021-04-29T20:14:31.795" v="409" actId="20577"/>
          <ac:spMkLst>
            <pc:docMk/>
            <pc:sldMk cId="4012213501" sldId="342"/>
            <ac:spMk id="6" creationId="{CE06DB2C-7DF2-4390-BC98-FE4F722910E8}"/>
          </ac:spMkLst>
        </pc:spChg>
      </pc:sldChg>
    </pc:docChg>
  </pc:docChgLst>
  <pc:docChgLst>
    <pc:chgData name="Melchor Almario" userId="S::malmario@triumf.ca::17807dbd-b548-44ad-bacf-121b75cf0296" providerId="AD" clId="Web-{5F54346D-DD91-DE00-B0F4-469BB4BE82E1}"/>
    <pc:docChg chg="modSld">
      <pc:chgData name="Melchor Almario" userId="S::malmario@triumf.ca::17807dbd-b548-44ad-bacf-121b75cf0296" providerId="AD" clId="Web-{5F54346D-DD91-DE00-B0F4-469BB4BE82E1}" dt="2021-04-30T20:47:08.864" v="73" actId="20577"/>
      <pc:docMkLst>
        <pc:docMk/>
      </pc:docMkLst>
      <pc:sldChg chg="addSp delSp modSp">
        <pc:chgData name="Melchor Almario" userId="S::malmario@triumf.ca::17807dbd-b548-44ad-bacf-121b75cf0296" providerId="AD" clId="Web-{5F54346D-DD91-DE00-B0F4-469BB4BE82E1}" dt="2021-04-30T20:47:08.864" v="73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5F54346D-DD91-DE00-B0F4-469BB4BE82E1}" dt="2021-04-30T20:47:08.864" v="73" actId="20577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5F54346D-DD91-DE00-B0F4-469BB4BE82E1}" dt="2021-04-30T20:42:59.784" v="43" actId="14100"/>
          <ac:picMkLst>
            <pc:docMk/>
            <pc:sldMk cId="2584001624" sldId="338"/>
            <ac:picMk id="2" creationId="{23F888B4-BC11-4598-A172-CDF77DB9C5B0}"/>
          </ac:picMkLst>
        </pc:picChg>
        <pc:picChg chg="add del">
          <ac:chgData name="Melchor Almario" userId="S::malmario@triumf.ca::17807dbd-b548-44ad-bacf-121b75cf0296" providerId="AD" clId="Web-{5F54346D-DD91-DE00-B0F4-469BB4BE82E1}" dt="2021-04-30T20:42:50.581" v="40"/>
          <ac:picMkLst>
            <pc:docMk/>
            <pc:sldMk cId="2584001624" sldId="338"/>
            <ac:picMk id="3" creationId="{52E99480-C000-4823-85CE-5FF83B0677A8}"/>
          </ac:picMkLst>
        </pc:picChg>
      </pc:sldChg>
    </pc:docChg>
  </pc:docChgLst>
  <pc:docChgLst>
    <pc:chgData name="Jason Chak" userId="S::jchak@triumf.ca::6c644d4a-3a21-4e78-8c0c-2a3ca9182c84" providerId="AD" clId="Web-{5E1E6D7C-397E-8D3C-3C49-02A8ACC81CC5}"/>
    <pc:docChg chg="modSld">
      <pc:chgData name="Jason Chak" userId="S::jchak@triumf.ca::6c644d4a-3a21-4e78-8c0c-2a3ca9182c84" providerId="AD" clId="Web-{5E1E6D7C-397E-8D3C-3C49-02A8ACC81CC5}" dt="2021-09-03T16:35:47.410" v="5" actId="20577"/>
      <pc:docMkLst>
        <pc:docMk/>
      </pc:docMkLst>
      <pc:sldChg chg="modSp">
        <pc:chgData name="Jason Chak" userId="S::jchak@triumf.ca::6c644d4a-3a21-4e78-8c0c-2a3ca9182c84" providerId="AD" clId="Web-{5E1E6D7C-397E-8D3C-3C49-02A8ACC81CC5}" dt="2021-09-03T16:35:47.410" v="5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5E1E6D7C-397E-8D3C-3C49-02A8ACC81CC5}" dt="2021-09-03T16:35:47.410" v="5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Bill Richert" userId="S::brichert@triumf.ca::0ac12b29-89e9-42ee-a953-176e37e27e10" providerId="AD" clId="Web-{F808C932-B1F0-FA1C-EE23-BB00A243C83C}"/>
    <pc:docChg chg="modSld">
      <pc:chgData name="Bill Richert" userId="S::brichert@triumf.ca::0ac12b29-89e9-42ee-a953-176e37e27e10" providerId="AD" clId="Web-{F808C932-B1F0-FA1C-EE23-BB00A243C83C}" dt="2021-08-27T16:27:56.656" v="7" actId="20577"/>
      <pc:docMkLst>
        <pc:docMk/>
      </pc:docMkLst>
      <pc:sldChg chg="modSp">
        <pc:chgData name="Bill Richert" userId="S::brichert@triumf.ca::0ac12b29-89e9-42ee-a953-176e37e27e10" providerId="AD" clId="Web-{F808C932-B1F0-FA1C-EE23-BB00A243C83C}" dt="2021-08-27T16:12:29.127" v="3" actId="1076"/>
        <pc:sldMkLst>
          <pc:docMk/>
          <pc:sldMk cId="1389787872" sldId="363"/>
        </pc:sldMkLst>
        <pc:picChg chg="mod">
          <ac:chgData name="Bill Richert" userId="S::brichert@triumf.ca::0ac12b29-89e9-42ee-a953-176e37e27e10" providerId="AD" clId="Web-{F808C932-B1F0-FA1C-EE23-BB00A243C83C}" dt="2021-08-27T16:12:29.127" v="3" actId="1076"/>
          <ac:picMkLst>
            <pc:docMk/>
            <pc:sldMk cId="1389787872" sldId="363"/>
            <ac:picMk id="12" creationId="{79430872-980F-489A-9A86-1765166BB177}"/>
          </ac:picMkLst>
        </pc:picChg>
      </pc:sldChg>
      <pc:sldChg chg="modSp">
        <pc:chgData name="Bill Richert" userId="S::brichert@triumf.ca::0ac12b29-89e9-42ee-a953-176e37e27e10" providerId="AD" clId="Web-{F808C932-B1F0-FA1C-EE23-BB00A243C83C}" dt="2021-08-27T16:27:56.656" v="7" actId="20577"/>
        <pc:sldMkLst>
          <pc:docMk/>
          <pc:sldMk cId="3378980349" sldId="366"/>
        </pc:sldMkLst>
        <pc:spChg chg="mod">
          <ac:chgData name="Bill Richert" userId="S::brichert@triumf.ca::0ac12b29-89e9-42ee-a953-176e37e27e10" providerId="AD" clId="Web-{F808C932-B1F0-FA1C-EE23-BB00A243C83C}" dt="2021-08-27T16:27:56.656" v="7" actId="20577"/>
          <ac:spMkLst>
            <pc:docMk/>
            <pc:sldMk cId="3378980349" sldId="366"/>
            <ac:spMk id="5" creationId="{CE06DB2C-7DF2-4390-BC98-FE4F722910E8}"/>
          </ac:spMkLst>
        </pc:spChg>
      </pc:sldChg>
    </pc:docChg>
  </pc:docChgLst>
  <pc:docChgLst>
    <pc:chgData name="Jason Chak" userId="S::jchak@triumf.ca::6c644d4a-3a21-4e78-8c0c-2a3ca9182c84" providerId="AD" clId="Web-{EE7646C7-2DED-F5CB-38E8-F4793353291C}"/>
    <pc:docChg chg="modSld">
      <pc:chgData name="Jason Chak" userId="S::jchak@triumf.ca::6c644d4a-3a21-4e78-8c0c-2a3ca9182c84" providerId="AD" clId="Web-{EE7646C7-2DED-F5CB-38E8-F4793353291C}" dt="2021-05-21T05:21:10.661" v="75" actId="20577"/>
      <pc:docMkLst>
        <pc:docMk/>
      </pc:docMkLst>
      <pc:sldChg chg="delSp modSp">
        <pc:chgData name="Jason Chak" userId="S::jchak@triumf.ca::6c644d4a-3a21-4e78-8c0c-2a3ca9182c84" providerId="AD" clId="Web-{EE7646C7-2DED-F5CB-38E8-F4793353291C}" dt="2021-05-21T05:21:10.661" v="75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EE7646C7-2DED-F5CB-38E8-F4793353291C}" dt="2021-05-21T05:21:10.661" v="75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EE7646C7-2DED-F5CB-38E8-F4793353291C}" dt="2021-05-20T20:53:14.545" v="1"/>
          <ac:picMkLst>
            <pc:docMk/>
            <pc:sldMk cId="2537105487" sldId="362"/>
            <ac:picMk id="4" creationId="{5125B1D3-614F-4427-9610-C2BB7904F95F}"/>
          </ac:picMkLst>
        </pc:picChg>
        <pc:picChg chg="del">
          <ac:chgData name="Jason Chak" userId="S::jchak@triumf.ca::6c644d4a-3a21-4e78-8c0c-2a3ca9182c84" providerId="AD" clId="Web-{EE7646C7-2DED-F5CB-38E8-F4793353291C}" dt="2021-05-20T20:53:13.764" v="0"/>
          <ac:picMkLst>
            <pc:docMk/>
            <pc:sldMk cId="2537105487" sldId="362"/>
            <ac:picMk id="5" creationId="{8B89F68B-6EA0-432F-8C88-0CA71B7A5993}"/>
          </ac:picMkLst>
        </pc:picChg>
      </pc:sldChg>
    </pc:docChg>
  </pc:docChgLst>
  <pc:docChgLst>
    <pc:chgData name="Trian Groumoutis" userId="S::tgroumoutis@triumf.ca::d6901f68-4e8a-4dcb-a3d6-3bb55a5ddb28" providerId="AD" clId="Web-{3D6D80EE-4E8A-75CA-A6C6-CD08DA389F69}"/>
    <pc:docChg chg="modSld">
      <pc:chgData name="Trian Groumoutis" userId="S::tgroumoutis@triumf.ca::d6901f68-4e8a-4dcb-a3d6-3bb55a5ddb28" providerId="AD" clId="Web-{3D6D80EE-4E8A-75CA-A6C6-CD08DA389F69}" dt="2021-06-18T16:10:54.663" v="166" actId="20577"/>
      <pc:docMkLst>
        <pc:docMk/>
      </pc:docMkLst>
      <pc:sldChg chg="modSp">
        <pc:chgData name="Trian Groumoutis" userId="S::tgroumoutis@triumf.ca::d6901f68-4e8a-4dcb-a3d6-3bb55a5ddb28" providerId="AD" clId="Web-{3D6D80EE-4E8A-75CA-A6C6-CD08DA389F69}" dt="2021-06-18T16:10:54.663" v="166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3D6D80EE-4E8A-75CA-A6C6-CD08DA389F69}" dt="2021-06-18T16:10:54.663" v="166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Trian Groumoutis" userId="S::tgroumoutis@triumf.ca::d6901f68-4e8a-4dcb-a3d6-3bb55a5ddb28" providerId="AD" clId="Web-{F51E4AD2-E37E-CC2F-C3CC-77FD563FC56C}"/>
    <pc:docChg chg="modSld">
      <pc:chgData name="Trian Groumoutis" userId="S::tgroumoutis@triumf.ca::d6901f68-4e8a-4dcb-a3d6-3bb55a5ddb28" providerId="AD" clId="Web-{F51E4AD2-E37E-CC2F-C3CC-77FD563FC56C}" dt="2021-05-14T16:06:15.674" v="2" actId="14100"/>
      <pc:docMkLst>
        <pc:docMk/>
      </pc:docMkLst>
      <pc:sldChg chg="addSp modSp">
        <pc:chgData name="Trian Groumoutis" userId="S::tgroumoutis@triumf.ca::d6901f68-4e8a-4dcb-a3d6-3bb55a5ddb28" providerId="AD" clId="Web-{F51E4AD2-E37E-CC2F-C3CC-77FD563FC56C}" dt="2021-05-14T16:06:15.674" v="2" actId="14100"/>
        <pc:sldMkLst>
          <pc:docMk/>
          <pc:sldMk cId="2780610858" sldId="352"/>
        </pc:sldMkLst>
        <pc:picChg chg="add mod">
          <ac:chgData name="Trian Groumoutis" userId="S::tgroumoutis@triumf.ca::d6901f68-4e8a-4dcb-a3d6-3bb55a5ddb28" providerId="AD" clId="Web-{F51E4AD2-E37E-CC2F-C3CC-77FD563FC56C}" dt="2021-05-14T16:06:15.674" v="2" actId="14100"/>
          <ac:picMkLst>
            <pc:docMk/>
            <pc:sldMk cId="2780610858" sldId="352"/>
            <ac:picMk id="2" creationId="{11B24F35-7A8D-4889-8981-CA551A8E8722}"/>
          </ac:picMkLst>
        </pc:picChg>
      </pc:sldChg>
    </pc:docChg>
  </pc:docChgLst>
  <pc:docChgLst>
    <pc:chgData name="Adrian Watt" userId="S::awatt@triumf.ca::9143537a-16c6-4c7c-8928-0bb6d854aef6" providerId="AD" clId="Web-{4CA16F03-1250-1DCB-8DEA-8337D2CEF472}"/>
    <pc:docChg chg="modSld">
      <pc:chgData name="Adrian Watt" userId="S::awatt@triumf.ca::9143537a-16c6-4c7c-8928-0bb6d854aef6" providerId="AD" clId="Web-{4CA16F03-1250-1DCB-8DEA-8337D2CEF472}" dt="2021-07-09T16:12:58.550" v="217" actId="20577"/>
      <pc:docMkLst>
        <pc:docMk/>
      </pc:docMkLst>
      <pc:sldChg chg="addSp delSp modSp">
        <pc:chgData name="Adrian Watt" userId="S::awatt@triumf.ca::9143537a-16c6-4c7c-8928-0bb6d854aef6" providerId="AD" clId="Web-{4CA16F03-1250-1DCB-8DEA-8337D2CEF472}" dt="2021-07-09T16:12:58.550" v="217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4CA16F03-1250-1DCB-8DEA-8337D2CEF472}" dt="2021-07-09T16:12:58.550" v="217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Adrian Watt" userId="S::awatt@triumf.ca::9143537a-16c6-4c7c-8928-0bb6d854aef6" providerId="AD" clId="Web-{4CA16F03-1250-1DCB-8DEA-8337D2CEF472}" dt="2021-07-09T15:49:03.675" v="5"/>
          <ac:picMkLst>
            <pc:docMk/>
            <pc:sldMk cId="2584001624" sldId="338"/>
            <ac:picMk id="2" creationId="{1DA5DE73-A410-4E4C-9512-5789F9116CB7}"/>
          </ac:picMkLst>
        </pc:picChg>
        <pc:picChg chg="del">
          <ac:chgData name="Adrian Watt" userId="S::awatt@triumf.ca::9143537a-16c6-4c7c-8928-0bb6d854aef6" providerId="AD" clId="Web-{4CA16F03-1250-1DCB-8DEA-8337D2CEF472}" dt="2021-07-09T15:26:27.600" v="1"/>
          <ac:picMkLst>
            <pc:docMk/>
            <pc:sldMk cId="2584001624" sldId="338"/>
            <ac:picMk id="2" creationId="{3147EAF1-BF58-4C0F-B79C-83F31475A7D2}"/>
          </ac:picMkLst>
        </pc:picChg>
        <pc:picChg chg="del">
          <ac:chgData name="Adrian Watt" userId="S::awatt@triumf.ca::9143537a-16c6-4c7c-8928-0bb6d854aef6" providerId="AD" clId="Web-{4CA16F03-1250-1DCB-8DEA-8337D2CEF472}" dt="2021-07-09T15:26:24.882" v="0"/>
          <ac:picMkLst>
            <pc:docMk/>
            <pc:sldMk cId="2584001624" sldId="338"/>
            <ac:picMk id="4" creationId="{20776577-D871-4B37-A888-0A31A98E7551}"/>
          </ac:picMkLst>
        </pc:picChg>
        <pc:picChg chg="add mod">
          <ac:chgData name="Adrian Watt" userId="S::awatt@triumf.ca::9143537a-16c6-4c7c-8928-0bb6d854aef6" providerId="AD" clId="Web-{4CA16F03-1250-1DCB-8DEA-8337D2CEF472}" dt="2021-07-09T15:50:20.878" v="13" actId="1076"/>
          <ac:picMkLst>
            <pc:docMk/>
            <pc:sldMk cId="2584001624" sldId="338"/>
            <ac:picMk id="4" creationId="{D91B7016-26BE-4A72-878D-F33B428D638F}"/>
          </ac:picMkLst>
        </pc:picChg>
      </pc:sldChg>
    </pc:docChg>
  </pc:docChgLst>
  <pc:docChgLst>
    <pc:chgData name="Rod Nussbaumer" userId="S::bomr@triumf.ca::ec41a26c-efea-4db6-a535-e0f734caa517" providerId="AD" clId="Web-{0586DA44-EDD4-35BE-F4DE-14CBF805D8AA}"/>
    <pc:docChg chg="modSld">
      <pc:chgData name="Rod Nussbaumer" userId="S::bomr@triumf.ca::ec41a26c-efea-4db6-a535-e0f734caa517" providerId="AD" clId="Web-{0586DA44-EDD4-35BE-F4DE-14CBF805D8AA}" dt="2021-05-13T18:10:46.934" v="423" actId="20577"/>
      <pc:docMkLst>
        <pc:docMk/>
      </pc:docMkLst>
      <pc:sldChg chg="modSp">
        <pc:chgData name="Rod Nussbaumer" userId="S::bomr@triumf.ca::ec41a26c-efea-4db6-a535-e0f734caa517" providerId="AD" clId="Web-{0586DA44-EDD4-35BE-F4DE-14CBF805D8AA}" dt="2021-05-13T18:10:46.934" v="423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0586DA44-EDD4-35BE-F4DE-14CBF805D8AA}" dt="2021-05-13T18:10:15.668" v="408" actId="20577"/>
          <ac:spMkLst>
            <pc:docMk/>
            <pc:sldMk cId="4012213501" sldId="342"/>
            <ac:spMk id="4" creationId="{A0B80FF0-196B-47E3-8D5A-BA0A08272AD7}"/>
          </ac:spMkLst>
        </pc:spChg>
        <pc:spChg chg="mod">
          <ac:chgData name="Rod Nussbaumer" userId="S::bomr@triumf.ca::ec41a26c-efea-4db6-a535-e0f734caa517" providerId="AD" clId="Web-{0586DA44-EDD4-35BE-F4DE-14CBF805D8AA}" dt="2021-05-13T18:10:46.934" v="423" actId="20577"/>
          <ac:spMkLst>
            <pc:docMk/>
            <pc:sldMk cId="4012213501" sldId="342"/>
            <ac:spMk id="6" creationId="{CE06DB2C-7DF2-4390-BC98-FE4F722910E8}"/>
          </ac:spMkLst>
        </pc:spChg>
      </pc:sldChg>
    </pc:docChg>
  </pc:docChgLst>
  <pc:docChgLst>
    <pc:chgData name="Adrian Watt" userId="S::awatt@triumf.ca::9143537a-16c6-4c7c-8928-0bb6d854aef6" providerId="AD" clId="Web-{8775DDEC-AE71-DC54-B3FF-2CA9A0E7197D}"/>
    <pc:docChg chg="modSld">
      <pc:chgData name="Adrian Watt" userId="S::awatt@triumf.ca::9143537a-16c6-4c7c-8928-0bb6d854aef6" providerId="AD" clId="Web-{8775DDEC-AE71-DC54-B3FF-2CA9A0E7197D}" dt="2021-09-09T22:40:24.809" v="275" actId="20577"/>
      <pc:docMkLst>
        <pc:docMk/>
      </pc:docMkLst>
      <pc:sldChg chg="addSp delSp modSp">
        <pc:chgData name="Adrian Watt" userId="S::awatt@triumf.ca::9143537a-16c6-4c7c-8928-0bb6d854aef6" providerId="AD" clId="Web-{8775DDEC-AE71-DC54-B3FF-2CA9A0E7197D}" dt="2021-09-09T22:40:24.809" v="275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8775DDEC-AE71-DC54-B3FF-2CA9A0E7197D}" dt="2021-09-09T22:40:24.809" v="275" actId="20577"/>
          <ac:spMkLst>
            <pc:docMk/>
            <pc:sldMk cId="2584001624" sldId="338"/>
            <ac:spMk id="5" creationId="{CE06DB2C-7DF2-4390-BC98-FE4F722910E8}"/>
          </ac:spMkLst>
        </pc:spChg>
        <pc:picChg chg="del mod">
          <ac:chgData name="Adrian Watt" userId="S::awatt@triumf.ca::9143537a-16c6-4c7c-8928-0bb6d854aef6" providerId="AD" clId="Web-{8775DDEC-AE71-DC54-B3FF-2CA9A0E7197D}" dt="2021-09-09T21:16:17.064" v="221"/>
          <ac:picMkLst>
            <pc:docMk/>
            <pc:sldMk cId="2584001624" sldId="338"/>
            <ac:picMk id="2" creationId="{1B86654A-FE7F-4A8C-8673-B41930F14F9D}"/>
          </ac:picMkLst>
        </pc:picChg>
        <pc:picChg chg="del">
          <ac:chgData name="Adrian Watt" userId="S::awatt@triumf.ca::9143537a-16c6-4c7c-8928-0bb6d854aef6" providerId="AD" clId="Web-{8775DDEC-AE71-DC54-B3FF-2CA9A0E7197D}" dt="2021-09-09T21:11:55.455" v="91"/>
          <ac:picMkLst>
            <pc:docMk/>
            <pc:sldMk cId="2584001624" sldId="338"/>
            <ac:picMk id="3" creationId="{2498B0A3-8EAB-4528-A526-77FDBD744F1D}"/>
          </ac:picMkLst>
        </pc:picChg>
        <pc:picChg chg="del">
          <ac:chgData name="Adrian Watt" userId="S::awatt@triumf.ca::9143537a-16c6-4c7c-8928-0bb6d854aef6" providerId="AD" clId="Web-{8775DDEC-AE71-DC54-B3FF-2CA9A0E7197D}" dt="2021-09-09T21:11:54.549" v="90"/>
          <ac:picMkLst>
            <pc:docMk/>
            <pc:sldMk cId="2584001624" sldId="338"/>
            <ac:picMk id="4" creationId="{C2A6CBC4-0210-4446-B65B-11F75EDBDC75}"/>
          </ac:picMkLst>
        </pc:picChg>
        <pc:picChg chg="del">
          <ac:chgData name="Adrian Watt" userId="S::awatt@triumf.ca::9143537a-16c6-4c7c-8928-0bb6d854aef6" providerId="AD" clId="Web-{8775DDEC-AE71-DC54-B3FF-2CA9A0E7197D}" dt="2021-09-09T21:11:53.111" v="88"/>
          <ac:picMkLst>
            <pc:docMk/>
            <pc:sldMk cId="2584001624" sldId="338"/>
            <ac:picMk id="6" creationId="{66AB9A56-ADF0-4FDA-9372-7B5B19BEE285}"/>
          </ac:picMkLst>
        </pc:picChg>
        <pc:picChg chg="del">
          <ac:chgData name="Adrian Watt" userId="S::awatt@triumf.ca::9143537a-16c6-4c7c-8928-0bb6d854aef6" providerId="AD" clId="Web-{8775DDEC-AE71-DC54-B3FF-2CA9A0E7197D}" dt="2021-09-09T21:11:53.830" v="89"/>
          <ac:picMkLst>
            <pc:docMk/>
            <pc:sldMk cId="2584001624" sldId="338"/>
            <ac:picMk id="8" creationId="{C1EFB179-4322-490D-B80F-BEBEE70D4551}"/>
          </ac:picMkLst>
        </pc:picChg>
        <pc:picChg chg="add mod modCrop">
          <ac:chgData name="Adrian Watt" userId="S::awatt@triumf.ca::9143537a-16c6-4c7c-8928-0bb6d854aef6" providerId="AD" clId="Web-{8775DDEC-AE71-DC54-B3FF-2CA9A0E7197D}" dt="2021-09-09T21:11:57.768" v="92" actId="1076"/>
          <ac:picMkLst>
            <pc:docMk/>
            <pc:sldMk cId="2584001624" sldId="338"/>
            <ac:picMk id="9" creationId="{19543CDD-9A0A-4D09-8CD8-A2FBBBC9824F}"/>
          </ac:picMkLst>
        </pc:picChg>
      </pc:sldChg>
    </pc:docChg>
  </pc:docChgLst>
  <pc:docChgLst>
    <pc:chgData name="Dragan Mitrovic" userId="S::dragan@triumf.ca::ed822000-4ca2-4ec1-abcb-aea8e3588a08" providerId="AD" clId="Web-{F9E50D6B-F37C-2C6D-5A33-D1297DA0BB05}"/>
    <pc:docChg chg="modSld">
      <pc:chgData name="Dragan Mitrovic" userId="S::dragan@triumf.ca::ed822000-4ca2-4ec1-abcb-aea8e3588a08" providerId="AD" clId="Web-{F9E50D6B-F37C-2C6D-5A33-D1297DA0BB05}" dt="2021-04-30T23:19:49.611" v="283" actId="20577"/>
      <pc:docMkLst>
        <pc:docMk/>
      </pc:docMkLst>
      <pc:sldChg chg="delSp modSp">
        <pc:chgData name="Dragan Mitrovic" userId="S::dragan@triumf.ca::ed822000-4ca2-4ec1-abcb-aea8e3588a08" providerId="AD" clId="Web-{F9E50D6B-F37C-2C6D-5A33-D1297DA0BB05}" dt="2021-04-30T22:55:58.869" v="61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F9E50D6B-F37C-2C6D-5A33-D1297DA0BB05}" dt="2021-04-30T22:54:47.884" v="55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F9E50D6B-F37C-2C6D-5A33-D1297DA0BB05}" dt="2021-04-30T22:55:58.869" v="61" actId="1076"/>
          <ac:picMkLst>
            <pc:docMk/>
            <pc:sldMk cId="1160492144" sldId="357"/>
            <ac:picMk id="2" creationId="{0B2B1E9B-FF4B-4497-A417-5A927C998A43}"/>
          </ac:picMkLst>
        </pc:picChg>
        <pc:picChg chg="del">
          <ac:chgData name="Dragan Mitrovic" userId="S::dragan@triumf.ca::ed822000-4ca2-4ec1-abcb-aea8e3588a08" providerId="AD" clId="Web-{F9E50D6B-F37C-2C6D-5A33-D1297DA0BB05}" dt="2021-04-30T22:52:30.019" v="0"/>
          <ac:picMkLst>
            <pc:docMk/>
            <pc:sldMk cId="1160492144" sldId="357"/>
            <ac:picMk id="3" creationId="{00000000-0000-0000-0000-000000000000}"/>
          </ac:picMkLst>
        </pc:picChg>
      </pc:sldChg>
      <pc:sldChg chg="addSp delSp modSp">
        <pc:chgData name="Dragan Mitrovic" userId="S::dragan@triumf.ca::ed822000-4ca2-4ec1-abcb-aea8e3588a08" providerId="AD" clId="Web-{F9E50D6B-F37C-2C6D-5A33-D1297DA0BB05}" dt="2021-04-30T23:19:49.611" v="283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F9E50D6B-F37C-2C6D-5A33-D1297DA0BB05}" dt="2021-04-30T23:19:49.611" v="283" actId="20577"/>
          <ac:spMkLst>
            <pc:docMk/>
            <pc:sldMk cId="820066581" sldId="359"/>
            <ac:spMk id="4" creationId="{7059067A-536B-4603-A589-3D2CC43CF554}"/>
          </ac:spMkLst>
        </pc:spChg>
        <pc:picChg chg="add mod">
          <ac:chgData name="Dragan Mitrovic" userId="S::dragan@triumf.ca::ed822000-4ca2-4ec1-abcb-aea8e3588a08" providerId="AD" clId="Web-{F9E50D6B-F37C-2C6D-5A33-D1297DA0BB05}" dt="2021-04-30T23:18:31.314" v="277" actId="1076"/>
          <ac:picMkLst>
            <pc:docMk/>
            <pc:sldMk cId="820066581" sldId="359"/>
            <ac:picMk id="2" creationId="{1156CF77-DDD1-4BCE-846C-823226A555AE}"/>
          </ac:picMkLst>
        </pc:picChg>
        <pc:picChg chg="del">
          <ac:chgData name="Dragan Mitrovic" userId="S::dragan@triumf.ca::ed822000-4ca2-4ec1-abcb-aea8e3588a08" providerId="AD" clId="Web-{F9E50D6B-F37C-2C6D-5A33-D1297DA0BB05}" dt="2021-04-30T22:57:12.119" v="62"/>
          <ac:picMkLst>
            <pc:docMk/>
            <pc:sldMk cId="820066581" sldId="359"/>
            <ac:picMk id="5" creationId="{21484B25-FFD3-4415-9568-A4972A5CF55F}"/>
          </ac:picMkLst>
        </pc:picChg>
      </pc:sldChg>
    </pc:docChg>
  </pc:docChgLst>
  <pc:docChgLst>
    <pc:chgData name="Mahdiar Khosravi" userId="S::mkhosravi@triumf.ca::917df381-5788-43db-bf59-c6ef97c210ea" providerId="AD" clId="Web-{18B740C3-4713-FD74-F418-8E4DC6ED0462}"/>
    <pc:docChg chg="modSld">
      <pc:chgData name="Mahdiar Khosravi" userId="S::mkhosravi@triumf.ca::917df381-5788-43db-bf59-c6ef97c210ea" providerId="AD" clId="Web-{18B740C3-4713-FD74-F418-8E4DC6ED0462}" dt="2021-09-03T16:19:25.507" v="137" actId="1076"/>
      <pc:docMkLst>
        <pc:docMk/>
      </pc:docMkLst>
      <pc:sldChg chg="addSp delSp modSp">
        <pc:chgData name="Mahdiar Khosravi" userId="S::mkhosravi@triumf.ca::917df381-5788-43db-bf59-c6ef97c210ea" providerId="AD" clId="Web-{18B740C3-4713-FD74-F418-8E4DC6ED0462}" dt="2021-09-03T16:19:25.507" v="137" actId="1076"/>
        <pc:sldMkLst>
          <pc:docMk/>
          <pc:sldMk cId="3378980349" sldId="366"/>
        </pc:sldMkLst>
        <pc:spChg chg="mod">
          <ac:chgData name="Mahdiar Khosravi" userId="S::mkhosravi@triumf.ca::917df381-5788-43db-bf59-c6ef97c210ea" providerId="AD" clId="Web-{18B740C3-4713-FD74-F418-8E4DC6ED0462}" dt="2021-09-03T16:19:18.273" v="134" actId="20577"/>
          <ac:spMkLst>
            <pc:docMk/>
            <pc:sldMk cId="3378980349" sldId="366"/>
            <ac:spMk id="5" creationId="{CE06DB2C-7DF2-4390-BC98-FE4F722910E8}"/>
          </ac:spMkLst>
        </pc:spChg>
        <pc:spChg chg="del">
          <ac:chgData name="Mahdiar Khosravi" userId="S::mkhosravi@triumf.ca::917df381-5788-43db-bf59-c6ef97c210ea" providerId="AD" clId="Web-{18B740C3-4713-FD74-F418-8E4DC6ED0462}" dt="2021-09-03T16:06:15.578" v="2"/>
          <ac:spMkLst>
            <pc:docMk/>
            <pc:sldMk cId="3378980349" sldId="366"/>
            <ac:spMk id="17" creationId="{C619FC33-059F-46DE-A827-4EAA8A890533}"/>
          </ac:spMkLst>
        </pc:spChg>
        <pc:spChg chg="del">
          <ac:chgData name="Mahdiar Khosravi" userId="S::mkhosravi@triumf.ca::917df381-5788-43db-bf59-c6ef97c210ea" providerId="AD" clId="Web-{18B740C3-4713-FD74-F418-8E4DC6ED0462}" dt="2021-09-03T16:06:04.344" v="1"/>
          <ac:spMkLst>
            <pc:docMk/>
            <pc:sldMk cId="3378980349" sldId="366"/>
            <ac:spMk id="18" creationId="{D52392DF-9E75-43AA-ABC8-7EE0DFC72566}"/>
          </ac:spMkLst>
        </pc:spChg>
        <pc:picChg chg="add mod">
          <ac:chgData name="Mahdiar Khosravi" userId="S::mkhosravi@triumf.ca::917df381-5788-43db-bf59-c6ef97c210ea" providerId="AD" clId="Web-{18B740C3-4713-FD74-F418-8E4DC6ED0462}" dt="2021-09-03T16:07:52.798" v="11" actId="1076"/>
          <ac:picMkLst>
            <pc:docMk/>
            <pc:sldMk cId="3378980349" sldId="366"/>
            <ac:picMk id="2" creationId="{AA763A99-ADBB-426E-BD28-A8B9BB9ADE9C}"/>
          </ac:picMkLst>
        </pc:picChg>
        <pc:picChg chg="add mod">
          <ac:chgData name="Mahdiar Khosravi" userId="S::mkhosravi@triumf.ca::917df381-5788-43db-bf59-c6ef97c210ea" providerId="AD" clId="Web-{18B740C3-4713-FD74-F418-8E4DC6ED0462}" dt="2021-09-03T16:19:25.507" v="137" actId="1076"/>
          <ac:picMkLst>
            <pc:docMk/>
            <pc:sldMk cId="3378980349" sldId="366"/>
            <ac:picMk id="4" creationId="{D385DE82-6440-40F2-80C3-904F82B4EABB}"/>
          </ac:picMkLst>
        </pc:picChg>
        <pc:picChg chg="del">
          <ac:chgData name="Mahdiar Khosravi" userId="S::mkhosravi@triumf.ca::917df381-5788-43db-bf59-c6ef97c210ea" providerId="AD" clId="Web-{18B740C3-4713-FD74-F418-8E4DC6ED0462}" dt="2021-09-03T16:06:02.719" v="0"/>
          <ac:picMkLst>
            <pc:docMk/>
            <pc:sldMk cId="3378980349" sldId="366"/>
            <ac:picMk id="9" creationId="{355313AF-C3C6-4C03-8A25-A4B1E09FC85E}"/>
          </ac:picMkLst>
        </pc:picChg>
        <pc:picChg chg="del">
          <ac:chgData name="Mahdiar Khosravi" userId="S::mkhosravi@triumf.ca::917df381-5788-43db-bf59-c6ef97c210ea" providerId="AD" clId="Web-{18B740C3-4713-FD74-F418-8E4DC6ED0462}" dt="2021-09-03T16:06:15.578" v="3"/>
          <ac:picMkLst>
            <pc:docMk/>
            <pc:sldMk cId="3378980349" sldId="366"/>
            <ac:picMk id="16" creationId="{D45060A9-9AA7-43F4-A4AB-B99D0EC6ABF5}"/>
          </ac:picMkLst>
        </pc:picChg>
      </pc:sldChg>
    </pc:docChg>
  </pc:docChgLst>
  <pc:docChgLst>
    <pc:chgData name="Adrian Watt" userId="S::awatt@triumf.ca::9143537a-16c6-4c7c-8928-0bb6d854aef6" providerId="AD" clId="Web-{31E28C19-446A-9445-15E5-AB54863F85B7}"/>
    <pc:docChg chg="modSld">
      <pc:chgData name="Adrian Watt" userId="S::awatt@triumf.ca::9143537a-16c6-4c7c-8928-0bb6d854aef6" providerId="AD" clId="Web-{31E28C19-446A-9445-15E5-AB54863F85B7}" dt="2021-08-16T15:34:58.006" v="259" actId="20577"/>
      <pc:docMkLst>
        <pc:docMk/>
      </pc:docMkLst>
      <pc:sldChg chg="addSp modSp">
        <pc:chgData name="Adrian Watt" userId="S::awatt@triumf.ca::9143537a-16c6-4c7c-8928-0bb6d854aef6" providerId="AD" clId="Web-{31E28C19-446A-9445-15E5-AB54863F85B7}" dt="2021-08-16T15:34:58.006" v="259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31E28C19-446A-9445-15E5-AB54863F85B7}" dt="2021-08-16T15:34:58.006" v="259" actId="20577"/>
          <ac:spMkLst>
            <pc:docMk/>
            <pc:sldMk cId="2584001624" sldId="338"/>
            <ac:spMk id="5" creationId="{CE06DB2C-7DF2-4390-BC98-FE4F722910E8}"/>
          </ac:spMkLst>
        </pc:spChg>
        <pc:picChg chg="mod">
          <ac:chgData name="Adrian Watt" userId="S::awatt@triumf.ca::9143537a-16c6-4c7c-8928-0bb6d854aef6" providerId="AD" clId="Web-{31E28C19-446A-9445-15E5-AB54863F85B7}" dt="2021-08-16T15:34:13.410" v="250" actId="1076"/>
          <ac:picMkLst>
            <pc:docMk/>
            <pc:sldMk cId="2584001624" sldId="338"/>
            <ac:picMk id="2" creationId="{195A18FF-78F8-4EA3-936E-01F42FA6FB4A}"/>
          </ac:picMkLst>
        </pc:picChg>
        <pc:picChg chg="add mod modCrop">
          <ac:chgData name="Adrian Watt" userId="S::awatt@triumf.ca::9143537a-16c6-4c7c-8928-0bb6d854aef6" providerId="AD" clId="Web-{31E28C19-446A-9445-15E5-AB54863F85B7}" dt="2021-08-16T15:34:23.114" v="252" actId="1076"/>
          <ac:picMkLst>
            <pc:docMk/>
            <pc:sldMk cId="2584001624" sldId="338"/>
            <ac:picMk id="4" creationId="{5C272200-963F-4DB4-9FC1-770EC21BDA20}"/>
          </ac:picMkLst>
        </pc:picChg>
      </pc:sldChg>
    </pc:docChg>
  </pc:docChgLst>
  <pc:docChgLst>
    <pc:chgData name="Jason Chak" userId="S::jchak@triumf.ca::6c644d4a-3a21-4e78-8c0c-2a3ca9182c84" providerId="AD" clId="Web-{C434E1AC-6097-8037-346B-EABBB706C4BF}"/>
    <pc:docChg chg="modSld">
      <pc:chgData name="Jason Chak" userId="S::jchak@triumf.ca::6c644d4a-3a21-4e78-8c0c-2a3ca9182c84" providerId="AD" clId="Web-{C434E1AC-6097-8037-346B-EABBB706C4BF}" dt="2021-08-06T18:55:22.882" v="20" actId="20577"/>
      <pc:docMkLst>
        <pc:docMk/>
      </pc:docMkLst>
      <pc:sldChg chg="modSp">
        <pc:chgData name="Jason Chak" userId="S::jchak@triumf.ca::6c644d4a-3a21-4e78-8c0c-2a3ca9182c84" providerId="AD" clId="Web-{C434E1AC-6097-8037-346B-EABBB706C4BF}" dt="2021-08-06T18:55:22.882" v="20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C434E1AC-6097-8037-346B-EABBB706C4BF}" dt="2021-08-06T18:55:22.882" v="20" actId="20577"/>
          <ac:spMkLst>
            <pc:docMk/>
            <pc:sldMk cId="2537105487" sldId="362"/>
            <ac:spMk id="2" creationId="{F1D64347-73FE-4D8E-89EB-28380B1591FF}"/>
          </ac:spMkLst>
        </pc:spChg>
        <pc:picChg chg="mod">
          <ac:chgData name="Jason Chak" userId="S::jchak@triumf.ca::6c644d4a-3a21-4e78-8c0c-2a3ca9182c84" providerId="AD" clId="Web-{C434E1AC-6097-8037-346B-EABBB706C4BF}" dt="2021-08-06T18:55:03.443" v="12" actId="14100"/>
          <ac:picMkLst>
            <pc:docMk/>
            <pc:sldMk cId="2537105487" sldId="362"/>
            <ac:picMk id="4" creationId="{31E3703A-45AE-45CF-9CB1-840CBF116679}"/>
          </ac:picMkLst>
        </pc:picChg>
      </pc:sldChg>
    </pc:docChg>
  </pc:docChgLst>
  <pc:docChgLst>
    <pc:chgData name="Jason Chak" userId="S::jchak@triumf.ca::6c644d4a-3a21-4e78-8c0c-2a3ca9182c84" providerId="AD" clId="Web-{D01DCE67-421E-FA08-DEA1-ABA405EF89DD}"/>
    <pc:docChg chg="modSld">
      <pc:chgData name="Jason Chak" userId="S::jchak@triumf.ca::6c644d4a-3a21-4e78-8c0c-2a3ca9182c84" providerId="AD" clId="Web-{D01DCE67-421E-FA08-DEA1-ABA405EF89DD}" dt="2021-07-08T22:24:04.777" v="130" actId="20577"/>
      <pc:docMkLst>
        <pc:docMk/>
      </pc:docMkLst>
      <pc:sldChg chg="addSp delSp modSp">
        <pc:chgData name="Jason Chak" userId="S::jchak@triumf.ca::6c644d4a-3a21-4e78-8c0c-2a3ca9182c84" providerId="AD" clId="Web-{D01DCE67-421E-FA08-DEA1-ABA405EF89DD}" dt="2021-07-08T22:24:04.777" v="130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D01DCE67-421E-FA08-DEA1-ABA405EF89DD}" dt="2021-07-08T22:24:04.777" v="130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D01DCE67-421E-FA08-DEA1-ABA405EF89DD}" dt="2021-07-08T22:00:11.197" v="0"/>
          <ac:picMkLst>
            <pc:docMk/>
            <pc:sldMk cId="2537105487" sldId="362"/>
            <ac:picMk id="4" creationId="{D351101F-4CC6-4F77-ADD5-FD1FA1055901}"/>
          </ac:picMkLst>
        </pc:picChg>
        <pc:picChg chg="add mod">
          <ac:chgData name="Jason Chak" userId="S::jchak@triumf.ca::6c644d4a-3a21-4e78-8c0c-2a3ca9182c84" providerId="AD" clId="Web-{D01DCE67-421E-FA08-DEA1-ABA405EF89DD}" dt="2021-07-08T22:20:10.996" v="126" actId="14100"/>
          <ac:picMkLst>
            <pc:docMk/>
            <pc:sldMk cId="2537105487" sldId="362"/>
            <ac:picMk id="5" creationId="{CD702680-694E-4F68-94D3-93C4A101356C}"/>
          </ac:picMkLst>
        </pc:picChg>
      </pc:sldChg>
    </pc:docChg>
  </pc:docChgLst>
  <pc:docChgLst>
    <pc:chgData name="Mahdiar Khosravi" userId="S::mkhosravi@triumf.ca::917df381-5788-43db-bf59-c6ef97c210ea" providerId="AD" clId="Web-{FA3065C1-F5AA-36EA-8DB7-33371FF4E1C0}"/>
    <pc:docChg chg="modSld">
      <pc:chgData name="Mahdiar Khosravi" userId="S::mkhosravi@triumf.ca::917df381-5788-43db-bf59-c6ef97c210ea" providerId="AD" clId="Web-{FA3065C1-F5AA-36EA-8DB7-33371FF4E1C0}" dt="2021-05-07T16:02:53.907" v="214" actId="20577"/>
      <pc:docMkLst>
        <pc:docMk/>
      </pc:docMkLst>
      <pc:sldChg chg="modSp">
        <pc:chgData name="Mahdiar Khosravi" userId="S::mkhosravi@triumf.ca::917df381-5788-43db-bf59-c6ef97c210ea" providerId="AD" clId="Web-{FA3065C1-F5AA-36EA-8DB7-33371FF4E1C0}" dt="2021-05-07T16:02:53.907" v="214" actId="20577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FA3065C1-F5AA-36EA-8DB7-33371FF4E1C0}" dt="2021-05-07T16:02:53.907" v="214" actId="20577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FA3065C1-F5AA-36EA-8DB7-33371FF4E1C0}" dt="2021-05-07T16:02:36.375" v="211" actId="1076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Peter Bratt" userId="S::pbratt@triumf.ca::aaef8ecf-3420-4225-b614-68b47a77c790" providerId="AD" clId="Web-{5A60D98B-5AF4-EB89-10AC-87AC87BF1442}"/>
    <pc:docChg chg="modSld">
      <pc:chgData name="Peter Bratt" userId="S::pbratt@triumf.ca::aaef8ecf-3420-4225-b614-68b47a77c790" providerId="AD" clId="Web-{5A60D98B-5AF4-EB89-10AC-87AC87BF1442}" dt="2021-05-31T18:37:55.467" v="29" actId="1076"/>
      <pc:docMkLst>
        <pc:docMk/>
      </pc:docMkLst>
      <pc:sldChg chg="addSp delSp modSp">
        <pc:chgData name="Peter Bratt" userId="S::pbratt@triumf.ca::aaef8ecf-3420-4225-b614-68b47a77c790" providerId="AD" clId="Web-{5A60D98B-5AF4-EB89-10AC-87AC87BF1442}" dt="2021-05-31T18:37:55.467" v="29" actId="1076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5A60D98B-5AF4-EB89-10AC-87AC87BF1442}" dt="2021-05-31T18:37:41.107" v="25" actId="20577"/>
          <ac:spMkLst>
            <pc:docMk/>
            <pc:sldMk cId="904560204" sldId="358"/>
            <ac:spMk id="2" creationId="{27B5478D-12BD-4DB2-B183-D907A46501BF}"/>
          </ac:spMkLst>
        </pc:spChg>
        <pc:picChg chg="add del mod">
          <ac:chgData name="Peter Bratt" userId="S::pbratt@triumf.ca::aaef8ecf-3420-4225-b614-68b47a77c790" providerId="AD" clId="Web-{5A60D98B-5AF4-EB89-10AC-87AC87BF1442}" dt="2021-05-31T18:37:11.715" v="6"/>
          <ac:picMkLst>
            <pc:docMk/>
            <pc:sldMk cId="904560204" sldId="358"/>
            <ac:picMk id="3" creationId="{2FB0049E-2311-467B-B92F-C4310879BB81}"/>
          </ac:picMkLst>
        </pc:picChg>
        <pc:picChg chg="add mod">
          <ac:chgData name="Peter Bratt" userId="S::pbratt@triumf.ca::aaef8ecf-3420-4225-b614-68b47a77c790" providerId="AD" clId="Web-{5A60D98B-5AF4-EB89-10AC-87AC87BF1442}" dt="2021-05-31T18:37:55.467" v="29" actId="1076"/>
          <ac:picMkLst>
            <pc:docMk/>
            <pc:sldMk cId="904560204" sldId="358"/>
            <ac:picMk id="4" creationId="{FC4D0DDB-8E4F-453A-92DE-E8F5E57AB6D6}"/>
          </ac:picMkLst>
        </pc:picChg>
        <pc:picChg chg="del">
          <ac:chgData name="Peter Bratt" userId="S::pbratt@triumf.ca::aaef8ecf-3420-4225-b614-68b47a77c790" providerId="AD" clId="Web-{5A60D98B-5AF4-EB89-10AC-87AC87BF1442}" dt="2021-05-31T18:37:00.621" v="1"/>
          <ac:picMkLst>
            <pc:docMk/>
            <pc:sldMk cId="904560204" sldId="358"/>
            <ac:picMk id="9" creationId="{45A6FB83-104F-4F3B-8DC7-27CDB372BFD6}"/>
          </ac:picMkLst>
        </pc:picChg>
        <pc:picChg chg="del">
          <ac:chgData name="Peter Bratt" userId="S::pbratt@triumf.ca::aaef8ecf-3420-4225-b614-68b47a77c790" providerId="AD" clId="Web-{5A60D98B-5AF4-EB89-10AC-87AC87BF1442}" dt="2021-05-31T18:37:00.230" v="0"/>
          <ac:picMkLst>
            <pc:docMk/>
            <pc:sldMk cId="904560204" sldId="358"/>
            <ac:picMk id="10" creationId="{B5AC6065-9CF2-422A-8EF0-CAD1ACCEFE48}"/>
          </ac:picMkLst>
        </pc:picChg>
      </pc:sldChg>
    </pc:docChg>
  </pc:docChgLst>
  <pc:docChgLst>
    <pc:chgData name="Dragan Mitrovic" userId="S::dragan@triumf.ca::ed822000-4ca2-4ec1-abcb-aea8e3588a08" providerId="AD" clId="Web-{F08BC49B-349D-A778-98B3-E6ACC783B130}"/>
    <pc:docChg chg="modSld">
      <pc:chgData name="Dragan Mitrovic" userId="S::dragan@triumf.ca::ed822000-4ca2-4ec1-abcb-aea8e3588a08" providerId="AD" clId="Web-{F08BC49B-349D-A778-98B3-E6ACC783B130}" dt="2021-06-25T16:41:26.713" v="300" actId="1076"/>
      <pc:docMkLst>
        <pc:docMk/>
      </pc:docMkLst>
      <pc:sldChg chg="modSp">
        <pc:chgData name="Dragan Mitrovic" userId="S::dragan@triumf.ca::ed822000-4ca2-4ec1-abcb-aea8e3588a08" providerId="AD" clId="Web-{F08BC49B-349D-A778-98B3-E6ACC783B130}" dt="2021-06-25T16:27:21.037" v="9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F08BC49B-349D-A778-98B3-E6ACC783B130}" dt="2021-06-25T16:26:47.959" v="7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F08BC49B-349D-A778-98B3-E6ACC783B130}" dt="2021-06-25T16:27:21.037" v="9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F08BC49B-349D-A778-98B3-E6ACC783B130}" dt="2021-06-25T16:41:26.713" v="300" actId="1076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F08BC49B-349D-A778-98B3-E6ACC783B130}" dt="2021-06-25T16:40:35.228" v="298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F08BC49B-349D-A778-98B3-E6ACC783B130}" dt="2021-06-25T16:41:26.713" v="300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Peter Bratt" userId="S::pbratt@triumf.ca::aaef8ecf-3420-4225-b614-68b47a77c790" providerId="AD" clId="Web-{DBE3DAD7-757A-AC03-6F35-D4F944798F17}"/>
    <pc:docChg chg="modSld">
      <pc:chgData name="Peter Bratt" userId="S::pbratt@triumf.ca::aaef8ecf-3420-4225-b614-68b47a77c790" providerId="AD" clId="Web-{DBE3DAD7-757A-AC03-6F35-D4F944798F17}" dt="2021-08-26T16:50:34.657" v="100" actId="20577"/>
      <pc:docMkLst>
        <pc:docMk/>
      </pc:docMkLst>
      <pc:sldChg chg="addSp delSp modSp">
        <pc:chgData name="Peter Bratt" userId="S::pbratt@triumf.ca::aaef8ecf-3420-4225-b614-68b47a77c790" providerId="AD" clId="Web-{DBE3DAD7-757A-AC03-6F35-D4F944798F17}" dt="2021-08-26T16:50:34.657" v="100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DBE3DAD7-757A-AC03-6F35-D4F944798F17}" dt="2021-08-26T16:50:34.657" v="100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DBE3DAD7-757A-AC03-6F35-D4F944798F17}" dt="2021-08-26T16:46:57.158" v="4"/>
          <ac:picMkLst>
            <pc:docMk/>
            <pc:sldMk cId="904560204" sldId="358"/>
            <ac:picMk id="3" creationId="{581B6EC7-BB15-46F9-89E8-D2D827D70415}"/>
          </ac:picMkLst>
        </pc:picChg>
        <pc:picChg chg="del">
          <ac:chgData name="Peter Bratt" userId="S::pbratt@triumf.ca::aaef8ecf-3420-4225-b614-68b47a77c790" providerId="AD" clId="Web-{DBE3DAD7-757A-AC03-6F35-D4F944798F17}" dt="2021-08-26T16:46:55.892" v="2"/>
          <ac:picMkLst>
            <pc:docMk/>
            <pc:sldMk cId="904560204" sldId="358"/>
            <ac:picMk id="4" creationId="{E489C915-7E96-4940-AF9D-E1295C3904F6}"/>
          </ac:picMkLst>
        </pc:picChg>
        <pc:picChg chg="add mod">
          <ac:chgData name="Peter Bratt" userId="S::pbratt@triumf.ca::aaef8ecf-3420-4225-b614-68b47a77c790" providerId="AD" clId="Web-{DBE3DAD7-757A-AC03-6F35-D4F944798F17}" dt="2021-08-26T16:48:14.189" v="52" actId="14100"/>
          <ac:picMkLst>
            <pc:docMk/>
            <pc:sldMk cId="904560204" sldId="358"/>
            <ac:picMk id="5" creationId="{94117913-725F-4A66-B2AA-255122A4B0EB}"/>
          </ac:picMkLst>
        </pc:picChg>
        <pc:picChg chg="del">
          <ac:chgData name="Peter Bratt" userId="S::pbratt@triumf.ca::aaef8ecf-3420-4225-b614-68b47a77c790" providerId="AD" clId="Web-{DBE3DAD7-757A-AC03-6F35-D4F944798F17}" dt="2021-08-26T16:46:56.423" v="3"/>
          <ac:picMkLst>
            <pc:docMk/>
            <pc:sldMk cId="904560204" sldId="358"/>
            <ac:picMk id="6" creationId="{10B5EA31-20CA-454D-9E67-A2D56D8F3EC4}"/>
          </ac:picMkLst>
        </pc:picChg>
      </pc:sldChg>
    </pc:docChg>
  </pc:docChgLst>
  <pc:docChgLst>
    <pc:chgData name="Naimat Khan" userId="S::khan@triumf.ca::55b06e85-2201-4ce9-87d3-9a3518520910" providerId="AD" clId="Web-{1DD9BE9F-E0F2-0000-A32F-7A6C96FC4874}"/>
    <pc:docChg chg="modSld">
      <pc:chgData name="Naimat Khan" userId="S::khan@triumf.ca::55b06e85-2201-4ce9-87d3-9a3518520910" providerId="AD" clId="Web-{1DD9BE9F-E0F2-0000-A32F-7A6C96FC4874}" dt="2021-04-16T16:33:40.093" v="208" actId="20577"/>
      <pc:docMkLst>
        <pc:docMk/>
      </pc:docMkLst>
      <pc:sldChg chg="addSp delSp modSp">
        <pc:chgData name="Naimat Khan" userId="S::khan@triumf.ca::55b06e85-2201-4ce9-87d3-9a3518520910" providerId="AD" clId="Web-{1DD9BE9F-E0F2-0000-A32F-7A6C96FC4874}" dt="2021-04-16T16:33:40.093" v="208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1DD9BE9F-E0F2-0000-A32F-7A6C96FC4874}" dt="2021-04-16T16:33:40.093" v="208" actId="20577"/>
          <ac:spMkLst>
            <pc:docMk/>
            <pc:sldMk cId="4157577048" sldId="350"/>
            <ac:spMk id="6" creationId="{990D7D7B-67AA-4B3A-83B4-0410F50CA0D8}"/>
          </ac:spMkLst>
        </pc:spChg>
        <pc:picChg chg="mod">
          <ac:chgData name="Naimat Khan" userId="S::khan@triumf.ca::55b06e85-2201-4ce9-87d3-9a3518520910" providerId="AD" clId="Web-{1DD9BE9F-E0F2-0000-A32F-7A6C96FC4874}" dt="2021-04-16T16:19:39.765" v="201" actId="1076"/>
          <ac:picMkLst>
            <pc:docMk/>
            <pc:sldMk cId="4157577048" sldId="350"/>
            <ac:picMk id="3" creationId="{75039DD3-81B1-4FB0-8151-C34673B32CBC}"/>
          </ac:picMkLst>
        </pc:picChg>
        <pc:picChg chg="del">
          <ac:chgData name="Naimat Khan" userId="S::khan@triumf.ca::55b06e85-2201-4ce9-87d3-9a3518520910" providerId="AD" clId="Web-{1DD9BE9F-E0F2-0000-A32F-7A6C96FC4874}" dt="2021-04-16T16:12:51.108" v="172"/>
          <ac:picMkLst>
            <pc:docMk/>
            <pc:sldMk cId="4157577048" sldId="350"/>
            <ac:picMk id="5" creationId="{D9525879-59FD-42F9-8300-7A0A858A4102}"/>
          </ac:picMkLst>
        </pc:picChg>
        <pc:picChg chg="add mod">
          <ac:chgData name="Naimat Khan" userId="S::khan@triumf.ca::55b06e85-2201-4ce9-87d3-9a3518520910" providerId="AD" clId="Web-{1DD9BE9F-E0F2-0000-A32F-7A6C96FC4874}" dt="2021-04-16T16:19:43.390" v="202" actId="1076"/>
          <ac:picMkLst>
            <pc:docMk/>
            <pc:sldMk cId="4157577048" sldId="350"/>
            <ac:picMk id="7" creationId="{2236F27B-E186-48BC-B6D1-0CD20A3A3B8A}"/>
          </ac:picMkLst>
        </pc:picChg>
        <pc:picChg chg="del">
          <ac:chgData name="Naimat Khan" userId="S::khan@triumf.ca::55b06e85-2201-4ce9-87d3-9a3518520910" providerId="AD" clId="Web-{1DD9BE9F-E0F2-0000-A32F-7A6C96FC4874}" dt="2021-04-16T16:12:50.343" v="171"/>
          <ac:picMkLst>
            <pc:docMk/>
            <pc:sldMk cId="4157577048" sldId="350"/>
            <ac:picMk id="8" creationId="{38CC954A-D5C8-4840-8B8D-4D11A7761122}"/>
          </ac:picMkLst>
        </pc:picChg>
        <pc:picChg chg="del">
          <ac:chgData name="Naimat Khan" userId="S::khan@triumf.ca::55b06e85-2201-4ce9-87d3-9a3518520910" providerId="AD" clId="Web-{1DD9BE9F-E0F2-0000-A32F-7A6C96FC4874}" dt="2021-04-16T16:12:48.390" v="170"/>
          <ac:picMkLst>
            <pc:docMk/>
            <pc:sldMk cId="4157577048" sldId="350"/>
            <ac:picMk id="9" creationId="{EB035900-C516-4075-A149-B70C4AAEC090}"/>
          </ac:picMkLst>
        </pc:picChg>
        <pc:picChg chg="del">
          <ac:chgData name="Naimat Khan" userId="S::khan@triumf.ca::55b06e85-2201-4ce9-87d3-9a3518520910" providerId="AD" clId="Web-{1DD9BE9F-E0F2-0000-A32F-7A6C96FC4874}" dt="2021-04-16T16:12:47.343" v="169"/>
          <ac:picMkLst>
            <pc:docMk/>
            <pc:sldMk cId="4157577048" sldId="350"/>
            <ac:picMk id="10" creationId="{543E55B4-BE84-4325-96E8-1F4964C79E88}"/>
          </ac:picMkLst>
        </pc:picChg>
        <pc:picChg chg="mod">
          <ac:chgData name="Naimat Khan" userId="S::khan@triumf.ca::55b06e85-2201-4ce9-87d3-9a3518520910" providerId="AD" clId="Web-{1DD9BE9F-E0F2-0000-A32F-7A6C96FC4874}" dt="2021-04-16T16:16:31.608" v="186" actId="14100"/>
          <ac:picMkLst>
            <pc:docMk/>
            <pc:sldMk cId="4157577048" sldId="350"/>
            <ac:picMk id="12" creationId="{C017B4AB-DF2A-47AA-96ED-377530AB60E0}"/>
          </ac:picMkLst>
        </pc:picChg>
        <pc:picChg chg="mod">
          <ac:chgData name="Naimat Khan" userId="S::khan@triumf.ca::55b06e85-2201-4ce9-87d3-9a3518520910" providerId="AD" clId="Web-{1DD9BE9F-E0F2-0000-A32F-7A6C96FC4874}" dt="2021-04-16T16:16:25.890" v="185" actId="14100"/>
          <ac:picMkLst>
            <pc:docMk/>
            <pc:sldMk cId="4157577048" sldId="350"/>
            <ac:picMk id="13" creationId="{523F96B8-665D-4A04-ABBD-42D6B435E609}"/>
          </ac:picMkLst>
        </pc:picChg>
        <pc:picChg chg="add mod">
          <ac:chgData name="Naimat Khan" userId="S::khan@triumf.ca::55b06e85-2201-4ce9-87d3-9a3518520910" providerId="AD" clId="Web-{1DD9BE9F-E0F2-0000-A32F-7A6C96FC4874}" dt="2021-04-16T16:19:48.265" v="203" actId="1076"/>
          <ac:picMkLst>
            <pc:docMk/>
            <pc:sldMk cId="4157577048" sldId="350"/>
            <ac:picMk id="14" creationId="{98C275BE-1F3C-4DBC-863D-6CEADD1C24FD}"/>
          </ac:picMkLst>
        </pc:picChg>
        <pc:picChg chg="add mod">
          <ac:chgData name="Naimat Khan" userId="S::khan@triumf.ca::55b06e85-2201-4ce9-87d3-9a3518520910" providerId="AD" clId="Web-{1DD9BE9F-E0F2-0000-A32F-7A6C96FC4874}" dt="2021-04-16T16:18:13.843" v="189" actId="1076"/>
          <ac:picMkLst>
            <pc:docMk/>
            <pc:sldMk cId="4157577048" sldId="350"/>
            <ac:picMk id="15" creationId="{02403D14-270E-49F6-B478-807FE6D2AD81}"/>
          </ac:picMkLst>
        </pc:picChg>
        <pc:picChg chg="add mod">
          <ac:chgData name="Naimat Khan" userId="S::khan@triumf.ca::55b06e85-2201-4ce9-87d3-9a3518520910" providerId="AD" clId="Web-{1DD9BE9F-E0F2-0000-A32F-7A6C96FC4874}" dt="2021-04-16T16:18:18.405" v="190" actId="14100"/>
          <ac:picMkLst>
            <pc:docMk/>
            <pc:sldMk cId="4157577048" sldId="350"/>
            <ac:picMk id="16" creationId="{F39A7798-ECC9-4AA5-993F-15BA15D2842B}"/>
          </ac:picMkLst>
        </pc:picChg>
      </pc:sldChg>
    </pc:docChg>
  </pc:docChgLst>
  <pc:docChgLst>
    <pc:chgData name="Rod Nussbaumer" userId="S::bomr@triumf.ca::ec41a26c-efea-4db6-a535-e0f734caa517" providerId="AD" clId="Web-{560EE117-F90B-3A35-8114-9D912E29B247}"/>
    <pc:docChg chg="modSld">
      <pc:chgData name="Rod Nussbaumer" userId="S::bomr@triumf.ca::ec41a26c-efea-4db6-a535-e0f734caa517" providerId="AD" clId="Web-{560EE117-F90B-3A35-8114-9D912E29B247}" dt="2021-07-29T20:12:32.131" v="287"/>
      <pc:docMkLst>
        <pc:docMk/>
      </pc:docMkLst>
      <pc:sldChg chg="addSp delSp modSp">
        <pc:chgData name="Rod Nussbaumer" userId="S::bomr@triumf.ca::ec41a26c-efea-4db6-a535-e0f734caa517" providerId="AD" clId="Web-{560EE117-F90B-3A35-8114-9D912E29B247}" dt="2021-07-29T20:12:32.131" v="287"/>
        <pc:sldMkLst>
          <pc:docMk/>
          <pc:sldMk cId="4012213501" sldId="342"/>
        </pc:sldMkLst>
        <pc:spChg chg="add del mod">
          <ac:chgData name="Rod Nussbaumer" userId="S::bomr@triumf.ca::ec41a26c-efea-4db6-a535-e0f734caa517" providerId="AD" clId="Web-{560EE117-F90B-3A35-8114-9D912E29B247}" dt="2021-07-29T20:12:32.131" v="287"/>
          <ac:spMkLst>
            <pc:docMk/>
            <pc:sldMk cId="4012213501" sldId="342"/>
            <ac:spMk id="2" creationId="{B0282A63-ED80-4130-A330-51D89FF463F9}"/>
          </ac:spMkLst>
        </pc:spChg>
        <pc:spChg chg="mod">
          <ac:chgData name="Rod Nussbaumer" userId="S::bomr@triumf.ca::ec41a26c-efea-4db6-a535-e0f734caa517" providerId="AD" clId="Web-{560EE117-F90B-3A35-8114-9D912E29B247}" dt="2021-07-29T20:10:38.896" v="282" actId="1076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560EE117-F90B-3A35-8114-9D912E29B247}" dt="2021-07-29T19:59:45.345" v="131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Bill Richert" userId="S::brichert@triumf.ca::0ac12b29-89e9-42ee-a953-176e37e27e10" providerId="AD" clId="Web-{F7A89732-A5F0-3885-37B2-7F5B32F86FE6}"/>
    <pc:docChg chg="modSld">
      <pc:chgData name="Bill Richert" userId="S::brichert@triumf.ca::0ac12b29-89e9-42ee-a953-176e37e27e10" providerId="AD" clId="Web-{F7A89732-A5F0-3885-37B2-7F5B32F86FE6}" dt="2021-07-19T22:05:56.380" v="2" actId="14100"/>
      <pc:docMkLst>
        <pc:docMk/>
      </pc:docMkLst>
      <pc:sldChg chg="delSp">
        <pc:chgData name="Bill Richert" userId="S::brichert@triumf.ca::0ac12b29-89e9-42ee-a953-176e37e27e10" providerId="AD" clId="Web-{F7A89732-A5F0-3885-37B2-7F5B32F86FE6}" dt="2021-07-19T22:05:43.552" v="0"/>
        <pc:sldMkLst>
          <pc:docMk/>
          <pc:sldMk cId="2584001624" sldId="338"/>
        </pc:sldMkLst>
        <pc:spChg chg="del">
          <ac:chgData name="Bill Richert" userId="S::brichert@triumf.ca::0ac12b29-89e9-42ee-a953-176e37e27e10" providerId="AD" clId="Web-{F7A89732-A5F0-3885-37B2-7F5B32F86FE6}" dt="2021-07-19T22:05:43.552" v="0"/>
          <ac:spMkLst>
            <pc:docMk/>
            <pc:sldMk cId="2584001624" sldId="338"/>
            <ac:spMk id="3" creationId="{68555201-55C9-4BF1-B9B5-C9C081629E2D}"/>
          </ac:spMkLst>
        </pc:spChg>
      </pc:sldChg>
      <pc:sldChg chg="modSp">
        <pc:chgData name="Bill Richert" userId="S::brichert@triumf.ca::0ac12b29-89e9-42ee-a953-176e37e27e10" providerId="AD" clId="Web-{F7A89732-A5F0-3885-37B2-7F5B32F86FE6}" dt="2021-07-19T22:05:56.380" v="2" actId="14100"/>
        <pc:sldMkLst>
          <pc:docMk/>
          <pc:sldMk cId="1160492144" sldId="357"/>
        </pc:sldMkLst>
        <pc:picChg chg="mod">
          <ac:chgData name="Bill Richert" userId="S::brichert@triumf.ca::0ac12b29-89e9-42ee-a953-176e37e27e10" providerId="AD" clId="Web-{F7A89732-A5F0-3885-37B2-7F5B32F86FE6}" dt="2021-07-19T22:05:56.380" v="2" actId="14100"/>
          <ac:picMkLst>
            <pc:docMk/>
            <pc:sldMk cId="1160492144" sldId="357"/>
            <ac:picMk id="2" creationId="{0B2B1E9B-FF4B-4497-A417-5A927C998A43}"/>
          </ac:picMkLst>
        </pc:picChg>
      </pc:sldChg>
    </pc:docChg>
  </pc:docChgLst>
  <pc:docChgLst>
    <pc:chgData name="Bill Richert" userId="S::brichert@triumf.ca::0ac12b29-89e9-42ee-a953-176e37e27e10" providerId="AD" clId="Web-{3A71E161-A461-1529-ECAA-A28474EFEFBD}"/>
    <pc:docChg chg="modSld">
      <pc:chgData name="Bill Richert" userId="S::brichert@triumf.ca::0ac12b29-89e9-42ee-a953-176e37e27e10" providerId="AD" clId="Web-{3A71E161-A461-1529-ECAA-A28474EFEFBD}" dt="2021-06-17T16:41:49.457" v="8" actId="20577"/>
      <pc:docMkLst>
        <pc:docMk/>
      </pc:docMkLst>
      <pc:sldChg chg="addSp modSp">
        <pc:chgData name="Bill Richert" userId="S::brichert@triumf.ca::0ac12b29-89e9-42ee-a953-176e37e27e10" providerId="AD" clId="Web-{3A71E161-A461-1529-ECAA-A28474EFEFBD}" dt="2021-06-17T16:41:49.457" v="8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3A71E161-A461-1529-ECAA-A28474EFEFBD}" dt="2021-06-17T16:41:49.457" v="8" actId="20577"/>
          <ac:spMkLst>
            <pc:docMk/>
            <pc:sldMk cId="2551373086" sldId="329"/>
            <ac:spMk id="5" creationId="{CE06DB2C-7DF2-4390-BC98-FE4F722910E8}"/>
          </ac:spMkLst>
        </pc:spChg>
        <pc:picChg chg="add mod">
          <ac:chgData name="Bill Richert" userId="S::brichert@triumf.ca::0ac12b29-89e9-42ee-a953-176e37e27e10" providerId="AD" clId="Web-{3A71E161-A461-1529-ECAA-A28474EFEFBD}" dt="2021-06-17T16:41:18.238" v="6" actId="14100"/>
          <ac:picMkLst>
            <pc:docMk/>
            <pc:sldMk cId="2551373086" sldId="329"/>
            <ac:picMk id="2" creationId="{BAE0F739-0A31-4273-AB5A-A8D7C4331C2D}"/>
          </ac:picMkLst>
        </pc:picChg>
      </pc:sldChg>
    </pc:docChg>
  </pc:docChgLst>
  <pc:docChgLst>
    <pc:chgData name="Claudio Valencia" userId="S::cvalencia@triumf.ca::d507dd19-c26c-45a7-978b-f37ed466cbdd" providerId="AD" clId="Web-{4F80BE95-DB5F-B958-81A1-FBC35B56DADC}"/>
    <pc:docChg chg="modSld">
      <pc:chgData name="Claudio Valencia" userId="S::cvalencia@triumf.ca::d507dd19-c26c-45a7-978b-f37ed466cbdd" providerId="AD" clId="Web-{4F80BE95-DB5F-B958-81A1-FBC35B56DADC}" dt="2021-07-29T20:48:47.698" v="347" actId="20577"/>
      <pc:docMkLst>
        <pc:docMk/>
      </pc:docMkLst>
      <pc:sldChg chg="modSp">
        <pc:chgData name="Claudio Valencia" userId="S::cvalencia@triumf.ca::d507dd19-c26c-45a7-978b-f37ed466cbdd" providerId="AD" clId="Web-{4F80BE95-DB5F-B958-81A1-FBC35B56DADC}" dt="2021-07-29T20:48:47.698" v="347" actId="20577"/>
        <pc:sldMkLst>
          <pc:docMk/>
          <pc:sldMk cId="2149931863" sldId="330"/>
        </pc:sldMkLst>
        <pc:spChg chg="mod">
          <ac:chgData name="Claudio Valencia" userId="S::cvalencia@triumf.ca::d507dd19-c26c-45a7-978b-f37ed466cbdd" providerId="AD" clId="Web-{4F80BE95-DB5F-B958-81A1-FBC35B56DADC}" dt="2021-07-29T20:48:47.698" v="347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Bill Richert" userId="S::brichert@triumf.ca::0ac12b29-89e9-42ee-a953-176e37e27e10" providerId="AD" clId="Web-{83765785-9C2C-CAF9-5B2F-2B7146D0E291}"/>
    <pc:docChg chg="modSld">
      <pc:chgData name="Bill Richert" userId="S::brichert@triumf.ca::0ac12b29-89e9-42ee-a953-176e37e27e10" providerId="AD" clId="Web-{83765785-9C2C-CAF9-5B2F-2B7146D0E291}" dt="2021-07-08T21:14:33.448" v="195" actId="20577"/>
      <pc:docMkLst>
        <pc:docMk/>
      </pc:docMkLst>
      <pc:sldChg chg="delSp modSp">
        <pc:chgData name="Bill Richert" userId="S::brichert@triumf.ca::0ac12b29-89e9-42ee-a953-176e37e27e10" providerId="AD" clId="Web-{83765785-9C2C-CAF9-5B2F-2B7146D0E291}" dt="2021-07-08T21:12:51.505" v="181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83765785-9C2C-CAF9-5B2F-2B7146D0E291}" dt="2021-07-08T21:12:51.505" v="181" actId="20577"/>
          <ac:spMkLst>
            <pc:docMk/>
            <pc:sldMk cId="2551373086" sldId="329"/>
            <ac:spMk id="5" creationId="{CE06DB2C-7DF2-4390-BC98-FE4F722910E8}"/>
          </ac:spMkLst>
        </pc:spChg>
        <pc:picChg chg="del">
          <ac:chgData name="Bill Richert" userId="S::brichert@triumf.ca::0ac12b29-89e9-42ee-a953-176e37e27e10" providerId="AD" clId="Web-{83765785-9C2C-CAF9-5B2F-2B7146D0E291}" dt="2021-07-08T20:40:39.885" v="0"/>
          <ac:picMkLst>
            <pc:docMk/>
            <pc:sldMk cId="2551373086" sldId="329"/>
            <ac:picMk id="2" creationId="{BAE0F739-0A31-4273-AB5A-A8D7C4331C2D}"/>
          </ac:picMkLst>
        </pc:picChg>
      </pc:sldChg>
      <pc:sldChg chg="modSp">
        <pc:chgData name="Bill Richert" userId="S::brichert@triumf.ca::0ac12b29-89e9-42ee-a953-176e37e27e10" providerId="AD" clId="Web-{83765785-9C2C-CAF9-5B2F-2B7146D0E291}" dt="2021-07-08T21:10:49.139" v="135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83765785-9C2C-CAF9-5B2F-2B7146D0E291}" dt="2021-07-08T21:10:49.139" v="135" actId="20577"/>
          <ac:spMkLst>
            <pc:docMk/>
            <pc:sldMk cId="2149931863" sldId="330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83765785-9C2C-CAF9-5B2F-2B7146D0E291}" dt="2021-07-08T21:05:32.542" v="49" actId="20577"/>
        <pc:sldMkLst>
          <pc:docMk/>
          <pc:sldMk cId="1160492144" sldId="357"/>
        </pc:sldMkLst>
        <pc:spChg chg="mod">
          <ac:chgData name="Bill Richert" userId="S::brichert@triumf.ca::0ac12b29-89e9-42ee-a953-176e37e27e10" providerId="AD" clId="Web-{83765785-9C2C-CAF9-5B2F-2B7146D0E291}" dt="2021-07-08T21:05:32.542" v="49" actId="20577"/>
          <ac:spMkLst>
            <pc:docMk/>
            <pc:sldMk cId="1160492144" sldId="357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83765785-9C2C-CAF9-5B2F-2B7146D0E291}" dt="2021-07-08T21:14:33.448" v="195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83765785-9C2C-CAF9-5B2F-2B7146D0E291}" dt="2021-07-08T21:14:33.448" v="195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Naimat Khan" userId="S::khan@triumf.ca::55b06e85-2201-4ce9-87d3-9a3518520910" providerId="AD" clId="Web-{653432B5-99A7-D883-9DE3-07DC6BA6872C}"/>
    <pc:docChg chg="modSld">
      <pc:chgData name="Naimat Khan" userId="S::khan@triumf.ca::55b06e85-2201-4ce9-87d3-9a3518520910" providerId="AD" clId="Web-{653432B5-99A7-D883-9DE3-07DC6BA6872C}" dt="2021-05-28T16:26:09.098" v="188" actId="14100"/>
      <pc:docMkLst>
        <pc:docMk/>
      </pc:docMkLst>
      <pc:sldChg chg="addSp delSp modSp">
        <pc:chgData name="Naimat Khan" userId="S::khan@triumf.ca::55b06e85-2201-4ce9-87d3-9a3518520910" providerId="AD" clId="Web-{653432B5-99A7-D883-9DE3-07DC6BA6872C}" dt="2021-05-28T16:26:09.098" v="188" actId="14100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653432B5-99A7-D883-9DE3-07DC6BA6872C}" dt="2021-05-28T15:53:47.922" v="127" actId="20577"/>
          <ac:spMkLst>
            <pc:docMk/>
            <pc:sldMk cId="4157577048" sldId="350"/>
            <ac:spMk id="6" creationId="{990D7D7B-67AA-4B3A-83B4-0410F50CA0D8}"/>
          </ac:spMkLst>
        </pc:spChg>
        <pc:picChg chg="del">
          <ac:chgData name="Naimat Khan" userId="S::khan@triumf.ca::55b06e85-2201-4ce9-87d3-9a3518520910" providerId="AD" clId="Web-{653432B5-99A7-D883-9DE3-07DC6BA6872C}" dt="2021-05-28T15:53:53.469" v="128"/>
          <ac:picMkLst>
            <pc:docMk/>
            <pc:sldMk cId="4157577048" sldId="350"/>
            <ac:picMk id="3" creationId="{52F3541B-0D9C-46A2-859D-026A47D5712A}"/>
          </ac:picMkLst>
        </pc:picChg>
        <pc:picChg chg="add mod">
          <ac:chgData name="Naimat Khan" userId="S::khan@triumf.ca::55b06e85-2201-4ce9-87d3-9a3518520910" providerId="AD" clId="Web-{653432B5-99A7-D883-9DE3-07DC6BA6872C}" dt="2021-05-28T16:25:29.205" v="179" actId="1076"/>
          <ac:picMkLst>
            <pc:docMk/>
            <pc:sldMk cId="4157577048" sldId="350"/>
            <ac:picMk id="3" creationId="{7CE87B91-2A74-4813-A78D-5AD7BAA4E2C0}"/>
          </ac:picMkLst>
        </pc:picChg>
        <pc:picChg chg="del">
          <ac:chgData name="Naimat Khan" userId="S::khan@triumf.ca::55b06e85-2201-4ce9-87d3-9a3518520910" providerId="AD" clId="Web-{653432B5-99A7-D883-9DE3-07DC6BA6872C}" dt="2021-05-28T15:55:57.412" v="144"/>
          <ac:picMkLst>
            <pc:docMk/>
            <pc:sldMk cId="4157577048" sldId="350"/>
            <ac:picMk id="5" creationId="{B3D02E85-6BDD-476E-8B7A-BBF05DA7749B}"/>
          </ac:picMkLst>
        </pc:picChg>
        <pc:picChg chg="add mod">
          <ac:chgData name="Naimat Khan" userId="S::khan@triumf.ca::55b06e85-2201-4ce9-87d3-9a3518520910" providerId="AD" clId="Web-{653432B5-99A7-D883-9DE3-07DC6BA6872C}" dt="2021-05-28T16:25:52.597" v="184" actId="1076"/>
          <ac:picMkLst>
            <pc:docMk/>
            <pc:sldMk cId="4157577048" sldId="350"/>
            <ac:picMk id="5" creationId="{C9F7A5B2-3C5A-4D09-9347-33E68DFD2BDF}"/>
          </ac:picMkLst>
        </pc:picChg>
        <pc:picChg chg="add mod">
          <ac:chgData name="Naimat Khan" userId="S::khan@triumf.ca::55b06e85-2201-4ce9-87d3-9a3518520910" providerId="AD" clId="Web-{653432B5-99A7-D883-9DE3-07DC6BA6872C}" dt="2021-05-28T16:26:09.098" v="188" actId="14100"/>
          <ac:picMkLst>
            <pc:docMk/>
            <pc:sldMk cId="4157577048" sldId="350"/>
            <ac:picMk id="7" creationId="{8ECD56EC-6AE4-4602-8CE8-0E69ECEFE301}"/>
          </ac:picMkLst>
        </pc:picChg>
        <pc:picChg chg="del">
          <ac:chgData name="Naimat Khan" userId="S::khan@triumf.ca::55b06e85-2201-4ce9-87d3-9a3518520910" providerId="AD" clId="Web-{653432B5-99A7-D883-9DE3-07DC6BA6872C}" dt="2021-05-28T15:53:55.579" v="129"/>
          <ac:picMkLst>
            <pc:docMk/>
            <pc:sldMk cId="4157577048" sldId="350"/>
            <ac:picMk id="7" creationId="{911DA2CE-0489-4C3F-BFCF-8BF24D1B2C4C}"/>
          </ac:picMkLst>
        </pc:picChg>
        <pc:picChg chg="del">
          <ac:chgData name="Naimat Khan" userId="S::khan@triumf.ca::55b06e85-2201-4ce9-87d3-9a3518520910" providerId="AD" clId="Web-{653432B5-99A7-D883-9DE3-07DC6BA6872C}" dt="2021-05-28T15:54:12.595" v="131"/>
          <ac:picMkLst>
            <pc:docMk/>
            <pc:sldMk cId="4157577048" sldId="350"/>
            <ac:picMk id="8" creationId="{1BD991D2-F073-4F6A-A3EF-FCAE1EDF306B}"/>
          </ac:picMkLst>
        </pc:picChg>
        <pc:picChg chg="add del mod">
          <ac:chgData name="Naimat Khan" userId="S::khan@triumf.ca::55b06e85-2201-4ce9-87d3-9a3518520910" providerId="AD" clId="Web-{653432B5-99A7-D883-9DE3-07DC6BA6872C}" dt="2021-05-28T16:24:46.781" v="170"/>
          <ac:picMkLst>
            <pc:docMk/>
            <pc:sldMk cId="4157577048" sldId="350"/>
            <ac:picMk id="9" creationId="{5B0C5B44-FC95-46AA-9226-8B83ADC29829}"/>
          </ac:picMkLst>
        </pc:picChg>
        <pc:picChg chg="add del mod">
          <ac:chgData name="Naimat Khan" userId="S::khan@triumf.ca::55b06e85-2201-4ce9-87d3-9a3518520910" providerId="AD" clId="Web-{653432B5-99A7-D883-9DE3-07DC6BA6872C}" dt="2021-05-28T16:24:47.359" v="171"/>
          <ac:picMkLst>
            <pc:docMk/>
            <pc:sldMk cId="4157577048" sldId="350"/>
            <ac:picMk id="10" creationId="{13C98046-968D-42B6-B0E5-CB7D4334BA18}"/>
          </ac:picMkLst>
        </pc:picChg>
        <pc:picChg chg="del mod">
          <ac:chgData name="Naimat Khan" userId="S::khan@triumf.ca::55b06e85-2201-4ce9-87d3-9a3518520910" providerId="AD" clId="Web-{653432B5-99A7-D883-9DE3-07DC6BA6872C}" dt="2021-05-28T16:24:46.734" v="169"/>
          <ac:picMkLst>
            <pc:docMk/>
            <pc:sldMk cId="4157577048" sldId="350"/>
            <ac:picMk id="12" creationId="{89216D4A-F711-4CA7-820D-12306C86BFB3}"/>
          </ac:picMkLst>
        </pc:picChg>
        <pc:picChg chg="add mod">
          <ac:chgData name="Naimat Khan" userId="S::khan@triumf.ca::55b06e85-2201-4ce9-87d3-9a3518520910" providerId="AD" clId="Web-{653432B5-99A7-D883-9DE3-07DC6BA6872C}" dt="2021-05-28T15:56:56.228" v="154" actId="1076"/>
          <ac:picMkLst>
            <pc:docMk/>
            <pc:sldMk cId="4157577048" sldId="350"/>
            <ac:picMk id="13" creationId="{54E1A016-DF5E-4F8A-B945-8345AEC5DDAA}"/>
          </ac:picMkLst>
        </pc:picChg>
        <pc:picChg chg="add del mod">
          <ac:chgData name="Naimat Khan" userId="S::khan@triumf.ca::55b06e85-2201-4ce9-87d3-9a3518520910" providerId="AD" clId="Web-{653432B5-99A7-D883-9DE3-07DC6BA6872C}" dt="2021-05-28T15:56:12.366" v="147"/>
          <ac:picMkLst>
            <pc:docMk/>
            <pc:sldMk cId="4157577048" sldId="350"/>
            <ac:picMk id="14" creationId="{0123C559-6057-4333-933B-0E152D1339E2}"/>
          </ac:picMkLst>
        </pc:picChg>
        <pc:picChg chg="add mod">
          <ac:chgData name="Naimat Khan" userId="S::khan@triumf.ca::55b06e85-2201-4ce9-87d3-9a3518520910" providerId="AD" clId="Web-{653432B5-99A7-D883-9DE3-07DC6BA6872C}" dt="2021-05-28T15:57:13.228" v="158" actId="14100"/>
          <ac:picMkLst>
            <pc:docMk/>
            <pc:sldMk cId="4157577048" sldId="350"/>
            <ac:picMk id="15" creationId="{0672C8DD-3B70-4E11-8283-7C2951D65A06}"/>
          </ac:picMkLst>
        </pc:picChg>
      </pc:sldChg>
    </pc:docChg>
  </pc:docChgLst>
  <pc:docChgLst>
    <pc:chgData name="Naimat Khan" userId="S::khan@triumf.ca::55b06e85-2201-4ce9-87d3-9a3518520910" providerId="AD" clId="Web-{340C3A46-3526-31A9-855A-D87EA6430308}"/>
    <pc:docChg chg="modSld">
      <pc:chgData name="Naimat Khan" userId="S::khan@triumf.ca::55b06e85-2201-4ce9-87d3-9a3518520910" providerId="AD" clId="Web-{340C3A46-3526-31A9-855A-D87EA6430308}" dt="2021-07-16T16:00:23.675" v="195" actId="20577"/>
      <pc:docMkLst>
        <pc:docMk/>
      </pc:docMkLst>
      <pc:sldChg chg="addSp delSp modSp">
        <pc:chgData name="Naimat Khan" userId="S::khan@triumf.ca::55b06e85-2201-4ce9-87d3-9a3518520910" providerId="AD" clId="Web-{340C3A46-3526-31A9-855A-D87EA6430308}" dt="2021-07-16T16:00:23.675" v="195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340C3A46-3526-31A9-855A-D87EA6430308}" dt="2021-07-16T16:00:23.675" v="195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340C3A46-3526-31A9-855A-D87EA6430308}" dt="2021-07-16T15:56:50.033" v="179" actId="1076"/>
          <ac:picMkLst>
            <pc:docMk/>
            <pc:sldMk cId="4157577048" sldId="350"/>
            <ac:picMk id="3" creationId="{36B54638-E7BB-4D81-BA2B-4136C1A23E4B}"/>
          </ac:picMkLst>
        </pc:picChg>
        <pc:picChg chg="del">
          <ac:chgData name="Naimat Khan" userId="S::khan@triumf.ca::55b06e85-2201-4ce9-87d3-9a3518520910" providerId="AD" clId="Web-{340C3A46-3526-31A9-855A-D87EA6430308}" dt="2021-07-16T15:52:19.469" v="125"/>
          <ac:picMkLst>
            <pc:docMk/>
            <pc:sldMk cId="4157577048" sldId="350"/>
            <ac:picMk id="5" creationId="{7D079FFC-B115-4E0B-A364-540C3D222713}"/>
          </ac:picMkLst>
        </pc:picChg>
        <pc:picChg chg="add mod">
          <ac:chgData name="Naimat Khan" userId="S::khan@triumf.ca::55b06e85-2201-4ce9-87d3-9a3518520910" providerId="AD" clId="Web-{340C3A46-3526-31A9-855A-D87EA6430308}" dt="2021-07-16T15:57:05.643" v="180" actId="14100"/>
          <ac:picMkLst>
            <pc:docMk/>
            <pc:sldMk cId="4157577048" sldId="350"/>
            <ac:picMk id="7" creationId="{4F2A57AF-8775-4C72-9F22-3480C792900D}"/>
          </ac:picMkLst>
        </pc:picChg>
        <pc:picChg chg="del">
          <ac:chgData name="Naimat Khan" userId="S::khan@triumf.ca::55b06e85-2201-4ce9-87d3-9a3518520910" providerId="AD" clId="Web-{340C3A46-3526-31A9-855A-D87EA6430308}" dt="2021-07-16T15:52:20.531" v="126"/>
          <ac:picMkLst>
            <pc:docMk/>
            <pc:sldMk cId="4157577048" sldId="350"/>
            <ac:picMk id="8" creationId="{BB353643-FA44-4B04-A085-0B0663BC758A}"/>
          </ac:picMkLst>
        </pc:picChg>
        <pc:picChg chg="add mod">
          <ac:chgData name="Naimat Khan" userId="S::khan@triumf.ca::55b06e85-2201-4ce9-87d3-9a3518520910" providerId="AD" clId="Web-{340C3A46-3526-31A9-855A-D87EA6430308}" dt="2021-07-16T15:59:22.612" v="191" actId="1076"/>
          <ac:picMkLst>
            <pc:docMk/>
            <pc:sldMk cId="4157577048" sldId="350"/>
            <ac:picMk id="9" creationId="{889C9A8B-99D6-40FD-8F89-FE6EB6C6020F}"/>
          </ac:picMkLst>
        </pc:picChg>
        <pc:picChg chg="add mod">
          <ac:chgData name="Naimat Khan" userId="S::khan@triumf.ca::55b06e85-2201-4ce9-87d3-9a3518520910" providerId="AD" clId="Web-{340C3A46-3526-31A9-855A-D87EA6430308}" dt="2021-07-16T15:59:25.378" v="192" actId="1076"/>
          <ac:picMkLst>
            <pc:docMk/>
            <pc:sldMk cId="4157577048" sldId="350"/>
            <ac:picMk id="10" creationId="{F79C0935-CB30-424B-B08B-ABDAAFC7F339}"/>
          </ac:picMkLst>
        </pc:picChg>
        <pc:picChg chg="del">
          <ac:chgData name="Naimat Khan" userId="S::khan@triumf.ca::55b06e85-2201-4ce9-87d3-9a3518520910" providerId="AD" clId="Web-{340C3A46-3526-31A9-855A-D87EA6430308}" dt="2021-07-16T15:52:21.735" v="127"/>
          <ac:picMkLst>
            <pc:docMk/>
            <pc:sldMk cId="4157577048" sldId="350"/>
            <ac:picMk id="13" creationId="{74814450-95EF-4B84-829D-79EB5EE02A7A}"/>
          </ac:picMkLst>
        </pc:picChg>
        <pc:picChg chg="del">
          <ac:chgData name="Naimat Khan" userId="S::khan@triumf.ca::55b06e85-2201-4ce9-87d3-9a3518520910" providerId="AD" clId="Web-{340C3A46-3526-31A9-855A-D87EA6430308}" dt="2021-07-16T15:52:22.563" v="128"/>
          <ac:picMkLst>
            <pc:docMk/>
            <pc:sldMk cId="4157577048" sldId="350"/>
            <ac:picMk id="14" creationId="{7F2F8E6B-E85A-430A-9670-C3CD3C40B0C6}"/>
          </ac:picMkLst>
        </pc:picChg>
        <pc:picChg chg="del">
          <ac:chgData name="Naimat Khan" userId="S::khan@triumf.ca::55b06e85-2201-4ce9-87d3-9a3518520910" providerId="AD" clId="Web-{340C3A46-3526-31A9-855A-D87EA6430308}" dt="2021-07-16T15:52:24" v="130"/>
          <ac:picMkLst>
            <pc:docMk/>
            <pc:sldMk cId="4157577048" sldId="350"/>
            <ac:picMk id="15" creationId="{68E34D57-BE26-4050-B929-D2539F35DF71}"/>
          </ac:picMkLst>
        </pc:picChg>
        <pc:picChg chg="del">
          <ac:chgData name="Naimat Khan" userId="S::khan@triumf.ca::55b06e85-2201-4ce9-87d3-9a3518520910" providerId="AD" clId="Web-{340C3A46-3526-31A9-855A-D87EA6430308}" dt="2021-07-16T15:52:23.313" v="129"/>
          <ac:picMkLst>
            <pc:docMk/>
            <pc:sldMk cId="4157577048" sldId="350"/>
            <ac:picMk id="16" creationId="{C47EBCBD-574B-4DD2-BFB7-A5E43B70D659}"/>
          </ac:picMkLst>
        </pc:picChg>
      </pc:sldChg>
    </pc:docChg>
  </pc:docChgLst>
  <pc:docChgLst>
    <pc:chgData name="Peter Bratt" userId="S::pbratt@triumf.ca::aaef8ecf-3420-4225-b614-68b47a77c790" providerId="AD" clId="Web-{F98F48DB-8570-F6D3-995A-E466D490430B}"/>
    <pc:docChg chg="modSld">
      <pc:chgData name="Peter Bratt" userId="S::pbratt@triumf.ca::aaef8ecf-3420-4225-b614-68b47a77c790" providerId="AD" clId="Web-{F98F48DB-8570-F6D3-995A-E466D490430B}" dt="2021-05-18T21:31:17.992" v="95" actId="1076"/>
      <pc:docMkLst>
        <pc:docMk/>
      </pc:docMkLst>
      <pc:sldChg chg="addSp delSp modSp">
        <pc:chgData name="Peter Bratt" userId="S::pbratt@triumf.ca::aaef8ecf-3420-4225-b614-68b47a77c790" providerId="AD" clId="Web-{F98F48DB-8570-F6D3-995A-E466D490430B}" dt="2021-05-18T21:31:17.992" v="95" actId="1076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F98F48DB-8570-F6D3-995A-E466D490430B}" dt="2021-05-18T21:30:16.005" v="86" actId="20577"/>
          <ac:spMkLst>
            <pc:docMk/>
            <pc:sldMk cId="904560204" sldId="358"/>
            <ac:spMk id="2" creationId="{27B5478D-12BD-4DB2-B183-D907A46501BF}"/>
          </ac:spMkLst>
        </pc:spChg>
        <pc:spChg chg="del">
          <ac:chgData name="Peter Bratt" userId="S::pbratt@triumf.ca::aaef8ecf-3420-4225-b614-68b47a77c790" providerId="AD" clId="Web-{F98F48DB-8570-F6D3-995A-E466D490430B}" dt="2021-05-18T21:29:55.660" v="47"/>
          <ac:spMkLst>
            <pc:docMk/>
            <pc:sldMk cId="904560204" sldId="358"/>
            <ac:spMk id="8" creationId="{3CBE100B-6E32-4CF7-9324-61785AF8A027}"/>
          </ac:spMkLst>
        </pc:spChg>
        <pc:picChg chg="del">
          <ac:chgData name="Peter Bratt" userId="S::pbratt@triumf.ca::aaef8ecf-3420-4225-b614-68b47a77c790" providerId="AD" clId="Web-{F98F48DB-8570-F6D3-995A-E466D490430B}" dt="2021-05-18T21:30:16.802" v="87"/>
          <ac:picMkLst>
            <pc:docMk/>
            <pc:sldMk cId="904560204" sldId="358"/>
            <ac:picMk id="3" creationId="{3D058FC6-9E48-4B93-B1F9-D68C52D38243}"/>
          </ac:picMkLst>
        </pc:picChg>
        <pc:picChg chg="del">
          <ac:chgData name="Peter Bratt" userId="S::pbratt@triumf.ca::aaef8ecf-3420-4225-b614-68b47a77c790" providerId="AD" clId="Web-{F98F48DB-8570-F6D3-995A-E466D490430B}" dt="2021-05-18T21:30:18.317" v="88"/>
          <ac:picMkLst>
            <pc:docMk/>
            <pc:sldMk cId="904560204" sldId="358"/>
            <ac:picMk id="4" creationId="{72DE41F6-9433-4129-A9F2-85A89606AE97}"/>
          </ac:picMkLst>
        </pc:picChg>
        <pc:picChg chg="del">
          <ac:chgData name="Peter Bratt" userId="S::pbratt@triumf.ca::aaef8ecf-3420-4225-b614-68b47a77c790" providerId="AD" clId="Web-{F98F48DB-8570-F6D3-995A-E466D490430B}" dt="2021-05-18T21:30:19.724" v="89"/>
          <ac:picMkLst>
            <pc:docMk/>
            <pc:sldMk cId="904560204" sldId="358"/>
            <ac:picMk id="5" creationId="{CFB46C30-6CFA-4081-9B80-2F52202B28BF}"/>
          </ac:picMkLst>
        </pc:picChg>
        <pc:picChg chg="del">
          <ac:chgData name="Peter Bratt" userId="S::pbratt@triumf.ca::aaef8ecf-3420-4225-b614-68b47a77c790" providerId="AD" clId="Web-{F98F48DB-8570-F6D3-995A-E466D490430B}" dt="2021-05-18T21:29:57.504" v="48"/>
          <ac:picMkLst>
            <pc:docMk/>
            <pc:sldMk cId="904560204" sldId="358"/>
            <ac:picMk id="6" creationId="{5E0AB793-60DB-4C28-8370-C6D349D140CA}"/>
          </ac:picMkLst>
        </pc:picChg>
        <pc:picChg chg="add mod">
          <ac:chgData name="Peter Bratt" userId="S::pbratt@triumf.ca::aaef8ecf-3420-4225-b614-68b47a77c790" providerId="AD" clId="Web-{F98F48DB-8570-F6D3-995A-E466D490430B}" dt="2021-05-18T21:30:45.412" v="91" actId="1076"/>
          <ac:picMkLst>
            <pc:docMk/>
            <pc:sldMk cId="904560204" sldId="358"/>
            <ac:picMk id="9" creationId="{45A6FB83-104F-4F3B-8DC7-27CDB372BFD6}"/>
          </ac:picMkLst>
        </pc:picChg>
        <pc:picChg chg="add mod">
          <ac:chgData name="Peter Bratt" userId="S::pbratt@triumf.ca::aaef8ecf-3420-4225-b614-68b47a77c790" providerId="AD" clId="Web-{F98F48DB-8570-F6D3-995A-E466D490430B}" dt="2021-05-18T21:31:17.992" v="95" actId="1076"/>
          <ac:picMkLst>
            <pc:docMk/>
            <pc:sldMk cId="904560204" sldId="358"/>
            <ac:picMk id="10" creationId="{B5AC6065-9CF2-422A-8EF0-CAD1ACCEFE48}"/>
          </ac:picMkLst>
        </pc:picChg>
      </pc:sldChg>
    </pc:docChg>
  </pc:docChgLst>
  <pc:docChgLst>
    <pc:chgData name="Cam Marshall" userId="S::cammarsh@triumf.ca::c7ef455f-0be7-4e28-b48f-3952dcb310f1" providerId="AD" clId="Web-{1B381E44-E591-9AC8-5610-58579C80C1BD}"/>
    <pc:docChg chg="modSld">
      <pc:chgData name="Cam Marshall" userId="S::cammarsh@triumf.ca::c7ef455f-0be7-4e28-b48f-3952dcb310f1" providerId="AD" clId="Web-{1B381E44-E591-9AC8-5610-58579C80C1BD}" dt="2021-08-20T16:05:47.176" v="579"/>
      <pc:docMkLst>
        <pc:docMk/>
      </pc:docMkLst>
      <pc:sldChg chg="delSp modSp">
        <pc:chgData name="Cam Marshall" userId="S::cammarsh@triumf.ca::c7ef455f-0be7-4e28-b48f-3952dcb310f1" providerId="AD" clId="Web-{1B381E44-E591-9AC8-5610-58579C80C1BD}" dt="2021-08-20T16:05:47.176" v="579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1B381E44-E591-9AC8-5610-58579C80C1BD}" dt="2021-08-20T16:05:43.957" v="578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1B381E44-E591-9AC8-5610-58579C80C1BD}" dt="2021-08-20T16:05:47.176" v="579"/>
          <ac:picMkLst>
            <pc:docMk/>
            <pc:sldMk cId="4242480949" sldId="344"/>
            <ac:picMk id="4" creationId="{8B975F62-61EE-4F7A-9F17-50C50E84799C}"/>
          </ac:picMkLst>
        </pc:picChg>
      </pc:sldChg>
    </pc:docChg>
  </pc:docChgLst>
  <pc:docChgLst>
    <pc:chgData name="Cam Marshall" userId="S::cammarsh@triumf.ca::c7ef455f-0be7-4e28-b48f-3952dcb310f1" providerId="AD" clId="Web-{960DD011-CB54-44B3-4EC8-B86CA9FD0C15}"/>
    <pc:docChg chg="modSld">
      <pc:chgData name="Cam Marshall" userId="S::cammarsh@triumf.ca::c7ef455f-0be7-4e28-b48f-3952dcb310f1" providerId="AD" clId="Web-{960DD011-CB54-44B3-4EC8-B86CA9FD0C15}" dt="2021-07-09T14:15:16.046" v="302" actId="20577"/>
      <pc:docMkLst>
        <pc:docMk/>
      </pc:docMkLst>
      <pc:sldChg chg="addSp delSp modSp">
        <pc:chgData name="Cam Marshall" userId="S::cammarsh@triumf.ca::c7ef455f-0be7-4e28-b48f-3952dcb310f1" providerId="AD" clId="Web-{960DD011-CB54-44B3-4EC8-B86CA9FD0C15}" dt="2021-07-09T14:15:16.046" v="302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960DD011-CB54-44B3-4EC8-B86CA9FD0C15}" dt="2021-07-09T14:15:16.046" v="302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960DD011-CB54-44B3-4EC8-B86CA9FD0C15}" dt="2021-07-09T14:09:17.997" v="146"/>
          <ac:picMkLst>
            <pc:docMk/>
            <pc:sldMk cId="4242480949" sldId="344"/>
            <ac:picMk id="4" creationId="{8343B967-720C-4241-9AE5-1FC604948219}"/>
          </ac:picMkLst>
        </pc:picChg>
        <pc:picChg chg="add mod">
          <ac:chgData name="Cam Marshall" userId="S::cammarsh@triumf.ca::c7ef455f-0be7-4e28-b48f-3952dcb310f1" providerId="AD" clId="Web-{960DD011-CB54-44B3-4EC8-B86CA9FD0C15}" dt="2021-07-09T14:10:01.388" v="148" actId="1076"/>
          <ac:picMkLst>
            <pc:docMk/>
            <pc:sldMk cId="4242480949" sldId="344"/>
            <ac:picMk id="6" creationId="{79E74198-C2E9-48E4-89EC-91374BFF20AA}"/>
          </ac:picMkLst>
        </pc:picChg>
      </pc:sldChg>
    </pc:docChg>
  </pc:docChgLst>
  <pc:docChgLst>
    <pc:chgData name="Dragan Mitrovic" userId="S::dragan@triumf.ca::ed822000-4ca2-4ec1-abcb-aea8e3588a08" providerId="AD" clId="Web-{4481BD3B-4D9A-0CB1-587A-198F4A15FB02}"/>
    <pc:docChg chg="modSld">
      <pc:chgData name="Dragan Mitrovic" userId="S::dragan@triumf.ca::ed822000-4ca2-4ec1-abcb-aea8e3588a08" providerId="AD" clId="Web-{4481BD3B-4D9A-0CB1-587A-198F4A15FB02}" dt="2021-08-19T21:24:53.722" v="5" actId="14100"/>
      <pc:docMkLst>
        <pc:docMk/>
      </pc:docMkLst>
      <pc:sldChg chg="modSp">
        <pc:chgData name="Dragan Mitrovic" userId="S::dragan@triumf.ca::ed822000-4ca2-4ec1-abcb-aea8e3588a08" providerId="AD" clId="Web-{4481BD3B-4D9A-0CB1-587A-198F4A15FB02}" dt="2021-08-19T21:16:22.671" v="3" actId="14100"/>
        <pc:sldMkLst>
          <pc:docMk/>
          <pc:sldMk cId="1160492144" sldId="357"/>
        </pc:sldMkLst>
        <pc:picChg chg="mod">
          <ac:chgData name="Dragan Mitrovic" userId="S::dragan@triumf.ca::ed822000-4ca2-4ec1-abcb-aea8e3588a08" providerId="AD" clId="Web-{4481BD3B-4D9A-0CB1-587A-198F4A15FB02}" dt="2021-08-19T21:16:22.671" v="3" actId="14100"/>
          <ac:picMkLst>
            <pc:docMk/>
            <pc:sldMk cId="1160492144" sldId="357"/>
            <ac:picMk id="3" creationId="{A318AA71-3706-4354-8DB4-3BB7E93B2EE0}"/>
          </ac:picMkLst>
        </pc:picChg>
      </pc:sldChg>
      <pc:sldChg chg="modSp">
        <pc:chgData name="Dragan Mitrovic" userId="S::dragan@triumf.ca::ed822000-4ca2-4ec1-abcb-aea8e3588a08" providerId="AD" clId="Web-{4481BD3B-4D9A-0CB1-587A-198F4A15FB02}" dt="2021-08-19T21:24:53.722" v="5" actId="14100"/>
        <pc:sldMkLst>
          <pc:docMk/>
          <pc:sldMk cId="904560204" sldId="358"/>
        </pc:sldMkLst>
        <pc:picChg chg="mod">
          <ac:chgData name="Dragan Mitrovic" userId="S::dragan@triumf.ca::ed822000-4ca2-4ec1-abcb-aea8e3588a08" providerId="AD" clId="Web-{4481BD3B-4D9A-0CB1-587A-198F4A15FB02}" dt="2021-08-19T21:24:53.722" v="5" actId="14100"/>
          <ac:picMkLst>
            <pc:docMk/>
            <pc:sldMk cId="904560204" sldId="358"/>
            <ac:picMk id="3" creationId="{581B6EC7-BB15-46F9-89E8-D2D827D70415}"/>
          </ac:picMkLst>
        </pc:picChg>
      </pc:sldChg>
    </pc:docChg>
  </pc:docChgLst>
  <pc:docChgLst>
    <pc:chgData name="Trian Groumoutis" userId="S::tgroumoutis@triumf.ca::d6901f68-4e8a-4dcb-a3d6-3bb55a5ddb28" providerId="AD" clId="Web-{4B123AEE-D465-D89F-58A1-E70993398AE1}"/>
    <pc:docChg chg="modSld">
      <pc:chgData name="Trian Groumoutis" userId="S::tgroumoutis@triumf.ca::d6901f68-4e8a-4dcb-a3d6-3bb55a5ddb28" providerId="AD" clId="Web-{4B123AEE-D465-D89F-58A1-E70993398AE1}" dt="2021-05-07T16:20:15.579" v="70" actId="20577"/>
      <pc:docMkLst>
        <pc:docMk/>
      </pc:docMkLst>
      <pc:sldChg chg="modSp">
        <pc:chgData name="Trian Groumoutis" userId="S::tgroumoutis@triumf.ca::d6901f68-4e8a-4dcb-a3d6-3bb55a5ddb28" providerId="AD" clId="Web-{4B123AEE-D465-D89F-58A1-E70993398AE1}" dt="2021-05-07T16:20:15.579" v="70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4B123AEE-D465-D89F-58A1-E70993398AE1}" dt="2021-05-07T16:20:15.579" v="70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Peter Bratt" userId="S::pbratt@triumf.ca::aaef8ecf-3420-4225-b614-68b47a77c790" providerId="AD" clId="Web-{420D538B-0BD3-6BE5-95E3-C343707D6E86}"/>
    <pc:docChg chg="modSld">
      <pc:chgData name="Peter Bratt" userId="S::pbratt@triumf.ca::aaef8ecf-3420-4225-b614-68b47a77c790" providerId="AD" clId="Web-{420D538B-0BD3-6BE5-95E3-C343707D6E86}" dt="2021-08-12T21:08:02.901" v="6" actId="14100"/>
      <pc:docMkLst>
        <pc:docMk/>
      </pc:docMkLst>
      <pc:sldChg chg="addSp modSp">
        <pc:chgData name="Peter Bratt" userId="S::pbratt@triumf.ca::aaef8ecf-3420-4225-b614-68b47a77c790" providerId="AD" clId="Web-{420D538B-0BD3-6BE5-95E3-C343707D6E86}" dt="2021-08-12T21:08:02.901" v="6" actId="14100"/>
        <pc:sldMkLst>
          <pc:docMk/>
          <pc:sldMk cId="904560204" sldId="358"/>
        </pc:sldMkLst>
        <pc:picChg chg="add mod">
          <ac:chgData name="Peter Bratt" userId="S::pbratt@triumf.ca::aaef8ecf-3420-4225-b614-68b47a77c790" providerId="AD" clId="Web-{420D538B-0BD3-6BE5-95E3-C343707D6E86}" dt="2021-08-12T21:04:45.743" v="3" actId="1076"/>
          <ac:picMkLst>
            <pc:docMk/>
            <pc:sldMk cId="904560204" sldId="358"/>
            <ac:picMk id="3" creationId="{581B6EC7-BB15-46F9-89E8-D2D827D70415}"/>
          </ac:picMkLst>
        </pc:picChg>
        <pc:picChg chg="add mod">
          <ac:chgData name="Peter Bratt" userId="S::pbratt@triumf.ca::aaef8ecf-3420-4225-b614-68b47a77c790" providerId="AD" clId="Web-{420D538B-0BD3-6BE5-95E3-C343707D6E86}" dt="2021-08-12T21:08:02.901" v="6" actId="14100"/>
          <ac:picMkLst>
            <pc:docMk/>
            <pc:sldMk cId="904560204" sldId="358"/>
            <ac:picMk id="4" creationId="{E489C915-7E96-4940-AF9D-E1295C3904F6}"/>
          </ac:picMkLst>
        </pc:picChg>
      </pc:sldChg>
    </pc:docChg>
  </pc:docChgLst>
  <pc:docChgLst>
    <pc:chgData name="Mahdiar Khosravi" userId="S::mkhosravi@triumf.ca::917df381-5788-43db-bf59-c6ef97c210ea" providerId="AD" clId="Web-{53D9BE9F-B0D0-0000-A32F-7595CCF883F9}"/>
    <pc:docChg chg="modSld">
      <pc:chgData name="Mahdiar Khosravi" userId="S::mkhosravi@triumf.ca::917df381-5788-43db-bf59-c6ef97c210ea" providerId="AD" clId="Web-{53D9BE9F-B0D0-0000-A32F-7595CCF883F9}" dt="2021-04-16T16:03:56.893" v="121" actId="20577"/>
      <pc:docMkLst>
        <pc:docMk/>
      </pc:docMkLst>
      <pc:sldChg chg="addSp delSp modSp">
        <pc:chgData name="Mahdiar Khosravi" userId="S::mkhosravi@triumf.ca::917df381-5788-43db-bf59-c6ef97c210ea" providerId="AD" clId="Web-{53D9BE9F-B0D0-0000-A32F-7595CCF883F9}" dt="2021-04-16T16:03:56.893" v="121" actId="20577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53D9BE9F-B0D0-0000-A32F-7595CCF883F9}" dt="2021-04-16T16:03:56.893" v="121" actId="20577"/>
          <ac:spMkLst>
            <pc:docMk/>
            <pc:sldMk cId="4242480949" sldId="344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53D9BE9F-B0D0-0000-A32F-7595CCF883F9}" dt="2021-04-16T16:00:44.235" v="50"/>
          <ac:picMkLst>
            <pc:docMk/>
            <pc:sldMk cId="4242480949" sldId="344"/>
            <ac:picMk id="2" creationId="{13BA9F97-C7CB-4385-86C4-9B1A6CB932FE}"/>
          </ac:picMkLst>
        </pc:picChg>
        <pc:picChg chg="add mod">
          <ac:chgData name="Mahdiar Khosravi" userId="S::mkhosravi@triumf.ca::917df381-5788-43db-bf59-c6ef97c210ea" providerId="AD" clId="Web-{53D9BE9F-B0D0-0000-A32F-7595CCF883F9}" dt="2021-04-16T16:01:17.485" v="53" actId="14100"/>
          <ac:picMkLst>
            <pc:docMk/>
            <pc:sldMk cId="4242480949" sldId="344"/>
            <ac:picMk id="4" creationId="{0C9DD2B8-0888-4619-A431-4A4DEFF46113}"/>
          </ac:picMkLst>
        </pc:picChg>
      </pc:sldChg>
    </pc:docChg>
  </pc:docChgLst>
  <pc:docChgLst>
    <pc:chgData name="Cam Marshall" userId="S::cammarsh@triumf.ca::c7ef455f-0be7-4e28-b48f-3952dcb310f1" providerId="AD" clId="Web-{1AFC941D-FF0A-699D-8ABF-98D2E318BCA9}"/>
    <pc:docChg chg="addSld modSld">
      <pc:chgData name="Cam Marshall" userId="S::cammarsh@triumf.ca::c7ef455f-0be7-4e28-b48f-3952dcb310f1" providerId="AD" clId="Web-{1AFC941D-FF0A-699D-8ABF-98D2E318BCA9}" dt="2021-04-30T14:55:24.639" v="384" actId="20577"/>
      <pc:docMkLst>
        <pc:docMk/>
      </pc:docMkLst>
      <pc:sldChg chg="modSp">
        <pc:chgData name="Cam Marshall" userId="S::cammarsh@triumf.ca::c7ef455f-0be7-4e28-b48f-3952dcb310f1" providerId="AD" clId="Web-{1AFC941D-FF0A-699D-8ABF-98D2E318BCA9}" dt="2021-04-30T14:42:41.120" v="185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1AFC941D-FF0A-699D-8ABF-98D2E318BCA9}" dt="2021-04-30T14:17:31.192" v="2" actId="1076"/>
          <ac:spMkLst>
            <pc:docMk/>
            <pc:sldMk cId="4242480949" sldId="344"/>
            <ac:spMk id="3" creationId="{AD7A56E0-4258-45AD-A8A0-C7195D79F7CC}"/>
          </ac:spMkLst>
        </pc:spChg>
        <pc:spChg chg="mod">
          <ac:chgData name="Cam Marshall" userId="S::cammarsh@triumf.ca::c7ef455f-0be7-4e28-b48f-3952dcb310f1" providerId="AD" clId="Web-{1AFC941D-FF0A-699D-8ABF-98D2E318BCA9}" dt="2021-04-30T14:42:41.120" v="185" actId="20577"/>
          <ac:spMkLst>
            <pc:docMk/>
            <pc:sldMk cId="4242480949" sldId="344"/>
            <ac:spMk id="9" creationId="{792EA69F-B62E-40FB-8EEE-61F9C5BB2D19}"/>
          </ac:spMkLst>
        </pc:spChg>
      </pc:sldChg>
      <pc:sldChg chg="addSp modSp new">
        <pc:chgData name="Cam Marshall" userId="S::cammarsh@triumf.ca::c7ef455f-0be7-4e28-b48f-3952dcb310f1" providerId="AD" clId="Web-{1AFC941D-FF0A-699D-8ABF-98D2E318BCA9}" dt="2021-04-30T14:55:24.639" v="384" actId="20577"/>
        <pc:sldMkLst>
          <pc:docMk/>
          <pc:sldMk cId="2670620224" sldId="363"/>
        </pc:sldMkLst>
        <pc:spChg chg="mod">
          <ac:chgData name="Cam Marshall" userId="S::cammarsh@triumf.ca::c7ef455f-0be7-4e28-b48f-3952dcb310f1" providerId="AD" clId="Web-{1AFC941D-FF0A-699D-8ABF-98D2E318BCA9}" dt="2021-04-30T14:17:20.832" v="1" actId="1076"/>
          <ac:spMkLst>
            <pc:docMk/>
            <pc:sldMk cId="2670620224" sldId="363"/>
            <ac:spMk id="3" creationId="{80333165-9661-4C79-A5D9-7EDFB7E2D936}"/>
          </ac:spMkLst>
        </pc:spChg>
        <pc:spChg chg="add mod">
          <ac:chgData name="Cam Marshall" userId="S::cammarsh@triumf.ca::c7ef455f-0be7-4e28-b48f-3952dcb310f1" providerId="AD" clId="Web-{1AFC941D-FF0A-699D-8ABF-98D2E318BCA9}" dt="2021-04-30T14:18:21.380" v="11" actId="14100"/>
          <ac:spMkLst>
            <pc:docMk/>
            <pc:sldMk cId="2670620224" sldId="363"/>
            <ac:spMk id="5" creationId="{6D51EB4C-E9B8-4B5C-ABDA-BFD119AE4E8B}"/>
          </ac:spMkLst>
        </pc:spChg>
        <pc:spChg chg="add mod">
          <ac:chgData name="Cam Marshall" userId="S::cammarsh@triumf.ca::c7ef455f-0be7-4e28-b48f-3952dcb310f1" providerId="AD" clId="Web-{1AFC941D-FF0A-699D-8ABF-98D2E318BCA9}" dt="2021-04-30T14:55:24.639" v="384" actId="20577"/>
          <ac:spMkLst>
            <pc:docMk/>
            <pc:sldMk cId="2670620224" sldId="363"/>
            <ac:spMk id="6" creationId="{5F9A8EA9-61F0-4F85-9C53-8FF6C2270D7C}"/>
          </ac:spMkLst>
        </pc:spChg>
        <pc:picChg chg="add mod">
          <ac:chgData name="Cam Marshall" userId="S::cammarsh@triumf.ca::c7ef455f-0be7-4e28-b48f-3952dcb310f1" providerId="AD" clId="Web-{1AFC941D-FF0A-699D-8ABF-98D2E318BCA9}" dt="2021-04-30T14:46:18.309" v="297" actId="1076"/>
          <ac:picMkLst>
            <pc:docMk/>
            <pc:sldMk cId="2670620224" sldId="363"/>
            <ac:picMk id="7" creationId="{11D9EE25-D650-4D1C-A86A-B5A300EA5D7E}"/>
          </ac:picMkLst>
        </pc:picChg>
        <pc:picChg chg="add mod">
          <ac:chgData name="Cam Marshall" userId="S::cammarsh@triumf.ca::c7ef455f-0be7-4e28-b48f-3952dcb310f1" providerId="AD" clId="Web-{1AFC941D-FF0A-699D-8ABF-98D2E318BCA9}" dt="2021-04-30T14:45:46.902" v="296" actId="14100"/>
          <ac:picMkLst>
            <pc:docMk/>
            <pc:sldMk cId="2670620224" sldId="363"/>
            <ac:picMk id="8" creationId="{7A0051C0-7625-4B01-AFB7-A57E9E1C2A12}"/>
          </ac:picMkLst>
        </pc:picChg>
      </pc:sldChg>
      <pc:sldChg chg="addSp modSp new">
        <pc:chgData name="Cam Marshall" userId="S::cammarsh@triumf.ca::c7ef455f-0be7-4e28-b48f-3952dcb310f1" providerId="AD" clId="Web-{1AFC941D-FF0A-699D-8ABF-98D2E318BCA9}" dt="2021-04-30T14:54:08.545" v="347" actId="1076"/>
        <pc:sldMkLst>
          <pc:docMk/>
          <pc:sldMk cId="2268280097" sldId="364"/>
        </pc:sldMkLst>
        <pc:picChg chg="add mod">
          <ac:chgData name="Cam Marshall" userId="S::cammarsh@triumf.ca::c7ef455f-0be7-4e28-b48f-3952dcb310f1" providerId="AD" clId="Web-{1AFC941D-FF0A-699D-8ABF-98D2E318BCA9}" dt="2021-04-30T14:54:08.545" v="347" actId="1076"/>
          <ac:picMkLst>
            <pc:docMk/>
            <pc:sldMk cId="2268280097" sldId="364"/>
            <ac:picMk id="5" creationId="{57926E80-898A-491B-8D03-4F314A4467B9}"/>
          </ac:picMkLst>
        </pc:picChg>
      </pc:sldChg>
    </pc:docChg>
  </pc:docChgLst>
  <pc:docChgLst>
    <pc:chgData name="Dragan Mitrovic" userId="S::dragan@triumf.ca::ed822000-4ca2-4ec1-abcb-aea8e3588a08" providerId="AD" clId="Web-{136A612C-2671-E409-44CF-799D824583AF}"/>
    <pc:docChg chg="modSld">
      <pc:chgData name="Dragan Mitrovic" userId="S::dragan@triumf.ca::ed822000-4ca2-4ec1-abcb-aea8e3588a08" providerId="AD" clId="Web-{136A612C-2671-E409-44CF-799D824583AF}" dt="2021-06-18T05:50:18.468" v="284" actId="1076"/>
      <pc:docMkLst>
        <pc:docMk/>
      </pc:docMkLst>
      <pc:sldChg chg="modSp">
        <pc:chgData name="Dragan Mitrovic" userId="S::dragan@triumf.ca::ed822000-4ca2-4ec1-abcb-aea8e3588a08" providerId="AD" clId="Web-{136A612C-2671-E409-44CF-799D824583AF}" dt="2021-06-18T05:35:14.809" v="126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136A612C-2671-E409-44CF-799D824583AF}" dt="2021-06-18T05:35:14.809" v="126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136A612C-2671-E409-44CF-799D824583AF}" dt="2021-06-18T05:34:35.012" v="124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136A612C-2671-E409-44CF-799D824583AF}" dt="2021-06-18T05:50:18.468" v="284" actId="1076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136A612C-2671-E409-44CF-799D824583AF}" dt="2021-06-18T05:49:51.233" v="281" actId="1076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136A612C-2671-E409-44CF-799D824583AF}" dt="2021-06-18T05:50:18.468" v="284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Bill Richert" userId="S::brichert@triumf.ca::0ac12b29-89e9-42ee-a953-176e37e27e10" providerId="AD" clId="Web-{00B14B73-9148-27A8-41D2-E355878D66B7}"/>
    <pc:docChg chg="addSld modSld">
      <pc:chgData name="Bill Richert" userId="S::brichert@triumf.ca::0ac12b29-89e9-42ee-a953-176e37e27e10" providerId="AD" clId="Web-{00B14B73-9148-27A8-41D2-E355878D66B7}" dt="2021-07-23T16:08:03.545" v="9"/>
      <pc:docMkLst>
        <pc:docMk/>
      </pc:docMkLst>
      <pc:sldChg chg="modSp">
        <pc:chgData name="Bill Richert" userId="S::brichert@triumf.ca::0ac12b29-89e9-42ee-a953-176e37e27e10" providerId="AD" clId="Web-{00B14B73-9148-27A8-41D2-E355878D66B7}" dt="2021-07-23T16:04:35.872" v="3" actId="14100"/>
        <pc:sldMkLst>
          <pc:docMk/>
          <pc:sldMk cId="2584001624" sldId="338"/>
        </pc:sldMkLst>
        <pc:picChg chg="mod">
          <ac:chgData name="Bill Richert" userId="S::brichert@triumf.ca::0ac12b29-89e9-42ee-a953-176e37e27e10" providerId="AD" clId="Web-{00B14B73-9148-27A8-41D2-E355878D66B7}" dt="2021-07-23T16:04:35.872" v="3" actId="14100"/>
          <ac:picMkLst>
            <pc:docMk/>
            <pc:sldMk cId="2584001624" sldId="338"/>
            <ac:picMk id="2" creationId="{2C0F18C3-3A07-4A59-B928-4DD000DD8E27}"/>
          </ac:picMkLst>
        </pc:picChg>
      </pc:sldChg>
      <pc:sldChg chg="addSp delSp modSp new">
        <pc:chgData name="Bill Richert" userId="S::brichert@triumf.ca::0ac12b29-89e9-42ee-a953-176e37e27e10" providerId="AD" clId="Web-{00B14B73-9148-27A8-41D2-E355878D66B7}" dt="2021-07-23T16:08:03.545" v="9"/>
        <pc:sldMkLst>
          <pc:docMk/>
          <pc:sldMk cId="2132796597" sldId="363"/>
        </pc:sldMkLst>
        <pc:spChg chg="del">
          <ac:chgData name="Bill Richert" userId="S::brichert@triumf.ca::0ac12b29-89e9-42ee-a953-176e37e27e10" providerId="AD" clId="Web-{00B14B73-9148-27A8-41D2-E355878D66B7}" dt="2021-07-23T16:07:42.529" v="5"/>
          <ac:spMkLst>
            <pc:docMk/>
            <pc:sldMk cId="2132796597" sldId="363"/>
            <ac:spMk id="2" creationId="{4CDFF0B4-A1B4-4C09-8B9E-52F0A6F20AE9}"/>
          </ac:spMkLst>
        </pc:spChg>
        <pc:spChg chg="del">
          <ac:chgData name="Bill Richert" userId="S::brichert@triumf.ca::0ac12b29-89e9-42ee-a953-176e37e27e10" providerId="AD" clId="Web-{00B14B73-9148-27A8-41D2-E355878D66B7}" dt="2021-07-23T16:07:43.686" v="6"/>
          <ac:spMkLst>
            <pc:docMk/>
            <pc:sldMk cId="2132796597" sldId="363"/>
            <ac:spMk id="3" creationId="{8718B3AE-3945-4BAC-90E5-886F917E4975}"/>
          </ac:spMkLst>
        </pc:spChg>
        <pc:spChg chg="add del mod">
          <ac:chgData name="Bill Richert" userId="S::brichert@triumf.ca::0ac12b29-89e9-42ee-a953-176e37e27e10" providerId="AD" clId="Web-{00B14B73-9148-27A8-41D2-E355878D66B7}" dt="2021-07-23T16:08:03.545" v="9"/>
          <ac:spMkLst>
            <pc:docMk/>
            <pc:sldMk cId="2132796597" sldId="363"/>
            <ac:spMk id="4" creationId="{D26D7CE9-0865-4201-A3AC-D24055C3A646}"/>
          </ac:spMkLst>
        </pc:spChg>
      </pc:sldChg>
    </pc:docChg>
  </pc:docChgLst>
  <pc:docChgLst>
    <pc:chgData name="Jason Chak" userId="S::jchak@triumf.ca::6c644d4a-3a21-4e78-8c0c-2a3ca9182c84" providerId="AD" clId="Web-{21B93438-0BCE-D1B5-0DD0-F799457D2DF8}"/>
    <pc:docChg chg="modSld">
      <pc:chgData name="Jason Chak" userId="S::jchak@triumf.ca::6c644d4a-3a21-4e78-8c0c-2a3ca9182c84" providerId="AD" clId="Web-{21B93438-0BCE-D1B5-0DD0-F799457D2DF8}" dt="2021-07-29T22:26:10.008" v="331" actId="20577"/>
      <pc:docMkLst>
        <pc:docMk/>
      </pc:docMkLst>
      <pc:sldChg chg="addSp delSp modSp">
        <pc:chgData name="Jason Chak" userId="S::jchak@triumf.ca::6c644d4a-3a21-4e78-8c0c-2a3ca9182c84" providerId="AD" clId="Web-{21B93438-0BCE-D1B5-0DD0-F799457D2DF8}" dt="2021-07-29T22:26:10.008" v="33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21B93438-0BCE-D1B5-0DD0-F799457D2DF8}" dt="2021-07-29T22:26:10.008" v="331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21B93438-0BCE-D1B5-0DD0-F799457D2DF8}" dt="2021-07-29T18:07:43.504" v="240" actId="1076"/>
          <ac:picMkLst>
            <pc:docMk/>
            <pc:sldMk cId="2537105487" sldId="362"/>
            <ac:picMk id="4" creationId="{AC55F8DB-28CD-499D-85E8-1FA72ED69E6B}"/>
          </ac:picMkLst>
        </pc:picChg>
        <pc:picChg chg="del">
          <ac:chgData name="Jason Chak" userId="S::jchak@triumf.ca::6c644d4a-3a21-4e78-8c0c-2a3ca9182c84" providerId="AD" clId="Web-{21B93438-0BCE-D1B5-0DD0-F799457D2DF8}" dt="2021-07-29T18:03:14.549" v="44"/>
          <ac:picMkLst>
            <pc:docMk/>
            <pc:sldMk cId="2537105487" sldId="362"/>
            <ac:picMk id="5" creationId="{F9523689-AEFD-4C28-8ED0-9B473E78B98B}"/>
          </ac:picMkLst>
        </pc:picChg>
        <pc:picChg chg="add mod">
          <ac:chgData name="Jason Chak" userId="S::jchak@triumf.ca::6c644d4a-3a21-4e78-8c0c-2a3ca9182c84" providerId="AD" clId="Web-{21B93438-0BCE-D1B5-0DD0-F799457D2DF8}" dt="2021-07-29T18:07:29.692" v="235" actId="14100"/>
          <ac:picMkLst>
            <pc:docMk/>
            <pc:sldMk cId="2537105487" sldId="362"/>
            <ac:picMk id="6" creationId="{BE1AEA07-2C52-4489-8A16-CAA1ABA354AF}"/>
          </ac:picMkLst>
        </pc:picChg>
        <pc:picChg chg="add mod">
          <ac:chgData name="Jason Chak" userId="S::jchak@triumf.ca::6c644d4a-3a21-4e78-8c0c-2a3ca9182c84" providerId="AD" clId="Web-{21B93438-0BCE-D1B5-0DD0-F799457D2DF8}" dt="2021-07-29T18:07:35.395" v="237" actId="1076"/>
          <ac:picMkLst>
            <pc:docMk/>
            <pc:sldMk cId="2537105487" sldId="362"/>
            <ac:picMk id="7" creationId="{58A88186-FB5C-49DD-AE6B-6D1677ED01B2}"/>
          </ac:picMkLst>
        </pc:picChg>
        <pc:picChg chg="add mod">
          <ac:chgData name="Jason Chak" userId="S::jchak@triumf.ca::6c644d4a-3a21-4e78-8c0c-2a3ca9182c84" providerId="AD" clId="Web-{21B93438-0BCE-D1B5-0DD0-F799457D2DF8}" dt="2021-07-29T18:17:27.868" v="289" actId="14100"/>
          <ac:picMkLst>
            <pc:docMk/>
            <pc:sldMk cId="2537105487" sldId="362"/>
            <ac:picMk id="8" creationId="{E8B07ACD-1AA4-40DD-AC15-DF2C1134B36E}"/>
          </ac:picMkLst>
        </pc:picChg>
      </pc:sldChg>
    </pc:docChg>
  </pc:docChgLst>
  <pc:docChgLst>
    <pc:chgData name="Peter Bratt" userId="S::pbratt@triumf.ca::aaef8ecf-3420-4225-b614-68b47a77c790" providerId="AD" clId="Web-{EBBA3B27-5CAC-7762-7332-76D5112317B1}"/>
    <pc:docChg chg="modSld">
      <pc:chgData name="Peter Bratt" userId="S::pbratt@triumf.ca::aaef8ecf-3420-4225-b614-68b47a77c790" providerId="AD" clId="Web-{EBBA3B27-5CAC-7762-7332-76D5112317B1}" dt="2021-04-16T15:12:17.638" v="84" actId="20577"/>
      <pc:docMkLst>
        <pc:docMk/>
      </pc:docMkLst>
      <pc:sldChg chg="addSp delSp modSp">
        <pc:chgData name="Peter Bratt" userId="S::pbratt@triumf.ca::aaef8ecf-3420-4225-b614-68b47a77c790" providerId="AD" clId="Web-{EBBA3B27-5CAC-7762-7332-76D5112317B1}" dt="2021-04-16T15:12:17.638" v="84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EBBA3B27-5CAC-7762-7332-76D5112317B1}" dt="2021-04-16T15:12:17.638" v="84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EBBA3B27-5CAC-7762-7332-76D5112317B1}" dt="2021-04-16T15:08:00.433" v="9" actId="14100"/>
          <ac:picMkLst>
            <pc:docMk/>
            <pc:sldMk cId="904560204" sldId="358"/>
            <ac:picMk id="3" creationId="{4446B32B-FD84-4E44-9058-2F3D244D52E3}"/>
          </ac:picMkLst>
        </pc:picChg>
        <pc:picChg chg="add mod">
          <ac:chgData name="Peter Bratt" userId="S::pbratt@triumf.ca::aaef8ecf-3420-4225-b614-68b47a77c790" providerId="AD" clId="Web-{EBBA3B27-5CAC-7762-7332-76D5112317B1}" dt="2021-04-16T15:08:20.402" v="12" actId="14100"/>
          <ac:picMkLst>
            <pc:docMk/>
            <pc:sldMk cId="904560204" sldId="358"/>
            <ac:picMk id="4" creationId="{24264FDA-7CE5-4407-89C1-4C72151D3742}"/>
          </ac:picMkLst>
        </pc:picChg>
        <pc:picChg chg="del">
          <ac:chgData name="Peter Bratt" userId="S::pbratt@triumf.ca::aaef8ecf-3420-4225-b614-68b47a77c790" providerId="AD" clId="Web-{EBBA3B27-5CAC-7762-7332-76D5112317B1}" dt="2021-04-16T15:07:49.917" v="5"/>
          <ac:picMkLst>
            <pc:docMk/>
            <pc:sldMk cId="904560204" sldId="358"/>
            <ac:picMk id="5" creationId="{C7DC8648-9A3B-4C14-BFC1-8C9F874092C1}"/>
          </ac:picMkLst>
        </pc:picChg>
        <pc:picChg chg="add mod">
          <ac:chgData name="Peter Bratt" userId="S::pbratt@triumf.ca::aaef8ecf-3420-4225-b614-68b47a77c790" providerId="AD" clId="Web-{EBBA3B27-5CAC-7762-7332-76D5112317B1}" dt="2021-04-16T15:09:09.558" v="16" actId="1076"/>
          <ac:picMkLst>
            <pc:docMk/>
            <pc:sldMk cId="904560204" sldId="358"/>
            <ac:picMk id="6" creationId="{14A19863-B899-4990-8847-20E29FC79FDF}"/>
          </ac:picMkLst>
        </pc:picChg>
        <pc:picChg chg="add mod">
          <ac:chgData name="Peter Bratt" userId="S::pbratt@triumf.ca::aaef8ecf-3420-4225-b614-68b47a77c790" providerId="AD" clId="Web-{EBBA3B27-5CAC-7762-7332-76D5112317B1}" dt="2021-04-16T15:09:41.152" v="21" actId="1076"/>
          <ac:picMkLst>
            <pc:docMk/>
            <pc:sldMk cId="904560204" sldId="358"/>
            <ac:picMk id="8" creationId="{D9F86E5F-D0DC-44C5-B30B-B7525ED11738}"/>
          </ac:picMkLst>
        </pc:picChg>
        <pc:picChg chg="del">
          <ac:chgData name="Peter Bratt" userId="S::pbratt@triumf.ca::aaef8ecf-3420-4225-b614-68b47a77c790" providerId="AD" clId="Web-{EBBA3B27-5CAC-7762-7332-76D5112317B1}" dt="2021-04-16T15:07:47.730" v="0"/>
          <ac:picMkLst>
            <pc:docMk/>
            <pc:sldMk cId="904560204" sldId="358"/>
            <ac:picMk id="9" creationId="{D57B8B9C-0104-4BF0-998D-F0ED021C4EB1}"/>
          </ac:picMkLst>
        </pc:picChg>
        <pc:picChg chg="del">
          <ac:chgData name="Peter Bratt" userId="S::pbratt@triumf.ca::aaef8ecf-3420-4225-b614-68b47a77c790" providerId="AD" clId="Web-{EBBA3B27-5CAC-7762-7332-76D5112317B1}" dt="2021-04-16T15:07:48.605" v="2"/>
          <ac:picMkLst>
            <pc:docMk/>
            <pc:sldMk cId="904560204" sldId="358"/>
            <ac:picMk id="10" creationId="{0C948A9D-1F4C-481C-BAEE-C8300D327045}"/>
          </ac:picMkLst>
        </pc:picChg>
        <pc:picChg chg="del">
          <ac:chgData name="Peter Bratt" userId="S::pbratt@triumf.ca::aaef8ecf-3420-4225-b614-68b47a77c790" providerId="AD" clId="Web-{EBBA3B27-5CAC-7762-7332-76D5112317B1}" dt="2021-04-16T15:07:48.120" v="1"/>
          <ac:picMkLst>
            <pc:docMk/>
            <pc:sldMk cId="904560204" sldId="358"/>
            <ac:picMk id="11" creationId="{388B77A7-C9E8-4906-AD55-13CA2749CF03}"/>
          </ac:picMkLst>
        </pc:picChg>
        <pc:picChg chg="del">
          <ac:chgData name="Peter Bratt" userId="S::pbratt@triumf.ca::aaef8ecf-3420-4225-b614-68b47a77c790" providerId="AD" clId="Web-{EBBA3B27-5CAC-7762-7332-76D5112317B1}" dt="2021-04-16T15:07:48.886" v="3"/>
          <ac:picMkLst>
            <pc:docMk/>
            <pc:sldMk cId="904560204" sldId="358"/>
            <ac:picMk id="12" creationId="{62F930E4-B4C4-4993-962C-FD8F9598690D}"/>
          </ac:picMkLst>
        </pc:picChg>
        <pc:picChg chg="del">
          <ac:chgData name="Peter Bratt" userId="S::pbratt@triumf.ca::aaef8ecf-3420-4225-b614-68b47a77c790" providerId="AD" clId="Web-{EBBA3B27-5CAC-7762-7332-76D5112317B1}" dt="2021-04-16T15:07:49.527" v="4"/>
          <ac:picMkLst>
            <pc:docMk/>
            <pc:sldMk cId="904560204" sldId="358"/>
            <ac:picMk id="13" creationId="{3AC39EE8-4D68-4691-B17E-D5D6BCB11CA7}"/>
          </ac:picMkLst>
        </pc:picChg>
        <pc:picChg chg="add mod">
          <ac:chgData name="Peter Bratt" userId="S::pbratt@triumf.ca::aaef8ecf-3420-4225-b614-68b47a77c790" providerId="AD" clId="Web-{EBBA3B27-5CAC-7762-7332-76D5112317B1}" dt="2021-04-16T15:10:24.090" v="54" actId="14100"/>
          <ac:picMkLst>
            <pc:docMk/>
            <pc:sldMk cId="904560204" sldId="358"/>
            <ac:picMk id="14" creationId="{5F67A343-78F2-45F5-8609-263529AC905F}"/>
          </ac:picMkLst>
        </pc:picChg>
      </pc:sldChg>
    </pc:docChg>
  </pc:docChgLst>
  <pc:docChgLst>
    <pc:chgData name="Cam Marshall" userId="S::cammarsh@triumf.ca::c7ef455f-0be7-4e28-b48f-3952dcb310f1" providerId="AD" clId="Web-{ED75DB8F-D3F8-3CE3-E567-99DD6BDFFC0A}"/>
    <pc:docChg chg="modSld">
      <pc:chgData name="Cam Marshall" userId="S::cammarsh@triumf.ca::c7ef455f-0be7-4e28-b48f-3952dcb310f1" providerId="AD" clId="Web-{ED75DB8F-D3F8-3CE3-E567-99DD6BDFFC0A}" dt="2021-09-10T16:15:29.051" v="46" actId="20577"/>
      <pc:docMkLst>
        <pc:docMk/>
      </pc:docMkLst>
      <pc:sldChg chg="modSp">
        <pc:chgData name="Cam Marshall" userId="S::cammarsh@triumf.ca::c7ef455f-0be7-4e28-b48f-3952dcb310f1" providerId="AD" clId="Web-{ED75DB8F-D3F8-3CE3-E567-99DD6BDFFC0A}" dt="2021-09-10T16:15:29.051" v="46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ED75DB8F-D3F8-3CE3-E567-99DD6BDFFC0A}" dt="2021-09-10T16:15:29.051" v="46" actId="20577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Rod Nussbaumer" userId="S::bomr@triumf.ca::ec41a26c-efea-4db6-a535-e0f734caa517" providerId="AD" clId="Web-{0BBE801F-2664-B89B-7001-0E84D350FCA7}"/>
    <pc:docChg chg="modSld">
      <pc:chgData name="Rod Nussbaumer" userId="S::bomr@triumf.ca::ec41a26c-efea-4db6-a535-e0f734caa517" providerId="AD" clId="Web-{0BBE801F-2664-B89B-7001-0E84D350FCA7}" dt="2021-08-05T20:16:29.032" v="239" actId="20577"/>
      <pc:docMkLst>
        <pc:docMk/>
      </pc:docMkLst>
      <pc:sldChg chg="modSp">
        <pc:chgData name="Rod Nussbaumer" userId="S::bomr@triumf.ca::ec41a26c-efea-4db6-a535-e0f734caa517" providerId="AD" clId="Web-{0BBE801F-2664-B89B-7001-0E84D350FCA7}" dt="2021-08-05T20:16:29.032" v="239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0BBE801F-2664-B89B-7001-0E84D350FCA7}" dt="2021-08-05T20:13:57.531" v="207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0BBE801F-2664-B89B-7001-0E84D350FCA7}" dt="2021-08-05T20:16:29.032" v="239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Cam Marshall" userId="S::cammarsh@triumf.ca::c7ef455f-0be7-4e28-b48f-3952dcb310f1" providerId="AD" clId="Web-{0FE9CA3E-5978-087D-CB6F-F634B5424CA7}"/>
    <pc:docChg chg="modSld">
      <pc:chgData name="Cam Marshall" userId="S::cammarsh@triumf.ca::c7ef455f-0be7-4e28-b48f-3952dcb310f1" providerId="AD" clId="Web-{0FE9CA3E-5978-087D-CB6F-F634B5424CA7}" dt="2021-07-23T16:18:11.341" v="292" actId="20577"/>
      <pc:docMkLst>
        <pc:docMk/>
      </pc:docMkLst>
      <pc:sldChg chg="addSp delSp modSp">
        <pc:chgData name="Cam Marshall" userId="S::cammarsh@triumf.ca::c7ef455f-0be7-4e28-b48f-3952dcb310f1" providerId="AD" clId="Web-{0FE9CA3E-5978-087D-CB6F-F634B5424CA7}" dt="2021-07-23T16:18:11.341" v="292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0FE9CA3E-5978-087D-CB6F-F634B5424CA7}" dt="2021-07-23T16:18:11.341" v="292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0FE9CA3E-5978-087D-CB6F-F634B5424CA7}" dt="2021-07-23T16:12:22.962" v="191" actId="1076"/>
          <ac:picMkLst>
            <pc:docMk/>
            <pc:sldMk cId="4242480949" sldId="344"/>
            <ac:picMk id="4" creationId="{CC0B9C97-A99B-4CB8-B6F9-5FB0EAC2A988}"/>
          </ac:picMkLst>
        </pc:picChg>
        <pc:picChg chg="del">
          <ac:chgData name="Cam Marshall" userId="S::cammarsh@triumf.ca::c7ef455f-0be7-4e28-b48f-3952dcb310f1" providerId="AD" clId="Web-{0FE9CA3E-5978-087D-CB6F-F634B5424CA7}" dt="2021-07-23T16:10:44.118" v="186"/>
          <ac:picMkLst>
            <pc:docMk/>
            <pc:sldMk cId="4242480949" sldId="344"/>
            <ac:picMk id="6" creationId="{79E74198-C2E9-48E4-89EC-91374BFF20AA}"/>
          </ac:picMkLst>
        </pc:picChg>
      </pc:sldChg>
    </pc:docChg>
  </pc:docChgLst>
  <pc:docChgLst>
    <pc:chgData name="Jason Chak" userId="S::jchak@triumf.ca::6c644d4a-3a21-4e78-8c0c-2a3ca9182c84" providerId="AD" clId="Web-{A5075901-C894-C14C-777B-81A45EAB9BA1}"/>
    <pc:docChg chg="modSld">
      <pc:chgData name="Jason Chak" userId="S::jchak@triumf.ca::6c644d4a-3a21-4e78-8c0c-2a3ca9182c84" providerId="AD" clId="Web-{A5075901-C894-C14C-777B-81A45EAB9BA1}" dt="2021-08-12T16:56:47.928" v="394" actId="1076"/>
      <pc:docMkLst>
        <pc:docMk/>
      </pc:docMkLst>
      <pc:sldChg chg="addSp delSp modSp">
        <pc:chgData name="Jason Chak" userId="S::jchak@triumf.ca::6c644d4a-3a21-4e78-8c0c-2a3ca9182c84" providerId="AD" clId="Web-{A5075901-C894-C14C-777B-81A45EAB9BA1}" dt="2021-08-12T16:56:47.928" v="394" actId="1076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A5075901-C894-C14C-777B-81A45EAB9BA1}" dt="2021-08-12T16:51:30.518" v="237" actId="20577"/>
          <ac:spMkLst>
            <pc:docMk/>
            <pc:sldMk cId="2537105487" sldId="362"/>
            <ac:spMk id="2" creationId="{F1D64347-73FE-4D8E-89EB-28380B1591FF}"/>
          </ac:spMkLst>
        </pc:spChg>
        <pc:spChg chg="add mod">
          <ac:chgData name="Jason Chak" userId="S::jchak@triumf.ca::6c644d4a-3a21-4e78-8c0c-2a3ca9182c84" providerId="AD" clId="Web-{A5075901-C894-C14C-777B-81A45EAB9BA1}" dt="2021-08-12T16:54:27.223" v="354" actId="20577"/>
          <ac:spMkLst>
            <pc:docMk/>
            <pc:sldMk cId="2537105487" sldId="362"/>
            <ac:spMk id="8" creationId="{C00BDFD3-1E80-4299-9F21-DB69B079D74C}"/>
          </ac:spMkLst>
        </pc:spChg>
        <pc:spChg chg="add mod">
          <ac:chgData name="Jason Chak" userId="S::jchak@triumf.ca::6c644d4a-3a21-4e78-8c0c-2a3ca9182c84" providerId="AD" clId="Web-{A5075901-C894-C14C-777B-81A45EAB9BA1}" dt="2021-08-12T16:56:20.193" v="387" actId="14100"/>
          <ac:spMkLst>
            <pc:docMk/>
            <pc:sldMk cId="2537105487" sldId="362"/>
            <ac:spMk id="9" creationId="{AC1EB473-3D2B-4D9D-9673-F0464373F110}"/>
          </ac:spMkLst>
        </pc:spChg>
        <pc:spChg chg="add mod">
          <ac:chgData name="Jason Chak" userId="S::jchak@triumf.ca::6c644d4a-3a21-4e78-8c0c-2a3ca9182c84" providerId="AD" clId="Web-{A5075901-C894-C14C-777B-81A45EAB9BA1}" dt="2021-08-12T16:54:31.708" v="355" actId="1076"/>
          <ac:spMkLst>
            <pc:docMk/>
            <pc:sldMk cId="2537105487" sldId="362"/>
            <ac:spMk id="10" creationId="{3F3A00FD-8E31-4FA0-8005-337072474A79}"/>
          </ac:spMkLst>
        </pc:spChg>
        <pc:spChg chg="add mod">
          <ac:chgData name="Jason Chak" userId="S::jchak@triumf.ca::6c644d4a-3a21-4e78-8c0c-2a3ca9182c84" providerId="AD" clId="Web-{A5075901-C894-C14C-777B-81A45EAB9BA1}" dt="2021-08-12T16:55:21.958" v="370" actId="20577"/>
          <ac:spMkLst>
            <pc:docMk/>
            <pc:sldMk cId="2537105487" sldId="362"/>
            <ac:spMk id="11" creationId="{A311A7D6-9C6E-41B9-80D9-AB714DFCE713}"/>
          </ac:spMkLst>
        </pc:spChg>
        <pc:spChg chg="add mod">
          <ac:chgData name="Jason Chak" userId="S::jchak@triumf.ca::6c644d4a-3a21-4e78-8c0c-2a3ca9182c84" providerId="AD" clId="Web-{A5075901-C894-C14C-777B-81A45EAB9BA1}" dt="2021-08-12T16:56:34.240" v="391" actId="20577"/>
          <ac:spMkLst>
            <pc:docMk/>
            <pc:sldMk cId="2537105487" sldId="362"/>
            <ac:spMk id="16" creationId="{55858ED2-0645-442C-A4E9-7B7EE0197F6C}"/>
          </ac:spMkLst>
        </pc:spChg>
        <pc:picChg chg="del">
          <ac:chgData name="Jason Chak" userId="S::jchak@triumf.ca::6c644d4a-3a21-4e78-8c0c-2a3ca9182c84" providerId="AD" clId="Web-{A5075901-C894-C14C-777B-81A45EAB9BA1}" dt="2021-08-12T16:33:25.368" v="60"/>
          <ac:picMkLst>
            <pc:docMk/>
            <pc:sldMk cId="2537105487" sldId="362"/>
            <ac:picMk id="4" creationId="{31E3703A-45AE-45CF-9CB1-840CBF116679}"/>
          </ac:picMkLst>
        </pc:picChg>
        <pc:picChg chg="del">
          <ac:chgData name="Jason Chak" userId="S::jchak@triumf.ca::6c644d4a-3a21-4e78-8c0c-2a3ca9182c84" providerId="AD" clId="Web-{A5075901-C894-C14C-777B-81A45EAB9BA1}" dt="2021-08-12T16:33:25.806" v="61"/>
          <ac:picMkLst>
            <pc:docMk/>
            <pc:sldMk cId="2537105487" sldId="362"/>
            <ac:picMk id="5" creationId="{97CC7F9C-7F2C-406C-B030-82DE658C0D40}"/>
          </ac:picMkLst>
        </pc:picChg>
        <pc:picChg chg="del">
          <ac:chgData name="Jason Chak" userId="S::jchak@triumf.ca::6c644d4a-3a21-4e78-8c0c-2a3ca9182c84" providerId="AD" clId="Web-{A5075901-C894-C14C-777B-81A45EAB9BA1}" dt="2021-08-12T16:33:26.728" v="62"/>
          <ac:picMkLst>
            <pc:docMk/>
            <pc:sldMk cId="2537105487" sldId="362"/>
            <ac:picMk id="6" creationId="{CB9A834A-27F5-43CE-919A-CFE64D6AB9F1}"/>
          </ac:picMkLst>
        </pc:picChg>
        <pc:picChg chg="add mod">
          <ac:chgData name="Jason Chak" userId="S::jchak@triumf.ca::6c644d4a-3a21-4e78-8c0c-2a3ca9182c84" providerId="AD" clId="Web-{A5075901-C894-C14C-777B-81A45EAB9BA1}" dt="2021-08-12T16:53:08.035" v="294" actId="1076"/>
          <ac:picMkLst>
            <pc:docMk/>
            <pc:sldMk cId="2537105487" sldId="362"/>
            <ac:picMk id="7" creationId="{05028C87-EB6A-4C3E-8B36-5A06948BCF27}"/>
          </ac:picMkLst>
        </pc:picChg>
        <pc:picChg chg="add mod">
          <ac:chgData name="Jason Chak" userId="S::jchak@triumf.ca::6c644d4a-3a21-4e78-8c0c-2a3ca9182c84" providerId="AD" clId="Web-{A5075901-C894-C14C-777B-81A45EAB9BA1}" dt="2021-08-12T16:56:47.928" v="394" actId="1076"/>
          <ac:picMkLst>
            <pc:docMk/>
            <pc:sldMk cId="2537105487" sldId="362"/>
            <ac:picMk id="15" creationId="{A6D09FF5-6D55-4097-AEFA-D289066D9F8C}"/>
          </ac:picMkLst>
        </pc:picChg>
        <pc:cxnChg chg="add mod">
          <ac:chgData name="Jason Chak" userId="S::jchak@triumf.ca::6c644d4a-3a21-4e78-8c0c-2a3ca9182c84" providerId="AD" clId="Web-{A5075901-C894-C14C-777B-81A45EAB9BA1}" dt="2021-08-12T16:56:40.474" v="393" actId="14100"/>
          <ac:cxnSpMkLst>
            <pc:docMk/>
            <pc:sldMk cId="2537105487" sldId="362"/>
            <ac:cxnSpMk id="12" creationId="{2D723C29-6D14-45CF-AAC5-1BDE692B2D49}"/>
          </ac:cxnSpMkLst>
        </pc:cxnChg>
        <pc:cxnChg chg="add mod">
          <ac:chgData name="Jason Chak" userId="S::jchak@triumf.ca::6c644d4a-3a21-4e78-8c0c-2a3ca9182c84" providerId="AD" clId="Web-{A5075901-C894-C14C-777B-81A45EAB9BA1}" dt="2021-08-12T16:55:17.271" v="365" actId="14100"/>
          <ac:cxnSpMkLst>
            <pc:docMk/>
            <pc:sldMk cId="2537105487" sldId="362"/>
            <ac:cxnSpMk id="13" creationId="{87DBEFCD-FF78-48E0-B4EA-71C1BFDC09C2}"/>
          </ac:cxnSpMkLst>
        </pc:cxnChg>
        <pc:cxnChg chg="add mod">
          <ac:chgData name="Jason Chak" userId="S::jchak@triumf.ca::6c644d4a-3a21-4e78-8c0c-2a3ca9182c84" providerId="AD" clId="Web-{A5075901-C894-C14C-777B-81A45EAB9BA1}" dt="2021-08-12T16:55:11.505" v="363" actId="14100"/>
          <ac:cxnSpMkLst>
            <pc:docMk/>
            <pc:sldMk cId="2537105487" sldId="362"/>
            <ac:cxnSpMk id="14" creationId="{74024A49-7B85-48F4-8BBA-03830FD526A7}"/>
          </ac:cxnSpMkLst>
        </pc:cxnChg>
      </pc:sldChg>
    </pc:docChg>
  </pc:docChgLst>
  <pc:docChgLst>
    <pc:chgData name="David Wager" userId="S::dwager@triumf.ca::763894eb-236d-40d7-9309-9c9687e8c634" providerId="AD" clId="Web-{7442F439-D993-2005-2196-7EAA4AA44AF2}"/>
    <pc:docChg chg="modSld">
      <pc:chgData name="David Wager" userId="S::dwager@triumf.ca::763894eb-236d-40d7-9309-9c9687e8c634" providerId="AD" clId="Web-{7442F439-D993-2005-2196-7EAA4AA44AF2}" dt="2021-06-25T15:26:10.912" v="228" actId="1076"/>
      <pc:docMkLst>
        <pc:docMk/>
      </pc:docMkLst>
      <pc:sldChg chg="addSp delSp modSp">
        <pc:chgData name="David Wager" userId="S::dwager@triumf.ca::763894eb-236d-40d7-9309-9c9687e8c634" providerId="AD" clId="Web-{7442F439-D993-2005-2196-7EAA4AA44AF2}" dt="2021-06-25T15:26:10.912" v="228" actId="1076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7442F439-D993-2005-2196-7EAA4AA44AF2}" dt="2021-06-25T15:23:59.467" v="217" actId="20577"/>
          <ac:spMkLst>
            <pc:docMk/>
            <pc:sldMk cId="2441934932" sldId="356"/>
            <ac:spMk id="5" creationId="{6BE45038-0273-4D1F-B31A-10FE7BFDF159}"/>
          </ac:spMkLst>
        </pc:spChg>
        <pc:picChg chg="del">
          <ac:chgData name="David Wager" userId="S::dwager@triumf.ca::763894eb-236d-40d7-9309-9c9687e8c634" providerId="AD" clId="Web-{7442F439-D993-2005-2196-7EAA4AA44AF2}" dt="2021-06-25T15:25:03.407" v="223"/>
          <ac:picMkLst>
            <pc:docMk/>
            <pc:sldMk cId="2441934932" sldId="356"/>
            <ac:picMk id="4" creationId="{FBBE9CB5-DE47-4B64-A255-8B2554A025DF}"/>
          </ac:picMkLst>
        </pc:picChg>
        <pc:picChg chg="del">
          <ac:chgData name="David Wager" userId="S::dwager@triumf.ca::763894eb-236d-40d7-9309-9c9687e8c634" providerId="AD" clId="Web-{7442F439-D993-2005-2196-7EAA4AA44AF2}" dt="2021-06-25T15:24:05.514" v="218"/>
          <ac:picMkLst>
            <pc:docMk/>
            <pc:sldMk cId="2441934932" sldId="356"/>
            <ac:picMk id="6" creationId="{C682C96F-2990-45E6-BF91-672033DF4ED6}"/>
          </ac:picMkLst>
        </pc:picChg>
        <pc:picChg chg="add mod">
          <ac:chgData name="David Wager" userId="S::dwager@triumf.ca::763894eb-236d-40d7-9309-9c9687e8c634" providerId="AD" clId="Web-{7442F439-D993-2005-2196-7EAA4AA44AF2}" dt="2021-06-25T15:25:07.345" v="224" actId="14100"/>
          <ac:picMkLst>
            <pc:docMk/>
            <pc:sldMk cId="2441934932" sldId="356"/>
            <ac:picMk id="7" creationId="{8E070FD7-4987-4E59-84C7-93E34009F0E4}"/>
          </ac:picMkLst>
        </pc:picChg>
        <pc:picChg chg="add mod">
          <ac:chgData name="David Wager" userId="S::dwager@triumf.ca::763894eb-236d-40d7-9309-9c9687e8c634" providerId="AD" clId="Web-{7442F439-D993-2005-2196-7EAA4AA44AF2}" dt="2021-06-25T15:26:10.912" v="228" actId="1076"/>
          <ac:picMkLst>
            <pc:docMk/>
            <pc:sldMk cId="2441934932" sldId="356"/>
            <ac:picMk id="8" creationId="{A965743A-6BF4-43F3-9962-CF7EE2B5C2ED}"/>
          </ac:picMkLst>
        </pc:picChg>
      </pc:sldChg>
    </pc:docChg>
  </pc:docChgLst>
  <pc:docChgLst>
    <pc:chgData name="Adrian Watt" userId="S::awatt@triumf.ca::9143537a-16c6-4c7c-8928-0bb6d854aef6" providerId="AD" clId="Web-{A2FC2D9A-848D-4176-F230-8AD8D47D61D2}"/>
    <pc:docChg chg="modSld">
      <pc:chgData name="Adrian Watt" userId="S::awatt@triumf.ca::9143537a-16c6-4c7c-8928-0bb6d854aef6" providerId="AD" clId="Web-{A2FC2D9A-848D-4176-F230-8AD8D47D61D2}" dt="2021-09-03T21:51:23.057" v="191" actId="1076"/>
      <pc:docMkLst>
        <pc:docMk/>
      </pc:docMkLst>
      <pc:sldChg chg="addSp delSp modSp">
        <pc:chgData name="Adrian Watt" userId="S::awatt@triumf.ca::9143537a-16c6-4c7c-8928-0bb6d854aef6" providerId="AD" clId="Web-{A2FC2D9A-848D-4176-F230-8AD8D47D61D2}" dt="2021-09-03T21:51:23.057" v="191" actId="1076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A2FC2D9A-848D-4176-F230-8AD8D47D61D2}" dt="2021-09-03T19:14:44.475" v="134" actId="20577"/>
          <ac:spMkLst>
            <pc:docMk/>
            <pc:sldMk cId="2584001624" sldId="338"/>
            <ac:spMk id="5" creationId="{CE06DB2C-7DF2-4390-BC98-FE4F722910E8}"/>
          </ac:spMkLst>
        </pc:spChg>
        <pc:picChg chg="add mod modCrop">
          <ac:chgData name="Adrian Watt" userId="S::awatt@triumf.ca::9143537a-16c6-4c7c-8928-0bb6d854aef6" providerId="AD" clId="Web-{A2FC2D9A-848D-4176-F230-8AD8D47D61D2}" dt="2021-09-03T21:51:18.229" v="189" actId="1076"/>
          <ac:picMkLst>
            <pc:docMk/>
            <pc:sldMk cId="2584001624" sldId="338"/>
            <ac:picMk id="2" creationId="{1B86654A-FE7F-4A8C-8673-B41930F14F9D}"/>
          </ac:picMkLst>
        </pc:picChg>
        <pc:picChg chg="add del mod modCrop">
          <ac:chgData name="Adrian Watt" userId="S::awatt@triumf.ca::9143537a-16c6-4c7c-8928-0bb6d854aef6" providerId="AD" clId="Web-{A2FC2D9A-848D-4176-F230-8AD8D47D61D2}" dt="2021-09-03T19:10:09.991" v="62"/>
          <ac:picMkLst>
            <pc:docMk/>
            <pc:sldMk cId="2584001624" sldId="338"/>
            <ac:picMk id="2" creationId="{BB6F1EF8-CDC7-4B1C-BCF4-912D1D1D620C}"/>
          </ac:picMkLst>
        </pc:picChg>
        <pc:picChg chg="add mod modCrop">
          <ac:chgData name="Adrian Watt" userId="S::awatt@triumf.ca::9143537a-16c6-4c7c-8928-0bb6d854aef6" providerId="AD" clId="Web-{A2FC2D9A-848D-4176-F230-8AD8D47D61D2}" dt="2021-09-03T21:51:10.369" v="184" actId="14100"/>
          <ac:picMkLst>
            <pc:docMk/>
            <pc:sldMk cId="2584001624" sldId="338"/>
            <ac:picMk id="3" creationId="{2498B0A3-8EAB-4528-A526-77FDBD744F1D}"/>
          </ac:picMkLst>
        </pc:picChg>
        <pc:picChg chg="add mod modCrop">
          <ac:chgData name="Adrian Watt" userId="S::awatt@triumf.ca::9143537a-16c6-4c7c-8928-0bb6d854aef6" providerId="AD" clId="Web-{A2FC2D9A-848D-4176-F230-8AD8D47D61D2}" dt="2021-09-03T21:51:11.572" v="185" actId="1076"/>
          <ac:picMkLst>
            <pc:docMk/>
            <pc:sldMk cId="2584001624" sldId="338"/>
            <ac:picMk id="4" creationId="{C2A6CBC4-0210-4446-B65B-11F75EDBDC75}"/>
          </ac:picMkLst>
        </pc:picChg>
        <pc:picChg chg="add mod modCrop">
          <ac:chgData name="Adrian Watt" userId="S::awatt@triumf.ca::9143537a-16c6-4c7c-8928-0bb6d854aef6" providerId="AD" clId="Web-{A2FC2D9A-848D-4176-F230-8AD8D47D61D2}" dt="2021-09-03T21:51:14.151" v="186" actId="1076"/>
          <ac:picMkLst>
            <pc:docMk/>
            <pc:sldMk cId="2584001624" sldId="338"/>
            <ac:picMk id="6" creationId="{66AB9A56-ADF0-4FDA-9372-7B5B19BEE285}"/>
          </ac:picMkLst>
        </pc:picChg>
        <pc:picChg chg="add mod modCrop">
          <ac:chgData name="Adrian Watt" userId="S::awatt@triumf.ca::9143537a-16c6-4c7c-8928-0bb6d854aef6" providerId="AD" clId="Web-{A2FC2D9A-848D-4176-F230-8AD8D47D61D2}" dt="2021-09-03T21:51:23.057" v="191" actId="1076"/>
          <ac:picMkLst>
            <pc:docMk/>
            <pc:sldMk cId="2584001624" sldId="338"/>
            <ac:picMk id="8" creationId="{C1EFB179-4322-490D-B80F-BEBEE70D4551}"/>
          </ac:picMkLst>
        </pc:picChg>
      </pc:sldChg>
    </pc:docChg>
  </pc:docChgLst>
  <pc:docChgLst>
    <pc:chgData name="Rod Nussbaumer" userId="S::bomr@triumf.ca::ec41a26c-efea-4db6-a535-e0f734caa517" providerId="AD" clId="Web-{796F5F24-B027-20B2-885B-FE866C4A5C50}"/>
    <pc:docChg chg="modSld">
      <pc:chgData name="Rod Nussbaumer" userId="S::bomr@triumf.ca::ec41a26c-efea-4db6-a535-e0f734caa517" providerId="AD" clId="Web-{796F5F24-B027-20B2-885B-FE866C4A5C50}" dt="2021-07-15T21:28:17.426" v="383" actId="20577"/>
      <pc:docMkLst>
        <pc:docMk/>
      </pc:docMkLst>
      <pc:sldChg chg="modSp">
        <pc:chgData name="Rod Nussbaumer" userId="S::bomr@triumf.ca::ec41a26c-efea-4db6-a535-e0f734caa517" providerId="AD" clId="Web-{796F5F24-B027-20B2-885B-FE866C4A5C50}" dt="2021-07-15T21:28:17.426" v="383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796F5F24-B027-20B2-885B-FE866C4A5C50}" dt="2021-07-15T21:28:02.348" v="380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796F5F24-B027-20B2-885B-FE866C4A5C50}" dt="2021-07-15T21:28:17.426" v="383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Bill Richert" userId="S::brichert@triumf.ca::0ac12b29-89e9-42ee-a953-176e37e27e10" providerId="AD" clId="Web-{BBC0E2C2-BF91-3DE3-D205-E5BB08E5A974}"/>
    <pc:docChg chg="delSld modSld">
      <pc:chgData name="Bill Richert" userId="S::brichert@triumf.ca::0ac12b29-89e9-42ee-a953-176e37e27e10" providerId="AD" clId="Web-{BBC0E2C2-BF91-3DE3-D205-E5BB08E5A974}" dt="2021-05-28T16:28:23.227" v="18" actId="14100"/>
      <pc:docMkLst>
        <pc:docMk/>
      </pc:docMkLst>
      <pc:sldChg chg="modSp">
        <pc:chgData name="Bill Richert" userId="S::brichert@triumf.ca::0ac12b29-89e9-42ee-a953-176e37e27e10" providerId="AD" clId="Web-{BBC0E2C2-BF91-3DE3-D205-E5BB08E5A974}" dt="2021-05-28T15:46:41.159" v="5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BBC0E2C2-BF91-3DE3-D205-E5BB08E5A974}" dt="2021-05-28T15:46:41.159" v="5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BBC0E2C2-BF91-3DE3-D205-E5BB08E5A974}" dt="2021-05-28T16:16:45.324" v="10" actId="14100"/>
        <pc:sldMkLst>
          <pc:docMk/>
          <pc:sldMk cId="2584001624" sldId="338"/>
        </pc:sldMkLst>
        <pc:picChg chg="mod">
          <ac:chgData name="Bill Richert" userId="S::brichert@triumf.ca::0ac12b29-89e9-42ee-a953-176e37e27e10" providerId="AD" clId="Web-{BBC0E2C2-BF91-3DE3-D205-E5BB08E5A974}" dt="2021-05-28T16:16:45.324" v="10" actId="14100"/>
          <ac:picMkLst>
            <pc:docMk/>
            <pc:sldMk cId="2584001624" sldId="338"/>
            <ac:picMk id="4" creationId="{55AF4431-DF6F-49E6-BD8C-6D7A56A79E3E}"/>
          </ac:picMkLst>
        </pc:picChg>
      </pc:sldChg>
      <pc:sldChg chg="modSp">
        <pc:chgData name="Bill Richert" userId="S::brichert@triumf.ca::0ac12b29-89e9-42ee-a953-176e37e27e10" providerId="AD" clId="Web-{BBC0E2C2-BF91-3DE3-D205-E5BB08E5A974}" dt="2021-05-28T16:28:23.227" v="18" actId="14100"/>
        <pc:sldMkLst>
          <pc:docMk/>
          <pc:sldMk cId="4242480949" sldId="344"/>
        </pc:sldMkLst>
        <pc:spChg chg="mod">
          <ac:chgData name="Bill Richert" userId="S::brichert@triumf.ca::0ac12b29-89e9-42ee-a953-176e37e27e10" providerId="AD" clId="Web-{BBC0E2C2-BF91-3DE3-D205-E5BB08E5A974}" dt="2021-05-28T16:27:44.335" v="12" actId="20577"/>
          <ac:spMkLst>
            <pc:docMk/>
            <pc:sldMk cId="4242480949" sldId="344"/>
            <ac:spMk id="9" creationId="{792EA69F-B62E-40FB-8EEE-61F9C5BB2D19}"/>
          </ac:spMkLst>
        </pc:spChg>
        <pc:picChg chg="mod">
          <ac:chgData name="Bill Richert" userId="S::brichert@triumf.ca::0ac12b29-89e9-42ee-a953-176e37e27e10" providerId="AD" clId="Web-{BBC0E2C2-BF91-3DE3-D205-E5BB08E5A974}" dt="2021-05-28T16:28:23.227" v="18" actId="14100"/>
          <ac:picMkLst>
            <pc:docMk/>
            <pc:sldMk cId="4242480949" sldId="344"/>
            <ac:picMk id="2" creationId="{7229C5B5-D5A8-4755-BB22-060E6E022134}"/>
          </ac:picMkLst>
        </pc:picChg>
      </pc:sldChg>
      <pc:sldChg chg="del">
        <pc:chgData name="Bill Richert" userId="S::brichert@triumf.ca::0ac12b29-89e9-42ee-a953-176e37e27e10" providerId="AD" clId="Web-{BBC0E2C2-BF91-3DE3-D205-E5BB08E5A974}" dt="2021-05-28T15:53:40.832" v="6"/>
        <pc:sldMkLst>
          <pc:docMk/>
          <pc:sldMk cId="2670620224" sldId="363"/>
        </pc:sldMkLst>
      </pc:sldChg>
      <pc:sldChg chg="del">
        <pc:chgData name="Bill Richert" userId="S::brichert@triumf.ca::0ac12b29-89e9-42ee-a953-176e37e27e10" providerId="AD" clId="Web-{BBC0E2C2-BF91-3DE3-D205-E5BB08E5A974}" dt="2021-05-28T15:46:12.361" v="0"/>
        <pc:sldMkLst>
          <pc:docMk/>
          <pc:sldMk cId="897477363" sldId="365"/>
        </pc:sldMkLst>
      </pc:sldChg>
    </pc:docChg>
  </pc:docChgLst>
  <pc:docChgLst>
    <pc:chgData name="Asita Perera" userId="S::asitaperera@triumf.ca::5aa8fc93-ec6b-4238-843a-c4b36185d5e1" providerId="AD" clId="Web-{3ECCB495-051A-E3E1-D6B3-3582794185DD}"/>
    <pc:docChg chg="modSld">
      <pc:chgData name="Asita Perera" userId="S::asitaperera@triumf.ca::5aa8fc93-ec6b-4238-843a-c4b36185d5e1" providerId="AD" clId="Web-{3ECCB495-051A-E3E1-D6B3-3582794185DD}" dt="2021-09-10T15:58:33.199" v="51" actId="14100"/>
      <pc:docMkLst>
        <pc:docMk/>
      </pc:docMkLst>
      <pc:sldChg chg="modSp">
        <pc:chgData name="Asita Perera" userId="S::asitaperera@triumf.ca::5aa8fc93-ec6b-4238-843a-c4b36185d5e1" providerId="AD" clId="Web-{3ECCB495-051A-E3E1-D6B3-3582794185DD}" dt="2021-09-10T15:58:33.199" v="51" actId="14100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3ECCB495-051A-E3E1-D6B3-3582794185DD}" dt="2021-09-10T15:58:30.121" v="50" actId="20577"/>
          <ac:spMkLst>
            <pc:docMk/>
            <pc:sldMk cId="2441934932" sldId="356"/>
            <ac:spMk id="3" creationId="{CE06DB2C-7DF2-4390-BC98-FE4F722910E8}"/>
          </ac:spMkLst>
        </pc:spChg>
        <pc:picChg chg="mod">
          <ac:chgData name="Asita Perera" userId="S::asitaperera@triumf.ca::5aa8fc93-ec6b-4238-843a-c4b36185d5e1" providerId="AD" clId="Web-{3ECCB495-051A-E3E1-D6B3-3582794185DD}" dt="2021-09-10T15:58:33.199" v="51" actId="14100"/>
          <ac:picMkLst>
            <pc:docMk/>
            <pc:sldMk cId="2441934932" sldId="356"/>
            <ac:picMk id="7" creationId="{1A61CF9F-C95D-4883-94D2-7EC44FF6709E}"/>
          </ac:picMkLst>
        </pc:picChg>
      </pc:sldChg>
    </pc:docChg>
  </pc:docChgLst>
  <pc:docChgLst>
    <pc:chgData name="Peter Bratt" userId="S::pbratt@triumf.ca::aaef8ecf-3420-4225-b614-68b47a77c790" providerId="AD" clId="Web-{E4D457B5-B97A-3CA4-DA1F-6C1ED4A64119}"/>
    <pc:docChg chg="modSld">
      <pc:chgData name="Peter Bratt" userId="S::pbratt@triumf.ca::aaef8ecf-3420-4225-b614-68b47a77c790" providerId="AD" clId="Web-{E4D457B5-B97A-3CA4-DA1F-6C1ED4A64119}" dt="2021-08-05T23:11:54.847" v="6" actId="1076"/>
      <pc:docMkLst>
        <pc:docMk/>
      </pc:docMkLst>
      <pc:sldChg chg="modSp">
        <pc:chgData name="Peter Bratt" userId="S::pbratt@triumf.ca::aaef8ecf-3420-4225-b614-68b47a77c790" providerId="AD" clId="Web-{E4D457B5-B97A-3CA4-DA1F-6C1ED4A64119}" dt="2021-08-05T23:11:54.847" v="6" actId="1076"/>
        <pc:sldMkLst>
          <pc:docMk/>
          <pc:sldMk cId="904560204" sldId="358"/>
        </pc:sldMkLst>
        <pc:picChg chg="mod">
          <ac:chgData name="Peter Bratt" userId="S::pbratt@triumf.ca::aaef8ecf-3420-4225-b614-68b47a77c790" providerId="AD" clId="Web-{E4D457B5-B97A-3CA4-DA1F-6C1ED4A64119}" dt="2021-08-05T23:11:50.675" v="4" actId="14100"/>
          <ac:picMkLst>
            <pc:docMk/>
            <pc:sldMk cId="904560204" sldId="358"/>
            <ac:picMk id="3" creationId="{E31D5256-3159-4EBD-BBDB-B251ADB8B4A4}"/>
          </ac:picMkLst>
        </pc:picChg>
        <pc:picChg chg="mod">
          <ac:chgData name="Peter Bratt" userId="S::pbratt@triumf.ca::aaef8ecf-3420-4225-b614-68b47a77c790" providerId="AD" clId="Web-{E4D457B5-B97A-3CA4-DA1F-6C1ED4A64119}" dt="2021-08-05T23:11:54.847" v="6" actId="1076"/>
          <ac:picMkLst>
            <pc:docMk/>
            <pc:sldMk cId="904560204" sldId="358"/>
            <ac:picMk id="4" creationId="{BD085F84-F868-4931-B4BB-73C383FC246B}"/>
          </ac:picMkLst>
        </pc:picChg>
        <pc:picChg chg="mod">
          <ac:chgData name="Peter Bratt" userId="S::pbratt@triumf.ca::aaef8ecf-3420-4225-b614-68b47a77c790" providerId="AD" clId="Web-{E4D457B5-B97A-3CA4-DA1F-6C1ED4A64119}" dt="2021-08-05T23:11:53.518" v="5" actId="14100"/>
          <ac:picMkLst>
            <pc:docMk/>
            <pc:sldMk cId="904560204" sldId="358"/>
            <ac:picMk id="5" creationId="{7D405C34-C0E0-4194-AD1F-D677FF9D3935}"/>
          </ac:picMkLst>
        </pc:picChg>
      </pc:sldChg>
    </pc:docChg>
  </pc:docChgLst>
  <pc:docChgLst>
    <pc:chgData name="Rod Nussbaumer" userId="S::bomr@triumf.ca::ec41a26c-efea-4db6-a535-e0f734caa517" providerId="AD" clId="Web-{793F186E-5800-CD8A-2FCA-FA9E63CD7B8B}"/>
    <pc:docChg chg="modSld">
      <pc:chgData name="Rod Nussbaumer" userId="S::bomr@triumf.ca::ec41a26c-efea-4db6-a535-e0f734caa517" providerId="AD" clId="Web-{793F186E-5800-CD8A-2FCA-FA9E63CD7B8B}" dt="2021-09-09T18:55:58.552" v="289" actId="20577"/>
      <pc:docMkLst>
        <pc:docMk/>
      </pc:docMkLst>
      <pc:sldChg chg="modSp">
        <pc:chgData name="Rod Nussbaumer" userId="S::bomr@triumf.ca::ec41a26c-efea-4db6-a535-e0f734caa517" providerId="AD" clId="Web-{793F186E-5800-CD8A-2FCA-FA9E63CD7B8B}" dt="2021-09-09T18:55:58.552" v="289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793F186E-5800-CD8A-2FCA-FA9E63CD7B8B}" dt="2021-09-09T18:55:58.552" v="289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793F186E-5800-CD8A-2FCA-FA9E63CD7B8B}" dt="2021-09-09T18:55:55.505" v="287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Bill Richert" userId="S::brichert@triumf.ca::0ac12b29-89e9-42ee-a953-176e37e27e10" providerId="AD" clId="Web-{80CD8671-F6B4-80E0-15C7-D5FC05A0829E}"/>
    <pc:docChg chg="addSld modSld">
      <pc:chgData name="Bill Richert" userId="S::brichert@triumf.ca::0ac12b29-89e9-42ee-a953-176e37e27e10" providerId="AD" clId="Web-{80CD8671-F6B4-80E0-15C7-D5FC05A0829E}" dt="2021-08-03T15:50:28.865" v="11" actId="14100"/>
      <pc:docMkLst>
        <pc:docMk/>
      </pc:docMkLst>
      <pc:sldChg chg="addSp delSp modSp new">
        <pc:chgData name="Bill Richert" userId="S::brichert@triumf.ca::0ac12b29-89e9-42ee-a953-176e37e27e10" providerId="AD" clId="Web-{80CD8671-F6B4-80E0-15C7-D5FC05A0829E}" dt="2021-08-03T15:48:38.941" v="5" actId="14100"/>
        <pc:sldMkLst>
          <pc:docMk/>
          <pc:sldMk cId="2794658404" sldId="364"/>
        </pc:sldMkLst>
        <pc:spChg chg="del">
          <ac:chgData name="Bill Richert" userId="S::brichert@triumf.ca::0ac12b29-89e9-42ee-a953-176e37e27e10" providerId="AD" clId="Web-{80CD8671-F6B4-80E0-15C7-D5FC05A0829E}" dt="2021-08-03T15:48:26.143" v="1"/>
          <ac:spMkLst>
            <pc:docMk/>
            <pc:sldMk cId="2794658404" sldId="364"/>
            <ac:spMk id="2" creationId="{0C7E62DA-654B-4E60-8BD2-8ECBFD8301D7}"/>
          </ac:spMkLst>
        </pc:spChg>
        <pc:spChg chg="del">
          <ac:chgData name="Bill Richert" userId="S::brichert@triumf.ca::0ac12b29-89e9-42ee-a953-176e37e27e10" providerId="AD" clId="Web-{80CD8671-F6B4-80E0-15C7-D5FC05A0829E}" dt="2021-08-03T15:48:28.394" v="2"/>
          <ac:spMkLst>
            <pc:docMk/>
            <pc:sldMk cId="2794658404" sldId="364"/>
            <ac:spMk id="3" creationId="{E7E66179-6F35-4E7D-981F-42E1B7CB7CC6}"/>
          </ac:spMkLst>
        </pc:spChg>
        <pc:picChg chg="add mod">
          <ac:chgData name="Bill Richert" userId="S::brichert@triumf.ca::0ac12b29-89e9-42ee-a953-176e37e27e10" providerId="AD" clId="Web-{80CD8671-F6B4-80E0-15C7-D5FC05A0829E}" dt="2021-08-03T15:48:38.941" v="5" actId="14100"/>
          <ac:picMkLst>
            <pc:docMk/>
            <pc:sldMk cId="2794658404" sldId="364"/>
            <ac:picMk id="4" creationId="{AC938231-2D81-48E5-B892-A4F5BF88750C}"/>
          </ac:picMkLst>
        </pc:picChg>
      </pc:sldChg>
      <pc:sldChg chg="addSp delSp modSp new">
        <pc:chgData name="Bill Richert" userId="S::brichert@triumf.ca::0ac12b29-89e9-42ee-a953-176e37e27e10" providerId="AD" clId="Web-{80CD8671-F6B4-80E0-15C7-D5FC05A0829E}" dt="2021-08-03T15:50:28.865" v="11" actId="14100"/>
        <pc:sldMkLst>
          <pc:docMk/>
          <pc:sldMk cId="806746842" sldId="365"/>
        </pc:sldMkLst>
        <pc:spChg chg="del">
          <ac:chgData name="Bill Richert" userId="S::brichert@triumf.ca::0ac12b29-89e9-42ee-a953-176e37e27e10" providerId="AD" clId="Web-{80CD8671-F6B4-80E0-15C7-D5FC05A0829E}" dt="2021-08-03T15:50:18.833" v="7"/>
          <ac:spMkLst>
            <pc:docMk/>
            <pc:sldMk cId="806746842" sldId="365"/>
            <ac:spMk id="2" creationId="{72929B2E-989C-4717-B6FD-4A084D6C84D8}"/>
          </ac:spMkLst>
        </pc:spChg>
        <pc:spChg chg="del">
          <ac:chgData name="Bill Richert" userId="S::brichert@triumf.ca::0ac12b29-89e9-42ee-a953-176e37e27e10" providerId="AD" clId="Web-{80CD8671-F6B4-80E0-15C7-D5FC05A0829E}" dt="2021-08-03T15:50:20.615" v="8"/>
          <ac:spMkLst>
            <pc:docMk/>
            <pc:sldMk cId="806746842" sldId="365"/>
            <ac:spMk id="3" creationId="{C4FD8C95-134A-48BB-967F-0B287C908250}"/>
          </ac:spMkLst>
        </pc:spChg>
        <pc:picChg chg="add mod">
          <ac:chgData name="Bill Richert" userId="S::brichert@triumf.ca::0ac12b29-89e9-42ee-a953-176e37e27e10" providerId="AD" clId="Web-{80CD8671-F6B4-80E0-15C7-D5FC05A0829E}" dt="2021-08-03T15:50:28.865" v="11" actId="14100"/>
          <ac:picMkLst>
            <pc:docMk/>
            <pc:sldMk cId="806746842" sldId="365"/>
            <ac:picMk id="4" creationId="{2B7E959B-B09B-4FBB-9846-1C32878714A3}"/>
          </ac:picMkLst>
        </pc:picChg>
      </pc:sldChg>
    </pc:docChg>
  </pc:docChgLst>
  <pc:docChgLst>
    <pc:chgData name="Adrian Watt" userId="S::awatt@triumf.ca::9143537a-16c6-4c7c-8928-0bb6d854aef6" providerId="AD" clId="Web-{B7B10535-AC12-FD44-4EDB-DB87B43B065B}"/>
    <pc:docChg chg="modSld">
      <pc:chgData name="Adrian Watt" userId="S::awatt@triumf.ca::9143537a-16c6-4c7c-8928-0bb6d854aef6" providerId="AD" clId="Web-{B7B10535-AC12-FD44-4EDB-DB87B43B065B}" dt="2021-04-19T21:28:23.553" v="322" actId="20577"/>
      <pc:docMkLst>
        <pc:docMk/>
      </pc:docMkLst>
      <pc:sldChg chg="modSp">
        <pc:chgData name="Adrian Watt" userId="S::awatt@triumf.ca::9143537a-16c6-4c7c-8928-0bb6d854aef6" providerId="AD" clId="Web-{B7B10535-AC12-FD44-4EDB-DB87B43B065B}" dt="2021-04-19T21:28:23.553" v="322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B7B10535-AC12-FD44-4EDB-DB87B43B065B}" dt="2021-04-19T21:28:23.553" v="322" actId="20577"/>
          <ac:spMkLst>
            <pc:docMk/>
            <pc:sldMk cId="2584001624" sldId="338"/>
            <ac:spMk id="5" creationId="{CE06DB2C-7DF2-4390-BC98-FE4F722910E8}"/>
          </ac:spMkLst>
        </pc:spChg>
      </pc:sldChg>
    </pc:docChg>
  </pc:docChgLst>
  <pc:docChgLst>
    <pc:chgData name="Trian Groumoutis" userId="S::tgroumoutis@triumf.ca::d6901f68-4e8a-4dcb-a3d6-3bb55a5ddb28" providerId="AD" clId="Web-{24F63B72-4933-C860-1D62-8AF5AB2ADB24}"/>
    <pc:docChg chg="modSld">
      <pc:chgData name="Trian Groumoutis" userId="S::tgroumoutis@triumf.ca::d6901f68-4e8a-4dcb-a3d6-3bb55a5ddb28" providerId="AD" clId="Web-{24F63B72-4933-C860-1D62-8AF5AB2ADB24}" dt="2021-08-06T16:29:55.259" v="224" actId="14100"/>
      <pc:docMkLst>
        <pc:docMk/>
      </pc:docMkLst>
      <pc:sldChg chg="addSp delSp modSp">
        <pc:chgData name="Trian Groumoutis" userId="S::tgroumoutis@triumf.ca::d6901f68-4e8a-4dcb-a3d6-3bb55a5ddb28" providerId="AD" clId="Web-{24F63B72-4933-C860-1D62-8AF5AB2ADB24}" dt="2021-08-06T16:29:55.259" v="224" actId="14100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24F63B72-4933-C860-1D62-8AF5AB2ADB24}" dt="2021-08-06T16:20:25.881" v="180" actId="20577"/>
          <ac:spMkLst>
            <pc:docMk/>
            <pc:sldMk cId="2780610858" sldId="352"/>
            <ac:spMk id="4" creationId="{B28D1580-DC9F-4B50-AB95-ABA0CB0C77B8}"/>
          </ac:spMkLst>
        </pc:spChg>
        <pc:picChg chg="add mod">
          <ac:chgData name="Trian Groumoutis" userId="S::tgroumoutis@triumf.ca::d6901f68-4e8a-4dcb-a3d6-3bb55a5ddb28" providerId="AD" clId="Web-{24F63B72-4933-C860-1D62-8AF5AB2ADB24}" dt="2021-08-06T16:28:30.352" v="206" actId="14100"/>
          <ac:picMkLst>
            <pc:docMk/>
            <pc:sldMk cId="2780610858" sldId="352"/>
            <ac:picMk id="2" creationId="{6654187E-15DB-4B04-AAB1-4D4B64C10FC2}"/>
          </ac:picMkLst>
        </pc:picChg>
        <pc:picChg chg="add del mod">
          <ac:chgData name="Trian Groumoutis" userId="S::tgroumoutis@triumf.ca::d6901f68-4e8a-4dcb-a3d6-3bb55a5ddb28" providerId="AD" clId="Web-{24F63B72-4933-C860-1D62-8AF5AB2ADB24}" dt="2021-08-06T16:26:54.227" v="194"/>
          <ac:picMkLst>
            <pc:docMk/>
            <pc:sldMk cId="2780610858" sldId="352"/>
            <ac:picMk id="5" creationId="{911C74BD-B3AB-45B7-A9F9-F6459DE059BB}"/>
          </ac:picMkLst>
        </pc:picChg>
        <pc:picChg chg="add mod">
          <ac:chgData name="Trian Groumoutis" userId="S::tgroumoutis@triumf.ca::d6901f68-4e8a-4dcb-a3d6-3bb55a5ddb28" providerId="AD" clId="Web-{24F63B72-4933-C860-1D62-8AF5AB2ADB24}" dt="2021-08-06T16:28:30.430" v="207" actId="1076"/>
          <ac:picMkLst>
            <pc:docMk/>
            <pc:sldMk cId="2780610858" sldId="352"/>
            <ac:picMk id="6" creationId="{B2FC132C-E1A8-4619-979A-FBD8F6945059}"/>
          </ac:picMkLst>
        </pc:picChg>
        <pc:picChg chg="add mod">
          <ac:chgData name="Trian Groumoutis" userId="S::tgroumoutis@triumf.ca::d6901f68-4e8a-4dcb-a3d6-3bb55a5ddb28" providerId="AD" clId="Web-{24F63B72-4933-C860-1D62-8AF5AB2ADB24}" dt="2021-08-06T16:29:55.259" v="224" actId="14100"/>
          <ac:picMkLst>
            <pc:docMk/>
            <pc:sldMk cId="2780610858" sldId="352"/>
            <ac:picMk id="7" creationId="{D42768B6-43C7-4651-8E07-C609D0D2E765}"/>
          </ac:picMkLst>
        </pc:picChg>
        <pc:picChg chg="add mod ord">
          <ac:chgData name="Trian Groumoutis" userId="S::tgroumoutis@triumf.ca::d6901f68-4e8a-4dcb-a3d6-3bb55a5ddb28" providerId="AD" clId="Web-{24F63B72-4933-C860-1D62-8AF5AB2ADB24}" dt="2021-08-06T16:29:10.556" v="216"/>
          <ac:picMkLst>
            <pc:docMk/>
            <pc:sldMk cId="2780610858" sldId="352"/>
            <ac:picMk id="8" creationId="{AB22960A-CA52-4429-A1D1-A08F9A6CF902}"/>
          </ac:picMkLst>
        </pc:picChg>
      </pc:sldChg>
    </pc:docChg>
  </pc:docChgLst>
  <pc:docChgLst>
    <pc:chgData name="Trian Groumoutis" userId="S::tgroumoutis@triumf.ca::d6901f68-4e8a-4dcb-a3d6-3bb55a5ddb28" providerId="AD" clId="Web-{D935E7ED-0CE5-E909-43B3-214139A5C974}"/>
    <pc:docChg chg="modSld">
      <pc:chgData name="Trian Groumoutis" userId="S::tgroumoutis@triumf.ca::d6901f68-4e8a-4dcb-a3d6-3bb55a5ddb28" providerId="AD" clId="Web-{D935E7ED-0CE5-E909-43B3-214139A5C974}" dt="2021-06-04T16:09:07.347" v="150" actId="20577"/>
      <pc:docMkLst>
        <pc:docMk/>
      </pc:docMkLst>
      <pc:sldChg chg="addSp delSp modSp">
        <pc:chgData name="Trian Groumoutis" userId="S::tgroumoutis@triumf.ca::d6901f68-4e8a-4dcb-a3d6-3bb55a5ddb28" providerId="AD" clId="Web-{D935E7ED-0CE5-E909-43B3-214139A5C974}" dt="2021-06-04T16:09:07.347" v="150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D935E7ED-0CE5-E909-43B3-214139A5C974}" dt="2021-06-04T16:09:07.347" v="150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D935E7ED-0CE5-E909-43B3-214139A5C974}" dt="2021-06-04T16:06:26.417" v="3"/>
          <ac:picMkLst>
            <pc:docMk/>
            <pc:sldMk cId="2780610858" sldId="352"/>
            <ac:picMk id="2" creationId="{C7FEEB4D-1D9E-41D6-B223-41CD4BC94801}"/>
          </ac:picMkLst>
        </pc:picChg>
        <pc:picChg chg="del">
          <ac:chgData name="Trian Groumoutis" userId="S::tgroumoutis@triumf.ca::d6901f68-4e8a-4dcb-a3d6-3bb55a5ddb28" providerId="AD" clId="Web-{D935E7ED-0CE5-E909-43B3-214139A5C974}" dt="2021-06-04T16:06:23.682" v="1"/>
          <ac:picMkLst>
            <pc:docMk/>
            <pc:sldMk cId="2780610858" sldId="352"/>
            <ac:picMk id="5" creationId="{77F6526A-E040-4D95-8E02-C536112977A1}"/>
          </ac:picMkLst>
        </pc:picChg>
        <pc:picChg chg="add mod">
          <ac:chgData name="Trian Groumoutis" userId="S::tgroumoutis@triumf.ca::d6901f68-4e8a-4dcb-a3d6-3bb55a5ddb28" providerId="AD" clId="Web-{D935E7ED-0CE5-E909-43B3-214139A5C974}" dt="2021-06-04T16:08:19.641" v="148" actId="14100"/>
          <ac:picMkLst>
            <pc:docMk/>
            <pc:sldMk cId="2780610858" sldId="352"/>
            <ac:picMk id="8" creationId="{02291B81-0378-48E1-B373-430B7ECF7692}"/>
          </ac:picMkLst>
        </pc:picChg>
        <pc:cxnChg chg="del">
          <ac:chgData name="Trian Groumoutis" userId="S::tgroumoutis@triumf.ca::d6901f68-4e8a-4dcb-a3d6-3bb55a5ddb28" providerId="AD" clId="Web-{D935E7ED-0CE5-E909-43B3-214139A5C974}" dt="2021-06-04T16:06:24.870" v="2"/>
          <ac:cxnSpMkLst>
            <pc:docMk/>
            <pc:sldMk cId="2780610858" sldId="352"/>
            <ac:cxnSpMk id="6" creationId="{86535D43-786B-401D-9869-68409860F9B1}"/>
          </ac:cxnSpMkLst>
        </pc:cxnChg>
        <pc:cxnChg chg="del">
          <ac:chgData name="Trian Groumoutis" userId="S::tgroumoutis@triumf.ca::d6901f68-4e8a-4dcb-a3d6-3bb55a5ddb28" providerId="AD" clId="Web-{D935E7ED-0CE5-E909-43B3-214139A5C974}" dt="2021-06-04T16:06:22.635" v="0"/>
          <ac:cxnSpMkLst>
            <pc:docMk/>
            <pc:sldMk cId="2780610858" sldId="352"/>
            <ac:cxnSpMk id="7" creationId="{AC0FE097-38D9-4488-BCE5-D135D6687169}"/>
          </ac:cxnSpMkLst>
        </pc:cxnChg>
      </pc:sldChg>
    </pc:docChg>
  </pc:docChgLst>
  <pc:docChgLst>
    <pc:chgData name="Bill Richert" userId="S::brichert@triumf.ca::0ac12b29-89e9-42ee-a953-176e37e27e10" providerId="AD" clId="Web-{58BD5C1D-7FFC-731A-1B02-38FCB077D065}"/>
    <pc:docChg chg="modSld">
      <pc:chgData name="Bill Richert" userId="S::brichert@triumf.ca::0ac12b29-89e9-42ee-a953-176e37e27e10" providerId="AD" clId="Web-{58BD5C1D-7FFC-731A-1B02-38FCB077D065}" dt="2021-08-23T20:14:34.728" v="46" actId="20577"/>
      <pc:docMkLst>
        <pc:docMk/>
      </pc:docMkLst>
      <pc:sldChg chg="modSp">
        <pc:chgData name="Bill Richert" userId="S::brichert@triumf.ca::0ac12b29-89e9-42ee-a953-176e37e27e10" providerId="AD" clId="Web-{58BD5C1D-7FFC-731A-1B02-38FCB077D065}" dt="2021-08-23T20:14:34.728" v="46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58BD5C1D-7FFC-731A-1B02-38FCB077D065}" dt="2021-08-23T20:14:34.728" v="46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Cam Marshall" userId="S::cammarsh@triumf.ca::c7ef455f-0be7-4e28-b48f-3952dcb310f1" providerId="AD" clId="Web-{FB523CAF-1451-439C-B2DF-CB255CE8225C}"/>
    <pc:docChg chg="modSld">
      <pc:chgData name="Cam Marshall" userId="S::cammarsh@triumf.ca::c7ef455f-0be7-4e28-b48f-3952dcb310f1" providerId="AD" clId="Web-{FB523CAF-1451-439C-B2DF-CB255CE8225C}" dt="2021-05-20T23:16:11.394" v="315" actId="20577"/>
      <pc:docMkLst>
        <pc:docMk/>
      </pc:docMkLst>
      <pc:sldChg chg="addSp delSp modSp">
        <pc:chgData name="Cam Marshall" userId="S::cammarsh@triumf.ca::c7ef455f-0be7-4e28-b48f-3952dcb310f1" providerId="AD" clId="Web-{FB523CAF-1451-439C-B2DF-CB255CE8225C}" dt="2021-05-20T23:16:11.394" v="315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FB523CAF-1451-439C-B2DF-CB255CE8225C}" dt="2021-05-20T23:16:11.394" v="315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FB523CAF-1451-439C-B2DF-CB255CE8225C}" dt="2021-05-20T23:01:53.576" v="3"/>
          <ac:picMkLst>
            <pc:docMk/>
            <pc:sldMk cId="4242480949" sldId="344"/>
            <ac:picMk id="2" creationId="{1E1D29E1-53AA-4730-950F-FDBFD694FECC}"/>
          </ac:picMkLst>
        </pc:picChg>
        <pc:picChg chg="del">
          <ac:chgData name="Cam Marshall" userId="S::cammarsh@triumf.ca::c7ef455f-0be7-4e28-b48f-3952dcb310f1" providerId="AD" clId="Web-{FB523CAF-1451-439C-B2DF-CB255CE8225C}" dt="2021-05-20T23:01:55.544" v="4"/>
          <ac:picMkLst>
            <pc:docMk/>
            <pc:sldMk cId="4242480949" sldId="344"/>
            <ac:picMk id="4" creationId="{A5644CC8-B8F9-44A8-8015-5E17F8049C47}"/>
          </ac:picMkLst>
        </pc:picChg>
        <pc:picChg chg="add mod">
          <ac:chgData name="Cam Marshall" userId="S::cammarsh@triumf.ca::c7ef455f-0be7-4e28-b48f-3952dcb310f1" providerId="AD" clId="Web-{FB523CAF-1451-439C-B2DF-CB255CE8225C}" dt="2021-05-20T23:13:36.674" v="211" actId="14100"/>
          <ac:picMkLst>
            <pc:docMk/>
            <pc:sldMk cId="4242480949" sldId="344"/>
            <ac:picMk id="6" creationId="{92494318-3EF4-4759-862D-8563E1C3A9E8}"/>
          </ac:picMkLst>
        </pc:picChg>
      </pc:sldChg>
    </pc:docChg>
  </pc:docChgLst>
  <pc:docChgLst>
    <pc:chgData name="Asita Perera" userId="S::asitaperera@triumf.ca::5aa8fc93-ec6b-4238-843a-c4b36185d5e1" providerId="AD" clId="Web-{1909D355-F6D1-7BAF-3F78-2AC5FDF58C7F}"/>
    <pc:docChg chg="modSld">
      <pc:chgData name="Asita Perera" userId="S::asitaperera@triumf.ca::5aa8fc93-ec6b-4238-843a-c4b36185d5e1" providerId="AD" clId="Web-{1909D355-F6D1-7BAF-3F78-2AC5FDF58C7F}" dt="2021-08-13T16:12:51.711" v="65" actId="1076"/>
      <pc:docMkLst>
        <pc:docMk/>
      </pc:docMkLst>
      <pc:sldChg chg="addSp modSp">
        <pc:chgData name="Asita Perera" userId="S::asitaperera@triumf.ca::5aa8fc93-ec6b-4238-843a-c4b36185d5e1" providerId="AD" clId="Web-{1909D355-F6D1-7BAF-3F78-2AC5FDF58C7F}" dt="2021-08-13T16:12:51.711" v="65" actId="1076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1909D355-F6D1-7BAF-3F78-2AC5FDF58C7F}" dt="2021-08-13T16:08:10.726" v="62" actId="1076"/>
          <ac:spMkLst>
            <pc:docMk/>
            <pc:sldMk cId="2441934932" sldId="356"/>
            <ac:spMk id="3" creationId="{CE06DB2C-7DF2-4390-BC98-FE4F722910E8}"/>
          </ac:spMkLst>
        </pc:spChg>
        <pc:picChg chg="add mod">
          <ac:chgData name="Asita Perera" userId="S::asitaperera@triumf.ca::5aa8fc93-ec6b-4238-843a-c4b36185d5e1" providerId="AD" clId="Web-{1909D355-F6D1-7BAF-3F78-2AC5FDF58C7F}" dt="2021-08-13T16:12:51.711" v="65" actId="1076"/>
          <ac:picMkLst>
            <pc:docMk/>
            <pc:sldMk cId="2441934932" sldId="356"/>
            <ac:picMk id="4" creationId="{02A620B0-85E6-4FCB-9AD5-AACA401EDE71}"/>
          </ac:picMkLst>
        </pc:picChg>
      </pc:sldChg>
    </pc:docChg>
  </pc:docChgLst>
  <pc:docChgLst>
    <pc:chgData name="Claudio Valencia" userId="S::cvalencia@triumf.ca::d507dd19-c26c-45a7-978b-f37ed466cbdd" providerId="AD" clId="Web-{BFFC46F4-FCE3-307F-E407-39F90D4F5F6F}"/>
    <pc:docChg chg="modSld">
      <pc:chgData name="Claudio Valencia" userId="S::cvalencia@triumf.ca::d507dd19-c26c-45a7-978b-f37ed466cbdd" providerId="AD" clId="Web-{BFFC46F4-FCE3-307F-E407-39F90D4F5F6F}" dt="2021-06-10T18:01:46.554" v="212" actId="20577"/>
      <pc:docMkLst>
        <pc:docMk/>
      </pc:docMkLst>
      <pc:sldChg chg="modSp">
        <pc:chgData name="Claudio Valencia" userId="S::cvalencia@triumf.ca::d507dd19-c26c-45a7-978b-f37ed466cbdd" providerId="AD" clId="Web-{BFFC46F4-FCE3-307F-E407-39F90D4F5F6F}" dt="2021-06-10T18:01:46.554" v="212" actId="20577"/>
        <pc:sldMkLst>
          <pc:docMk/>
          <pc:sldMk cId="2149931863" sldId="330"/>
        </pc:sldMkLst>
        <pc:spChg chg="mod">
          <ac:chgData name="Claudio Valencia" userId="S::cvalencia@triumf.ca::d507dd19-c26c-45a7-978b-f37ed466cbdd" providerId="AD" clId="Web-{BFFC46F4-FCE3-307F-E407-39F90D4F5F6F}" dt="2021-06-10T18:01:46.554" v="212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Naimat Khan" userId="S::khan@triumf.ca::55b06e85-2201-4ce9-87d3-9a3518520910" providerId="AD" clId="Web-{30F78BC9-E2F4-BEB7-F7F8-CEC870989B01}"/>
    <pc:docChg chg="modSld">
      <pc:chgData name="Naimat Khan" userId="S::khan@triumf.ca::55b06e85-2201-4ce9-87d3-9a3518520910" providerId="AD" clId="Web-{30F78BC9-E2F4-BEB7-F7F8-CEC870989B01}" dt="2021-08-13T06:43:59.035" v="68" actId="20577"/>
      <pc:docMkLst>
        <pc:docMk/>
      </pc:docMkLst>
      <pc:sldChg chg="modSp">
        <pc:chgData name="Naimat Khan" userId="S::khan@triumf.ca::55b06e85-2201-4ce9-87d3-9a3518520910" providerId="AD" clId="Web-{30F78BC9-E2F4-BEB7-F7F8-CEC870989B01}" dt="2021-08-13T06:43:59.035" v="68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30F78BC9-E2F4-BEB7-F7F8-CEC870989B01}" dt="2021-08-13T06:43:59.035" v="68" actId="20577"/>
          <ac:spMkLst>
            <pc:docMk/>
            <pc:sldMk cId="4157577048" sldId="350"/>
            <ac:spMk id="6" creationId="{990D7D7B-67AA-4B3A-83B4-0410F50CA0D8}"/>
          </ac:spMkLst>
        </pc:spChg>
      </pc:sldChg>
    </pc:docChg>
  </pc:docChgLst>
  <pc:docChgLst>
    <pc:chgData name="Peter Bratt" userId="S::pbratt@triumf.ca::aaef8ecf-3420-4225-b614-68b47a77c790" providerId="AD" clId="Web-{ABFBAEA2-12F4-C36E-4DB8-5EF0099CC5E5}"/>
    <pc:docChg chg="modSld">
      <pc:chgData name="Peter Bratt" userId="S::pbratt@triumf.ca::aaef8ecf-3420-4225-b614-68b47a77c790" providerId="AD" clId="Web-{ABFBAEA2-12F4-C36E-4DB8-5EF0099CC5E5}" dt="2021-08-11T17:11:42.223" v="66" actId="14100"/>
      <pc:docMkLst>
        <pc:docMk/>
      </pc:docMkLst>
      <pc:sldChg chg="addSp delSp modSp">
        <pc:chgData name="Peter Bratt" userId="S::pbratt@triumf.ca::aaef8ecf-3420-4225-b614-68b47a77c790" providerId="AD" clId="Web-{ABFBAEA2-12F4-C36E-4DB8-5EF0099CC5E5}" dt="2021-08-11T17:11:42.223" v="66" actId="14100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ABFBAEA2-12F4-C36E-4DB8-5EF0099CC5E5}" dt="2021-08-11T17:10:54.941" v="59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ABFBAEA2-12F4-C36E-4DB8-5EF0099CC5E5}" dt="2021-08-11T17:10:59.676" v="62"/>
          <ac:picMkLst>
            <pc:docMk/>
            <pc:sldMk cId="904560204" sldId="358"/>
            <ac:picMk id="3" creationId="{E31D5256-3159-4EBD-BBDB-B251ADB8B4A4}"/>
          </ac:picMkLst>
        </pc:picChg>
        <pc:picChg chg="del">
          <ac:chgData name="Peter Bratt" userId="S::pbratt@triumf.ca::aaef8ecf-3420-4225-b614-68b47a77c790" providerId="AD" clId="Web-{ABFBAEA2-12F4-C36E-4DB8-5EF0099CC5E5}" dt="2021-08-11T17:10:57.910" v="61"/>
          <ac:picMkLst>
            <pc:docMk/>
            <pc:sldMk cId="904560204" sldId="358"/>
            <ac:picMk id="4" creationId="{BD085F84-F868-4931-B4BB-73C383FC246B}"/>
          </ac:picMkLst>
        </pc:picChg>
        <pc:picChg chg="del">
          <ac:chgData name="Peter Bratt" userId="S::pbratt@triumf.ca::aaef8ecf-3420-4225-b614-68b47a77c790" providerId="AD" clId="Web-{ABFBAEA2-12F4-C36E-4DB8-5EF0099CC5E5}" dt="2021-08-11T17:10:56.097" v="60"/>
          <ac:picMkLst>
            <pc:docMk/>
            <pc:sldMk cId="904560204" sldId="358"/>
            <ac:picMk id="5" creationId="{7D405C34-C0E0-4194-AD1F-D677FF9D3935}"/>
          </ac:picMkLst>
        </pc:picChg>
        <pc:picChg chg="add mod">
          <ac:chgData name="Peter Bratt" userId="S::pbratt@triumf.ca::aaef8ecf-3420-4225-b614-68b47a77c790" providerId="AD" clId="Web-{ABFBAEA2-12F4-C36E-4DB8-5EF0099CC5E5}" dt="2021-08-11T17:11:42.223" v="66" actId="14100"/>
          <ac:picMkLst>
            <pc:docMk/>
            <pc:sldMk cId="904560204" sldId="358"/>
            <ac:picMk id="6" creationId="{10B5EA31-20CA-454D-9E67-A2D56D8F3EC4}"/>
          </ac:picMkLst>
        </pc:picChg>
      </pc:sldChg>
    </pc:docChg>
  </pc:docChgLst>
  <pc:docChgLst>
    <pc:chgData name="Rod Nussbaumer" userId="S::bomr@triumf.ca::ec41a26c-efea-4db6-a535-e0f734caa517" providerId="AD" clId="Web-{A8F46EA1-A3B2-3965-90BD-DFCA6DE7A03D}"/>
    <pc:docChg chg="modSld">
      <pc:chgData name="Rod Nussbaumer" userId="S::bomr@triumf.ca::ec41a26c-efea-4db6-a535-e0f734caa517" providerId="AD" clId="Web-{A8F46EA1-A3B2-3965-90BD-DFCA6DE7A03D}" dt="2021-08-19T18:17:35.733" v="259" actId="20577"/>
      <pc:docMkLst>
        <pc:docMk/>
      </pc:docMkLst>
      <pc:sldChg chg="modSp">
        <pc:chgData name="Rod Nussbaumer" userId="S::bomr@triumf.ca::ec41a26c-efea-4db6-a535-e0f734caa517" providerId="AD" clId="Web-{A8F46EA1-A3B2-3965-90BD-DFCA6DE7A03D}" dt="2021-08-19T18:17:35.733" v="259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A8F46EA1-A3B2-3965-90BD-DFCA6DE7A03D}" dt="2021-08-19T18:16:24.200" v="219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A8F46EA1-A3B2-3965-90BD-DFCA6DE7A03D}" dt="2021-08-19T18:17:35.733" v="259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Trian Groumoutis" userId="S::tgroumoutis@triumf.ca::d6901f68-4e8a-4dcb-a3d6-3bb55a5ddb28" providerId="AD" clId="Web-{7766F336-842E-AF70-32E5-203905511AF4}"/>
    <pc:docChg chg="modSld">
      <pc:chgData name="Trian Groumoutis" userId="S::tgroumoutis@triumf.ca::d6901f68-4e8a-4dcb-a3d6-3bb55a5ddb28" providerId="AD" clId="Web-{7766F336-842E-AF70-32E5-203905511AF4}" dt="2021-05-21T16:09:11.939" v="218" actId="20577"/>
      <pc:docMkLst>
        <pc:docMk/>
      </pc:docMkLst>
      <pc:sldChg chg="delSp modSp">
        <pc:chgData name="Trian Groumoutis" userId="S::tgroumoutis@triumf.ca::d6901f68-4e8a-4dcb-a3d6-3bb55a5ddb28" providerId="AD" clId="Web-{7766F336-842E-AF70-32E5-203905511AF4}" dt="2021-05-21T16:09:11.939" v="218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7766F336-842E-AF70-32E5-203905511AF4}" dt="2021-05-21T16:09:11.939" v="218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7766F336-842E-AF70-32E5-203905511AF4}" dt="2021-05-21T16:06:09.929" v="0"/>
          <ac:picMkLst>
            <pc:docMk/>
            <pc:sldMk cId="2780610858" sldId="352"/>
            <ac:picMk id="2" creationId="{11B24F35-7A8D-4889-8981-CA551A8E8722}"/>
          </ac:picMkLst>
        </pc:picChg>
        <pc:picChg chg="del">
          <ac:chgData name="Trian Groumoutis" userId="S::tgroumoutis@triumf.ca::d6901f68-4e8a-4dcb-a3d6-3bb55a5ddb28" providerId="AD" clId="Web-{7766F336-842E-AF70-32E5-203905511AF4}" dt="2021-05-21T16:06:10.991" v="1"/>
          <ac:picMkLst>
            <pc:docMk/>
            <pc:sldMk cId="2780610858" sldId="352"/>
            <ac:picMk id="5" creationId="{56AF0BAB-BF2D-4A94-8119-47FF6D2DF764}"/>
          </ac:picMkLst>
        </pc:picChg>
      </pc:sldChg>
    </pc:docChg>
  </pc:docChgLst>
  <pc:docChgLst>
    <pc:chgData name="Mahdiar Khosravi" userId="S::mkhosravi@triumf.ca::917df381-5788-43db-bf59-c6ef97c210ea" providerId="AD" clId="Web-{34CEAE7E-FC7E-F944-12DF-7F0797C4F748}"/>
    <pc:docChg chg="modSld">
      <pc:chgData name="Mahdiar Khosravi" userId="S::mkhosravi@triumf.ca::917df381-5788-43db-bf59-c6ef97c210ea" providerId="AD" clId="Web-{34CEAE7E-FC7E-F944-12DF-7F0797C4F748}" dt="2021-06-25T16:08:02.977" v="77" actId="1076"/>
      <pc:docMkLst>
        <pc:docMk/>
      </pc:docMkLst>
      <pc:sldChg chg="addSp delSp modSp">
        <pc:chgData name="Mahdiar Khosravi" userId="S::mkhosravi@triumf.ca::917df381-5788-43db-bf59-c6ef97c210ea" providerId="AD" clId="Web-{34CEAE7E-FC7E-F944-12DF-7F0797C4F748}" dt="2021-06-25T16:08:02.977" v="77" actId="1076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34CEAE7E-FC7E-F944-12DF-7F0797C4F748}" dt="2021-06-25T16:07:42.695" v="75" actId="20577"/>
          <ac:spMkLst>
            <pc:docMk/>
            <pc:sldMk cId="4242480949" sldId="344"/>
            <ac:spMk id="5" creationId="{CE06DB2C-7DF2-4390-BC98-FE4F722910E8}"/>
          </ac:spMkLst>
        </pc:spChg>
        <pc:picChg chg="add mod ord">
          <ac:chgData name="Mahdiar Khosravi" userId="S::mkhosravi@triumf.ca::917df381-5788-43db-bf59-c6ef97c210ea" providerId="AD" clId="Web-{34CEAE7E-FC7E-F944-12DF-7F0797C4F748}" dt="2021-06-25T16:08:02.977" v="77" actId="1076"/>
          <ac:picMkLst>
            <pc:docMk/>
            <pc:sldMk cId="4242480949" sldId="344"/>
            <ac:picMk id="2" creationId="{B314D4C7-F261-4458-AD83-18930DD9042B}"/>
          </ac:picMkLst>
        </pc:picChg>
        <pc:picChg chg="del">
          <ac:chgData name="Mahdiar Khosravi" userId="S::mkhosravi@triumf.ca::917df381-5788-43db-bf59-c6ef97c210ea" providerId="AD" clId="Web-{34CEAE7E-FC7E-F944-12DF-7F0797C4F748}" dt="2021-06-25T16:06:16.003" v="59"/>
          <ac:picMkLst>
            <pc:docMk/>
            <pc:sldMk cId="4242480949" sldId="344"/>
            <ac:picMk id="4" creationId="{DB4BD0CF-8B03-4BE2-BEE8-34DBC960E9FC}"/>
          </ac:picMkLst>
        </pc:picChg>
        <pc:picChg chg="del">
          <ac:chgData name="Mahdiar Khosravi" userId="S::mkhosravi@triumf.ca::917df381-5788-43db-bf59-c6ef97c210ea" providerId="AD" clId="Web-{34CEAE7E-FC7E-F944-12DF-7F0797C4F748}" dt="2021-06-25T16:06:21.238" v="61"/>
          <ac:picMkLst>
            <pc:docMk/>
            <pc:sldMk cId="4242480949" sldId="344"/>
            <ac:picMk id="6" creationId="{01671E5A-61EE-40FA-8799-EF2F0542ED2D}"/>
          </ac:picMkLst>
        </pc:picChg>
        <pc:cxnChg chg="del">
          <ac:chgData name="Mahdiar Khosravi" userId="S::mkhosravi@triumf.ca::917df381-5788-43db-bf59-c6ef97c210ea" providerId="AD" clId="Web-{34CEAE7E-FC7E-F944-12DF-7F0797C4F748}" dt="2021-06-25T16:06:21.238" v="60"/>
          <ac:cxnSpMkLst>
            <pc:docMk/>
            <pc:sldMk cId="4242480949" sldId="344"/>
            <ac:cxnSpMk id="8" creationId="{B98F6F67-47CE-4111-BC1C-A39744B10144}"/>
          </ac:cxnSpMkLst>
        </pc:cxnChg>
      </pc:sldChg>
    </pc:docChg>
  </pc:docChgLst>
  <pc:docChgLst>
    <pc:chgData name="Mahdiar Khosravi" userId="S::mkhosravi@triumf.ca::917df381-5788-43db-bf59-c6ef97c210ea" providerId="AD" clId="Web-{ED781124-F19E-A62A-3E49-DC5B71FADF75}"/>
    <pc:docChg chg="modSld">
      <pc:chgData name="Mahdiar Khosravi" userId="S::mkhosravi@triumf.ca::917df381-5788-43db-bf59-c6ef97c210ea" providerId="AD" clId="Web-{ED781124-F19E-A62A-3E49-DC5B71FADF75}" dt="2021-08-13T16:14:07.325" v="212" actId="1076"/>
      <pc:docMkLst>
        <pc:docMk/>
      </pc:docMkLst>
      <pc:sldChg chg="addSp delSp modSp">
        <pc:chgData name="Mahdiar Khosravi" userId="S::mkhosravi@triumf.ca::917df381-5788-43db-bf59-c6ef97c210ea" providerId="AD" clId="Web-{ED781124-F19E-A62A-3E49-DC5B71FADF75}" dt="2021-08-13T16:14:07.325" v="212" actId="1076"/>
        <pc:sldMkLst>
          <pc:docMk/>
          <pc:sldMk cId="3378980349" sldId="366"/>
        </pc:sldMkLst>
        <pc:spChg chg="del mod">
          <ac:chgData name="Mahdiar Khosravi" userId="S::mkhosravi@triumf.ca::917df381-5788-43db-bf59-c6ef97c210ea" providerId="AD" clId="Web-{ED781124-F19E-A62A-3E49-DC5B71FADF75}" dt="2021-08-13T16:00:13.867" v="5"/>
          <ac:spMkLst>
            <pc:docMk/>
            <pc:sldMk cId="3378980349" sldId="366"/>
            <ac:spMk id="2" creationId="{7048CC78-722E-4F9C-AE95-1DF5AB1D0299}"/>
          </ac:spMkLst>
        </pc:spChg>
        <pc:spChg chg="mod">
          <ac:chgData name="Mahdiar Khosravi" userId="S::mkhosravi@triumf.ca::917df381-5788-43db-bf59-c6ef97c210ea" providerId="AD" clId="Web-{ED781124-F19E-A62A-3E49-DC5B71FADF75}" dt="2021-08-13T16:14:02.622" v="210" actId="20577"/>
          <ac:spMkLst>
            <pc:docMk/>
            <pc:sldMk cId="3378980349" sldId="366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ED781124-F19E-A62A-3E49-DC5B71FADF75}" dt="2021-08-13T15:58:47.319" v="1"/>
          <ac:picMkLst>
            <pc:docMk/>
            <pc:sldMk cId="3378980349" sldId="366"/>
            <ac:picMk id="8" creationId="{0AA5E68E-E218-48D4-B5C9-E44D340414E7}"/>
          </ac:picMkLst>
        </pc:picChg>
        <pc:picChg chg="add mod">
          <ac:chgData name="Mahdiar Khosravi" userId="S::mkhosravi@triumf.ca::917df381-5788-43db-bf59-c6ef97c210ea" providerId="AD" clId="Web-{ED781124-F19E-A62A-3E49-DC5B71FADF75}" dt="2021-08-13T16:00:19.554" v="6" actId="1076"/>
          <ac:picMkLst>
            <pc:docMk/>
            <pc:sldMk cId="3378980349" sldId="366"/>
            <ac:picMk id="9" creationId="{6651E2B8-344B-4A39-902B-462BD933A847}"/>
          </ac:picMkLst>
        </pc:picChg>
        <pc:picChg chg="del">
          <ac:chgData name="Mahdiar Khosravi" userId="S::mkhosravi@triumf.ca::917df381-5788-43db-bf59-c6ef97c210ea" providerId="AD" clId="Web-{ED781124-F19E-A62A-3E49-DC5B71FADF75}" dt="2021-08-13T15:58:46.319" v="0"/>
          <ac:picMkLst>
            <pc:docMk/>
            <pc:sldMk cId="3378980349" sldId="366"/>
            <ac:picMk id="10" creationId="{6BDEDA51-EA2A-4D06-874F-5EE2DA6BD1B2}"/>
          </ac:picMkLst>
        </pc:picChg>
        <pc:picChg chg="add mod">
          <ac:chgData name="Mahdiar Khosravi" userId="S::mkhosravi@triumf.ca::917df381-5788-43db-bf59-c6ef97c210ea" providerId="AD" clId="Web-{ED781124-F19E-A62A-3E49-DC5B71FADF75}" dt="2021-08-13T16:14:07.325" v="212" actId="1076"/>
          <ac:picMkLst>
            <pc:docMk/>
            <pc:sldMk cId="3378980349" sldId="366"/>
            <ac:picMk id="11" creationId="{29886A4F-DDC5-420D-957C-36B94622F966}"/>
          </ac:picMkLst>
        </pc:picChg>
      </pc:sldChg>
    </pc:docChg>
  </pc:docChgLst>
  <pc:docChgLst>
    <pc:chgData name="Peter Bratt" userId="S::pbratt@triumf.ca::aaef8ecf-3420-4225-b614-68b47a77c790" providerId="AD" clId="Web-{E08C1971-BEFB-80FE-ED96-DF8407B5573B}"/>
    <pc:docChg chg="modSld">
      <pc:chgData name="Peter Bratt" userId="S::pbratt@triumf.ca::aaef8ecf-3420-4225-b614-68b47a77c790" providerId="AD" clId="Web-{E08C1971-BEFB-80FE-ED96-DF8407B5573B}" dt="2021-06-03T17:43:59.278" v="38" actId="14100"/>
      <pc:docMkLst>
        <pc:docMk/>
      </pc:docMkLst>
      <pc:sldChg chg="addSp delSp modSp">
        <pc:chgData name="Peter Bratt" userId="S::pbratt@triumf.ca::aaef8ecf-3420-4225-b614-68b47a77c790" providerId="AD" clId="Web-{E08C1971-BEFB-80FE-ED96-DF8407B5573B}" dt="2021-06-03T17:43:59.278" v="38" actId="14100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E08C1971-BEFB-80FE-ED96-DF8407B5573B}" dt="2021-06-03T17:43:36.325" v="31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E08C1971-BEFB-80FE-ED96-DF8407B5573B}" dt="2021-06-03T17:43:59.278" v="38" actId="14100"/>
          <ac:picMkLst>
            <pc:docMk/>
            <pc:sldMk cId="904560204" sldId="358"/>
            <ac:picMk id="3" creationId="{3491B3C0-81CD-4638-B89D-7FA1208C69B5}"/>
          </ac:picMkLst>
        </pc:picChg>
        <pc:picChg chg="del">
          <ac:chgData name="Peter Bratt" userId="S::pbratt@triumf.ca::aaef8ecf-3420-4225-b614-68b47a77c790" providerId="AD" clId="Web-{E08C1971-BEFB-80FE-ED96-DF8407B5573B}" dt="2021-06-03T17:39:28.372" v="0"/>
          <ac:picMkLst>
            <pc:docMk/>
            <pc:sldMk cId="904560204" sldId="358"/>
            <ac:picMk id="4" creationId="{FC4D0DDB-8E4F-453A-92DE-E8F5E57AB6D6}"/>
          </ac:picMkLst>
        </pc:picChg>
        <pc:picChg chg="add mod">
          <ac:chgData name="Peter Bratt" userId="S::pbratt@triumf.ca::aaef8ecf-3420-4225-b614-68b47a77c790" providerId="AD" clId="Web-{E08C1971-BEFB-80FE-ED96-DF8407B5573B}" dt="2021-06-03T17:43:52.700" v="36" actId="14100"/>
          <ac:picMkLst>
            <pc:docMk/>
            <pc:sldMk cId="904560204" sldId="358"/>
            <ac:picMk id="5" creationId="{A90F32CE-5306-4814-9709-2EDC3C675EFD}"/>
          </ac:picMkLst>
        </pc:picChg>
      </pc:sldChg>
    </pc:docChg>
  </pc:docChgLst>
  <pc:docChgLst>
    <pc:chgData name="Jens Lassen" userId="S::lassen@triumf.ca::0376d6d3-fe0f-483e-9742-f41fc3f62ffc" providerId="AD" clId="Web-{3E9D6FE5-F5B7-B799-539E-BF3F7726F3BA}"/>
    <pc:docChg chg="modSld">
      <pc:chgData name="Jens Lassen" userId="S::lassen@triumf.ca::0376d6d3-fe0f-483e-9742-f41fc3f62ffc" providerId="AD" clId="Web-{3E9D6FE5-F5B7-B799-539E-BF3F7726F3BA}" dt="2021-08-14T05:30:19.151" v="0" actId="1076"/>
      <pc:docMkLst>
        <pc:docMk/>
      </pc:docMkLst>
      <pc:sldChg chg="modSp">
        <pc:chgData name="Jens Lassen" userId="S::lassen@triumf.ca::0376d6d3-fe0f-483e-9742-f41fc3f62ffc" providerId="AD" clId="Web-{3E9D6FE5-F5B7-B799-539E-BF3F7726F3BA}" dt="2021-08-14T05:30:19.151" v="0" actId="1076"/>
        <pc:sldMkLst>
          <pc:docMk/>
          <pc:sldMk cId="2537105487" sldId="362"/>
        </pc:sldMkLst>
        <pc:picChg chg="mod">
          <ac:chgData name="Jens Lassen" userId="S::lassen@triumf.ca::0376d6d3-fe0f-483e-9742-f41fc3f62ffc" providerId="AD" clId="Web-{3E9D6FE5-F5B7-B799-539E-BF3F7726F3BA}" dt="2021-08-14T05:30:19.151" v="0" actId="1076"/>
          <ac:picMkLst>
            <pc:docMk/>
            <pc:sldMk cId="2537105487" sldId="362"/>
            <ac:picMk id="7" creationId="{05028C87-EB6A-4C3E-8B36-5A06948BCF27}"/>
          </ac:picMkLst>
        </pc:picChg>
      </pc:sldChg>
    </pc:docChg>
  </pc:docChgLst>
  <pc:docChgLst>
    <pc:chgData name="Asita Perera" userId="S::asitaperera@triumf.ca::5aa8fc93-ec6b-4238-843a-c4b36185d5e1" providerId="AD" clId="Web-{F8A0686C-625D-0247-7366-0C1D8121B895}"/>
    <pc:docChg chg="modSld">
      <pc:chgData name="Asita Perera" userId="S::asitaperera@triumf.ca::5aa8fc93-ec6b-4238-843a-c4b36185d5e1" providerId="AD" clId="Web-{F8A0686C-625D-0247-7366-0C1D8121B895}" dt="2021-08-20T15:20:10.273" v="106" actId="20577"/>
      <pc:docMkLst>
        <pc:docMk/>
      </pc:docMkLst>
      <pc:sldChg chg="addSp delSp modSp">
        <pc:chgData name="Asita Perera" userId="S::asitaperera@triumf.ca::5aa8fc93-ec6b-4238-843a-c4b36185d5e1" providerId="AD" clId="Web-{F8A0686C-625D-0247-7366-0C1D8121B895}" dt="2021-08-20T15:20:10.273" v="106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F8A0686C-625D-0247-7366-0C1D8121B895}" dt="2021-08-20T15:20:10.273" v="106" actId="20577"/>
          <ac:spMkLst>
            <pc:docMk/>
            <pc:sldMk cId="2441934932" sldId="356"/>
            <ac:spMk id="3" creationId="{CE06DB2C-7DF2-4390-BC98-FE4F722910E8}"/>
          </ac:spMkLst>
        </pc:spChg>
        <pc:picChg chg="del">
          <ac:chgData name="Asita Perera" userId="S::asitaperera@triumf.ca::5aa8fc93-ec6b-4238-843a-c4b36185d5e1" providerId="AD" clId="Web-{F8A0686C-625D-0247-7366-0C1D8121B895}" dt="2021-08-20T15:14:44.316" v="0"/>
          <ac:picMkLst>
            <pc:docMk/>
            <pc:sldMk cId="2441934932" sldId="356"/>
            <ac:picMk id="4" creationId="{02A620B0-85E6-4FCB-9AD5-AACA401EDE71}"/>
          </ac:picMkLst>
        </pc:picChg>
        <pc:picChg chg="add mod">
          <ac:chgData name="Asita Perera" userId="S::asitaperera@triumf.ca::5aa8fc93-ec6b-4238-843a-c4b36185d5e1" providerId="AD" clId="Web-{F8A0686C-625D-0247-7366-0C1D8121B895}" dt="2021-08-20T15:18:28.271" v="72" actId="1076"/>
          <ac:picMkLst>
            <pc:docMk/>
            <pc:sldMk cId="2441934932" sldId="356"/>
            <ac:picMk id="6" creationId="{7F6718DB-DFE9-4C89-BA02-6D86FA120E4A}"/>
          </ac:picMkLst>
        </pc:picChg>
        <pc:picChg chg="add mod">
          <ac:chgData name="Asita Perera" userId="S::asitaperera@triumf.ca::5aa8fc93-ec6b-4238-843a-c4b36185d5e1" providerId="AD" clId="Web-{F8A0686C-625D-0247-7366-0C1D8121B895}" dt="2021-08-20T15:16:17.879" v="4" actId="1076"/>
          <ac:picMkLst>
            <pc:docMk/>
            <pc:sldMk cId="2441934932" sldId="356"/>
            <ac:picMk id="7" creationId="{FAEB5D99-0EF8-4618-822A-B0DE1732F23F}"/>
          </ac:picMkLst>
        </pc:picChg>
        <pc:picChg chg="add mod">
          <ac:chgData name="Asita Perera" userId="S::asitaperera@triumf.ca::5aa8fc93-ec6b-4238-843a-c4b36185d5e1" providerId="AD" clId="Web-{F8A0686C-625D-0247-7366-0C1D8121B895}" dt="2021-08-20T15:19:11.772" v="75" actId="14100"/>
          <ac:picMkLst>
            <pc:docMk/>
            <pc:sldMk cId="2441934932" sldId="356"/>
            <ac:picMk id="8" creationId="{D70DCFC8-B841-41AB-89DA-A7A50293F5A0}"/>
          </ac:picMkLst>
        </pc:picChg>
      </pc:sldChg>
    </pc:docChg>
  </pc:docChgLst>
  <pc:docChgLst>
    <pc:chgData name="Cam Marshall" userId="S::cammarsh@triumf.ca::c7ef455f-0be7-4e28-b48f-3952dcb310f1" providerId="AD" clId="Web-{7A242B03-F53C-7D79-62D2-94DBBE08DC5B}"/>
    <pc:docChg chg="modSld">
      <pc:chgData name="Cam Marshall" userId="S::cammarsh@triumf.ca::c7ef455f-0be7-4e28-b48f-3952dcb310f1" providerId="AD" clId="Web-{7A242B03-F53C-7D79-62D2-94DBBE08DC5B}" dt="2021-09-03T16:05:09.055" v="655" actId="20577"/>
      <pc:docMkLst>
        <pc:docMk/>
      </pc:docMkLst>
      <pc:sldChg chg="modSp">
        <pc:chgData name="Cam Marshall" userId="S::cammarsh@triumf.ca::c7ef455f-0be7-4e28-b48f-3952dcb310f1" providerId="AD" clId="Web-{7A242B03-F53C-7D79-62D2-94DBBE08DC5B}" dt="2021-09-03T16:05:09.055" v="655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7A242B03-F53C-7D79-62D2-94DBBE08DC5B}" dt="2021-09-03T16:05:09.055" v="655" actId="20577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Bill Richert" userId="S::brichert@triumf.ca::0ac12b29-89e9-42ee-a953-176e37e27e10" providerId="AD" clId="Web-{A95A81E3-397F-EBC0-2C71-1009CFC98662}"/>
    <pc:docChg chg="modSld">
      <pc:chgData name="Bill Richert" userId="S::brichert@triumf.ca::0ac12b29-89e9-42ee-a953-176e37e27e10" providerId="AD" clId="Web-{A95A81E3-397F-EBC0-2C71-1009CFC98662}" dt="2021-06-03T21:12:40.523" v="30" actId="20577"/>
      <pc:docMkLst>
        <pc:docMk/>
      </pc:docMkLst>
      <pc:sldChg chg="modSp">
        <pc:chgData name="Bill Richert" userId="S::brichert@triumf.ca::0ac12b29-89e9-42ee-a953-176e37e27e10" providerId="AD" clId="Web-{A95A81E3-397F-EBC0-2C71-1009CFC98662}" dt="2021-06-03T21:03:43.737" v="25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A95A81E3-397F-EBC0-2C71-1009CFC98662}" dt="2021-06-03T21:03:43.737" v="25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A95A81E3-397F-EBC0-2C71-1009CFC98662}" dt="2021-06-03T21:12:40.523" v="30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A95A81E3-397F-EBC0-2C71-1009CFC98662}" dt="2021-06-03T21:12:40.523" v="30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Jason Chak" userId="S::jchak@triumf.ca::6c644d4a-3a21-4e78-8c0c-2a3ca9182c84" providerId="AD" clId="Web-{9A93BF7D-6D58-C764-E169-47F68EBABB00}"/>
    <pc:docChg chg="modSld">
      <pc:chgData name="Jason Chak" userId="S::jchak@triumf.ca::6c644d4a-3a21-4e78-8c0c-2a3ca9182c84" providerId="AD" clId="Web-{9A93BF7D-6D58-C764-E169-47F68EBABB00}" dt="2021-08-05T18:09:28.380" v="191" actId="20577"/>
      <pc:docMkLst>
        <pc:docMk/>
      </pc:docMkLst>
      <pc:sldChg chg="modSp">
        <pc:chgData name="Jason Chak" userId="S::jchak@triumf.ca::6c644d4a-3a21-4e78-8c0c-2a3ca9182c84" providerId="AD" clId="Web-{9A93BF7D-6D58-C764-E169-47F68EBABB00}" dt="2021-08-05T18:04:16.955" v="91" actId="20577"/>
        <pc:sldMkLst>
          <pc:docMk/>
          <pc:sldMk cId="2551373086" sldId="329"/>
        </pc:sldMkLst>
        <pc:spChg chg="mod">
          <ac:chgData name="Jason Chak" userId="S::jchak@triumf.ca::6c644d4a-3a21-4e78-8c0c-2a3ca9182c84" providerId="AD" clId="Web-{9A93BF7D-6D58-C764-E169-47F68EBABB00}" dt="2021-08-05T18:04:16.955" v="91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addSp delSp modSp">
        <pc:chgData name="Jason Chak" userId="S::jchak@triumf.ca::6c644d4a-3a21-4e78-8c0c-2a3ca9182c84" providerId="AD" clId="Web-{9A93BF7D-6D58-C764-E169-47F68EBABB00}" dt="2021-08-05T18:09:28.380" v="19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9A93BF7D-6D58-C764-E169-47F68EBABB00}" dt="2021-08-05T18:09:28.380" v="191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9A93BF7D-6D58-C764-E169-47F68EBABB00}" dt="2021-08-05T18:04:40.830" v="95"/>
          <ac:picMkLst>
            <pc:docMk/>
            <pc:sldMk cId="2537105487" sldId="362"/>
            <ac:picMk id="4" creationId="{AC55F8DB-28CD-499D-85E8-1FA72ED69E6B}"/>
          </ac:picMkLst>
        </pc:picChg>
        <pc:picChg chg="add mod">
          <ac:chgData name="Jason Chak" userId="S::jchak@triumf.ca::6c644d4a-3a21-4e78-8c0c-2a3ca9182c84" providerId="AD" clId="Web-{9A93BF7D-6D58-C764-E169-47F68EBABB00}" dt="2021-08-05T18:09:10.255" v="189" actId="14100"/>
          <ac:picMkLst>
            <pc:docMk/>
            <pc:sldMk cId="2537105487" sldId="362"/>
            <ac:picMk id="5" creationId="{97CC7F9C-7F2C-406C-B030-82DE658C0D40}"/>
          </ac:picMkLst>
        </pc:picChg>
        <pc:picChg chg="del">
          <ac:chgData name="Jason Chak" userId="S::jchak@triumf.ca::6c644d4a-3a21-4e78-8c0c-2a3ca9182c84" providerId="AD" clId="Web-{9A93BF7D-6D58-C764-E169-47F68EBABB00}" dt="2021-08-05T18:04:39.736" v="94"/>
          <ac:picMkLst>
            <pc:docMk/>
            <pc:sldMk cId="2537105487" sldId="362"/>
            <ac:picMk id="6" creationId="{BE1AEA07-2C52-4489-8A16-CAA1ABA354AF}"/>
          </ac:picMkLst>
        </pc:picChg>
        <pc:picChg chg="del">
          <ac:chgData name="Jason Chak" userId="S::jchak@triumf.ca::6c644d4a-3a21-4e78-8c0c-2a3ca9182c84" providerId="AD" clId="Web-{9A93BF7D-6D58-C764-E169-47F68EBABB00}" dt="2021-08-05T18:04:38.970" v="93"/>
          <ac:picMkLst>
            <pc:docMk/>
            <pc:sldMk cId="2537105487" sldId="362"/>
            <ac:picMk id="7" creationId="{58A88186-FB5C-49DD-AE6B-6D1677ED01B2}"/>
          </ac:picMkLst>
        </pc:picChg>
        <pc:picChg chg="del">
          <ac:chgData name="Jason Chak" userId="S::jchak@triumf.ca::6c644d4a-3a21-4e78-8c0c-2a3ca9182c84" providerId="AD" clId="Web-{9A93BF7D-6D58-C764-E169-47F68EBABB00}" dt="2021-08-05T18:04:38.377" v="92"/>
          <ac:picMkLst>
            <pc:docMk/>
            <pc:sldMk cId="2537105487" sldId="362"/>
            <ac:picMk id="8" creationId="{E8B07ACD-1AA4-40DD-AC15-DF2C1134B36E}"/>
          </ac:picMkLst>
        </pc:picChg>
      </pc:sldChg>
    </pc:docChg>
  </pc:docChgLst>
  <pc:docChgLst>
    <pc:chgData name="Bill Richert" userId="S::brichert@triumf.ca::0ac12b29-89e9-42ee-a953-176e37e27e10" providerId="AD" clId="Web-{44502377-9543-40D5-E457-DE7C3A7AEFC2}"/>
    <pc:docChg chg="modSld">
      <pc:chgData name="Bill Richert" userId="S::brichert@triumf.ca::0ac12b29-89e9-42ee-a953-176e37e27e10" providerId="AD" clId="Web-{44502377-9543-40D5-E457-DE7C3A7AEFC2}" dt="2021-06-24T21:16:58.484" v="43" actId="20577"/>
      <pc:docMkLst>
        <pc:docMk/>
      </pc:docMkLst>
      <pc:sldChg chg="modSp">
        <pc:chgData name="Bill Richert" userId="S::brichert@triumf.ca::0ac12b29-89e9-42ee-a953-176e37e27e10" providerId="AD" clId="Web-{44502377-9543-40D5-E457-DE7C3A7AEFC2}" dt="2021-06-24T21:15:23.562" v="5" actId="20577"/>
        <pc:sldMkLst>
          <pc:docMk/>
          <pc:sldMk cId="4012213501" sldId="342"/>
        </pc:sldMkLst>
        <pc:spChg chg="mod">
          <ac:chgData name="Bill Richert" userId="S::brichert@triumf.ca::0ac12b29-89e9-42ee-a953-176e37e27e10" providerId="AD" clId="Web-{44502377-9543-40D5-E457-DE7C3A7AEFC2}" dt="2021-06-24T21:15:23.562" v="5" actId="20577"/>
          <ac:spMkLst>
            <pc:docMk/>
            <pc:sldMk cId="4012213501" sldId="342"/>
            <ac:spMk id="8" creationId="{A10069B0-A9D3-4ADB-883E-7B242D0BA407}"/>
          </ac:spMkLst>
        </pc:spChg>
      </pc:sldChg>
      <pc:sldChg chg="modSp">
        <pc:chgData name="Bill Richert" userId="S::brichert@triumf.ca::0ac12b29-89e9-42ee-a953-176e37e27e10" providerId="AD" clId="Web-{44502377-9543-40D5-E457-DE7C3A7AEFC2}" dt="2021-06-24T21:16:58.484" v="43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44502377-9543-40D5-E457-DE7C3A7AEFC2}" dt="2021-06-24T21:16:58.484" v="43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Trian Groumoutis" userId="S::tgroumoutis@triumf.ca::d6901f68-4e8a-4dcb-a3d6-3bb55a5ddb28" providerId="AD" clId="Web-{EF18FA2F-7626-3AB2-722A-37F9616E3755}"/>
    <pc:docChg chg="modSld">
      <pc:chgData name="Trian Groumoutis" userId="S::tgroumoutis@triumf.ca::d6901f68-4e8a-4dcb-a3d6-3bb55a5ddb28" providerId="AD" clId="Web-{EF18FA2F-7626-3AB2-722A-37F9616E3755}" dt="2021-05-28T16:10:58.565" v="505" actId="1076"/>
      <pc:docMkLst>
        <pc:docMk/>
      </pc:docMkLst>
      <pc:sldChg chg="addSp modSp">
        <pc:chgData name="Trian Groumoutis" userId="S::tgroumoutis@triumf.ca::d6901f68-4e8a-4dcb-a3d6-3bb55a5ddb28" providerId="AD" clId="Web-{EF18FA2F-7626-3AB2-722A-37F9616E3755}" dt="2021-05-28T16:10:58.565" v="505" actId="1076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EF18FA2F-7626-3AB2-722A-37F9616E3755}" dt="2021-05-28T16:10:49.783" v="504" actId="20577"/>
          <ac:spMkLst>
            <pc:docMk/>
            <pc:sldMk cId="2780610858" sldId="352"/>
            <ac:spMk id="4" creationId="{B28D1580-DC9F-4B50-AB95-ABA0CB0C77B8}"/>
          </ac:spMkLst>
        </pc:spChg>
        <pc:picChg chg="add mod">
          <ac:chgData name="Trian Groumoutis" userId="S::tgroumoutis@triumf.ca::d6901f68-4e8a-4dcb-a3d6-3bb55a5ddb28" providerId="AD" clId="Web-{EF18FA2F-7626-3AB2-722A-37F9616E3755}" dt="2021-05-28T16:09:16.654" v="444" actId="14100"/>
          <ac:picMkLst>
            <pc:docMk/>
            <pc:sldMk cId="2780610858" sldId="352"/>
            <ac:picMk id="2" creationId="{C7FEEB4D-1D9E-41D6-B223-41CD4BC94801}"/>
          </ac:picMkLst>
        </pc:picChg>
        <pc:picChg chg="add mod">
          <ac:chgData name="Trian Groumoutis" userId="S::tgroumoutis@triumf.ca::d6901f68-4e8a-4dcb-a3d6-3bb55a5ddb28" providerId="AD" clId="Web-{EF18FA2F-7626-3AB2-722A-37F9616E3755}" dt="2021-05-28T16:09:43.437" v="481" actId="14100"/>
          <ac:picMkLst>
            <pc:docMk/>
            <pc:sldMk cId="2780610858" sldId="352"/>
            <ac:picMk id="5" creationId="{77F6526A-E040-4D95-8E02-C536112977A1}"/>
          </ac:picMkLst>
        </pc:picChg>
        <pc:cxnChg chg="add mod">
          <ac:chgData name="Trian Groumoutis" userId="S::tgroumoutis@triumf.ca::d6901f68-4e8a-4dcb-a3d6-3bb55a5ddb28" providerId="AD" clId="Web-{EF18FA2F-7626-3AB2-722A-37F9616E3755}" dt="2021-05-28T16:10:58.565" v="505" actId="1076"/>
          <ac:cxnSpMkLst>
            <pc:docMk/>
            <pc:sldMk cId="2780610858" sldId="352"/>
            <ac:cxnSpMk id="6" creationId="{86535D43-786B-401D-9869-68409860F9B1}"/>
          </ac:cxnSpMkLst>
        </pc:cxnChg>
        <pc:cxnChg chg="add mod">
          <ac:chgData name="Trian Groumoutis" userId="S::tgroumoutis@triumf.ca::d6901f68-4e8a-4dcb-a3d6-3bb55a5ddb28" providerId="AD" clId="Web-{EF18FA2F-7626-3AB2-722A-37F9616E3755}" dt="2021-05-28T16:10:44.017" v="491" actId="14100"/>
          <ac:cxnSpMkLst>
            <pc:docMk/>
            <pc:sldMk cId="2780610858" sldId="352"/>
            <ac:cxnSpMk id="7" creationId="{AC0FE097-38D9-4488-BCE5-D135D6687169}"/>
          </ac:cxnSpMkLst>
        </pc:cxnChg>
      </pc:sldChg>
    </pc:docChg>
  </pc:docChgLst>
  <pc:docChgLst>
    <pc:chgData name="Rod Nussbaumer" userId="S::bomr@triumf.ca::ec41a26c-efea-4db6-a535-e0f734caa517" providerId="AD" clId="Web-{2492F421-0717-A68D-3D2E-45B09964E601}"/>
    <pc:docChg chg="modSld">
      <pc:chgData name="Rod Nussbaumer" userId="S::bomr@triumf.ca::ec41a26c-efea-4db6-a535-e0f734caa517" providerId="AD" clId="Web-{2492F421-0717-A68D-3D2E-45B09964E601}" dt="2021-05-06T20:52:53.193" v="207" actId="20577"/>
      <pc:docMkLst>
        <pc:docMk/>
      </pc:docMkLst>
      <pc:sldChg chg="modSp">
        <pc:chgData name="Rod Nussbaumer" userId="S::bomr@triumf.ca::ec41a26c-efea-4db6-a535-e0f734caa517" providerId="AD" clId="Web-{2492F421-0717-A68D-3D2E-45B09964E601}" dt="2021-05-06T20:52:53.193" v="207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2492F421-0717-A68D-3D2E-45B09964E601}" dt="2021-05-06T20:52:53.193" v="207" actId="20577"/>
          <ac:spMkLst>
            <pc:docMk/>
            <pc:sldMk cId="4012213501" sldId="342"/>
            <ac:spMk id="4" creationId="{A0B80FF0-196B-47E3-8D5A-BA0A08272AD7}"/>
          </ac:spMkLst>
        </pc:spChg>
        <pc:spChg chg="mod">
          <ac:chgData name="Rod Nussbaumer" userId="S::bomr@triumf.ca::ec41a26c-efea-4db6-a535-e0f734caa517" providerId="AD" clId="Web-{2492F421-0717-A68D-3D2E-45B09964E601}" dt="2021-05-06T20:52:34.334" v="180" actId="20577"/>
          <ac:spMkLst>
            <pc:docMk/>
            <pc:sldMk cId="4012213501" sldId="342"/>
            <ac:spMk id="6" creationId="{CE06DB2C-7DF2-4390-BC98-FE4F722910E8}"/>
          </ac:spMkLst>
        </pc:spChg>
      </pc:sldChg>
    </pc:docChg>
  </pc:docChgLst>
  <pc:docChgLst>
    <pc:chgData name="Adrian Watt" userId="S::awatt@triumf.ca::9143537a-16c6-4c7c-8928-0bb6d854aef6" providerId="AD" clId="Web-{1D6DC39F-40C0-0000-A32F-75B8A714BD2C}"/>
    <pc:docChg chg="modSld">
      <pc:chgData name="Adrian Watt" userId="S::awatt@triumf.ca::9143537a-16c6-4c7c-8928-0bb6d854aef6" providerId="AD" clId="Web-{1D6DC39F-40C0-0000-A32F-75B8A714BD2C}" dt="2021-04-30T21:41:49.412" v="447" actId="20577"/>
      <pc:docMkLst>
        <pc:docMk/>
      </pc:docMkLst>
      <pc:sldChg chg="addSp delSp modSp">
        <pc:chgData name="Adrian Watt" userId="S::awatt@triumf.ca::9143537a-16c6-4c7c-8928-0bb6d854aef6" providerId="AD" clId="Web-{1D6DC39F-40C0-0000-A32F-75B8A714BD2C}" dt="2021-04-30T21:41:49.412" v="447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1D6DC39F-40C0-0000-A32F-75B8A714BD2C}" dt="2021-04-30T21:41:49.412" v="447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Adrian Watt" userId="S::awatt@triumf.ca::9143537a-16c6-4c7c-8928-0bb6d854aef6" providerId="AD" clId="Web-{1D6DC39F-40C0-0000-A32F-75B8A714BD2C}" dt="2021-04-30T21:35:14.814" v="356"/>
          <ac:picMkLst>
            <pc:docMk/>
            <pc:sldMk cId="2584001624" sldId="338"/>
            <ac:picMk id="3" creationId="{2FCC59D1-D7BE-4CAC-99C6-9CDF5B9E6189}"/>
          </ac:picMkLst>
        </pc:picChg>
      </pc:sldChg>
    </pc:docChg>
  </pc:docChgLst>
  <pc:docChgLst>
    <pc:chgData name="Claudio Valencia" userId="S::cvalencia@triumf.ca::d507dd19-c26c-45a7-978b-f37ed466cbdd" providerId="AD" clId="Web-{D0FE121B-C9CA-51F3-3F24-321E4B059D4C}"/>
    <pc:docChg chg="modSld">
      <pc:chgData name="Claudio Valencia" userId="S::cvalencia@triumf.ca::d507dd19-c26c-45a7-978b-f37ed466cbdd" providerId="AD" clId="Web-{D0FE121B-C9CA-51F3-3F24-321E4B059D4C}" dt="2021-08-19T21:16:19.225" v="68" actId="20577"/>
      <pc:docMkLst>
        <pc:docMk/>
      </pc:docMkLst>
      <pc:sldChg chg="modSp">
        <pc:chgData name="Claudio Valencia" userId="S::cvalencia@triumf.ca::d507dd19-c26c-45a7-978b-f37ed466cbdd" providerId="AD" clId="Web-{D0FE121B-C9CA-51F3-3F24-321E4B059D4C}" dt="2021-08-19T21:16:19.225" v="68" actId="20577"/>
        <pc:sldMkLst>
          <pc:docMk/>
          <pc:sldMk cId="550486641" sldId="367"/>
        </pc:sldMkLst>
        <pc:spChg chg="mod">
          <ac:chgData name="Claudio Valencia" userId="S::cvalencia@triumf.ca::d507dd19-c26c-45a7-978b-f37ed466cbdd" providerId="AD" clId="Web-{D0FE121B-C9CA-51F3-3F24-321E4B059D4C}" dt="2021-08-19T21:16:19.225" v="68" actId="20577"/>
          <ac:spMkLst>
            <pc:docMk/>
            <pc:sldMk cId="550486641" sldId="367"/>
            <ac:spMk id="5" creationId="{CE06DB2C-7DF2-4390-BC98-FE4F722910E8}"/>
          </ac:spMkLst>
        </pc:spChg>
      </pc:sldChg>
    </pc:docChg>
  </pc:docChgLst>
  <pc:docChgLst>
    <pc:chgData name="Jason Chak" userId="S::jchak@triumf.ca::6c644d4a-3a21-4e78-8c0c-2a3ca9182c84" providerId="AD" clId="Web-{D29BC59F-502C-0000-A32F-79DC95B703AD}"/>
    <pc:docChg chg="modSld">
      <pc:chgData name="Jason Chak" userId="S::jchak@triumf.ca::6c644d4a-3a21-4e78-8c0c-2a3ca9182c84" providerId="AD" clId="Web-{D29BC59F-502C-0000-A32F-79DC95B703AD}" dt="2021-05-07T16:10:05.320" v="21" actId="20577"/>
      <pc:docMkLst>
        <pc:docMk/>
      </pc:docMkLst>
      <pc:sldChg chg="modSp">
        <pc:chgData name="Jason Chak" userId="S::jchak@triumf.ca::6c644d4a-3a21-4e78-8c0c-2a3ca9182c84" providerId="AD" clId="Web-{D29BC59F-502C-0000-A32F-79DC95B703AD}" dt="2021-05-07T16:10:05.320" v="21" actId="20577"/>
        <pc:sldMkLst>
          <pc:docMk/>
          <pc:sldMk cId="2441934932" sldId="356"/>
        </pc:sldMkLst>
        <pc:spChg chg="mod">
          <ac:chgData name="Jason Chak" userId="S::jchak@triumf.ca::6c644d4a-3a21-4e78-8c0c-2a3ca9182c84" providerId="AD" clId="Web-{D29BC59F-502C-0000-A32F-79DC95B703AD}" dt="2021-05-07T16:10:05.320" v="21" actId="20577"/>
          <ac:spMkLst>
            <pc:docMk/>
            <pc:sldMk cId="2441934932" sldId="356"/>
            <ac:spMk id="3" creationId="{CE06DB2C-7DF2-4390-BC98-FE4F722910E8}"/>
          </ac:spMkLst>
        </pc:spChg>
      </pc:sldChg>
      <pc:sldChg chg="addSp modSp">
        <pc:chgData name="Jason Chak" userId="S::jchak@triumf.ca::6c644d4a-3a21-4e78-8c0c-2a3ca9182c84" providerId="AD" clId="Web-{D29BC59F-502C-0000-A32F-79DC95B703AD}" dt="2021-05-07T16:03:20.421" v="10" actId="14100"/>
        <pc:sldMkLst>
          <pc:docMk/>
          <pc:sldMk cId="2537105487" sldId="362"/>
        </pc:sldMkLst>
        <pc:picChg chg="add mod">
          <ac:chgData name="Jason Chak" userId="S::jchak@triumf.ca::6c644d4a-3a21-4e78-8c0c-2a3ca9182c84" providerId="AD" clId="Web-{D29BC59F-502C-0000-A32F-79DC95B703AD}" dt="2021-05-07T16:03:20.421" v="10" actId="14100"/>
          <ac:picMkLst>
            <pc:docMk/>
            <pc:sldMk cId="2537105487" sldId="362"/>
            <ac:picMk id="4" creationId="{5125B1D3-614F-4427-9610-C2BB7904F95F}"/>
          </ac:picMkLst>
        </pc:picChg>
        <pc:picChg chg="add mod">
          <ac:chgData name="Jason Chak" userId="S::jchak@triumf.ca::6c644d4a-3a21-4e78-8c0c-2a3ca9182c84" providerId="AD" clId="Web-{D29BC59F-502C-0000-A32F-79DC95B703AD}" dt="2021-05-07T16:03:13.749" v="8" actId="14100"/>
          <ac:picMkLst>
            <pc:docMk/>
            <pc:sldMk cId="2537105487" sldId="362"/>
            <ac:picMk id="5" creationId="{8B89F68B-6EA0-432F-8C88-0CA71B7A5993}"/>
          </ac:picMkLst>
        </pc:picChg>
      </pc:sldChg>
    </pc:docChg>
  </pc:docChgLst>
  <pc:docChgLst>
    <pc:chgData name="Asita Perera" userId="S::asitaperera@triumf.ca::5aa8fc93-ec6b-4238-843a-c4b36185d5e1" providerId="AD" clId="Web-{7DC9FA7A-CFE3-4BD2-6BD4-9F917E965AA4}"/>
    <pc:docChg chg="modSld">
      <pc:chgData name="Asita Perera" userId="S::asitaperera@triumf.ca::5aa8fc93-ec6b-4238-843a-c4b36185d5e1" providerId="AD" clId="Web-{7DC9FA7A-CFE3-4BD2-6BD4-9F917E965AA4}" dt="2021-07-30T00:12:11.115" v="97" actId="20577"/>
      <pc:docMkLst>
        <pc:docMk/>
      </pc:docMkLst>
      <pc:sldChg chg="modSp">
        <pc:chgData name="Asita Perera" userId="S::asitaperera@triumf.ca::5aa8fc93-ec6b-4238-843a-c4b36185d5e1" providerId="AD" clId="Web-{7DC9FA7A-CFE3-4BD2-6BD4-9F917E965AA4}" dt="2021-07-30T00:12:11.115" v="97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7DC9FA7A-CFE3-4BD2-6BD4-9F917E965AA4}" dt="2021-07-30T00:12:11.115" v="97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Trian Groumoutis" userId="S::tgroumoutis@triumf.ca::d6901f68-4e8a-4dcb-a3d6-3bb55a5ddb28" providerId="AD" clId="Web-{3CEEC09F-E012-0000-A32F-729FCA770814}"/>
    <pc:docChg chg="modSld">
      <pc:chgData name="Trian Groumoutis" userId="S::tgroumoutis@triumf.ca::d6901f68-4e8a-4dcb-a3d6-3bb55a5ddb28" providerId="AD" clId="Web-{3CEEC09F-E012-0000-A32F-729FCA770814}" dt="2021-04-23T03:21:31.102" v="254" actId="20577"/>
      <pc:docMkLst>
        <pc:docMk/>
      </pc:docMkLst>
      <pc:sldChg chg="addSp delSp modSp">
        <pc:chgData name="Trian Groumoutis" userId="S::tgroumoutis@triumf.ca::d6901f68-4e8a-4dcb-a3d6-3bb55a5ddb28" providerId="AD" clId="Web-{3CEEC09F-E012-0000-A32F-729FCA770814}" dt="2021-04-23T03:21:31.102" v="254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3CEEC09F-E012-0000-A32F-729FCA770814}" dt="2021-04-23T03:21:31.102" v="254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3CEEC09F-E012-0000-A32F-729FCA770814}" dt="2021-04-23T03:12:42.023" v="0"/>
          <ac:picMkLst>
            <pc:docMk/>
            <pc:sldMk cId="2780610858" sldId="352"/>
            <ac:picMk id="2" creationId="{016F974D-CB58-44F9-A574-BFB830608881}"/>
          </ac:picMkLst>
        </pc:picChg>
        <pc:picChg chg="add mod">
          <ac:chgData name="Trian Groumoutis" userId="S::tgroumoutis@triumf.ca::d6901f68-4e8a-4dcb-a3d6-3bb55a5ddb28" providerId="AD" clId="Web-{3CEEC09F-E012-0000-A32F-729FCA770814}" dt="2021-04-23T03:17:25.523" v="76" actId="14100"/>
          <ac:picMkLst>
            <pc:docMk/>
            <pc:sldMk cId="2780610858" sldId="352"/>
            <ac:picMk id="5" creationId="{C0031981-97BD-4B1F-972D-83CE1E6B05E4}"/>
          </ac:picMkLst>
        </pc:picChg>
        <pc:picChg chg="add del mod">
          <ac:chgData name="Trian Groumoutis" userId="S::tgroumoutis@triumf.ca::d6901f68-4e8a-4dcb-a3d6-3bb55a5ddb28" providerId="AD" clId="Web-{3CEEC09F-E012-0000-A32F-729FCA770814}" dt="2021-04-23T03:15:14.570" v="57"/>
          <ac:picMkLst>
            <pc:docMk/>
            <pc:sldMk cId="2780610858" sldId="352"/>
            <ac:picMk id="6" creationId="{F8793168-FD7F-4585-8A21-98464400F988}"/>
          </ac:picMkLst>
        </pc:picChg>
        <pc:picChg chg="add mod modCrop">
          <ac:chgData name="Trian Groumoutis" userId="S::tgroumoutis@triumf.ca::d6901f68-4e8a-4dcb-a3d6-3bb55a5ddb28" providerId="AD" clId="Web-{3CEEC09F-E012-0000-A32F-729FCA770814}" dt="2021-04-23T03:16:04.273" v="62" actId="14100"/>
          <ac:picMkLst>
            <pc:docMk/>
            <pc:sldMk cId="2780610858" sldId="352"/>
            <ac:picMk id="7" creationId="{F06F5BBB-158B-4F08-B865-7A11EAC118ED}"/>
          </ac:picMkLst>
        </pc:picChg>
        <pc:picChg chg="add mod modCrop">
          <ac:chgData name="Trian Groumoutis" userId="S::tgroumoutis@triumf.ca::d6901f68-4e8a-4dcb-a3d6-3bb55a5ddb28" providerId="AD" clId="Web-{3CEEC09F-E012-0000-A32F-729FCA770814}" dt="2021-04-23T03:17:15.820" v="74"/>
          <ac:picMkLst>
            <pc:docMk/>
            <pc:sldMk cId="2780610858" sldId="352"/>
            <ac:picMk id="8" creationId="{AE80D73B-40A7-40DD-B19C-A3338B748A4B}"/>
          </ac:picMkLst>
        </pc:picChg>
      </pc:sldChg>
    </pc:docChg>
  </pc:docChgLst>
  <pc:docChgLst>
    <pc:chgData name="Bill Richert" userId="S::brichert@triumf.ca::0ac12b29-89e9-42ee-a953-176e37e27e10" providerId="AD" clId="Web-{2EE362DE-A4E2-5C44-8F50-706F8A292284}"/>
    <pc:docChg chg="modSld">
      <pc:chgData name="Bill Richert" userId="S::brichert@triumf.ca::0ac12b29-89e9-42ee-a953-176e37e27e10" providerId="AD" clId="Web-{2EE362DE-A4E2-5C44-8F50-706F8A292284}" dt="2021-08-12T21:12:03.654" v="15" actId="20577"/>
      <pc:docMkLst>
        <pc:docMk/>
      </pc:docMkLst>
      <pc:sldChg chg="modSp">
        <pc:chgData name="Bill Richert" userId="S::brichert@triumf.ca::0ac12b29-89e9-42ee-a953-176e37e27e10" providerId="AD" clId="Web-{2EE362DE-A4E2-5C44-8F50-706F8A292284}" dt="2021-08-12T21:12:03.654" v="15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2EE362DE-A4E2-5C44-8F50-706F8A292284}" dt="2021-08-12T21:12:03.654" v="15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Jason Chak" userId="S::jchak@triumf.ca::6c644d4a-3a21-4e78-8c0c-2a3ca9182c84" providerId="AD" clId="Web-{C21D3D75-8DE3-FC16-CE6F-6BA8F8DD4538}"/>
    <pc:docChg chg="modSld">
      <pc:chgData name="Jason Chak" userId="S::jchak@triumf.ca::6c644d4a-3a21-4e78-8c0c-2a3ca9182c84" providerId="AD" clId="Web-{C21D3D75-8DE3-FC16-CE6F-6BA8F8DD4538}" dt="2021-07-23T16:09:47.647" v="101" actId="20577"/>
      <pc:docMkLst>
        <pc:docMk/>
      </pc:docMkLst>
      <pc:sldChg chg="modSp">
        <pc:chgData name="Jason Chak" userId="S::jchak@triumf.ca::6c644d4a-3a21-4e78-8c0c-2a3ca9182c84" providerId="AD" clId="Web-{C21D3D75-8DE3-FC16-CE6F-6BA8F8DD4538}" dt="2021-07-23T16:06:29.727" v="99" actId="20577"/>
        <pc:sldMkLst>
          <pc:docMk/>
          <pc:sldMk cId="2551373086" sldId="329"/>
        </pc:sldMkLst>
        <pc:spChg chg="mod">
          <ac:chgData name="Jason Chak" userId="S::jchak@triumf.ca::6c644d4a-3a21-4e78-8c0c-2a3ca9182c84" providerId="AD" clId="Web-{C21D3D75-8DE3-FC16-CE6F-6BA8F8DD4538}" dt="2021-07-23T16:06:29.727" v="99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Jason Chak" userId="S::jchak@triumf.ca::6c644d4a-3a21-4e78-8c0c-2a3ca9182c84" providerId="AD" clId="Web-{C21D3D75-8DE3-FC16-CE6F-6BA8F8DD4538}" dt="2021-07-23T16:09:47.647" v="10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C21D3D75-8DE3-FC16-CE6F-6BA8F8DD4538}" dt="2021-07-23T16:09:47.647" v="101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Asita Perera" userId="S::asitaperera@triumf.ca::5aa8fc93-ec6b-4238-843a-c4b36185d5e1" providerId="AD" clId="Web-{A73F555D-C607-6470-DC8C-B06321DA6E4E}"/>
    <pc:docChg chg="modSld">
      <pc:chgData name="Asita Perera" userId="S::asitaperera@triumf.ca::5aa8fc93-ec6b-4238-843a-c4b36185d5e1" providerId="AD" clId="Web-{A73F555D-C607-6470-DC8C-B06321DA6E4E}" dt="2021-08-27T16:08:34.377" v="118" actId="20577"/>
      <pc:docMkLst>
        <pc:docMk/>
      </pc:docMkLst>
      <pc:sldChg chg="delSp modSp">
        <pc:chgData name="Asita Perera" userId="S::asitaperera@triumf.ca::5aa8fc93-ec6b-4238-843a-c4b36185d5e1" providerId="AD" clId="Web-{A73F555D-C607-6470-DC8C-B06321DA6E4E}" dt="2021-08-27T16:08:34.377" v="118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A73F555D-C607-6470-DC8C-B06321DA6E4E}" dt="2021-08-27T16:08:34.377" v="118" actId="20577"/>
          <ac:spMkLst>
            <pc:docMk/>
            <pc:sldMk cId="2441934932" sldId="356"/>
            <ac:spMk id="3" creationId="{CE06DB2C-7DF2-4390-BC98-FE4F722910E8}"/>
          </ac:spMkLst>
        </pc:spChg>
        <pc:picChg chg="mod">
          <ac:chgData name="Asita Perera" userId="S::asitaperera@triumf.ca::5aa8fc93-ec6b-4238-843a-c4b36185d5e1" providerId="AD" clId="Web-{A73F555D-C607-6470-DC8C-B06321DA6E4E}" dt="2021-08-27T16:01:49.077" v="57" actId="14100"/>
          <ac:picMkLst>
            <pc:docMk/>
            <pc:sldMk cId="2441934932" sldId="356"/>
            <ac:picMk id="6" creationId="{7F6718DB-DFE9-4C89-BA02-6D86FA120E4A}"/>
          </ac:picMkLst>
        </pc:picChg>
        <pc:picChg chg="del">
          <ac:chgData name="Asita Perera" userId="S::asitaperera@triumf.ca::5aa8fc93-ec6b-4238-843a-c4b36185d5e1" providerId="AD" clId="Web-{A73F555D-C607-6470-DC8C-B06321DA6E4E}" dt="2021-08-27T16:01:42.281" v="55"/>
          <ac:picMkLst>
            <pc:docMk/>
            <pc:sldMk cId="2441934932" sldId="356"/>
            <ac:picMk id="7" creationId="{FAEB5D99-0EF8-4618-822A-B0DE1732F23F}"/>
          </ac:picMkLst>
        </pc:picChg>
        <pc:picChg chg="del">
          <ac:chgData name="Asita Perera" userId="S::asitaperera@triumf.ca::5aa8fc93-ec6b-4238-843a-c4b36185d5e1" providerId="AD" clId="Web-{A73F555D-C607-6470-DC8C-B06321DA6E4E}" dt="2021-08-27T16:01:42.281" v="54"/>
          <ac:picMkLst>
            <pc:docMk/>
            <pc:sldMk cId="2441934932" sldId="356"/>
            <ac:picMk id="8" creationId="{D70DCFC8-B841-41AB-89DA-A7A50293F5A0}"/>
          </ac:picMkLst>
        </pc:picChg>
      </pc:sldChg>
    </pc:docChg>
  </pc:docChgLst>
  <pc:docChgLst>
    <pc:chgData name="Naimat Khan" userId="S::khan@triumf.ca::55b06e85-2201-4ce9-87d3-9a3518520910" providerId="AD" clId="Web-{87D9B9BE-AC68-185E-E220-9D4572FC005B}"/>
    <pc:docChg chg="modSld">
      <pc:chgData name="Naimat Khan" userId="S::khan@triumf.ca::55b06e85-2201-4ce9-87d3-9a3518520910" providerId="AD" clId="Web-{87D9B9BE-AC68-185E-E220-9D4572FC005B}" dt="2021-05-14T06:16:09.829" v="313" actId="1076"/>
      <pc:docMkLst>
        <pc:docMk/>
      </pc:docMkLst>
      <pc:sldChg chg="addSp delSp modSp">
        <pc:chgData name="Naimat Khan" userId="S::khan@triumf.ca::55b06e85-2201-4ce9-87d3-9a3518520910" providerId="AD" clId="Web-{87D9B9BE-AC68-185E-E220-9D4572FC005B}" dt="2021-05-14T06:16:09.829" v="313" actId="1076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87D9B9BE-AC68-185E-E220-9D4572FC005B}" dt="2021-05-14T06:15:37.407" v="305" actId="20577"/>
          <ac:spMkLst>
            <pc:docMk/>
            <pc:sldMk cId="4157577048" sldId="350"/>
            <ac:spMk id="6" creationId="{990D7D7B-67AA-4B3A-83B4-0410F50CA0D8}"/>
          </ac:spMkLst>
        </pc:spChg>
        <pc:picChg chg="del">
          <ac:chgData name="Naimat Khan" userId="S::khan@triumf.ca::55b06e85-2201-4ce9-87d3-9a3518520910" providerId="AD" clId="Web-{87D9B9BE-AC68-185E-E220-9D4572FC005B}" dt="2021-05-14T05:59:48.994" v="136"/>
          <ac:picMkLst>
            <pc:docMk/>
            <pc:sldMk cId="4157577048" sldId="350"/>
            <ac:picMk id="3" creationId="{3B6FF33C-D75E-47C4-B88C-1BC77D5F6439}"/>
          </ac:picMkLst>
        </pc:picChg>
        <pc:picChg chg="add mod">
          <ac:chgData name="Naimat Khan" userId="S::khan@triumf.ca::55b06e85-2201-4ce9-87d3-9a3518520910" providerId="AD" clId="Web-{87D9B9BE-AC68-185E-E220-9D4572FC005B}" dt="2021-05-14T06:01:20.607" v="150" actId="14100"/>
          <ac:picMkLst>
            <pc:docMk/>
            <pc:sldMk cId="4157577048" sldId="350"/>
            <ac:picMk id="5" creationId="{EFC40B05-7850-453F-8D61-C6484F7A7215}"/>
          </ac:picMkLst>
        </pc:picChg>
        <pc:picChg chg="del">
          <ac:chgData name="Naimat Khan" userId="S::khan@triumf.ca::55b06e85-2201-4ce9-87d3-9a3518520910" providerId="AD" clId="Web-{87D9B9BE-AC68-185E-E220-9D4572FC005B}" dt="2021-05-14T05:59:56.775" v="138"/>
          <ac:picMkLst>
            <pc:docMk/>
            <pc:sldMk cId="4157577048" sldId="350"/>
            <ac:picMk id="7" creationId="{D81DAE51-ED84-4141-AFE4-8C6D87B493BC}"/>
          </ac:picMkLst>
        </pc:picChg>
        <pc:picChg chg="add mod">
          <ac:chgData name="Naimat Khan" userId="S::khan@triumf.ca::55b06e85-2201-4ce9-87d3-9a3518520910" providerId="AD" clId="Web-{87D9B9BE-AC68-185E-E220-9D4572FC005B}" dt="2021-05-14T06:06:53.936" v="180" actId="14100"/>
          <ac:picMkLst>
            <pc:docMk/>
            <pc:sldMk cId="4157577048" sldId="350"/>
            <ac:picMk id="8" creationId="{38A68AF9-C1C4-4CB5-8A3F-22143AE2D0B5}"/>
          </ac:picMkLst>
        </pc:picChg>
        <pc:picChg chg="add mod">
          <ac:chgData name="Naimat Khan" userId="S::khan@triumf.ca::55b06e85-2201-4ce9-87d3-9a3518520910" providerId="AD" clId="Web-{87D9B9BE-AC68-185E-E220-9D4572FC005B}" dt="2021-05-14T06:15:46.986" v="306" actId="1076"/>
          <ac:picMkLst>
            <pc:docMk/>
            <pc:sldMk cId="4157577048" sldId="350"/>
            <ac:picMk id="9" creationId="{D3A514C7-A997-4B20-B831-F3355546FA4D}"/>
          </ac:picMkLst>
        </pc:picChg>
        <pc:picChg chg="add mod">
          <ac:chgData name="Naimat Khan" userId="S::khan@triumf.ca::55b06e85-2201-4ce9-87d3-9a3518520910" providerId="AD" clId="Web-{87D9B9BE-AC68-185E-E220-9D4572FC005B}" dt="2021-05-14T06:16:09.829" v="313" actId="1076"/>
          <ac:picMkLst>
            <pc:docMk/>
            <pc:sldMk cId="4157577048" sldId="350"/>
            <ac:picMk id="10" creationId="{C10E45FD-23F1-4FE6-B0BD-745887E996FB}"/>
          </ac:picMkLst>
        </pc:picChg>
        <pc:picChg chg="del mod">
          <ac:chgData name="Naimat Khan" userId="S::khan@triumf.ca::55b06e85-2201-4ce9-87d3-9a3518520910" providerId="AD" clId="Web-{87D9B9BE-AC68-185E-E220-9D4572FC005B}" dt="2021-05-14T06:01:09.763" v="148"/>
          <ac:picMkLst>
            <pc:docMk/>
            <pc:sldMk cId="4157577048" sldId="350"/>
            <ac:picMk id="13" creationId="{9E8E56FA-076B-4385-90A0-4E26F9102159}"/>
          </ac:picMkLst>
        </pc:picChg>
        <pc:picChg chg="del mod">
          <ac:chgData name="Naimat Khan" userId="S::khan@triumf.ca::55b06e85-2201-4ce9-87d3-9a3518520910" providerId="AD" clId="Web-{87D9B9BE-AC68-185E-E220-9D4572FC005B}" dt="2021-05-14T06:06:32.483" v="174"/>
          <ac:picMkLst>
            <pc:docMk/>
            <pc:sldMk cId="4157577048" sldId="350"/>
            <ac:picMk id="14" creationId="{49819E7E-2D4A-48AA-99E4-AF70867D6094}"/>
          </ac:picMkLst>
        </pc:picChg>
        <pc:picChg chg="del">
          <ac:chgData name="Naimat Khan" userId="S::khan@triumf.ca::55b06e85-2201-4ce9-87d3-9a3518520910" providerId="AD" clId="Web-{87D9B9BE-AC68-185E-E220-9D4572FC005B}" dt="2021-05-14T06:00:54.509" v="146"/>
          <ac:picMkLst>
            <pc:docMk/>
            <pc:sldMk cId="4157577048" sldId="350"/>
            <ac:picMk id="15" creationId="{87306E50-ACB1-4411-A0A9-8BD40BDCF276}"/>
          </ac:picMkLst>
        </pc:picChg>
        <pc:picChg chg="del">
          <ac:chgData name="Naimat Khan" userId="S::khan@triumf.ca::55b06e85-2201-4ce9-87d3-9a3518520910" providerId="AD" clId="Web-{87D9B9BE-AC68-185E-E220-9D4572FC005B}" dt="2021-05-14T06:05:31.561" v="165"/>
          <ac:picMkLst>
            <pc:docMk/>
            <pc:sldMk cId="4157577048" sldId="350"/>
            <ac:picMk id="16" creationId="{D750A8C1-E611-426B-85AE-9A6CFF19A32D}"/>
          </ac:picMkLst>
        </pc:picChg>
        <pc:picChg chg="del">
          <ac:chgData name="Naimat Khan" userId="S::khan@triumf.ca::55b06e85-2201-4ce9-87d3-9a3518520910" providerId="AD" clId="Web-{87D9B9BE-AC68-185E-E220-9D4572FC005B}" dt="2021-05-14T06:05:13.373" v="161"/>
          <ac:picMkLst>
            <pc:docMk/>
            <pc:sldMk cId="4157577048" sldId="350"/>
            <ac:picMk id="19" creationId="{D8F59366-E85D-4D02-B39B-F44C5E83F34B}"/>
          </ac:picMkLst>
        </pc:picChg>
        <pc:picChg chg="del">
          <ac:chgData name="Naimat Khan" userId="S::khan@triumf.ca::55b06e85-2201-4ce9-87d3-9a3518520910" providerId="AD" clId="Web-{87D9B9BE-AC68-185E-E220-9D4572FC005B}" dt="2021-05-14T06:05:14.576" v="162"/>
          <ac:picMkLst>
            <pc:docMk/>
            <pc:sldMk cId="4157577048" sldId="350"/>
            <ac:picMk id="20" creationId="{FFF62F11-E19B-4205-AFA7-F927F2779249}"/>
          </ac:picMkLst>
        </pc:picChg>
      </pc:sldChg>
    </pc:docChg>
  </pc:docChgLst>
  <pc:docChgLst>
    <pc:chgData name="Cam Marshall" userId="S::cammarsh@triumf.ca::c7ef455f-0be7-4e28-b48f-3952dcb310f1" providerId="AD" clId="Web-{FFD9BE9F-6004-0000-A32F-7ADB6F8F285D}"/>
    <pc:docChg chg="delSld modSld">
      <pc:chgData name="Cam Marshall" userId="S::cammarsh@triumf.ca::c7ef455f-0be7-4e28-b48f-3952dcb310f1" providerId="AD" clId="Web-{FFD9BE9F-6004-0000-A32F-7ADB6F8F285D}" dt="2021-04-16T16:25:47.574" v="360" actId="20577"/>
      <pc:docMkLst>
        <pc:docMk/>
      </pc:docMkLst>
      <pc:sldChg chg="addSp delSp modSp">
        <pc:chgData name="Cam Marshall" userId="S::cammarsh@triumf.ca::c7ef455f-0be7-4e28-b48f-3952dcb310f1" providerId="AD" clId="Web-{FFD9BE9F-6004-0000-A32F-7ADB6F8F285D}" dt="2021-04-16T16:25:47.574" v="360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FFD9BE9F-6004-0000-A32F-7ADB6F8F285D}" dt="2021-04-16T16:25:47.574" v="360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FFD9BE9F-6004-0000-A32F-7ADB6F8F285D}" dt="2021-04-16T16:14:43.669" v="89" actId="14100"/>
          <ac:picMkLst>
            <pc:docMk/>
            <pc:sldMk cId="4242480949" sldId="344"/>
            <ac:picMk id="2" creationId="{9CF84A7B-C6C3-4711-B417-9BE505745BCE}"/>
          </ac:picMkLst>
        </pc:picChg>
        <pc:picChg chg="del">
          <ac:chgData name="Cam Marshall" userId="S::cammarsh@triumf.ca::c7ef455f-0be7-4e28-b48f-3952dcb310f1" providerId="AD" clId="Web-{FFD9BE9F-6004-0000-A32F-7ADB6F8F285D}" dt="2021-04-16T16:11:18.653" v="1"/>
          <ac:picMkLst>
            <pc:docMk/>
            <pc:sldMk cId="4242480949" sldId="344"/>
            <ac:picMk id="6" creationId="{71A366BE-9613-4677-AC3A-5532B32BBDCA}"/>
          </ac:picMkLst>
        </pc:picChg>
      </pc:sldChg>
      <pc:sldChg chg="del">
        <pc:chgData name="Cam Marshall" userId="S::cammarsh@triumf.ca::c7ef455f-0be7-4e28-b48f-3952dcb310f1" providerId="AD" clId="Web-{FFD9BE9F-6004-0000-A32F-7ADB6F8F285D}" dt="2021-04-16T16:11:13.935" v="0"/>
        <pc:sldMkLst>
          <pc:docMk/>
          <pc:sldMk cId="2198623338" sldId="361"/>
        </pc:sldMkLst>
      </pc:sldChg>
    </pc:docChg>
  </pc:docChgLst>
  <pc:docChgLst>
    <pc:chgData name="Rod Nussbaumer" userId="S::bomr@triumf.ca::ec41a26c-efea-4db6-a535-e0f734caa517" providerId="AD" clId="Web-{6A0B3FD7-DFCB-F129-52AA-401D0A7EFABE}"/>
    <pc:docChg chg="modSld">
      <pc:chgData name="Rod Nussbaumer" userId="S::bomr@triumf.ca::ec41a26c-efea-4db6-a535-e0f734caa517" providerId="AD" clId="Web-{6A0B3FD7-DFCB-F129-52AA-401D0A7EFABE}" dt="2021-06-03T19:03:36.416" v="293" actId="20577"/>
      <pc:docMkLst>
        <pc:docMk/>
      </pc:docMkLst>
      <pc:sldChg chg="modSp">
        <pc:chgData name="Rod Nussbaumer" userId="S::bomr@triumf.ca::ec41a26c-efea-4db6-a535-e0f734caa517" providerId="AD" clId="Web-{6A0B3FD7-DFCB-F129-52AA-401D0A7EFABE}" dt="2021-06-03T19:03:36.416" v="293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6A0B3FD7-DFCB-F129-52AA-401D0A7EFABE}" dt="2021-06-03T19:03:36.416" v="293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6A0B3FD7-DFCB-F129-52AA-401D0A7EFABE}" dt="2021-06-03T19:03:25.213" v="274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Trian Groumoutis" userId="S::tgroumoutis@triumf.ca::d6901f68-4e8a-4dcb-a3d6-3bb55a5ddb28" providerId="AD" clId="Web-{11CE8085-8369-CBB3-2092-7BD93A090D60}"/>
    <pc:docChg chg="modSld">
      <pc:chgData name="Trian Groumoutis" userId="S::tgroumoutis@triumf.ca::d6901f68-4e8a-4dcb-a3d6-3bb55a5ddb28" providerId="AD" clId="Web-{11CE8085-8369-CBB3-2092-7BD93A090D60}" dt="2021-07-30T23:56:32.236" v="131" actId="20577"/>
      <pc:docMkLst>
        <pc:docMk/>
      </pc:docMkLst>
      <pc:sldChg chg="delSp modSp">
        <pc:chgData name="Trian Groumoutis" userId="S::tgroumoutis@triumf.ca::d6901f68-4e8a-4dcb-a3d6-3bb55a5ddb28" providerId="AD" clId="Web-{11CE8085-8369-CBB3-2092-7BD93A090D60}" dt="2021-07-30T23:56:32.236" v="131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11CE8085-8369-CBB3-2092-7BD93A090D60}" dt="2021-07-30T23:56:32.236" v="131" actId="20577"/>
          <ac:spMkLst>
            <pc:docMk/>
            <pc:sldMk cId="2780610858" sldId="352"/>
            <ac:spMk id="4" creationId="{B28D1580-DC9F-4B50-AB95-ABA0CB0C77B8}"/>
          </ac:spMkLst>
        </pc:spChg>
        <pc:spChg chg="del">
          <ac:chgData name="Trian Groumoutis" userId="S::tgroumoutis@triumf.ca::d6901f68-4e8a-4dcb-a3d6-3bb55a5ddb28" providerId="AD" clId="Web-{11CE8085-8369-CBB3-2092-7BD93A090D60}" dt="2021-07-30T23:53:37.031" v="3"/>
          <ac:spMkLst>
            <pc:docMk/>
            <pc:sldMk cId="2780610858" sldId="352"/>
            <ac:spMk id="7" creationId="{AE8016DB-9A02-42CC-9E0E-73E2D74DF19E}"/>
          </ac:spMkLst>
        </pc:spChg>
        <pc:spChg chg="del">
          <ac:chgData name="Trian Groumoutis" userId="S::tgroumoutis@triumf.ca::d6901f68-4e8a-4dcb-a3d6-3bb55a5ddb28" providerId="AD" clId="Web-{11CE8085-8369-CBB3-2092-7BD93A090D60}" dt="2021-07-30T23:53:35.515" v="2"/>
          <ac:spMkLst>
            <pc:docMk/>
            <pc:sldMk cId="2780610858" sldId="352"/>
            <ac:spMk id="9" creationId="{4E3B71AB-12A3-43A9-96F2-84D1A80013A7}"/>
          </ac:spMkLst>
        </pc:spChg>
        <pc:picChg chg="del">
          <ac:chgData name="Trian Groumoutis" userId="S::tgroumoutis@triumf.ca::d6901f68-4e8a-4dcb-a3d6-3bb55a5ddb28" providerId="AD" clId="Web-{11CE8085-8369-CBB3-2092-7BD93A090D60}" dt="2021-07-30T23:53:33.640" v="1"/>
          <ac:picMkLst>
            <pc:docMk/>
            <pc:sldMk cId="2780610858" sldId="352"/>
            <ac:picMk id="5" creationId="{DC2D647B-51C0-4CC0-AA7D-727C14D66DE7}"/>
          </ac:picMkLst>
        </pc:picChg>
        <pc:picChg chg="del">
          <ac:chgData name="Trian Groumoutis" userId="S::tgroumoutis@triumf.ca::d6901f68-4e8a-4dcb-a3d6-3bb55a5ddb28" providerId="AD" clId="Web-{11CE8085-8369-CBB3-2092-7BD93A090D60}" dt="2021-07-30T23:53:33.031" v="0"/>
          <ac:picMkLst>
            <pc:docMk/>
            <pc:sldMk cId="2780610858" sldId="352"/>
            <ac:picMk id="6" creationId="{E0358C8E-C30F-4E7B-9C4F-8B6A656D3B40}"/>
          </ac:picMkLst>
        </pc:picChg>
      </pc:sldChg>
    </pc:docChg>
  </pc:docChgLst>
  <pc:docChgLst>
    <pc:chgData name="Jason Chak" userId="S::jchak@triumf.ca::6c644d4a-3a21-4e78-8c0c-2a3ca9182c84" providerId="AD" clId="Web-{982FC4A2-5BBC-2612-AA34-C0BF7C0C9709}"/>
    <pc:docChg chg="modSld">
      <pc:chgData name="Jason Chak" userId="S::jchak@triumf.ca::6c644d4a-3a21-4e78-8c0c-2a3ca9182c84" providerId="AD" clId="Web-{982FC4A2-5BBC-2612-AA34-C0BF7C0C9709}" dt="2021-04-30T22:39:07.307" v="11" actId="20577"/>
      <pc:docMkLst>
        <pc:docMk/>
      </pc:docMkLst>
      <pc:sldChg chg="addSp modSp">
        <pc:chgData name="Jason Chak" userId="S::jchak@triumf.ca::6c644d4a-3a21-4e78-8c0c-2a3ca9182c84" providerId="AD" clId="Web-{982FC4A2-5BBC-2612-AA34-C0BF7C0C9709}" dt="2021-04-30T22:39:07.307" v="1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982FC4A2-5BBC-2612-AA34-C0BF7C0C9709}" dt="2021-04-30T22:39:07.307" v="11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982FC4A2-5BBC-2612-AA34-C0BF7C0C9709}" dt="2021-04-30T22:38:37.275" v="2" actId="14100"/>
          <ac:picMkLst>
            <pc:docMk/>
            <pc:sldMk cId="2537105487" sldId="362"/>
            <ac:picMk id="5" creationId="{1608E443-620B-4D38-A938-031336B76B5A}"/>
          </ac:picMkLst>
        </pc:picChg>
      </pc:sldChg>
    </pc:docChg>
  </pc:docChgLst>
  <pc:docChgLst>
    <pc:chgData name="Naimat Khan" userId="S::khan@triumf.ca::55b06e85-2201-4ce9-87d3-9a3518520910" providerId="AD" clId="Web-{E7CB2A78-E9FE-1BF5-A3A4-5F3D88911999}"/>
    <pc:docChg chg="modSld">
      <pc:chgData name="Naimat Khan" userId="S::khan@triumf.ca::55b06e85-2201-4ce9-87d3-9a3518520910" providerId="AD" clId="Web-{E7CB2A78-E9FE-1BF5-A3A4-5F3D88911999}" dt="2021-07-23T16:18:20.779" v="167" actId="14100"/>
      <pc:docMkLst>
        <pc:docMk/>
      </pc:docMkLst>
      <pc:sldChg chg="addSp delSp modSp">
        <pc:chgData name="Naimat Khan" userId="S::khan@triumf.ca::55b06e85-2201-4ce9-87d3-9a3518520910" providerId="AD" clId="Web-{E7CB2A78-E9FE-1BF5-A3A4-5F3D88911999}" dt="2021-07-23T16:18:20.779" v="167" actId="14100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E7CB2A78-E9FE-1BF5-A3A4-5F3D88911999}" dt="2021-07-23T15:44:48.186" v="129" actId="20577"/>
          <ac:spMkLst>
            <pc:docMk/>
            <pc:sldMk cId="4157577048" sldId="350"/>
            <ac:spMk id="6" creationId="{990D7D7B-67AA-4B3A-83B4-0410F50CA0D8}"/>
          </ac:spMkLst>
        </pc:spChg>
        <pc:picChg chg="del">
          <ac:chgData name="Naimat Khan" userId="S::khan@triumf.ca::55b06e85-2201-4ce9-87d3-9a3518520910" providerId="AD" clId="Web-{E7CB2A78-E9FE-1BF5-A3A4-5F3D88911999}" dt="2021-07-23T15:40:55.042" v="0"/>
          <ac:picMkLst>
            <pc:docMk/>
            <pc:sldMk cId="4157577048" sldId="350"/>
            <ac:picMk id="3" creationId="{36B54638-E7BB-4D81-BA2B-4136C1A23E4B}"/>
          </ac:picMkLst>
        </pc:picChg>
        <pc:picChg chg="add mod">
          <ac:chgData name="Naimat Khan" userId="S::khan@triumf.ca::55b06e85-2201-4ce9-87d3-9a3518520910" providerId="AD" clId="Web-{E7CB2A78-E9FE-1BF5-A3A4-5F3D88911999}" dt="2021-07-23T15:46:14.890" v="147" actId="14100"/>
          <ac:picMkLst>
            <pc:docMk/>
            <pc:sldMk cId="4157577048" sldId="350"/>
            <ac:picMk id="5" creationId="{EF3CF3A5-9875-4D02-812F-8B890A4433EB}"/>
          </ac:picMkLst>
        </pc:picChg>
        <pc:picChg chg="del">
          <ac:chgData name="Naimat Khan" userId="S::khan@triumf.ca::55b06e85-2201-4ce9-87d3-9a3518520910" providerId="AD" clId="Web-{E7CB2A78-E9FE-1BF5-A3A4-5F3D88911999}" dt="2021-07-23T15:40:56.245" v="1"/>
          <ac:picMkLst>
            <pc:docMk/>
            <pc:sldMk cId="4157577048" sldId="350"/>
            <ac:picMk id="7" creationId="{4F2A57AF-8775-4C72-9F22-3480C792900D}"/>
          </ac:picMkLst>
        </pc:picChg>
        <pc:picChg chg="add mod">
          <ac:chgData name="Naimat Khan" userId="S::khan@triumf.ca::55b06e85-2201-4ce9-87d3-9a3518520910" providerId="AD" clId="Web-{E7CB2A78-E9FE-1BF5-A3A4-5F3D88911999}" dt="2021-07-23T15:46:32.500" v="152" actId="1076"/>
          <ac:picMkLst>
            <pc:docMk/>
            <pc:sldMk cId="4157577048" sldId="350"/>
            <ac:picMk id="8" creationId="{25819FF3-3431-42C6-96CB-2FB7216FFCB7}"/>
          </ac:picMkLst>
        </pc:picChg>
        <pc:picChg chg="del">
          <ac:chgData name="Naimat Khan" userId="S::khan@triumf.ca::55b06e85-2201-4ce9-87d3-9a3518520910" providerId="AD" clId="Web-{E7CB2A78-E9FE-1BF5-A3A4-5F3D88911999}" dt="2021-07-23T15:40:57.589" v="2"/>
          <ac:picMkLst>
            <pc:docMk/>
            <pc:sldMk cId="4157577048" sldId="350"/>
            <ac:picMk id="9" creationId="{889C9A8B-99D6-40FD-8F89-FE6EB6C6020F}"/>
          </ac:picMkLst>
        </pc:picChg>
        <pc:picChg chg="del">
          <ac:chgData name="Naimat Khan" userId="S::khan@triumf.ca::55b06e85-2201-4ce9-87d3-9a3518520910" providerId="AD" clId="Web-{E7CB2A78-E9FE-1BF5-A3A4-5F3D88911999}" dt="2021-07-23T15:40:58.479" v="3"/>
          <ac:picMkLst>
            <pc:docMk/>
            <pc:sldMk cId="4157577048" sldId="350"/>
            <ac:picMk id="10" creationId="{F79C0935-CB30-424B-B08B-ABDAAFC7F339}"/>
          </ac:picMkLst>
        </pc:picChg>
        <pc:picChg chg="add mod">
          <ac:chgData name="Naimat Khan" userId="S::khan@triumf.ca::55b06e85-2201-4ce9-87d3-9a3518520910" providerId="AD" clId="Web-{E7CB2A78-E9FE-1BF5-A3A4-5F3D88911999}" dt="2021-07-23T15:47:49.110" v="159" actId="1076"/>
          <ac:picMkLst>
            <pc:docMk/>
            <pc:sldMk cId="4157577048" sldId="350"/>
            <ac:picMk id="12" creationId="{1FDD5BB9-DF74-4620-8E6E-D73BFE499571}"/>
          </ac:picMkLst>
        </pc:picChg>
        <pc:picChg chg="add mod">
          <ac:chgData name="Naimat Khan" userId="S::khan@triumf.ca::55b06e85-2201-4ce9-87d3-9a3518520910" providerId="AD" clId="Web-{E7CB2A78-E9FE-1BF5-A3A4-5F3D88911999}" dt="2021-07-23T16:18:20.779" v="167" actId="14100"/>
          <ac:picMkLst>
            <pc:docMk/>
            <pc:sldMk cId="4157577048" sldId="350"/>
            <ac:picMk id="13" creationId="{235932DB-41AA-4CFE-AC96-7D4E10D71C98}"/>
          </ac:picMkLst>
        </pc:picChg>
      </pc:sldChg>
    </pc:docChg>
  </pc:docChgLst>
  <pc:docChgLst>
    <pc:chgData name="Mahdiar Khosravi" userId="S::mkhosravi@triumf.ca::917df381-5788-43db-bf59-c6ef97c210ea" providerId="AD" clId="Web-{398DADB6-EC45-7D79-A532-A09CDB465B09}"/>
    <pc:docChg chg="modSld">
      <pc:chgData name="Mahdiar Khosravi" userId="S::mkhosravi@triumf.ca::917df381-5788-43db-bf59-c6ef97c210ea" providerId="AD" clId="Web-{398DADB6-EC45-7D79-A532-A09CDB465B09}" dt="2021-05-14T16:02:31.487" v="194" actId="1076"/>
      <pc:docMkLst>
        <pc:docMk/>
      </pc:docMkLst>
      <pc:sldChg chg="addSp delSp modSp">
        <pc:chgData name="Mahdiar Khosravi" userId="S::mkhosravi@triumf.ca::917df381-5788-43db-bf59-c6ef97c210ea" providerId="AD" clId="Web-{398DADB6-EC45-7D79-A532-A09CDB465B09}" dt="2021-05-14T16:02:31.487" v="194" actId="1076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398DADB6-EC45-7D79-A532-A09CDB465B09}" dt="2021-05-14T16:01:04.922" v="187" actId="14100"/>
          <ac:spMkLst>
            <pc:docMk/>
            <pc:sldMk cId="4242480949" sldId="344"/>
            <ac:spMk id="5" creationId="{CE06DB2C-7DF2-4390-BC98-FE4F722910E8}"/>
          </ac:spMkLst>
        </pc:spChg>
        <pc:picChg chg="add del mod">
          <ac:chgData name="Mahdiar Khosravi" userId="S::mkhosravi@triumf.ca::917df381-5788-43db-bf59-c6ef97c210ea" providerId="AD" clId="Web-{398DADB6-EC45-7D79-A532-A09CDB465B09}" dt="2021-05-14T16:02:21.503" v="190"/>
          <ac:picMkLst>
            <pc:docMk/>
            <pc:sldMk cId="4242480949" sldId="344"/>
            <ac:picMk id="6" creationId="{2B33CD71-BC9F-4447-A22A-2D8ED044B56B}"/>
          </ac:picMkLst>
        </pc:picChg>
        <pc:picChg chg="add mod">
          <ac:chgData name="Mahdiar Khosravi" userId="S::mkhosravi@triumf.ca::917df381-5788-43db-bf59-c6ef97c210ea" providerId="AD" clId="Web-{398DADB6-EC45-7D79-A532-A09CDB465B09}" dt="2021-05-14T16:02:31.487" v="194" actId="1076"/>
          <ac:picMkLst>
            <pc:docMk/>
            <pc:sldMk cId="4242480949" sldId="344"/>
            <ac:picMk id="8" creationId="{2D6B71F5-F667-4517-948B-38F3087F4079}"/>
          </ac:picMkLst>
        </pc:picChg>
      </pc:sldChg>
    </pc:docChg>
  </pc:docChgLst>
  <pc:docChgLst>
    <pc:chgData name="Naimat Khan" userId="S::khan@triumf.ca::55b06e85-2201-4ce9-87d3-9a3518520910" providerId="AD" clId="Web-{1F07CBA8-280E-E1F2-7FA2-565AFD121C98}"/>
    <pc:docChg chg="modSld">
      <pc:chgData name="Naimat Khan" userId="S::khan@triumf.ca::55b06e85-2201-4ce9-87d3-9a3518520910" providerId="AD" clId="Web-{1F07CBA8-280E-E1F2-7FA2-565AFD121C98}" dt="2021-09-10T16:14:24.221" v="192" actId="14100"/>
      <pc:docMkLst>
        <pc:docMk/>
      </pc:docMkLst>
      <pc:sldChg chg="addSp delSp modSp">
        <pc:chgData name="Naimat Khan" userId="S::khan@triumf.ca::55b06e85-2201-4ce9-87d3-9a3518520910" providerId="AD" clId="Web-{1F07CBA8-280E-E1F2-7FA2-565AFD121C98}" dt="2021-09-10T16:14:24.221" v="192" actId="14100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1F07CBA8-280E-E1F2-7FA2-565AFD121C98}" dt="2021-09-10T16:14:24.221" v="192" actId="14100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1F07CBA8-280E-E1F2-7FA2-565AFD121C98}" dt="2021-09-10T16:13:09.658" v="179" actId="1076"/>
          <ac:picMkLst>
            <pc:docMk/>
            <pc:sldMk cId="4157577048" sldId="350"/>
            <ac:picMk id="3" creationId="{69A8BD7B-3570-41B4-A730-9D0E92A810D9}"/>
          </ac:picMkLst>
        </pc:picChg>
        <pc:picChg chg="del">
          <ac:chgData name="Naimat Khan" userId="S::khan@triumf.ca::55b06e85-2201-4ce9-87d3-9a3518520910" providerId="AD" clId="Web-{1F07CBA8-280E-E1F2-7FA2-565AFD121C98}" dt="2021-09-10T15:53:43.880" v="138"/>
          <ac:picMkLst>
            <pc:docMk/>
            <pc:sldMk cId="4157577048" sldId="350"/>
            <ac:picMk id="5" creationId="{41962EB1-78E4-4C80-97E1-ED0A48FB9113}"/>
          </ac:picMkLst>
        </pc:picChg>
        <pc:picChg chg="add mod">
          <ac:chgData name="Naimat Khan" userId="S::khan@triumf.ca::55b06e85-2201-4ce9-87d3-9a3518520910" providerId="AD" clId="Web-{1F07CBA8-280E-E1F2-7FA2-565AFD121C98}" dt="2021-09-10T16:13:13.080" v="180" actId="1076"/>
          <ac:picMkLst>
            <pc:docMk/>
            <pc:sldMk cId="4157577048" sldId="350"/>
            <ac:picMk id="7" creationId="{2987D4C1-D1DD-4241-95B1-E17CA5C8C38D}"/>
          </ac:picMkLst>
        </pc:picChg>
        <pc:picChg chg="del">
          <ac:chgData name="Naimat Khan" userId="S::khan@triumf.ca::55b06e85-2201-4ce9-87d3-9a3518520910" providerId="AD" clId="Web-{1F07CBA8-280E-E1F2-7FA2-565AFD121C98}" dt="2021-09-10T15:53:44.693" v="139"/>
          <ac:picMkLst>
            <pc:docMk/>
            <pc:sldMk cId="4157577048" sldId="350"/>
            <ac:picMk id="8" creationId="{93ECD194-21CF-4669-8CAF-6925F66C1B75}"/>
          </ac:picMkLst>
        </pc:picChg>
        <pc:picChg chg="del">
          <ac:chgData name="Naimat Khan" userId="S::khan@triumf.ca::55b06e85-2201-4ce9-87d3-9a3518520910" providerId="AD" clId="Web-{1F07CBA8-280E-E1F2-7FA2-565AFD121C98}" dt="2021-09-10T15:53:45.536" v="140"/>
          <ac:picMkLst>
            <pc:docMk/>
            <pc:sldMk cId="4157577048" sldId="350"/>
            <ac:picMk id="9" creationId="{B8E2860A-F5AF-49E6-B0E7-B1AFF449EBC2}"/>
          </ac:picMkLst>
        </pc:picChg>
        <pc:picChg chg="del">
          <ac:chgData name="Naimat Khan" userId="S::khan@triumf.ca::55b06e85-2201-4ce9-87d3-9a3518520910" providerId="AD" clId="Web-{1F07CBA8-280E-E1F2-7FA2-565AFD121C98}" dt="2021-09-10T15:53:46.208" v="141"/>
          <ac:picMkLst>
            <pc:docMk/>
            <pc:sldMk cId="4157577048" sldId="350"/>
            <ac:picMk id="10" creationId="{BF4C2AA3-B1F9-4844-97AE-CBD1E559595F}"/>
          </ac:picMkLst>
        </pc:picChg>
        <pc:picChg chg="del">
          <ac:chgData name="Naimat Khan" userId="S::khan@triumf.ca::55b06e85-2201-4ce9-87d3-9a3518520910" providerId="AD" clId="Web-{1F07CBA8-280E-E1F2-7FA2-565AFD121C98}" dt="2021-09-10T15:53:46.771" v="142"/>
          <ac:picMkLst>
            <pc:docMk/>
            <pc:sldMk cId="4157577048" sldId="350"/>
            <ac:picMk id="12" creationId="{A2188842-B2F6-4430-BE66-C30517185D62}"/>
          </ac:picMkLst>
        </pc:picChg>
        <pc:picChg chg="del">
          <ac:chgData name="Naimat Khan" userId="S::khan@triumf.ca::55b06e85-2201-4ce9-87d3-9a3518520910" providerId="AD" clId="Web-{1F07CBA8-280E-E1F2-7FA2-565AFD121C98}" dt="2021-09-10T15:53:47.489" v="143"/>
          <ac:picMkLst>
            <pc:docMk/>
            <pc:sldMk cId="4157577048" sldId="350"/>
            <ac:picMk id="13" creationId="{948CBFE3-5508-4016-8616-13CBB2736DF4}"/>
          </ac:picMkLst>
        </pc:picChg>
        <pc:picChg chg="del">
          <ac:chgData name="Naimat Khan" userId="S::khan@triumf.ca::55b06e85-2201-4ce9-87d3-9a3518520910" providerId="AD" clId="Web-{1F07CBA8-280E-E1F2-7FA2-565AFD121C98}" dt="2021-09-10T15:53:48.239" v="144"/>
          <ac:picMkLst>
            <pc:docMk/>
            <pc:sldMk cId="4157577048" sldId="350"/>
            <ac:picMk id="14" creationId="{0D5480A3-027A-4E5A-ACA3-9A8F3097DD9F}"/>
          </ac:picMkLst>
        </pc:picChg>
        <pc:picChg chg="del">
          <ac:chgData name="Naimat Khan" userId="S::khan@triumf.ca::55b06e85-2201-4ce9-87d3-9a3518520910" providerId="AD" clId="Web-{1F07CBA8-280E-E1F2-7FA2-565AFD121C98}" dt="2021-09-10T15:53:49.036" v="145"/>
          <ac:picMkLst>
            <pc:docMk/>
            <pc:sldMk cId="4157577048" sldId="350"/>
            <ac:picMk id="15" creationId="{7BE762E7-D048-4F64-A561-FBDBC32038EE}"/>
          </ac:picMkLst>
        </pc:picChg>
        <pc:picChg chg="del">
          <ac:chgData name="Naimat Khan" userId="S::khan@triumf.ca::55b06e85-2201-4ce9-87d3-9a3518520910" providerId="AD" clId="Web-{1F07CBA8-280E-E1F2-7FA2-565AFD121C98}" dt="2021-09-10T15:53:50.474" v="146"/>
          <ac:picMkLst>
            <pc:docMk/>
            <pc:sldMk cId="4157577048" sldId="350"/>
            <ac:picMk id="16" creationId="{02E0A8E0-6B0D-4D7B-A1FA-0AFA79785F0A}"/>
          </ac:picMkLst>
        </pc:picChg>
        <pc:picChg chg="add mod">
          <ac:chgData name="Naimat Khan" userId="S::khan@triumf.ca::55b06e85-2201-4ce9-87d3-9a3518520910" providerId="AD" clId="Web-{1F07CBA8-280E-E1F2-7FA2-565AFD121C98}" dt="2021-09-10T16:14:14.986" v="191" actId="1076"/>
          <ac:picMkLst>
            <pc:docMk/>
            <pc:sldMk cId="4157577048" sldId="350"/>
            <ac:picMk id="17" creationId="{40797087-743D-4DA1-B1BF-056BA7653188}"/>
          </ac:picMkLst>
        </pc:picChg>
        <pc:picChg chg="add mod">
          <ac:chgData name="Naimat Khan" userId="S::khan@triumf.ca::55b06e85-2201-4ce9-87d3-9a3518520910" providerId="AD" clId="Web-{1F07CBA8-280E-E1F2-7FA2-565AFD121C98}" dt="2021-09-10T16:14:11.518" v="190" actId="1076"/>
          <ac:picMkLst>
            <pc:docMk/>
            <pc:sldMk cId="4157577048" sldId="350"/>
            <ac:picMk id="18" creationId="{28DA0FD3-E939-4BA3-A0D5-8A70918B51BD}"/>
          </ac:picMkLst>
        </pc:picChg>
        <pc:picChg chg="add mod">
          <ac:chgData name="Naimat Khan" userId="S::khan@triumf.ca::55b06e85-2201-4ce9-87d3-9a3518520910" providerId="AD" clId="Web-{1F07CBA8-280E-E1F2-7FA2-565AFD121C98}" dt="2021-09-10T16:14:06.658" v="189" actId="1076"/>
          <ac:picMkLst>
            <pc:docMk/>
            <pc:sldMk cId="4157577048" sldId="350"/>
            <ac:picMk id="19" creationId="{07FFE488-A505-4C13-AEF9-61FD830E8182}"/>
          </ac:picMkLst>
        </pc:picChg>
        <pc:picChg chg="add mod">
          <ac:chgData name="Naimat Khan" userId="S::khan@triumf.ca::55b06e85-2201-4ce9-87d3-9a3518520910" providerId="AD" clId="Web-{1F07CBA8-280E-E1F2-7FA2-565AFD121C98}" dt="2021-09-10T16:14:02.783" v="188" actId="1076"/>
          <ac:picMkLst>
            <pc:docMk/>
            <pc:sldMk cId="4157577048" sldId="350"/>
            <ac:picMk id="20" creationId="{B3496D62-BC3A-473E-97EF-FF7A5F929F7E}"/>
          </ac:picMkLst>
        </pc:picChg>
        <pc:picChg chg="add mod">
          <ac:chgData name="Naimat Khan" userId="S::khan@triumf.ca::55b06e85-2201-4ce9-87d3-9a3518520910" providerId="AD" clId="Web-{1F07CBA8-280E-E1F2-7FA2-565AFD121C98}" dt="2021-09-10T16:13:57.518" v="187" actId="1076"/>
          <ac:picMkLst>
            <pc:docMk/>
            <pc:sldMk cId="4157577048" sldId="350"/>
            <ac:picMk id="21" creationId="{EB583C6E-62BD-4099-921C-239516147FBB}"/>
          </ac:picMkLst>
        </pc:picChg>
      </pc:sldChg>
    </pc:docChg>
  </pc:docChgLst>
  <pc:docChgLst>
    <pc:chgData name="Bill Richert" userId="S::brichert@triumf.ca::0ac12b29-89e9-42ee-a953-176e37e27e10" providerId="AD" clId="Web-{7DE78AE5-64E7-3F85-5236-079C47D93126}"/>
    <pc:docChg chg="modSld">
      <pc:chgData name="Bill Richert" userId="S::brichert@triumf.ca::0ac12b29-89e9-42ee-a953-176e37e27e10" providerId="AD" clId="Web-{7DE78AE5-64E7-3F85-5236-079C47D93126}" dt="2021-07-19T23:24:04.306" v="25" actId="20577"/>
      <pc:docMkLst>
        <pc:docMk/>
      </pc:docMkLst>
      <pc:sldChg chg="modSp">
        <pc:chgData name="Bill Richert" userId="S::brichert@triumf.ca::0ac12b29-89e9-42ee-a953-176e37e27e10" providerId="AD" clId="Web-{7DE78AE5-64E7-3F85-5236-079C47D93126}" dt="2021-07-19T23:24:04.306" v="25" actId="20577"/>
        <pc:sldMkLst>
          <pc:docMk/>
          <pc:sldMk cId="904560204" sldId="358"/>
        </pc:sldMkLst>
        <pc:spChg chg="mod">
          <ac:chgData name="Bill Richert" userId="S::brichert@triumf.ca::0ac12b29-89e9-42ee-a953-176e37e27e10" providerId="AD" clId="Web-{7DE78AE5-64E7-3F85-5236-079C47D93126}" dt="2021-07-19T23:24:04.306" v="25" actId="20577"/>
          <ac:spMkLst>
            <pc:docMk/>
            <pc:sldMk cId="904560204" sldId="358"/>
            <ac:spMk id="2" creationId="{27B5478D-12BD-4DB2-B183-D907A46501BF}"/>
          </ac:spMkLst>
        </pc:spChg>
      </pc:sldChg>
    </pc:docChg>
  </pc:docChgLst>
  <pc:docChgLst>
    <pc:chgData name="Bill Richert" userId="S::brichert@triumf.ca::0ac12b29-89e9-42ee-a953-176e37e27e10" providerId="AD" clId="Web-{FC4D5459-050F-0E4A-E086-6B9C85272568}"/>
    <pc:docChg chg="modSld">
      <pc:chgData name="Bill Richert" userId="S::brichert@triumf.ca::0ac12b29-89e9-42ee-a953-176e37e27e10" providerId="AD" clId="Web-{FC4D5459-050F-0E4A-E086-6B9C85272568}" dt="2021-08-05T21:16:56.438" v="66" actId="20577"/>
      <pc:docMkLst>
        <pc:docMk/>
      </pc:docMkLst>
      <pc:sldChg chg="modSp">
        <pc:chgData name="Bill Richert" userId="S::brichert@triumf.ca::0ac12b29-89e9-42ee-a953-176e37e27e10" providerId="AD" clId="Web-{FC4D5459-050F-0E4A-E086-6B9C85272568}" dt="2021-08-05T20:59:31.331" v="2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FC4D5459-050F-0E4A-E086-6B9C85272568}" dt="2021-08-05T20:59:31.331" v="2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FC4D5459-050F-0E4A-E086-6B9C85272568}" dt="2021-08-05T21:11:30.356" v="7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FC4D5459-050F-0E4A-E086-6B9C85272568}" dt="2021-08-05T21:11:30.356" v="7" actId="20577"/>
          <ac:spMkLst>
            <pc:docMk/>
            <pc:sldMk cId="2149931863" sldId="330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FC4D5459-050F-0E4A-E086-6B9C85272568}" dt="2021-08-05T20:59:55.488" v="5" actId="14100"/>
        <pc:sldMkLst>
          <pc:docMk/>
          <pc:sldMk cId="2584001624" sldId="338"/>
        </pc:sldMkLst>
        <pc:spChg chg="mod">
          <ac:chgData name="Bill Richert" userId="S::brichert@triumf.ca::0ac12b29-89e9-42ee-a953-176e37e27e10" providerId="AD" clId="Web-{FC4D5459-050F-0E4A-E086-6B9C85272568}" dt="2021-08-05T20:59:55.488" v="5" actId="14100"/>
          <ac:spMkLst>
            <pc:docMk/>
            <pc:sldMk cId="2584001624" sldId="338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FC4D5459-050F-0E4A-E086-6B9C85272568}" dt="2021-08-05T21:12:57.748" v="8" actId="20577"/>
        <pc:sldMkLst>
          <pc:docMk/>
          <pc:sldMk cId="4012213501" sldId="342"/>
        </pc:sldMkLst>
        <pc:spChg chg="mod">
          <ac:chgData name="Bill Richert" userId="S::brichert@triumf.ca::0ac12b29-89e9-42ee-a953-176e37e27e10" providerId="AD" clId="Web-{FC4D5459-050F-0E4A-E086-6B9C85272568}" dt="2021-08-05T21:12:57.748" v="8" actId="20577"/>
          <ac:spMkLst>
            <pc:docMk/>
            <pc:sldMk cId="4012213501" sldId="342"/>
            <ac:spMk id="9" creationId="{358136ED-DF40-4CF3-977C-75BFC4E2431C}"/>
          </ac:spMkLst>
        </pc:spChg>
      </pc:sldChg>
      <pc:sldChg chg="modSp">
        <pc:chgData name="Bill Richert" userId="S::brichert@triumf.ca::0ac12b29-89e9-42ee-a953-176e37e27e10" providerId="AD" clId="Web-{FC4D5459-050F-0E4A-E086-6B9C85272568}" dt="2021-08-05T21:16:56.438" v="66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FC4D5459-050F-0E4A-E086-6B9C85272568}" dt="2021-08-05T21:16:56.438" v="66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Jason Chak" userId="S::jchak@triumf.ca::6c644d4a-3a21-4e78-8c0c-2a3ca9182c84" providerId="AD" clId="Web-{33AA3B81-C92C-1B08-7542-965CC54DA30F}"/>
    <pc:docChg chg="modSld">
      <pc:chgData name="Jason Chak" userId="S::jchak@triumf.ca::6c644d4a-3a21-4e78-8c0c-2a3ca9182c84" providerId="AD" clId="Web-{33AA3B81-C92C-1B08-7542-965CC54DA30F}" dt="2021-09-09T18:18:56.169" v="67" actId="20577"/>
      <pc:docMkLst>
        <pc:docMk/>
      </pc:docMkLst>
      <pc:sldChg chg="addSp delSp modSp">
        <pc:chgData name="Jason Chak" userId="S::jchak@triumf.ca::6c644d4a-3a21-4e78-8c0c-2a3ca9182c84" providerId="AD" clId="Web-{33AA3B81-C92C-1B08-7542-965CC54DA30F}" dt="2021-09-09T18:18:56.169" v="67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33AA3B81-C92C-1B08-7542-965CC54DA30F}" dt="2021-09-09T18:18:56.169" v="67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33AA3B81-C92C-1B08-7542-965CC54DA30F}" dt="2021-09-09T18:00:24.878" v="0"/>
          <ac:picMkLst>
            <pc:docMk/>
            <pc:sldMk cId="2537105487" sldId="362"/>
            <ac:picMk id="4" creationId="{0F69AEA3-89F9-405A-B287-4AD88B3FEF11}"/>
          </ac:picMkLst>
        </pc:picChg>
        <pc:picChg chg="add mod">
          <ac:chgData name="Jason Chak" userId="S::jchak@triumf.ca::6c644d4a-3a21-4e78-8c0c-2a3ca9182c84" providerId="AD" clId="Web-{33AA3B81-C92C-1B08-7542-965CC54DA30F}" dt="2021-09-09T18:02:42.697" v="52" actId="14100"/>
          <ac:picMkLst>
            <pc:docMk/>
            <pc:sldMk cId="2537105487" sldId="362"/>
            <ac:picMk id="5" creationId="{72860F54-A4C9-48A6-AE0B-FFB8B544CEB2}"/>
          </ac:picMkLst>
        </pc:picChg>
      </pc:sldChg>
    </pc:docChg>
  </pc:docChgLst>
  <pc:docChgLst>
    <pc:chgData name="Jason Chak" userId="S::jchak@triumf.ca::6c644d4a-3a21-4e78-8c0c-2a3ca9182c84" providerId="AD" clId="Web-{CB76A985-1681-A9FF-D895-7797F5FB0B6A}"/>
    <pc:docChg chg="modSld">
      <pc:chgData name="Jason Chak" userId="S::jchak@triumf.ca::6c644d4a-3a21-4e78-8c0c-2a3ca9182c84" providerId="AD" clId="Web-{CB76A985-1681-A9FF-D895-7797F5FB0B6A}" dt="2021-06-10T20:50:26.341" v="28" actId="20577"/>
      <pc:docMkLst>
        <pc:docMk/>
      </pc:docMkLst>
      <pc:sldChg chg="addSp delSp modSp">
        <pc:chgData name="Jason Chak" userId="S::jchak@triumf.ca::6c644d4a-3a21-4e78-8c0c-2a3ca9182c84" providerId="AD" clId="Web-{CB76A985-1681-A9FF-D895-7797F5FB0B6A}" dt="2021-06-10T20:50:26.341" v="28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CB76A985-1681-A9FF-D895-7797F5FB0B6A}" dt="2021-06-10T20:50:26.341" v="28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CB76A985-1681-A9FF-D895-7797F5FB0B6A}" dt="2021-06-10T19:10:35.429" v="27" actId="14100"/>
          <ac:picMkLst>
            <pc:docMk/>
            <pc:sldMk cId="2537105487" sldId="362"/>
            <ac:picMk id="4" creationId="{85A427CA-C08D-400A-9B62-4E5EE362D9E2}"/>
          </ac:picMkLst>
        </pc:picChg>
        <pc:picChg chg="del">
          <ac:chgData name="Jason Chak" userId="S::jchak@triumf.ca::6c644d4a-3a21-4e78-8c0c-2a3ca9182c84" providerId="AD" clId="Web-{CB76A985-1681-A9FF-D895-7797F5FB0B6A}" dt="2021-06-10T18:55:12.434" v="0"/>
          <ac:picMkLst>
            <pc:docMk/>
            <pc:sldMk cId="2537105487" sldId="362"/>
            <ac:picMk id="8" creationId="{BA7C31C7-0BDB-4FE7-81A4-2497A90EC9EB}"/>
          </ac:picMkLst>
        </pc:picChg>
      </pc:sldChg>
    </pc:docChg>
  </pc:docChgLst>
  <pc:docChgLst>
    <pc:chgData name="Asita Perera" userId="S::asitaperera@triumf.ca::5aa8fc93-ec6b-4238-843a-c4b36185d5e1" providerId="AD" clId="Web-{702238BF-C17A-7EC6-D8A5-689235547811}"/>
    <pc:docChg chg="modSld">
      <pc:chgData name="Asita Perera" userId="S::asitaperera@triumf.ca::5aa8fc93-ec6b-4238-843a-c4b36185d5e1" providerId="AD" clId="Web-{702238BF-C17A-7EC6-D8A5-689235547811}" dt="2021-05-28T16:04:00.034" v="25" actId="20577"/>
      <pc:docMkLst>
        <pc:docMk/>
      </pc:docMkLst>
      <pc:sldChg chg="modSp">
        <pc:chgData name="Asita Perera" userId="S::asitaperera@triumf.ca::5aa8fc93-ec6b-4238-843a-c4b36185d5e1" providerId="AD" clId="Web-{702238BF-C17A-7EC6-D8A5-689235547811}" dt="2021-05-28T16:04:00.034" v="25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702238BF-C17A-7EC6-D8A5-689235547811}" dt="2021-05-28T16:04:00.034" v="25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Norman Muller" userId="1a1c2bcc-a2d6-46e1-9a29-7a4cf5c92d7d" providerId="ADAL" clId="{6B978D6E-5221-4B43-896F-9EEE120DA6A0}"/>
    <pc:docChg chg="delSld">
      <pc:chgData name="Norman Muller" userId="1a1c2bcc-a2d6-46e1-9a29-7a4cf5c92d7d" providerId="ADAL" clId="{6B978D6E-5221-4B43-896F-9EEE120DA6A0}" dt="2021-09-10T16:07:53.360" v="0" actId="2696"/>
      <pc:docMkLst>
        <pc:docMk/>
      </pc:docMkLst>
      <pc:sldChg chg="del">
        <pc:chgData name="Norman Muller" userId="1a1c2bcc-a2d6-46e1-9a29-7a4cf5c92d7d" providerId="ADAL" clId="{6B978D6E-5221-4B43-896F-9EEE120DA6A0}" dt="2021-09-10T16:07:53.360" v="0" actId="2696"/>
        <pc:sldMkLst>
          <pc:docMk/>
          <pc:sldMk cId="3772982718" sldId="368"/>
        </pc:sldMkLst>
      </pc:sldChg>
    </pc:docChg>
  </pc:docChgLst>
  <pc:docChgLst>
    <pc:chgData name="Trian Groumoutis" userId="S::tgroumoutis@triumf.ca::d6901f68-4e8a-4dcb-a3d6-3bb55a5ddb28" providerId="AD" clId="Web-{CF0C6636-EA96-B010-6FE5-63CC031734E7}"/>
    <pc:docChg chg="modSld">
      <pc:chgData name="Trian Groumoutis" userId="S::tgroumoutis@triumf.ca::d6901f68-4e8a-4dcb-a3d6-3bb55a5ddb28" providerId="AD" clId="Web-{CF0C6636-EA96-B010-6FE5-63CC031734E7}" dt="2021-08-27T16:03:43.316" v="148" actId="20577"/>
      <pc:docMkLst>
        <pc:docMk/>
      </pc:docMkLst>
      <pc:sldChg chg="delSp modSp">
        <pc:chgData name="Trian Groumoutis" userId="S::tgroumoutis@triumf.ca::d6901f68-4e8a-4dcb-a3d6-3bb55a5ddb28" providerId="AD" clId="Web-{CF0C6636-EA96-B010-6FE5-63CC031734E7}" dt="2021-08-27T16:03:43.316" v="148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CF0C6636-EA96-B010-6FE5-63CC031734E7}" dt="2021-08-27T16:03:43.316" v="148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CF0C6636-EA96-B010-6FE5-63CC031734E7}" dt="2021-08-27T16:00:23.551" v="0"/>
          <ac:picMkLst>
            <pc:docMk/>
            <pc:sldMk cId="2780610858" sldId="352"/>
            <ac:picMk id="2" creationId="{AD80823E-715B-4426-BC07-293263EE9F29}"/>
          </ac:picMkLst>
        </pc:picChg>
      </pc:sldChg>
    </pc:docChg>
  </pc:docChgLst>
  <pc:docChgLst>
    <pc:chgData name="Melchor Almario" userId="S::malmario@triumf.ca::17807dbd-b548-44ad-bacf-121b75cf0296" providerId="AD" clId="Web-{838B4E12-1E53-5927-B478-45279603DF78}"/>
    <pc:docChg chg="modSld">
      <pc:chgData name="Melchor Almario" userId="S::malmario@triumf.ca::17807dbd-b548-44ad-bacf-121b75cf0296" providerId="AD" clId="Web-{838B4E12-1E53-5927-B478-45279603DF78}" dt="2021-05-13T21:59:35.737" v="69" actId="14100"/>
      <pc:docMkLst>
        <pc:docMk/>
      </pc:docMkLst>
      <pc:sldChg chg="addSp delSp modSp">
        <pc:chgData name="Melchor Almario" userId="S::malmario@triumf.ca::17807dbd-b548-44ad-bacf-121b75cf0296" providerId="AD" clId="Web-{838B4E12-1E53-5927-B478-45279603DF78}" dt="2021-05-13T21:59:35.737" v="69" actId="14100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838B4E12-1E53-5927-B478-45279603DF78}" dt="2021-05-13T21:56:49.095" v="52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838B4E12-1E53-5927-B478-45279603DF78}" dt="2021-05-13T21:55:14.704" v="4"/>
          <ac:picMkLst>
            <pc:docMk/>
            <pc:sldMk cId="2584001624" sldId="338"/>
            <ac:picMk id="2" creationId="{A62E84FC-DFFA-4BE0-9FB5-69AB0A18CAB3}"/>
          </ac:picMkLst>
        </pc:picChg>
        <pc:picChg chg="del">
          <ac:chgData name="Melchor Almario" userId="S::malmario@triumf.ca::17807dbd-b548-44ad-bacf-121b75cf0296" providerId="AD" clId="Web-{838B4E12-1E53-5927-B478-45279603DF78}" dt="2021-05-13T21:55:13.111" v="3"/>
          <ac:picMkLst>
            <pc:docMk/>
            <pc:sldMk cId="2584001624" sldId="338"/>
            <ac:picMk id="3" creationId="{AE1DD425-2A80-451F-A151-6FB35AD924A8}"/>
          </ac:picMkLst>
        </pc:picChg>
        <pc:picChg chg="add mod">
          <ac:chgData name="Melchor Almario" userId="S::malmario@triumf.ca::17807dbd-b548-44ad-bacf-121b75cf0296" providerId="AD" clId="Web-{838B4E12-1E53-5927-B478-45279603DF78}" dt="2021-05-13T21:59:35.737" v="69" actId="14100"/>
          <ac:picMkLst>
            <pc:docMk/>
            <pc:sldMk cId="2584001624" sldId="338"/>
            <ac:picMk id="4" creationId="{2C744F1D-223D-4F58-8E3D-20ECC3BD6426}"/>
          </ac:picMkLst>
        </pc:picChg>
        <pc:picChg chg="add mod">
          <ac:chgData name="Melchor Almario" userId="S::malmario@triumf.ca::17807dbd-b548-44ad-bacf-121b75cf0296" providerId="AD" clId="Web-{838B4E12-1E53-5927-B478-45279603DF78}" dt="2021-05-13T21:58:55.534" v="68" actId="1076"/>
          <ac:picMkLst>
            <pc:docMk/>
            <pc:sldMk cId="2584001624" sldId="338"/>
            <ac:picMk id="6" creationId="{6C972179-C566-4A38-B7F9-AC00AF1DEBF3}"/>
          </ac:picMkLst>
        </pc:picChg>
      </pc:sldChg>
    </pc:docChg>
  </pc:docChgLst>
  <pc:docChgLst>
    <pc:chgData name="Peter Bratt" userId="S::pbratt@triumf.ca::aaef8ecf-3420-4225-b614-68b47a77c790" providerId="AD" clId="Web-{7ED75669-6F31-7F19-016B-569431C9A853}"/>
    <pc:docChg chg="modSld">
      <pc:chgData name="Peter Bratt" userId="S::pbratt@triumf.ca::aaef8ecf-3420-4225-b614-68b47a77c790" providerId="AD" clId="Web-{7ED75669-6F31-7F19-016B-569431C9A853}" dt="2021-08-05T17:49:29.374" v="131" actId="20577"/>
      <pc:docMkLst>
        <pc:docMk/>
      </pc:docMkLst>
      <pc:sldChg chg="addSp delSp modSp">
        <pc:chgData name="Peter Bratt" userId="S::pbratt@triumf.ca::aaef8ecf-3420-4225-b614-68b47a77c790" providerId="AD" clId="Web-{7ED75669-6F31-7F19-016B-569431C9A853}" dt="2021-08-05T17:49:29.374" v="131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7ED75669-6F31-7F19-016B-569431C9A853}" dt="2021-08-05T17:49:29.374" v="131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7ED75669-6F31-7F19-016B-569431C9A853}" dt="2021-08-05T17:45:42.668" v="122" actId="1076"/>
          <ac:picMkLst>
            <pc:docMk/>
            <pc:sldMk cId="904560204" sldId="358"/>
            <ac:picMk id="3" creationId="{E31D5256-3159-4EBD-BBDB-B251ADB8B4A4}"/>
          </ac:picMkLst>
        </pc:picChg>
        <pc:picChg chg="add mod">
          <ac:chgData name="Peter Bratt" userId="S::pbratt@triumf.ca::aaef8ecf-3420-4225-b614-68b47a77c790" providerId="AD" clId="Web-{7ED75669-6F31-7F19-016B-569431C9A853}" dt="2021-08-05T17:45:33.090" v="121" actId="14100"/>
          <ac:picMkLst>
            <pc:docMk/>
            <pc:sldMk cId="904560204" sldId="358"/>
            <ac:picMk id="4" creationId="{BD085F84-F868-4931-B4BB-73C383FC246B}"/>
          </ac:picMkLst>
        </pc:picChg>
        <pc:picChg chg="add mod">
          <ac:chgData name="Peter Bratt" userId="S::pbratt@triumf.ca::aaef8ecf-3420-4225-b614-68b47a77c790" providerId="AD" clId="Web-{7ED75669-6F31-7F19-016B-569431C9A853}" dt="2021-08-05T17:46:30.731" v="126" actId="14100"/>
          <ac:picMkLst>
            <pc:docMk/>
            <pc:sldMk cId="904560204" sldId="358"/>
            <ac:picMk id="5" creationId="{7D405C34-C0E0-4194-AD1F-D677FF9D3935}"/>
          </ac:picMkLst>
        </pc:picChg>
        <pc:picChg chg="del">
          <ac:chgData name="Peter Bratt" userId="S::pbratt@triumf.ca::aaef8ecf-3420-4225-b614-68b47a77c790" providerId="AD" clId="Web-{7ED75669-6F31-7F19-016B-569431C9A853}" dt="2021-08-05T17:39:50.508" v="2"/>
          <ac:picMkLst>
            <pc:docMk/>
            <pc:sldMk cId="904560204" sldId="358"/>
            <ac:picMk id="6" creationId="{D0ECD2A4-29AB-4331-B0EA-609A22DA2FEE}"/>
          </ac:picMkLst>
        </pc:picChg>
        <pc:picChg chg="del">
          <ac:chgData name="Peter Bratt" userId="S::pbratt@triumf.ca::aaef8ecf-3420-4225-b614-68b47a77c790" providerId="AD" clId="Web-{7ED75669-6F31-7F19-016B-569431C9A853}" dt="2021-08-05T17:39:51.524" v="4"/>
          <ac:picMkLst>
            <pc:docMk/>
            <pc:sldMk cId="904560204" sldId="358"/>
            <ac:picMk id="8" creationId="{14DFF809-DF47-4FE2-AB10-E6C4DF363E6E}"/>
          </ac:picMkLst>
        </pc:picChg>
        <pc:picChg chg="del">
          <ac:chgData name="Peter Bratt" userId="S::pbratt@triumf.ca::aaef8ecf-3420-4225-b614-68b47a77c790" providerId="AD" clId="Web-{7ED75669-6F31-7F19-016B-569431C9A853}" dt="2021-08-05T17:39:51.993" v="5"/>
          <ac:picMkLst>
            <pc:docMk/>
            <pc:sldMk cId="904560204" sldId="358"/>
            <ac:picMk id="10" creationId="{8577BB29-5609-473E-A56F-7AB10DA37263}"/>
          </ac:picMkLst>
        </pc:picChg>
        <pc:picChg chg="del">
          <ac:chgData name="Peter Bratt" userId="S::pbratt@triumf.ca::aaef8ecf-3420-4225-b614-68b47a77c790" providerId="AD" clId="Web-{7ED75669-6F31-7F19-016B-569431C9A853}" dt="2021-08-05T17:39:50.868" v="3"/>
          <ac:picMkLst>
            <pc:docMk/>
            <pc:sldMk cId="904560204" sldId="358"/>
            <ac:picMk id="11" creationId="{5E0AACCF-23EE-4231-8F2F-ECFA79FD2F26}"/>
          </ac:picMkLst>
        </pc:picChg>
        <pc:picChg chg="del">
          <ac:chgData name="Peter Bratt" userId="S::pbratt@triumf.ca::aaef8ecf-3420-4225-b614-68b47a77c790" providerId="AD" clId="Web-{7ED75669-6F31-7F19-016B-569431C9A853}" dt="2021-08-05T17:39:52.602" v="6"/>
          <ac:picMkLst>
            <pc:docMk/>
            <pc:sldMk cId="904560204" sldId="358"/>
            <ac:picMk id="12" creationId="{F8DEA9CD-E317-4ED5-B3FB-AB1655C2782B}"/>
          </ac:picMkLst>
        </pc:picChg>
      </pc:sldChg>
    </pc:docChg>
  </pc:docChgLst>
  <pc:docChgLst>
    <pc:chgData name="Bill Richert" userId="S::brichert@triumf.ca::0ac12b29-89e9-42ee-a953-176e37e27e10" providerId="AD" clId="Web-{A1BD48C7-5588-3409-412F-A5DC1EFE3038}"/>
    <pc:docChg chg="modSld">
      <pc:chgData name="Bill Richert" userId="S::brichert@triumf.ca::0ac12b29-89e9-42ee-a953-176e37e27e10" providerId="AD" clId="Web-{A1BD48C7-5588-3409-412F-A5DC1EFE3038}" dt="2021-06-17T21:12:33.382" v="39" actId="20577"/>
      <pc:docMkLst>
        <pc:docMk/>
      </pc:docMkLst>
      <pc:sldChg chg="modSp">
        <pc:chgData name="Bill Richert" userId="S::brichert@triumf.ca::0ac12b29-89e9-42ee-a953-176e37e27e10" providerId="AD" clId="Web-{A1BD48C7-5588-3409-412F-A5DC1EFE3038}" dt="2021-06-17T21:12:33.382" v="39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A1BD48C7-5588-3409-412F-A5DC1EFE3038}" dt="2021-06-17T21:12:33.382" v="39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Asita Perera" userId="S::asitaperera@triumf.ca::5aa8fc93-ec6b-4238-843a-c4b36185d5e1" providerId="AD" clId="Web-{94189379-F97B-EC7E-E5AD-D333C8FE7A69}"/>
    <pc:docChg chg="modSld">
      <pc:chgData name="Asita Perera" userId="S::asitaperera@triumf.ca::5aa8fc93-ec6b-4238-843a-c4b36185d5e1" providerId="AD" clId="Web-{94189379-F97B-EC7E-E5AD-D333C8FE7A69}" dt="2021-08-05T17:13:44.983" v="103" actId="20577"/>
      <pc:docMkLst>
        <pc:docMk/>
      </pc:docMkLst>
      <pc:sldChg chg="modSp">
        <pc:chgData name="Asita Perera" userId="S::asitaperera@triumf.ca::5aa8fc93-ec6b-4238-843a-c4b36185d5e1" providerId="AD" clId="Web-{94189379-F97B-EC7E-E5AD-D333C8FE7A69}" dt="2021-08-05T17:13:44.983" v="103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94189379-F97B-EC7E-E5AD-D333C8FE7A69}" dt="2021-08-05T17:13:44.983" v="103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Melchor Almario" userId="S::malmario@triumf.ca::17807dbd-b548-44ad-bacf-121b75cf0296" providerId="AD" clId="Web-{571D87F1-37F6-7639-D648-621A3EAE3234}"/>
    <pc:docChg chg="modSld">
      <pc:chgData name="Melchor Almario" userId="S::malmario@triumf.ca::17807dbd-b548-44ad-bacf-121b75cf0296" providerId="AD" clId="Web-{571D87F1-37F6-7639-D648-621A3EAE3234}" dt="2021-06-10T21:09:57.225" v="100" actId="20577"/>
      <pc:docMkLst>
        <pc:docMk/>
      </pc:docMkLst>
      <pc:sldChg chg="addSp delSp modSp">
        <pc:chgData name="Melchor Almario" userId="S::malmario@triumf.ca::17807dbd-b548-44ad-bacf-121b75cf0296" providerId="AD" clId="Web-{571D87F1-37F6-7639-D648-621A3EAE3234}" dt="2021-06-10T21:09:57.225" v="100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571D87F1-37F6-7639-D648-621A3EAE3234}" dt="2021-06-10T21:09:57.225" v="100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571D87F1-37F6-7639-D648-621A3EAE3234}" dt="2021-06-10T21:06:01.880" v="2"/>
          <ac:picMkLst>
            <pc:docMk/>
            <pc:sldMk cId="2584001624" sldId="338"/>
            <ac:picMk id="3" creationId="{99AFA304-62A1-4A40-93E0-46609E093D13}"/>
          </ac:picMkLst>
        </pc:picChg>
        <pc:picChg chg="add mod">
          <ac:chgData name="Melchor Almario" userId="S::malmario@triumf.ca::17807dbd-b548-44ad-bacf-121b75cf0296" providerId="AD" clId="Web-{571D87F1-37F6-7639-D648-621A3EAE3234}" dt="2021-06-10T21:07:01.271" v="5" actId="14100"/>
          <ac:picMkLst>
            <pc:docMk/>
            <pc:sldMk cId="2584001624" sldId="338"/>
            <ac:picMk id="4" creationId="{22B0532F-FD5E-4CE0-9EE8-5013F7584DE2}"/>
          </ac:picMkLst>
        </pc:picChg>
      </pc:sldChg>
    </pc:docChg>
  </pc:docChgLst>
  <pc:docChgLst>
    <pc:chgData name="Jason Chak" userId="S::jchak@triumf.ca::6c644d4a-3a21-4e78-8c0c-2a3ca9182c84" providerId="AD" clId="Web-{E0EF4855-D348-6A78-AB41-7CF03494D466}"/>
    <pc:docChg chg="modSld">
      <pc:chgData name="Jason Chak" userId="S::jchak@triumf.ca::6c644d4a-3a21-4e78-8c0c-2a3ca9182c84" providerId="AD" clId="Web-{E0EF4855-D348-6A78-AB41-7CF03494D466}" dt="2021-08-20T16:01:27.373" v="40" actId="14100"/>
      <pc:docMkLst>
        <pc:docMk/>
      </pc:docMkLst>
      <pc:sldChg chg="modSp">
        <pc:chgData name="Jason Chak" userId="S::jchak@triumf.ca::6c644d4a-3a21-4e78-8c0c-2a3ca9182c84" providerId="AD" clId="Web-{E0EF4855-D348-6A78-AB41-7CF03494D466}" dt="2021-08-20T16:01:27.373" v="40" actId="14100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E0EF4855-D348-6A78-AB41-7CF03494D466}" dt="2021-08-20T16:01:24.123" v="39" actId="20577"/>
          <ac:spMkLst>
            <pc:docMk/>
            <pc:sldMk cId="2537105487" sldId="362"/>
            <ac:spMk id="2" creationId="{F1D64347-73FE-4D8E-89EB-28380B1591FF}"/>
          </ac:spMkLst>
        </pc:spChg>
        <pc:picChg chg="mod">
          <ac:chgData name="Jason Chak" userId="S::jchak@triumf.ca::6c644d4a-3a21-4e78-8c0c-2a3ca9182c84" providerId="AD" clId="Web-{E0EF4855-D348-6A78-AB41-7CF03494D466}" dt="2021-08-20T16:01:27.373" v="40" actId="14100"/>
          <ac:picMkLst>
            <pc:docMk/>
            <pc:sldMk cId="2537105487" sldId="362"/>
            <ac:picMk id="4" creationId="{B812FDAF-D7A0-4461-BD0C-9E7F55426235}"/>
          </ac:picMkLst>
        </pc:picChg>
      </pc:sldChg>
    </pc:docChg>
  </pc:docChgLst>
  <pc:docChgLst>
    <pc:chgData name="Melchor Almario" userId="S::malmario@triumf.ca::17807dbd-b548-44ad-bacf-121b75cf0296" providerId="AD" clId="Web-{CB4C1C18-8D6A-9ECC-21E2-A61AD4F1D072}"/>
    <pc:docChg chg="modSld">
      <pc:chgData name="Melchor Almario" userId="S::malmario@triumf.ca::17807dbd-b548-44ad-bacf-121b75cf0296" providerId="AD" clId="Web-{CB4C1C18-8D6A-9ECC-21E2-A61AD4F1D072}" dt="2021-04-23T13:36:33.538" v="46" actId="1076"/>
      <pc:docMkLst>
        <pc:docMk/>
      </pc:docMkLst>
      <pc:sldChg chg="addSp delSp modSp">
        <pc:chgData name="Melchor Almario" userId="S::malmario@triumf.ca::17807dbd-b548-44ad-bacf-121b75cf0296" providerId="AD" clId="Web-{CB4C1C18-8D6A-9ECC-21E2-A61AD4F1D072}" dt="2021-04-23T13:36:33.538" v="46" actId="1076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CB4C1C18-8D6A-9ECC-21E2-A61AD4F1D072}" dt="2021-04-23T13:36:21.678" v="44" actId="14100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CB4C1C18-8D6A-9ECC-21E2-A61AD4F1D072}" dt="2021-04-23T13:30:27.034" v="0"/>
          <ac:picMkLst>
            <pc:docMk/>
            <pc:sldMk cId="2584001624" sldId="338"/>
            <ac:picMk id="2" creationId="{096966E9-2AA9-4967-8298-EA3D8D1D257E}"/>
          </ac:picMkLst>
        </pc:picChg>
        <pc:picChg chg="add mod">
          <ac:chgData name="Melchor Almario" userId="S::malmario@triumf.ca::17807dbd-b548-44ad-bacf-121b75cf0296" providerId="AD" clId="Web-{CB4C1C18-8D6A-9ECC-21E2-A61AD4F1D072}" dt="2021-04-23T13:36:33.538" v="46" actId="1076"/>
          <ac:picMkLst>
            <pc:docMk/>
            <pc:sldMk cId="2584001624" sldId="338"/>
            <ac:picMk id="3" creationId="{52E99480-C000-4823-85CE-5FF83B0677A8}"/>
          </ac:picMkLst>
        </pc:picChg>
      </pc:sldChg>
    </pc:docChg>
  </pc:docChgLst>
  <pc:docChgLst>
    <pc:chgData name="Rod Nussbaumer" userId="S::bomr@triumf.ca::ec41a26c-efea-4db6-a535-e0f734caa517" providerId="AD" clId="Web-{6286CE18-E02B-2AA0-4258-DAD47D25CE06}"/>
    <pc:docChg chg="modSld">
      <pc:chgData name="Rod Nussbaumer" userId="S::bomr@triumf.ca::ec41a26c-efea-4db6-a535-e0f734caa517" providerId="AD" clId="Web-{6286CE18-E02B-2AA0-4258-DAD47D25CE06}" dt="2021-06-17T20:05:30.597" v="432" actId="20577"/>
      <pc:docMkLst>
        <pc:docMk/>
      </pc:docMkLst>
      <pc:sldChg chg="modSp">
        <pc:chgData name="Rod Nussbaumer" userId="S::bomr@triumf.ca::ec41a26c-efea-4db6-a535-e0f734caa517" providerId="AD" clId="Web-{6286CE18-E02B-2AA0-4258-DAD47D25CE06}" dt="2021-06-17T20:05:30.597" v="432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6286CE18-E02B-2AA0-4258-DAD47D25CE06}" dt="2021-06-17T20:00:11.298" v="413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6286CE18-E02B-2AA0-4258-DAD47D25CE06}" dt="2021-06-17T20:05:30.597" v="432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Naimat Khan" userId="S::khan@triumf.ca::55b06e85-2201-4ce9-87d3-9a3518520910" providerId="AD" clId="Web-{3D3A2775-020D-0C4E-3A5B-4EAFE40BEB2A}"/>
    <pc:docChg chg="modSld">
      <pc:chgData name="Naimat Khan" userId="S::khan@triumf.ca::55b06e85-2201-4ce9-87d3-9a3518520910" providerId="AD" clId="Web-{3D3A2775-020D-0C4E-3A5B-4EAFE40BEB2A}" dt="2021-08-07T02:05:11.783" v="88" actId="20577"/>
      <pc:docMkLst>
        <pc:docMk/>
      </pc:docMkLst>
      <pc:sldChg chg="addSp delSp modSp">
        <pc:chgData name="Naimat Khan" userId="S::khan@triumf.ca::55b06e85-2201-4ce9-87d3-9a3518520910" providerId="AD" clId="Web-{3D3A2775-020D-0C4E-3A5B-4EAFE40BEB2A}" dt="2021-08-07T02:05:11.783" v="88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3D3A2775-020D-0C4E-3A5B-4EAFE40BEB2A}" dt="2021-08-07T02:05:11.783" v="88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3D3A2775-020D-0C4E-3A5B-4EAFE40BEB2A}" dt="2021-08-07T02:04:28.612" v="76" actId="1076"/>
          <ac:picMkLst>
            <pc:docMk/>
            <pc:sldMk cId="4157577048" sldId="350"/>
            <ac:picMk id="3" creationId="{D30F171A-5E73-403D-80AA-7E5A14402FCA}"/>
          </ac:picMkLst>
        </pc:picChg>
        <pc:picChg chg="del">
          <ac:chgData name="Naimat Khan" userId="S::khan@triumf.ca::55b06e85-2201-4ce9-87d3-9a3518520910" providerId="AD" clId="Web-{3D3A2775-020D-0C4E-3A5B-4EAFE40BEB2A}" dt="2021-08-07T01:58:46.657" v="0"/>
          <ac:picMkLst>
            <pc:docMk/>
            <pc:sldMk cId="4157577048" sldId="350"/>
            <ac:picMk id="5" creationId="{EF3CF3A5-9875-4D02-812F-8B890A4433EB}"/>
          </ac:picMkLst>
        </pc:picChg>
        <pc:picChg chg="add mod">
          <ac:chgData name="Naimat Khan" userId="S::khan@triumf.ca::55b06e85-2201-4ce9-87d3-9a3518520910" providerId="AD" clId="Web-{3D3A2775-020D-0C4E-3A5B-4EAFE40BEB2A}" dt="2021-08-07T02:01:30.251" v="22" actId="14100"/>
          <ac:picMkLst>
            <pc:docMk/>
            <pc:sldMk cId="4157577048" sldId="350"/>
            <ac:picMk id="7" creationId="{BA9F5F6D-4D7B-4DF2-A665-008E17270D3D}"/>
          </ac:picMkLst>
        </pc:picChg>
        <pc:picChg chg="del">
          <ac:chgData name="Naimat Khan" userId="S::khan@triumf.ca::55b06e85-2201-4ce9-87d3-9a3518520910" providerId="AD" clId="Web-{3D3A2775-020D-0C4E-3A5B-4EAFE40BEB2A}" dt="2021-08-07T01:58:47.516" v="1"/>
          <ac:picMkLst>
            <pc:docMk/>
            <pc:sldMk cId="4157577048" sldId="350"/>
            <ac:picMk id="8" creationId="{25819FF3-3431-42C6-96CB-2FB7216FFCB7}"/>
          </ac:picMkLst>
        </pc:picChg>
        <pc:picChg chg="del">
          <ac:chgData name="Naimat Khan" userId="S::khan@triumf.ca::55b06e85-2201-4ce9-87d3-9a3518520910" providerId="AD" clId="Web-{3D3A2775-020D-0C4E-3A5B-4EAFE40BEB2A}" dt="2021-08-07T01:59:34.095" v="5"/>
          <ac:picMkLst>
            <pc:docMk/>
            <pc:sldMk cId="4157577048" sldId="350"/>
            <ac:picMk id="12" creationId="{1FDD5BB9-DF74-4620-8E6E-D73BFE499571}"/>
          </ac:picMkLst>
        </pc:picChg>
        <pc:picChg chg="del">
          <ac:chgData name="Naimat Khan" userId="S::khan@triumf.ca::55b06e85-2201-4ce9-87d3-9a3518520910" providerId="AD" clId="Web-{3D3A2775-020D-0C4E-3A5B-4EAFE40BEB2A}" dt="2021-08-07T02:00:55.001" v="16"/>
          <ac:picMkLst>
            <pc:docMk/>
            <pc:sldMk cId="4157577048" sldId="350"/>
            <ac:picMk id="13" creationId="{235932DB-41AA-4CFE-AC96-7D4E10D71C98}"/>
          </ac:picMkLst>
        </pc:picChg>
      </pc:sldChg>
    </pc:docChg>
  </pc:docChgLst>
  <pc:docChgLst>
    <pc:chgData name="Jason Chak" userId="S::jchak@triumf.ca::6c644d4a-3a21-4e78-8c0c-2a3ca9182c84" providerId="AD" clId="Web-{A082C3CE-DFB9-80B1-857D-7032B4FE9C73}"/>
    <pc:docChg chg="modSld">
      <pc:chgData name="Jason Chak" userId="S::jchak@triumf.ca::6c644d4a-3a21-4e78-8c0c-2a3ca9182c84" providerId="AD" clId="Web-{A082C3CE-DFB9-80B1-857D-7032B4FE9C73}" dt="2021-04-23T15:34:25.858" v="81" actId="14100"/>
      <pc:docMkLst>
        <pc:docMk/>
      </pc:docMkLst>
      <pc:sldChg chg="addSp delSp modSp">
        <pc:chgData name="Jason Chak" userId="S::jchak@triumf.ca::6c644d4a-3a21-4e78-8c0c-2a3ca9182c84" providerId="AD" clId="Web-{A082C3CE-DFB9-80B1-857D-7032B4FE9C73}" dt="2021-04-23T15:34:25.858" v="81" actId="14100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A082C3CE-DFB9-80B1-857D-7032B4FE9C73}" dt="2021-04-23T15:33:17.732" v="69" actId="20577"/>
          <ac:spMkLst>
            <pc:docMk/>
            <pc:sldMk cId="2537105487" sldId="362"/>
            <ac:spMk id="2" creationId="{F1D64347-73FE-4D8E-89EB-28380B1591FF}"/>
          </ac:spMkLst>
        </pc:spChg>
        <pc:spChg chg="add del mod">
          <ac:chgData name="Jason Chak" userId="S::jchak@triumf.ca::6c644d4a-3a21-4e78-8c0c-2a3ca9182c84" providerId="AD" clId="Web-{A082C3CE-DFB9-80B1-857D-7032B4FE9C73}" dt="2021-04-23T15:33:52.170" v="75"/>
          <ac:spMkLst>
            <pc:docMk/>
            <pc:sldMk cId="2537105487" sldId="362"/>
            <ac:spMk id="4" creationId="{6F6016A4-A938-4DBA-8DFA-320FFCBCFF61}"/>
          </ac:spMkLst>
        </pc:spChg>
        <pc:spChg chg="del">
          <ac:chgData name="Jason Chak" userId="S::jchak@triumf.ca::6c644d4a-3a21-4e78-8c0c-2a3ca9182c84" providerId="AD" clId="Web-{A082C3CE-DFB9-80B1-857D-7032B4FE9C73}" dt="2021-04-23T14:44:00.898" v="49"/>
          <ac:spMkLst>
            <pc:docMk/>
            <pc:sldMk cId="2537105487" sldId="362"/>
            <ac:spMk id="5" creationId="{384B56D8-19F1-4A84-8782-484E81D6AD79}"/>
          </ac:spMkLst>
        </pc:spChg>
        <pc:spChg chg="del">
          <ac:chgData name="Jason Chak" userId="S::jchak@triumf.ca::6c644d4a-3a21-4e78-8c0c-2a3ca9182c84" providerId="AD" clId="Web-{A082C3CE-DFB9-80B1-857D-7032B4FE9C73}" dt="2021-04-23T14:43:59.460" v="48"/>
          <ac:spMkLst>
            <pc:docMk/>
            <pc:sldMk cId="2537105487" sldId="362"/>
            <ac:spMk id="6" creationId="{026F4915-0BB8-4678-A4C2-4868AD5555BF}"/>
          </ac:spMkLst>
        </pc:spChg>
        <pc:spChg chg="del">
          <ac:chgData name="Jason Chak" userId="S::jchak@triumf.ca::6c644d4a-3a21-4e78-8c0c-2a3ca9182c84" providerId="AD" clId="Web-{A082C3CE-DFB9-80B1-857D-7032B4FE9C73}" dt="2021-04-23T14:43:58.898" v="47"/>
          <ac:spMkLst>
            <pc:docMk/>
            <pc:sldMk cId="2537105487" sldId="362"/>
            <ac:spMk id="7" creationId="{6ED1271D-142A-425E-8753-A6AE8F171274}"/>
          </ac:spMkLst>
        </pc:spChg>
        <pc:picChg chg="del">
          <ac:chgData name="Jason Chak" userId="S::jchak@triumf.ca::6c644d4a-3a21-4e78-8c0c-2a3ca9182c84" providerId="AD" clId="Web-{A082C3CE-DFB9-80B1-857D-7032B4FE9C73}" dt="2021-04-23T14:43:57.116" v="46"/>
          <ac:picMkLst>
            <pc:docMk/>
            <pc:sldMk cId="2537105487" sldId="362"/>
            <ac:picMk id="4" creationId="{7F533F49-AFEA-47D1-A4E3-4EA23E6330AD}"/>
          </ac:picMkLst>
        </pc:picChg>
        <pc:picChg chg="add mod">
          <ac:chgData name="Jason Chak" userId="S::jchak@triumf.ca::6c644d4a-3a21-4e78-8c0c-2a3ca9182c84" providerId="AD" clId="Web-{A082C3CE-DFB9-80B1-857D-7032B4FE9C73}" dt="2021-04-23T15:34:15.530" v="80" actId="1076"/>
          <ac:picMkLst>
            <pc:docMk/>
            <pc:sldMk cId="2537105487" sldId="362"/>
            <ac:picMk id="5" creationId="{E0A0F4A9-F345-46C4-8F91-AC718FBA1B35}"/>
          </ac:picMkLst>
        </pc:picChg>
        <pc:cxnChg chg="del">
          <ac:chgData name="Jason Chak" userId="S::jchak@triumf.ca::6c644d4a-3a21-4e78-8c0c-2a3ca9182c84" providerId="AD" clId="Web-{A082C3CE-DFB9-80B1-857D-7032B4FE9C73}" dt="2021-04-23T14:43:56.257" v="45"/>
          <ac:cxnSpMkLst>
            <pc:docMk/>
            <pc:sldMk cId="2537105487" sldId="362"/>
            <ac:cxnSpMk id="9" creationId="{37BF890A-0BB9-4252-B396-6220EA554B8D}"/>
          </ac:cxnSpMkLst>
        </pc:cxnChg>
        <pc:cxnChg chg="mod">
          <ac:chgData name="Jason Chak" userId="S::jchak@triumf.ca::6c644d4a-3a21-4e78-8c0c-2a3ca9182c84" providerId="AD" clId="Web-{A082C3CE-DFB9-80B1-857D-7032B4FE9C73}" dt="2021-04-23T15:34:25.858" v="81" actId="14100"/>
          <ac:cxnSpMkLst>
            <pc:docMk/>
            <pc:sldMk cId="2537105487" sldId="362"/>
            <ac:cxnSpMk id="10" creationId="{35191FD0-4271-40DE-8585-AD898F3CC411}"/>
          </ac:cxnSpMkLst>
        </pc:cxnChg>
      </pc:sldChg>
    </pc:docChg>
  </pc:docChgLst>
  <pc:docChgLst>
    <pc:chgData name="Peter Bratt" userId="S::pbratt@triumf.ca::aaef8ecf-3420-4225-b614-68b47a77c790" providerId="AD" clId="Web-{C40CC79E-FD51-25B3-4D58-822BF25FA0C7}"/>
    <pc:docChg chg="modSld">
      <pc:chgData name="Peter Bratt" userId="S::pbratt@triumf.ca::aaef8ecf-3420-4225-b614-68b47a77c790" providerId="AD" clId="Web-{C40CC79E-FD51-25B3-4D58-822BF25FA0C7}" dt="2021-07-16T16:10:10.289" v="2" actId="14100"/>
      <pc:docMkLst>
        <pc:docMk/>
      </pc:docMkLst>
      <pc:sldChg chg="addSp modSp">
        <pc:chgData name="Peter Bratt" userId="S::pbratt@triumf.ca::aaef8ecf-3420-4225-b614-68b47a77c790" providerId="AD" clId="Web-{C40CC79E-FD51-25B3-4D58-822BF25FA0C7}" dt="2021-07-16T16:10:10.289" v="2" actId="14100"/>
        <pc:sldMkLst>
          <pc:docMk/>
          <pc:sldMk cId="904560204" sldId="358"/>
        </pc:sldMkLst>
        <pc:picChg chg="add mod">
          <ac:chgData name="Peter Bratt" userId="S::pbratt@triumf.ca::aaef8ecf-3420-4225-b614-68b47a77c790" providerId="AD" clId="Web-{C40CC79E-FD51-25B3-4D58-822BF25FA0C7}" dt="2021-07-16T16:10:10.289" v="2" actId="14100"/>
          <ac:picMkLst>
            <pc:docMk/>
            <pc:sldMk cId="904560204" sldId="358"/>
            <ac:picMk id="3" creationId="{E3BAAEA8-943E-46DD-B985-4015ACAD4491}"/>
          </ac:picMkLst>
        </pc:picChg>
      </pc:sldChg>
    </pc:docChg>
  </pc:docChgLst>
  <pc:docChgLst>
    <pc:chgData name="Cam Marshall" userId="S::cammarsh@triumf.ca::c7ef455f-0be7-4e28-b48f-3952dcb310f1" providerId="AD" clId="Web-{1A15FE43-16C5-9F91-C9B8-FC53832F6CE0}"/>
    <pc:docChg chg="modSld">
      <pc:chgData name="Cam Marshall" userId="S::cammarsh@triumf.ca::c7ef455f-0be7-4e28-b48f-3952dcb310f1" providerId="AD" clId="Web-{1A15FE43-16C5-9F91-C9B8-FC53832F6CE0}" dt="2021-04-23T16:01:52.485" v="249" actId="1076"/>
      <pc:docMkLst>
        <pc:docMk/>
      </pc:docMkLst>
      <pc:sldChg chg="addSp delSp modSp">
        <pc:chgData name="Cam Marshall" userId="S::cammarsh@triumf.ca::c7ef455f-0be7-4e28-b48f-3952dcb310f1" providerId="AD" clId="Web-{1A15FE43-16C5-9F91-C9B8-FC53832F6CE0}" dt="2021-04-23T16:01:52.485" v="249" actId="1076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1A15FE43-16C5-9F91-C9B8-FC53832F6CE0}" dt="2021-04-23T16:01:52.485" v="249" actId="1076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1A15FE43-16C5-9F91-C9B8-FC53832F6CE0}" dt="2021-04-23T15:59:29.508" v="185"/>
          <ac:picMkLst>
            <pc:docMk/>
            <pc:sldMk cId="4242480949" sldId="344"/>
            <ac:picMk id="2" creationId="{9CF84A7B-C6C3-4711-B417-9BE505745BCE}"/>
          </ac:picMkLst>
        </pc:picChg>
        <pc:picChg chg="add mod">
          <ac:chgData name="Cam Marshall" userId="S::cammarsh@triumf.ca::c7ef455f-0be7-4e28-b48f-3952dcb310f1" providerId="AD" clId="Web-{1A15FE43-16C5-9F91-C9B8-FC53832F6CE0}" dt="2021-04-23T16:00:13.698" v="190" actId="1076"/>
          <ac:picMkLst>
            <pc:docMk/>
            <pc:sldMk cId="4242480949" sldId="344"/>
            <ac:picMk id="6" creationId="{AA65154C-CC07-4BF8-A79A-B0A792367C56}"/>
          </ac:picMkLst>
        </pc:picChg>
      </pc:sldChg>
    </pc:docChg>
  </pc:docChgLst>
  <pc:docChgLst>
    <pc:chgData name="Dragan Mitrovic" userId="S::dragan@triumf.ca::ed822000-4ca2-4ec1-abcb-aea8e3588a08" providerId="AD" clId="Web-{1C6E0A25-D447-57B4-62EE-1E3916717CC7}"/>
    <pc:docChg chg="modSld">
      <pc:chgData name="Dragan Mitrovic" userId="S::dragan@triumf.ca::ed822000-4ca2-4ec1-abcb-aea8e3588a08" providerId="AD" clId="Web-{1C6E0A25-D447-57B4-62EE-1E3916717CC7}" dt="2021-05-20T20:44:51.814" v="205" actId="1076"/>
      <pc:docMkLst>
        <pc:docMk/>
      </pc:docMkLst>
      <pc:sldChg chg="addSp modSp">
        <pc:chgData name="Dragan Mitrovic" userId="S::dragan@triumf.ca::ed822000-4ca2-4ec1-abcb-aea8e3588a08" providerId="AD" clId="Web-{1C6E0A25-D447-57B4-62EE-1E3916717CC7}" dt="2021-05-20T20:44:51.814" v="205" actId="1076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1C6E0A25-D447-57B4-62EE-1E3916717CC7}" dt="2021-05-20T20:30:32.693" v="186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1C6E0A25-D447-57B4-62EE-1E3916717CC7}" dt="2021-05-20T20:30:46.380" v="187" actId="1076"/>
          <ac:picMkLst>
            <pc:docMk/>
            <pc:sldMk cId="820066581" sldId="359"/>
            <ac:picMk id="2" creationId="{1156CF77-DDD1-4BCE-846C-823226A555AE}"/>
          </ac:picMkLst>
        </pc:picChg>
        <pc:picChg chg="add mod">
          <ac:chgData name="Dragan Mitrovic" userId="S::dragan@triumf.ca::ed822000-4ca2-4ec1-abcb-aea8e3588a08" providerId="AD" clId="Web-{1C6E0A25-D447-57B4-62EE-1E3916717CC7}" dt="2021-05-20T20:44:51.814" v="205" actId="1076"/>
          <ac:picMkLst>
            <pc:docMk/>
            <pc:sldMk cId="820066581" sldId="359"/>
            <ac:picMk id="3" creationId="{416A3D30-1382-467E-8E36-5730447A9312}"/>
          </ac:picMkLst>
        </pc:picChg>
        <pc:picChg chg="add mod">
          <ac:chgData name="Dragan Mitrovic" userId="S::dragan@triumf.ca::ed822000-4ca2-4ec1-abcb-aea8e3588a08" providerId="AD" clId="Web-{1C6E0A25-D447-57B4-62EE-1E3916717CC7}" dt="2021-05-20T20:44:49.189" v="204" actId="1076"/>
          <ac:picMkLst>
            <pc:docMk/>
            <pc:sldMk cId="820066581" sldId="359"/>
            <ac:picMk id="5" creationId="{E76083EC-9BF2-4CC2-901A-AA4A3C84EA32}"/>
          </ac:picMkLst>
        </pc:picChg>
        <pc:picChg chg="add mod">
          <ac:chgData name="Dragan Mitrovic" userId="S::dragan@triumf.ca::ed822000-4ca2-4ec1-abcb-aea8e3588a08" providerId="AD" clId="Web-{1C6E0A25-D447-57B4-62EE-1E3916717CC7}" dt="2021-05-20T20:44:15.470" v="200" actId="1076"/>
          <ac:picMkLst>
            <pc:docMk/>
            <pc:sldMk cId="820066581" sldId="359"/>
            <ac:picMk id="6" creationId="{B6DA49FD-F2C5-467D-B5F8-FD99D06FA494}"/>
          </ac:picMkLst>
        </pc:picChg>
      </pc:sldChg>
    </pc:docChg>
  </pc:docChgLst>
  <pc:docChgLst>
    <pc:chgData name="Dragan Mitrovic" userId="S::dragan@triumf.ca::ed822000-4ca2-4ec1-abcb-aea8e3588a08" providerId="AD" clId="Web-{C5FE277D-5BED-AB3F-1AC3-730787D04394}"/>
    <pc:docChg chg="modSld">
      <pc:chgData name="Dragan Mitrovic" userId="S::dragan@triumf.ca::ed822000-4ca2-4ec1-abcb-aea8e3588a08" providerId="AD" clId="Web-{C5FE277D-5BED-AB3F-1AC3-730787D04394}" dt="2021-08-27T23:16:43.683" v="97" actId="1076"/>
      <pc:docMkLst>
        <pc:docMk/>
      </pc:docMkLst>
      <pc:sldChg chg="modSp">
        <pc:chgData name="Dragan Mitrovic" userId="S::dragan@triumf.ca::ed822000-4ca2-4ec1-abcb-aea8e3588a08" providerId="AD" clId="Web-{C5FE277D-5BED-AB3F-1AC3-730787D04394}" dt="2021-08-27T22:33:46.769" v="4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C5FE277D-5BED-AB3F-1AC3-730787D04394}" dt="2021-08-27T22:32:31.316" v="3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C5FE277D-5BED-AB3F-1AC3-730787D04394}" dt="2021-08-27T22:33:46.769" v="4"/>
          <ac:picMkLst>
            <pc:docMk/>
            <pc:sldMk cId="1160492144" sldId="357"/>
            <ac:picMk id="2" creationId="{0B2B1E9B-FF4B-4497-A417-5A927C998A43}"/>
          </ac:picMkLst>
        </pc:picChg>
      </pc:sldChg>
      <pc:sldChg chg="addSp modSp">
        <pc:chgData name="Dragan Mitrovic" userId="S::dragan@triumf.ca::ed822000-4ca2-4ec1-abcb-aea8e3588a08" providerId="AD" clId="Web-{C5FE277D-5BED-AB3F-1AC3-730787D04394}" dt="2021-08-27T23:16:43.683" v="97" actId="1076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C5FE277D-5BED-AB3F-1AC3-730787D04394}" dt="2021-08-27T22:43:25.426" v="88" actId="20577"/>
          <ac:spMkLst>
            <pc:docMk/>
            <pc:sldMk cId="820066581" sldId="359"/>
            <ac:spMk id="4" creationId="{7059067A-536B-4603-A589-3D2CC43CF554}"/>
          </ac:spMkLst>
        </pc:spChg>
        <pc:picChg chg="add mod">
          <ac:chgData name="Dragan Mitrovic" userId="S::dragan@triumf.ca::ed822000-4ca2-4ec1-abcb-aea8e3588a08" providerId="AD" clId="Web-{C5FE277D-5BED-AB3F-1AC3-730787D04394}" dt="2021-08-27T23:16:43.683" v="97" actId="1076"/>
          <ac:picMkLst>
            <pc:docMk/>
            <pc:sldMk cId="820066581" sldId="359"/>
            <ac:picMk id="2" creationId="{8E99675C-489F-4E19-8DB5-6572428AD52F}"/>
          </ac:picMkLst>
        </pc:picChg>
        <pc:picChg chg="mod">
          <ac:chgData name="Dragan Mitrovic" userId="S::dragan@triumf.ca::ed822000-4ca2-4ec1-abcb-aea8e3588a08" providerId="AD" clId="Web-{C5FE277D-5BED-AB3F-1AC3-730787D04394}" dt="2021-08-27T22:39:37.660" v="11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Jason Chak" userId="S::jchak@triumf.ca::6c644d4a-3a21-4e78-8c0c-2a3ca9182c84" providerId="AD" clId="Web-{31ABBF03-DF6B-E02E-0190-6B769B217EFF}"/>
    <pc:docChg chg="modSld">
      <pc:chgData name="Jason Chak" userId="S::jchak@triumf.ca::6c644d4a-3a21-4e78-8c0c-2a3ca9182c84" providerId="AD" clId="Web-{31ABBF03-DF6B-E02E-0190-6B769B217EFF}" dt="2021-06-17T23:42:48.281" v="219"/>
      <pc:docMkLst>
        <pc:docMk/>
      </pc:docMkLst>
      <pc:sldChg chg="modSp">
        <pc:chgData name="Jason Chak" userId="S::jchak@triumf.ca::6c644d4a-3a21-4e78-8c0c-2a3ca9182c84" providerId="AD" clId="Web-{31ABBF03-DF6B-E02E-0190-6B769B217EFF}" dt="2021-06-17T21:05:17.087" v="1" actId="20577"/>
        <pc:sldMkLst>
          <pc:docMk/>
          <pc:sldMk cId="820066581" sldId="359"/>
        </pc:sldMkLst>
        <pc:spChg chg="mod">
          <ac:chgData name="Jason Chak" userId="S::jchak@triumf.ca::6c644d4a-3a21-4e78-8c0c-2a3ca9182c84" providerId="AD" clId="Web-{31ABBF03-DF6B-E02E-0190-6B769B217EFF}" dt="2021-06-17T21:05:17.087" v="1" actId="20577"/>
          <ac:spMkLst>
            <pc:docMk/>
            <pc:sldMk cId="820066581" sldId="359"/>
            <ac:spMk id="4" creationId="{7059067A-536B-4603-A589-3D2CC43CF554}"/>
          </ac:spMkLst>
        </pc:spChg>
      </pc:sldChg>
      <pc:sldChg chg="addSp delSp modSp">
        <pc:chgData name="Jason Chak" userId="S::jchak@triumf.ca::6c644d4a-3a21-4e78-8c0c-2a3ca9182c84" providerId="AD" clId="Web-{31ABBF03-DF6B-E02E-0190-6B769B217EFF}" dt="2021-06-17T23:42:48.281" v="219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31ABBF03-DF6B-E02E-0190-6B769B217EFF}" dt="2021-06-17T23:37:56.270" v="214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31ABBF03-DF6B-E02E-0190-6B769B217EFF}" dt="2021-06-17T23:37:38.221" v="211" actId="1076"/>
          <ac:picMkLst>
            <pc:docMk/>
            <pc:sldMk cId="2537105487" sldId="362"/>
            <ac:picMk id="4" creationId="{01063502-7F70-489A-B471-D572AF230F51}"/>
          </ac:picMkLst>
        </pc:picChg>
        <pc:picChg chg="del">
          <ac:chgData name="Jason Chak" userId="S::jchak@triumf.ca::6c644d4a-3a21-4e78-8c0c-2a3ca9182c84" providerId="AD" clId="Web-{31ABBF03-DF6B-E02E-0190-6B769B217EFF}" dt="2021-06-17T21:06:15.733" v="2"/>
          <ac:picMkLst>
            <pc:docMk/>
            <pc:sldMk cId="2537105487" sldId="362"/>
            <ac:picMk id="4" creationId="{85A427CA-C08D-400A-9B62-4E5EE362D9E2}"/>
          </ac:picMkLst>
        </pc:picChg>
        <pc:picChg chg="add del mod">
          <ac:chgData name="Jason Chak" userId="S::jchak@triumf.ca::6c644d4a-3a21-4e78-8c0c-2a3ca9182c84" providerId="AD" clId="Web-{31ABBF03-DF6B-E02E-0190-6B769B217EFF}" dt="2021-06-17T23:42:48.281" v="219"/>
          <ac:picMkLst>
            <pc:docMk/>
            <pc:sldMk cId="2537105487" sldId="362"/>
            <ac:picMk id="5" creationId="{3EE821F7-876E-4118-B687-8390E4C6F83C}"/>
          </ac:picMkLst>
        </pc:picChg>
      </pc:sldChg>
    </pc:docChg>
  </pc:docChgLst>
  <pc:docChgLst>
    <pc:chgData name="Naimat Khan" userId="S::khan@triumf.ca::55b06e85-2201-4ce9-87d3-9a3518520910" providerId="AD" clId="Web-{FDAF425C-3F2B-6BCF-234A-5AC321BEB0E9}"/>
    <pc:docChg chg="modSld">
      <pc:chgData name="Naimat Khan" userId="S::khan@triumf.ca::55b06e85-2201-4ce9-87d3-9a3518520910" providerId="AD" clId="Web-{FDAF425C-3F2B-6BCF-234A-5AC321BEB0E9}" dt="2021-06-11T16:03:39.475" v="174" actId="14100"/>
      <pc:docMkLst>
        <pc:docMk/>
      </pc:docMkLst>
      <pc:sldChg chg="addSp delSp modSp">
        <pc:chgData name="Naimat Khan" userId="S::khan@triumf.ca::55b06e85-2201-4ce9-87d3-9a3518520910" providerId="AD" clId="Web-{FDAF425C-3F2B-6BCF-234A-5AC321BEB0E9}" dt="2021-06-11T16:03:39.475" v="174" actId="14100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FDAF425C-3F2B-6BCF-234A-5AC321BEB0E9}" dt="2021-06-11T16:03:29.865" v="173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FDAF425C-3F2B-6BCF-234A-5AC321BEB0E9}" dt="2021-06-11T15:59:05.536" v="125" actId="1076"/>
          <ac:picMkLst>
            <pc:docMk/>
            <pc:sldMk cId="4157577048" sldId="350"/>
            <ac:picMk id="3" creationId="{8BF555D5-A416-4FC5-B9EC-A70B757B8885}"/>
          </ac:picMkLst>
        </pc:picChg>
        <pc:picChg chg="del">
          <ac:chgData name="Naimat Khan" userId="S::khan@triumf.ca::55b06e85-2201-4ce9-87d3-9a3518520910" providerId="AD" clId="Web-{FDAF425C-3F2B-6BCF-234A-5AC321BEB0E9}" dt="2021-06-11T15:58:17.832" v="118"/>
          <ac:picMkLst>
            <pc:docMk/>
            <pc:sldMk cId="4157577048" sldId="350"/>
            <ac:picMk id="8" creationId="{38AB2243-0173-4477-B917-E51907D8C780}"/>
          </ac:picMkLst>
        </pc:picChg>
        <pc:picChg chg="mod">
          <ac:chgData name="Naimat Khan" userId="S::khan@triumf.ca::55b06e85-2201-4ce9-87d3-9a3518520910" providerId="AD" clId="Web-{FDAF425C-3F2B-6BCF-234A-5AC321BEB0E9}" dt="2021-06-11T16:03:39.475" v="174" actId="14100"/>
          <ac:picMkLst>
            <pc:docMk/>
            <pc:sldMk cId="4157577048" sldId="350"/>
            <ac:picMk id="9" creationId="{F39CDEBA-E375-4468-9783-3244E6829863}"/>
          </ac:picMkLst>
        </pc:picChg>
      </pc:sldChg>
    </pc:docChg>
  </pc:docChgLst>
  <pc:docChgLst>
    <pc:chgData name="Adrian Watt" userId="S::awatt@triumf.ca::9143537a-16c6-4c7c-8928-0bb6d854aef6" providerId="AD" clId="Web-{64A54499-C7A7-DBF5-7EB2-850D0EF6ADFF}"/>
    <pc:docChg chg="modSld">
      <pc:chgData name="Adrian Watt" userId="S::awatt@triumf.ca::9143537a-16c6-4c7c-8928-0bb6d854aef6" providerId="AD" clId="Web-{64A54499-C7A7-DBF5-7EB2-850D0EF6ADFF}" dt="2021-06-21T20:28:45.710" v="28" actId="20577"/>
      <pc:docMkLst>
        <pc:docMk/>
      </pc:docMkLst>
      <pc:sldChg chg="modSp">
        <pc:chgData name="Adrian Watt" userId="S::awatt@triumf.ca::9143537a-16c6-4c7c-8928-0bb6d854aef6" providerId="AD" clId="Web-{64A54499-C7A7-DBF5-7EB2-850D0EF6ADFF}" dt="2021-06-21T20:28:45.710" v="28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64A54499-C7A7-DBF5-7EB2-850D0EF6ADFF}" dt="2021-06-21T20:28:45.710" v="28" actId="20577"/>
          <ac:spMkLst>
            <pc:docMk/>
            <pc:sldMk cId="2584001624" sldId="338"/>
            <ac:spMk id="5" creationId="{CE06DB2C-7DF2-4390-BC98-FE4F722910E8}"/>
          </ac:spMkLst>
        </pc:spChg>
      </pc:sldChg>
    </pc:docChg>
  </pc:docChgLst>
  <pc:docChgLst>
    <pc:chgData name="Cam Marshall" userId="S::cammarsh@triumf.ca::c7ef455f-0be7-4e28-b48f-3952dcb310f1" providerId="AD" clId="Web-{222732A6-FA3F-3E03-FD28-AAD8F74006E5}"/>
    <pc:docChg chg="modSld">
      <pc:chgData name="Cam Marshall" userId="S::cammarsh@triumf.ca::c7ef455f-0be7-4e28-b48f-3952dcb310f1" providerId="AD" clId="Web-{222732A6-FA3F-3E03-FD28-AAD8F74006E5}" dt="2021-05-28T14:41:32.417" v="286" actId="20577"/>
      <pc:docMkLst>
        <pc:docMk/>
      </pc:docMkLst>
      <pc:sldChg chg="addSp delSp modSp">
        <pc:chgData name="Cam Marshall" userId="S::cammarsh@triumf.ca::c7ef455f-0be7-4e28-b48f-3952dcb310f1" providerId="AD" clId="Web-{222732A6-FA3F-3E03-FD28-AAD8F74006E5}" dt="2021-05-28T14:41:32.417" v="286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222732A6-FA3F-3E03-FD28-AAD8F74006E5}" dt="2021-05-28T14:41:32.417" v="286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222732A6-FA3F-3E03-FD28-AAD8F74006E5}" dt="2021-05-28T14:40:01.835" v="261" actId="1076"/>
          <ac:picMkLst>
            <pc:docMk/>
            <pc:sldMk cId="4242480949" sldId="344"/>
            <ac:picMk id="2" creationId="{7229C5B5-D5A8-4755-BB22-060E6E022134}"/>
          </ac:picMkLst>
        </pc:picChg>
        <pc:picChg chg="add mod">
          <ac:chgData name="Cam Marshall" userId="S::cammarsh@triumf.ca::c7ef455f-0be7-4e28-b48f-3952dcb310f1" providerId="AD" clId="Web-{222732A6-FA3F-3E03-FD28-AAD8F74006E5}" dt="2021-05-28T14:40:25.336" v="266" actId="1076"/>
          <ac:picMkLst>
            <pc:docMk/>
            <pc:sldMk cId="4242480949" sldId="344"/>
            <ac:picMk id="4" creationId="{7B6602F7-9CDE-468B-8CDC-DBDF6DA0168C}"/>
          </ac:picMkLst>
        </pc:picChg>
        <pc:picChg chg="del">
          <ac:chgData name="Cam Marshall" userId="S::cammarsh@triumf.ca::c7ef455f-0be7-4e28-b48f-3952dcb310f1" providerId="AD" clId="Web-{222732A6-FA3F-3E03-FD28-AAD8F74006E5}" dt="2021-05-28T14:24:42.810" v="62"/>
          <ac:picMkLst>
            <pc:docMk/>
            <pc:sldMk cId="4242480949" sldId="344"/>
            <ac:picMk id="6" creationId="{92494318-3EF4-4759-862D-8563E1C3A9E8}"/>
          </ac:picMkLst>
        </pc:picChg>
      </pc:sldChg>
    </pc:docChg>
  </pc:docChgLst>
  <pc:docChgLst>
    <pc:chgData name="Dragan Mitrovic" userId="S::dragan@triumf.ca::ed822000-4ca2-4ec1-abcb-aea8e3588a08" providerId="AD" clId="Web-{3C9D4483-10AB-B5E3-48F2-FA3F484AE90F}"/>
    <pc:docChg chg="modSld">
      <pc:chgData name="Dragan Mitrovic" userId="S::dragan@triumf.ca::ed822000-4ca2-4ec1-abcb-aea8e3588a08" providerId="AD" clId="Web-{3C9D4483-10AB-B5E3-48F2-FA3F484AE90F}" dt="2021-08-06T01:33:50.001" v="380" actId="20577"/>
      <pc:docMkLst>
        <pc:docMk/>
      </pc:docMkLst>
      <pc:sldChg chg="modSp">
        <pc:chgData name="Dragan Mitrovic" userId="S::dragan@triumf.ca::ed822000-4ca2-4ec1-abcb-aea8e3588a08" providerId="AD" clId="Web-{3C9D4483-10AB-B5E3-48F2-FA3F484AE90F}" dt="2021-08-06T01:33:50.001" v="380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3C9D4483-10AB-B5E3-48F2-FA3F484AE90F}" dt="2021-08-06T01:33:50.001" v="380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3C9D4483-10AB-B5E3-48F2-FA3F484AE90F}" dt="2021-08-06T01:14:10.506" v="64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3C9D4483-10AB-B5E3-48F2-FA3F484AE90F}" dt="2021-08-06T01:32:25.245" v="357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3C9D4483-10AB-B5E3-48F2-FA3F484AE90F}" dt="2021-08-06T01:32:25.245" v="357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3C9D4483-10AB-B5E3-48F2-FA3F484AE90F}" dt="2021-08-06T01:27:02.226" v="339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Naimat Khan" userId="S::khan@triumf.ca::55b06e85-2201-4ce9-87d3-9a3518520910" providerId="AD" clId="Web-{71F9C09F-40D7-0000-A32F-7564195E2784}"/>
    <pc:docChg chg="modSld">
      <pc:chgData name="Naimat Khan" userId="S::khan@triumf.ca::55b06e85-2201-4ce9-87d3-9a3518520910" providerId="AD" clId="Web-{71F9C09F-40D7-0000-A32F-7564195E2784}" dt="2021-04-23T06:50:58.029" v="211" actId="20577"/>
      <pc:docMkLst>
        <pc:docMk/>
      </pc:docMkLst>
      <pc:sldChg chg="addSp delSp modSp">
        <pc:chgData name="Naimat Khan" userId="S::khan@triumf.ca::55b06e85-2201-4ce9-87d3-9a3518520910" providerId="AD" clId="Web-{71F9C09F-40D7-0000-A32F-7564195E2784}" dt="2021-04-23T06:50:58.029" v="211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71F9C09F-40D7-0000-A32F-7564195E2784}" dt="2021-04-23T06:50:58.029" v="211" actId="20577"/>
          <ac:spMkLst>
            <pc:docMk/>
            <pc:sldMk cId="4157577048" sldId="350"/>
            <ac:spMk id="6" creationId="{990D7D7B-67AA-4B3A-83B4-0410F50CA0D8}"/>
          </ac:spMkLst>
        </pc:spChg>
        <pc:picChg chg="mod">
          <ac:chgData name="Naimat Khan" userId="S::khan@triumf.ca::55b06e85-2201-4ce9-87d3-9a3518520910" providerId="AD" clId="Web-{71F9C09F-40D7-0000-A32F-7564195E2784}" dt="2021-04-23T06:49:10.404" v="191" actId="1076"/>
          <ac:picMkLst>
            <pc:docMk/>
            <pc:sldMk cId="4157577048" sldId="350"/>
            <ac:picMk id="3" creationId="{75039DD3-81B1-4FB0-8151-C34673B32CBC}"/>
          </ac:picMkLst>
        </pc:picChg>
        <pc:picChg chg="add mod">
          <ac:chgData name="Naimat Khan" userId="S::khan@triumf.ca::55b06e85-2201-4ce9-87d3-9a3518520910" providerId="AD" clId="Web-{71F9C09F-40D7-0000-A32F-7564195E2784}" dt="2021-04-23T06:42:43.742" v="157" actId="14100"/>
          <ac:picMkLst>
            <pc:docMk/>
            <pc:sldMk cId="4157577048" sldId="350"/>
            <ac:picMk id="5" creationId="{50C02759-5B60-4570-A7E4-9B7A2593C368}"/>
          </ac:picMkLst>
        </pc:picChg>
        <pc:picChg chg="del mod">
          <ac:chgData name="Naimat Khan" userId="S::khan@triumf.ca::55b06e85-2201-4ce9-87d3-9a3518520910" providerId="AD" clId="Web-{71F9C09F-40D7-0000-A32F-7564195E2784}" dt="2021-04-23T06:40:47.413" v="122"/>
          <ac:picMkLst>
            <pc:docMk/>
            <pc:sldMk cId="4157577048" sldId="350"/>
            <ac:picMk id="7" creationId="{2236F27B-E186-48BC-B6D1-0CD20A3A3B8A}"/>
          </ac:picMkLst>
        </pc:picChg>
        <pc:picChg chg="add mod">
          <ac:chgData name="Naimat Khan" userId="S::khan@triumf.ca::55b06e85-2201-4ce9-87d3-9a3518520910" providerId="AD" clId="Web-{71F9C09F-40D7-0000-A32F-7564195E2784}" dt="2021-04-23T06:42:51.898" v="159" actId="1076"/>
          <ac:picMkLst>
            <pc:docMk/>
            <pc:sldMk cId="4157577048" sldId="350"/>
            <ac:picMk id="8" creationId="{DB4F4D03-B635-4792-B4F3-458CC476D99C}"/>
          </ac:picMkLst>
        </pc:picChg>
        <pc:picChg chg="add mod">
          <ac:chgData name="Naimat Khan" userId="S::khan@triumf.ca::55b06e85-2201-4ce9-87d3-9a3518520910" providerId="AD" clId="Web-{71F9C09F-40D7-0000-A32F-7564195E2784}" dt="2021-04-23T06:49:35.248" v="196" actId="14100"/>
          <ac:picMkLst>
            <pc:docMk/>
            <pc:sldMk cId="4157577048" sldId="350"/>
            <ac:picMk id="9" creationId="{83EB0147-B2E8-4810-8686-1E7BC27DEE93}"/>
          </ac:picMkLst>
        </pc:picChg>
        <pc:picChg chg="add mod">
          <ac:chgData name="Naimat Khan" userId="S::khan@triumf.ca::55b06e85-2201-4ce9-87d3-9a3518520910" providerId="AD" clId="Web-{71F9C09F-40D7-0000-A32F-7564195E2784}" dt="2021-04-23T06:49:57.029" v="199" actId="14100"/>
          <ac:picMkLst>
            <pc:docMk/>
            <pc:sldMk cId="4157577048" sldId="350"/>
            <ac:picMk id="10" creationId="{13A37AE8-2E42-4AFF-9319-62143E93372B}"/>
          </ac:picMkLst>
        </pc:picChg>
        <pc:picChg chg="mod">
          <ac:chgData name="Naimat Khan" userId="S::khan@triumf.ca::55b06e85-2201-4ce9-87d3-9a3518520910" providerId="AD" clId="Web-{71F9C09F-40D7-0000-A32F-7564195E2784}" dt="2021-04-23T06:42:06.679" v="149" actId="1076"/>
          <ac:picMkLst>
            <pc:docMk/>
            <pc:sldMk cId="4157577048" sldId="350"/>
            <ac:picMk id="12" creationId="{C017B4AB-DF2A-47AA-96ED-377530AB60E0}"/>
          </ac:picMkLst>
        </pc:picChg>
        <pc:picChg chg="del">
          <ac:chgData name="Naimat Khan" userId="S::khan@triumf.ca::55b06e85-2201-4ce9-87d3-9a3518520910" providerId="AD" clId="Web-{71F9C09F-40D7-0000-A32F-7564195E2784}" dt="2021-04-23T06:40:43.648" v="118"/>
          <ac:picMkLst>
            <pc:docMk/>
            <pc:sldMk cId="4157577048" sldId="350"/>
            <ac:picMk id="13" creationId="{523F96B8-665D-4A04-ABBD-42D6B435E609}"/>
          </ac:picMkLst>
        </pc:picChg>
        <pc:picChg chg="del mod">
          <ac:chgData name="Naimat Khan" userId="S::khan@triumf.ca::55b06e85-2201-4ce9-87d3-9a3518520910" providerId="AD" clId="Web-{71F9C09F-40D7-0000-A32F-7564195E2784}" dt="2021-04-23T06:40:46.648" v="121"/>
          <ac:picMkLst>
            <pc:docMk/>
            <pc:sldMk cId="4157577048" sldId="350"/>
            <ac:picMk id="14" creationId="{98C275BE-1F3C-4DBC-863D-6CEADD1C24FD}"/>
          </ac:picMkLst>
        </pc:picChg>
        <pc:picChg chg="del mod">
          <ac:chgData name="Naimat Khan" userId="S::khan@triumf.ca::55b06e85-2201-4ce9-87d3-9a3518520910" providerId="AD" clId="Web-{71F9C09F-40D7-0000-A32F-7564195E2784}" dt="2021-04-23T06:40:45.741" v="120"/>
          <ac:picMkLst>
            <pc:docMk/>
            <pc:sldMk cId="4157577048" sldId="350"/>
            <ac:picMk id="15" creationId="{02403D14-270E-49F6-B478-807FE6D2AD81}"/>
          </ac:picMkLst>
        </pc:picChg>
        <pc:picChg chg="del">
          <ac:chgData name="Naimat Khan" userId="S::khan@triumf.ca::55b06e85-2201-4ce9-87d3-9a3518520910" providerId="AD" clId="Web-{71F9C09F-40D7-0000-A32F-7564195E2784}" dt="2021-04-23T06:40:44.882" v="119"/>
          <ac:picMkLst>
            <pc:docMk/>
            <pc:sldMk cId="4157577048" sldId="350"/>
            <ac:picMk id="16" creationId="{F39A7798-ECC9-4AA5-993F-15BA15D2842B}"/>
          </ac:picMkLst>
        </pc:picChg>
        <pc:picChg chg="add mod">
          <ac:chgData name="Naimat Khan" userId="S::khan@triumf.ca::55b06e85-2201-4ce9-87d3-9a3518520910" providerId="AD" clId="Web-{71F9C09F-40D7-0000-A32F-7564195E2784}" dt="2021-04-23T06:50:06.592" v="201" actId="14100"/>
          <ac:picMkLst>
            <pc:docMk/>
            <pc:sldMk cId="4157577048" sldId="350"/>
            <ac:picMk id="17" creationId="{2AEB64C0-61A6-403F-A53E-CD18D370FBAB}"/>
          </ac:picMkLst>
        </pc:picChg>
        <pc:picChg chg="add mod">
          <ac:chgData name="Naimat Khan" userId="S::khan@triumf.ca::55b06e85-2201-4ce9-87d3-9a3518520910" providerId="AD" clId="Web-{71F9C09F-40D7-0000-A32F-7564195E2784}" dt="2021-04-23T06:49:29.591" v="195" actId="14100"/>
          <ac:picMkLst>
            <pc:docMk/>
            <pc:sldMk cId="4157577048" sldId="350"/>
            <ac:picMk id="18" creationId="{7F554777-2F88-4C59-8AE2-308953578A79}"/>
          </ac:picMkLst>
        </pc:picChg>
      </pc:sldChg>
    </pc:docChg>
  </pc:docChgLst>
  <pc:docChgLst>
    <pc:chgData name="Melchor Almario" userId="S::malmario@triumf.ca::17807dbd-b548-44ad-bacf-121b75cf0296" providerId="AD" clId="Web-{CD4F2A93-8972-436F-C00A-DB21424779BE}"/>
    <pc:docChg chg="modSld">
      <pc:chgData name="Melchor Almario" userId="S::malmario@triumf.ca::17807dbd-b548-44ad-bacf-121b75cf0296" providerId="AD" clId="Web-{CD4F2A93-8972-436F-C00A-DB21424779BE}" dt="2021-05-14T00:45:59.619" v="49" actId="14100"/>
      <pc:docMkLst>
        <pc:docMk/>
      </pc:docMkLst>
      <pc:sldChg chg="addSp delSp modSp">
        <pc:chgData name="Melchor Almario" userId="S::malmario@triumf.ca::17807dbd-b548-44ad-bacf-121b75cf0296" providerId="AD" clId="Web-{CD4F2A93-8972-436F-C00A-DB21424779BE}" dt="2021-05-14T00:45:59.619" v="49" actId="14100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CD4F2A93-8972-436F-C00A-DB21424779BE}" dt="2021-05-14T00:44:53.135" v="43" actId="14100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CD4F2A93-8972-436F-C00A-DB21424779BE}" dt="2021-05-14T00:45:59.619" v="49" actId="14100"/>
          <ac:picMkLst>
            <pc:docMk/>
            <pc:sldMk cId="2584001624" sldId="338"/>
            <ac:picMk id="3" creationId="{0F5061C1-855A-41BD-A261-FD7222FC63D8}"/>
          </ac:picMkLst>
        </pc:picChg>
        <pc:picChg chg="del">
          <ac:chgData name="Melchor Almario" userId="S::malmario@triumf.ca::17807dbd-b548-44ad-bacf-121b75cf0296" providerId="AD" clId="Web-{CD4F2A93-8972-436F-C00A-DB21424779BE}" dt="2021-05-14T00:44:45.510" v="42"/>
          <ac:picMkLst>
            <pc:docMk/>
            <pc:sldMk cId="2584001624" sldId="338"/>
            <ac:picMk id="4" creationId="{2C744F1D-223D-4F58-8E3D-20ECC3BD6426}"/>
          </ac:picMkLst>
        </pc:picChg>
        <pc:picChg chg="mod">
          <ac:chgData name="Melchor Almario" userId="S::malmario@triumf.ca::17807dbd-b548-44ad-bacf-121b75cf0296" providerId="AD" clId="Web-{CD4F2A93-8972-436F-C00A-DB21424779BE}" dt="2021-05-14T00:44:58.994" v="44" actId="1076"/>
          <ac:picMkLst>
            <pc:docMk/>
            <pc:sldMk cId="2584001624" sldId="338"/>
            <ac:picMk id="6" creationId="{6C972179-C566-4A38-B7F9-AC00AF1DEBF3}"/>
          </ac:picMkLst>
        </pc:picChg>
      </pc:sldChg>
    </pc:docChg>
  </pc:docChgLst>
  <pc:docChgLst>
    <pc:chgData name="Jason Chak" userId="S::jchak@triumf.ca::6c644d4a-3a21-4e78-8c0c-2a3ca9182c84" providerId="AD" clId="Web-{B69D7A06-1388-F444-E6A6-45122E76834E}"/>
    <pc:docChg chg="modSld">
      <pc:chgData name="Jason Chak" userId="S::jchak@triumf.ca::6c644d4a-3a21-4e78-8c0c-2a3ca9182c84" providerId="AD" clId="Web-{B69D7A06-1388-F444-E6A6-45122E76834E}" dt="2021-07-16T16:07:25.217" v="18" actId="20577"/>
      <pc:docMkLst>
        <pc:docMk/>
      </pc:docMkLst>
      <pc:sldChg chg="modSp">
        <pc:chgData name="Jason Chak" userId="S::jchak@triumf.ca::6c644d4a-3a21-4e78-8c0c-2a3ca9182c84" providerId="AD" clId="Web-{B69D7A06-1388-F444-E6A6-45122E76834E}" dt="2021-07-16T16:07:25.217" v="18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B69D7A06-1388-F444-E6A6-45122E76834E}" dt="2021-07-16T16:07:25.217" v="18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Jason Chak" userId="S::jchak@triumf.ca::6c644d4a-3a21-4e78-8c0c-2a3ca9182c84" providerId="AD" clId="Web-{CBCD5FBA-93B2-2A94-BE93-68942BFFB869}"/>
    <pc:docChg chg="modSld">
      <pc:chgData name="Jason Chak" userId="S::jchak@triumf.ca::6c644d4a-3a21-4e78-8c0c-2a3ca9182c84" providerId="AD" clId="Web-{CBCD5FBA-93B2-2A94-BE93-68942BFFB869}" dt="2021-08-05T23:55:18.949" v="21" actId="20577"/>
      <pc:docMkLst>
        <pc:docMk/>
      </pc:docMkLst>
      <pc:sldChg chg="addSp modSp">
        <pc:chgData name="Jason Chak" userId="S::jchak@triumf.ca::6c644d4a-3a21-4e78-8c0c-2a3ca9182c84" providerId="AD" clId="Web-{CBCD5FBA-93B2-2A94-BE93-68942BFFB869}" dt="2021-08-05T23:55:18.949" v="2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CBCD5FBA-93B2-2A94-BE93-68942BFFB869}" dt="2021-08-05T23:55:18.949" v="21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CBCD5FBA-93B2-2A94-BE93-68942BFFB869}" dt="2021-08-05T23:54:21.496" v="2" actId="14100"/>
          <ac:picMkLst>
            <pc:docMk/>
            <pc:sldMk cId="2537105487" sldId="362"/>
            <ac:picMk id="6" creationId="{CB9A834A-27F5-43CE-919A-CFE64D6AB9F1}"/>
          </ac:picMkLst>
        </pc:picChg>
      </pc:sldChg>
    </pc:docChg>
  </pc:docChgLst>
  <pc:docChgLst>
    <pc:chgData name="Jason Chak" userId="S::jchak@triumf.ca::6c644d4a-3a21-4e78-8c0c-2a3ca9182c84" providerId="AD" clId="Web-{33E5A3ED-960B-3A9F-F846-A3AB2C85FDF8}"/>
    <pc:docChg chg="modSld">
      <pc:chgData name="Jason Chak" userId="S::jchak@triumf.ca::6c644d4a-3a21-4e78-8c0c-2a3ca9182c84" providerId="AD" clId="Web-{33E5A3ED-960B-3A9F-F846-A3AB2C85FDF8}" dt="2021-09-02T23:25:58.938" v="188" actId="20577"/>
      <pc:docMkLst>
        <pc:docMk/>
      </pc:docMkLst>
      <pc:sldChg chg="addSp delSp modSp">
        <pc:chgData name="Jason Chak" userId="S::jchak@triumf.ca::6c644d4a-3a21-4e78-8c0c-2a3ca9182c84" providerId="AD" clId="Web-{33E5A3ED-960B-3A9F-F846-A3AB2C85FDF8}" dt="2021-09-02T23:25:58.938" v="188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33E5A3ED-960B-3A9F-F846-A3AB2C85FDF8}" dt="2021-09-02T23:25:58.938" v="188" actId="20577"/>
          <ac:spMkLst>
            <pc:docMk/>
            <pc:sldMk cId="2537105487" sldId="362"/>
            <ac:spMk id="2" creationId="{F1D64347-73FE-4D8E-89EB-28380B1591FF}"/>
          </ac:spMkLst>
        </pc:spChg>
        <pc:picChg chg="add mod modCrop">
          <ac:chgData name="Jason Chak" userId="S::jchak@triumf.ca::6c644d4a-3a21-4e78-8c0c-2a3ca9182c84" providerId="AD" clId="Web-{33E5A3ED-960B-3A9F-F846-A3AB2C85FDF8}" dt="2021-09-02T23:24:52.610" v="146" actId="1076"/>
          <ac:picMkLst>
            <pc:docMk/>
            <pc:sldMk cId="2537105487" sldId="362"/>
            <ac:picMk id="4" creationId="{0F69AEA3-89F9-405A-B287-4AD88B3FEF11}"/>
          </ac:picMkLst>
        </pc:picChg>
        <pc:picChg chg="del">
          <ac:chgData name="Jason Chak" userId="S::jchak@triumf.ca::6c644d4a-3a21-4e78-8c0c-2a3ca9182c84" providerId="AD" clId="Web-{33E5A3ED-960B-3A9F-F846-A3AB2C85FDF8}" dt="2021-09-02T23:13:11.277" v="0"/>
          <ac:picMkLst>
            <pc:docMk/>
            <pc:sldMk cId="2537105487" sldId="362"/>
            <ac:picMk id="7" creationId="{75F1C9CF-045C-494E-8944-5209D2A971DF}"/>
          </ac:picMkLst>
        </pc:picChg>
      </pc:sldChg>
    </pc:docChg>
  </pc:docChgLst>
  <pc:docChgLst>
    <pc:chgData name="Bill Richert" userId="S::brichert@triumf.ca::0ac12b29-89e9-42ee-a953-176e37e27e10" providerId="AD" clId="Web-{DD5E15F9-5340-47F7-0A59-CA3D13D6FF93}"/>
    <pc:docChg chg="modSld">
      <pc:chgData name="Bill Richert" userId="S::brichert@triumf.ca::0ac12b29-89e9-42ee-a953-176e37e27e10" providerId="AD" clId="Web-{DD5E15F9-5340-47F7-0A59-CA3D13D6FF93}" dt="2021-07-29T21:42:26.013" v="70" actId="20577"/>
      <pc:docMkLst>
        <pc:docMk/>
      </pc:docMkLst>
      <pc:sldChg chg="modSp">
        <pc:chgData name="Bill Richert" userId="S::brichert@triumf.ca::0ac12b29-89e9-42ee-a953-176e37e27e10" providerId="AD" clId="Web-{DD5E15F9-5340-47F7-0A59-CA3D13D6FF93}" dt="2021-07-29T21:42:26.013" v="70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DD5E15F9-5340-47F7-0A59-CA3D13D6FF93}" dt="2021-07-29T21:42:26.013" v="70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DD5E15F9-5340-47F7-0A59-CA3D13D6FF93}" dt="2021-07-29T21:10:48.289" v="9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DD5E15F9-5340-47F7-0A59-CA3D13D6FF93}" dt="2021-07-29T21:10:48.289" v="9" actId="20577"/>
          <ac:spMkLst>
            <pc:docMk/>
            <pc:sldMk cId="2149931863" sldId="330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DD5E15F9-5340-47F7-0A59-CA3D13D6FF93}" dt="2021-07-29T21:16:22.562" v="10" actId="20577"/>
        <pc:sldMkLst>
          <pc:docMk/>
          <pc:sldMk cId="4012213501" sldId="342"/>
        </pc:sldMkLst>
        <pc:spChg chg="mod">
          <ac:chgData name="Bill Richert" userId="S::brichert@triumf.ca::0ac12b29-89e9-42ee-a953-176e37e27e10" providerId="AD" clId="Web-{DD5E15F9-5340-47F7-0A59-CA3D13D6FF93}" dt="2021-07-29T21:16:22.562" v="10" actId="20577"/>
          <ac:spMkLst>
            <pc:docMk/>
            <pc:sldMk cId="4012213501" sldId="342"/>
            <ac:spMk id="9" creationId="{358136ED-DF40-4CF3-977C-75BFC4E2431C}"/>
          </ac:spMkLst>
        </pc:spChg>
      </pc:sldChg>
      <pc:sldChg chg="modSp">
        <pc:chgData name="Bill Richert" userId="S::brichert@triumf.ca::0ac12b29-89e9-42ee-a953-176e37e27e10" providerId="AD" clId="Web-{DD5E15F9-5340-47F7-0A59-CA3D13D6FF93}" dt="2021-07-29T21:04:26.919" v="1" actId="20577"/>
        <pc:sldMkLst>
          <pc:docMk/>
          <pc:sldMk cId="1160492144" sldId="357"/>
        </pc:sldMkLst>
        <pc:spChg chg="mod">
          <ac:chgData name="Bill Richert" userId="S::brichert@triumf.ca::0ac12b29-89e9-42ee-a953-176e37e27e10" providerId="AD" clId="Web-{DD5E15F9-5340-47F7-0A59-CA3D13D6FF93}" dt="2021-07-29T21:04:26.919" v="1" actId="20577"/>
          <ac:spMkLst>
            <pc:docMk/>
            <pc:sldMk cId="1160492144" sldId="357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DD5E15F9-5340-47F7-0A59-CA3D13D6FF93}" dt="2021-07-29T21:22:15.414" v="15" actId="1076"/>
        <pc:sldMkLst>
          <pc:docMk/>
          <pc:sldMk cId="904560204" sldId="358"/>
        </pc:sldMkLst>
        <pc:picChg chg="mod">
          <ac:chgData name="Bill Richert" userId="S::brichert@triumf.ca::0ac12b29-89e9-42ee-a953-176e37e27e10" providerId="AD" clId="Web-{DD5E15F9-5340-47F7-0A59-CA3D13D6FF93}" dt="2021-07-29T21:22:04.679" v="14" actId="14100"/>
          <ac:picMkLst>
            <pc:docMk/>
            <pc:sldMk cId="904560204" sldId="358"/>
            <ac:picMk id="8" creationId="{14DFF809-DF47-4FE2-AB10-E6C4DF363E6E}"/>
          </ac:picMkLst>
        </pc:picChg>
        <pc:picChg chg="mod">
          <ac:chgData name="Bill Richert" userId="S::brichert@triumf.ca::0ac12b29-89e9-42ee-a953-176e37e27e10" providerId="AD" clId="Web-{DD5E15F9-5340-47F7-0A59-CA3D13D6FF93}" dt="2021-07-29T21:22:15.414" v="15" actId="1076"/>
          <ac:picMkLst>
            <pc:docMk/>
            <pc:sldMk cId="904560204" sldId="358"/>
            <ac:picMk id="11" creationId="{5E0AACCF-23EE-4231-8F2F-ECFA79FD2F26}"/>
          </ac:picMkLst>
        </pc:picChg>
      </pc:sldChg>
      <pc:sldChg chg="modSp">
        <pc:chgData name="Bill Richert" userId="S::brichert@triumf.ca::0ac12b29-89e9-42ee-a953-176e37e27e10" providerId="AD" clId="Web-{DD5E15F9-5340-47F7-0A59-CA3D13D6FF93}" dt="2021-07-29T21:08:41.233" v="3" actId="20577"/>
        <pc:sldMkLst>
          <pc:docMk/>
          <pc:sldMk cId="820066581" sldId="359"/>
        </pc:sldMkLst>
        <pc:spChg chg="mod">
          <ac:chgData name="Bill Richert" userId="S::brichert@triumf.ca::0ac12b29-89e9-42ee-a953-176e37e27e10" providerId="AD" clId="Web-{DD5E15F9-5340-47F7-0A59-CA3D13D6FF93}" dt="2021-07-29T21:08:41.233" v="3" actId="20577"/>
          <ac:spMkLst>
            <pc:docMk/>
            <pc:sldMk cId="820066581" sldId="359"/>
            <ac:spMk id="4" creationId="{7059067A-536B-4603-A589-3D2CC43CF554}"/>
          </ac:spMkLst>
        </pc:spChg>
      </pc:sldChg>
    </pc:docChg>
  </pc:docChgLst>
  <pc:docChgLst>
    <pc:chgData name="Melchor Almario" userId="S::malmario@triumf.ca::17807dbd-b548-44ad-bacf-121b75cf0296" providerId="AD" clId="Web-{3B9938F0-76BA-74CB-3021-F20EC8BBBC10}"/>
    <pc:docChg chg="modSld">
      <pc:chgData name="Melchor Almario" userId="S::malmario@triumf.ca::17807dbd-b548-44ad-bacf-121b75cf0296" providerId="AD" clId="Web-{3B9938F0-76BA-74CB-3021-F20EC8BBBC10}" dt="2021-06-03T23:38:20.439" v="39" actId="1076"/>
      <pc:docMkLst>
        <pc:docMk/>
      </pc:docMkLst>
      <pc:sldChg chg="addSp delSp modSp">
        <pc:chgData name="Melchor Almario" userId="S::malmario@triumf.ca::17807dbd-b548-44ad-bacf-121b75cf0296" providerId="AD" clId="Web-{3B9938F0-76BA-74CB-3021-F20EC8BBBC10}" dt="2021-06-03T23:38:20.439" v="39" actId="1076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3B9938F0-76BA-74CB-3021-F20EC8BBBC10}" dt="2021-06-03T23:38:10.283" v="38" actId="14100"/>
          <ac:spMkLst>
            <pc:docMk/>
            <pc:sldMk cId="2584001624" sldId="338"/>
            <ac:spMk id="5" creationId="{CE06DB2C-7DF2-4390-BC98-FE4F722910E8}"/>
          </ac:spMkLst>
        </pc:spChg>
        <pc:picChg chg="mod">
          <ac:chgData name="Melchor Almario" userId="S::malmario@triumf.ca::17807dbd-b548-44ad-bacf-121b75cf0296" providerId="AD" clId="Web-{3B9938F0-76BA-74CB-3021-F20EC8BBBC10}" dt="2021-06-03T23:37:06.907" v="28" actId="14100"/>
          <ac:picMkLst>
            <pc:docMk/>
            <pc:sldMk cId="2584001624" sldId="338"/>
            <ac:picMk id="2" creationId="{1EBBDC01-E947-47DE-AC96-D6E2CF7025F3}"/>
          </ac:picMkLst>
        </pc:picChg>
        <pc:picChg chg="add mod">
          <ac:chgData name="Melchor Almario" userId="S::malmario@triumf.ca::17807dbd-b548-44ad-bacf-121b75cf0296" providerId="AD" clId="Web-{3B9938F0-76BA-74CB-3021-F20EC8BBBC10}" dt="2021-06-03T23:38:20.439" v="39" actId="1076"/>
          <ac:picMkLst>
            <pc:docMk/>
            <pc:sldMk cId="2584001624" sldId="338"/>
            <ac:picMk id="3" creationId="{99AFA304-62A1-4A40-93E0-46609E093D13}"/>
          </ac:picMkLst>
        </pc:picChg>
        <pc:picChg chg="del mod">
          <ac:chgData name="Melchor Almario" userId="S::malmario@triumf.ca::17807dbd-b548-44ad-bacf-121b75cf0296" providerId="AD" clId="Web-{3B9938F0-76BA-74CB-3021-F20EC8BBBC10}" dt="2021-06-03T23:37:25.017" v="33"/>
          <ac:picMkLst>
            <pc:docMk/>
            <pc:sldMk cId="2584001624" sldId="338"/>
            <ac:picMk id="4" creationId="{55AF4431-DF6F-49E6-BD8C-6D7A56A79E3E}"/>
          </ac:picMkLst>
        </pc:picChg>
        <pc:picChg chg="mod">
          <ac:chgData name="Melchor Almario" userId="S::malmario@triumf.ca::17807dbd-b548-44ad-bacf-121b75cf0296" providerId="AD" clId="Web-{3B9938F0-76BA-74CB-3021-F20EC8BBBC10}" dt="2021-06-03T23:36:56.313" v="25" actId="1076"/>
          <ac:picMkLst>
            <pc:docMk/>
            <pc:sldMk cId="2584001624" sldId="338"/>
            <ac:picMk id="6" creationId="{B9E86D8B-0715-477D-AF2A-353A4AC0E32D}"/>
          </ac:picMkLst>
        </pc:picChg>
        <pc:picChg chg="mod">
          <ac:chgData name="Melchor Almario" userId="S::malmario@triumf.ca::17807dbd-b548-44ad-bacf-121b75cf0296" providerId="AD" clId="Web-{3B9938F0-76BA-74CB-3021-F20EC8BBBC10}" dt="2021-06-03T23:36:54.313" v="24" actId="1076"/>
          <ac:picMkLst>
            <pc:docMk/>
            <pc:sldMk cId="2584001624" sldId="338"/>
            <ac:picMk id="10" creationId="{24287180-E65D-4FF6-9492-DB2E9C87AEA4}"/>
          </ac:picMkLst>
        </pc:picChg>
      </pc:sldChg>
    </pc:docChg>
  </pc:docChgLst>
  <pc:docChgLst>
    <pc:chgData name="David Wager" userId="S::dwager@triumf.ca::763894eb-236d-40d7-9309-9c9687e8c634" providerId="AD" clId="Web-{BB241DB6-454E-BE0E-F474-76B44B30076E}"/>
    <pc:docChg chg="modSld">
      <pc:chgData name="David Wager" userId="S::dwager@triumf.ca::763894eb-236d-40d7-9309-9c9687e8c634" providerId="AD" clId="Web-{BB241DB6-454E-BE0E-F474-76B44B30076E}" dt="2021-05-28T15:29:22.674" v="100" actId="20577"/>
      <pc:docMkLst>
        <pc:docMk/>
      </pc:docMkLst>
      <pc:sldChg chg="modSp">
        <pc:chgData name="David Wager" userId="S::dwager@triumf.ca::763894eb-236d-40d7-9309-9c9687e8c634" providerId="AD" clId="Web-{BB241DB6-454E-BE0E-F474-76B44B30076E}" dt="2021-05-28T15:29:22.674" v="100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BB241DB6-454E-BE0E-F474-76B44B30076E}" dt="2021-05-28T15:29:22.674" v="100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Peter Bratt" userId="S::pbratt@triumf.ca::aaef8ecf-3420-4225-b614-68b47a77c790" providerId="AD" clId="Web-{7FEC94A9-4F3F-26D4-4186-7E8D2EF2C57F}"/>
    <pc:docChg chg="modSld">
      <pc:chgData name="Peter Bratt" userId="S::pbratt@triumf.ca::aaef8ecf-3420-4225-b614-68b47a77c790" providerId="AD" clId="Web-{7FEC94A9-4F3F-26D4-4186-7E8D2EF2C57F}" dt="2021-06-10T18:15:29.721" v="102" actId="20577"/>
      <pc:docMkLst>
        <pc:docMk/>
      </pc:docMkLst>
      <pc:sldChg chg="addSp delSp modSp">
        <pc:chgData name="Peter Bratt" userId="S::pbratt@triumf.ca::aaef8ecf-3420-4225-b614-68b47a77c790" providerId="AD" clId="Web-{7FEC94A9-4F3F-26D4-4186-7E8D2EF2C57F}" dt="2021-06-10T18:15:29.721" v="102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7FEC94A9-4F3F-26D4-4186-7E8D2EF2C57F}" dt="2021-06-10T18:15:29.721" v="102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7FEC94A9-4F3F-26D4-4186-7E8D2EF2C57F}" dt="2021-06-10T18:12:10.648" v="1"/>
          <ac:picMkLst>
            <pc:docMk/>
            <pc:sldMk cId="904560204" sldId="358"/>
            <ac:picMk id="3" creationId="{3491B3C0-81CD-4638-B89D-7FA1208C69B5}"/>
          </ac:picMkLst>
        </pc:picChg>
        <pc:picChg chg="add mod">
          <ac:chgData name="Peter Bratt" userId="S::pbratt@triumf.ca::aaef8ecf-3420-4225-b614-68b47a77c790" providerId="AD" clId="Web-{7FEC94A9-4F3F-26D4-4186-7E8D2EF2C57F}" dt="2021-06-10T18:15:12.830" v="100" actId="14100"/>
          <ac:picMkLst>
            <pc:docMk/>
            <pc:sldMk cId="904560204" sldId="358"/>
            <ac:picMk id="4" creationId="{DE746E71-68FF-40F8-9A4D-7F1FE26AE139}"/>
          </ac:picMkLst>
        </pc:picChg>
        <pc:picChg chg="del">
          <ac:chgData name="Peter Bratt" userId="S::pbratt@triumf.ca::aaef8ecf-3420-4225-b614-68b47a77c790" providerId="AD" clId="Web-{7FEC94A9-4F3F-26D4-4186-7E8D2EF2C57F}" dt="2021-06-10T18:12:13.320" v="2"/>
          <ac:picMkLst>
            <pc:docMk/>
            <pc:sldMk cId="904560204" sldId="358"/>
            <ac:picMk id="5" creationId="{A90F32CE-5306-4814-9709-2EDC3C675EFD}"/>
          </ac:picMkLst>
        </pc:picChg>
        <pc:picChg chg="del">
          <ac:chgData name="Peter Bratt" userId="S::pbratt@triumf.ca::aaef8ecf-3420-4225-b614-68b47a77c790" providerId="AD" clId="Web-{7FEC94A9-4F3F-26D4-4186-7E8D2EF2C57F}" dt="2021-06-10T18:12:09.272" v="0"/>
          <ac:picMkLst>
            <pc:docMk/>
            <pc:sldMk cId="904560204" sldId="358"/>
            <ac:picMk id="6" creationId="{1D4C9FD2-2173-42F9-B216-244D75AF0919}"/>
          </ac:picMkLst>
        </pc:picChg>
      </pc:sldChg>
    </pc:docChg>
  </pc:docChgLst>
  <pc:docChgLst>
    <pc:chgData name="Trian Groumoutis" userId="S::tgroumoutis@triumf.ca::d6901f68-4e8a-4dcb-a3d6-3bb55a5ddb28" providerId="AD" clId="Web-{32AD3DDE-1FAF-DE33-D262-05130A428723}"/>
    <pc:docChg chg="modSld">
      <pc:chgData name="Trian Groumoutis" userId="S::tgroumoutis@triumf.ca::d6901f68-4e8a-4dcb-a3d6-3bb55a5ddb28" providerId="AD" clId="Web-{32AD3DDE-1FAF-DE33-D262-05130A428723}" dt="2021-07-16T16:16:48.862" v="171" actId="1076"/>
      <pc:docMkLst>
        <pc:docMk/>
      </pc:docMkLst>
      <pc:sldChg chg="addSp modSp">
        <pc:chgData name="Trian Groumoutis" userId="S::tgroumoutis@triumf.ca::d6901f68-4e8a-4dcb-a3d6-3bb55a5ddb28" providerId="AD" clId="Web-{32AD3DDE-1FAF-DE33-D262-05130A428723}" dt="2021-07-16T16:16:48.862" v="171" actId="1076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32AD3DDE-1FAF-DE33-D262-05130A428723}" dt="2021-07-16T16:06:00.940" v="167" actId="20577"/>
          <ac:spMkLst>
            <pc:docMk/>
            <pc:sldMk cId="2780610858" sldId="352"/>
            <ac:spMk id="4" creationId="{B28D1580-DC9F-4B50-AB95-ABA0CB0C77B8}"/>
          </ac:spMkLst>
        </pc:spChg>
        <pc:picChg chg="add mod">
          <ac:chgData name="Trian Groumoutis" userId="S::tgroumoutis@triumf.ca::d6901f68-4e8a-4dcb-a3d6-3bb55a5ddb28" providerId="AD" clId="Web-{32AD3DDE-1FAF-DE33-D262-05130A428723}" dt="2021-07-16T16:16:48.862" v="171" actId="1076"/>
          <ac:picMkLst>
            <pc:docMk/>
            <pc:sldMk cId="2780610858" sldId="352"/>
            <ac:picMk id="2" creationId="{932D2DB6-4DA0-4A71-86B9-E7BE91067B77}"/>
          </ac:picMkLst>
        </pc:picChg>
      </pc:sldChg>
    </pc:docChg>
  </pc:docChgLst>
  <pc:docChgLst>
    <pc:chgData name="Trian Groumoutis" userId="S::tgroumoutis@triumf.ca::d6901f68-4e8a-4dcb-a3d6-3bb55a5ddb28" providerId="AD" clId="Web-{F5B0944A-6C4C-BB2B-82A2-8731EDDADC49}"/>
    <pc:docChg chg="modSld">
      <pc:chgData name="Trian Groumoutis" userId="S::tgroumoutis@triumf.ca::d6901f68-4e8a-4dcb-a3d6-3bb55a5ddb28" providerId="AD" clId="Web-{F5B0944A-6C4C-BB2B-82A2-8731EDDADC49}" dt="2021-07-09T15:55:00.903" v="166" actId="20577"/>
      <pc:docMkLst>
        <pc:docMk/>
      </pc:docMkLst>
      <pc:sldChg chg="modSp">
        <pc:chgData name="Trian Groumoutis" userId="S::tgroumoutis@triumf.ca::d6901f68-4e8a-4dcb-a3d6-3bb55a5ddb28" providerId="AD" clId="Web-{F5B0944A-6C4C-BB2B-82A2-8731EDDADC49}" dt="2021-07-09T15:55:00.903" v="166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F5B0944A-6C4C-BB2B-82A2-8731EDDADC49}" dt="2021-07-09T15:55:00.903" v="166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Bill Richert" userId="S::brichert@triumf.ca::0ac12b29-89e9-42ee-a953-176e37e27e10" providerId="AD" clId="Web-{96EF1EE3-3D9C-A6B1-F97B-184BAEF4B141}"/>
    <pc:docChg chg="modSld">
      <pc:chgData name="Bill Richert" userId="S::brichert@triumf.ca::0ac12b29-89e9-42ee-a953-176e37e27e10" providerId="AD" clId="Web-{96EF1EE3-3D9C-A6B1-F97B-184BAEF4B141}" dt="2021-05-27T21:10:11.886" v="50" actId="20577"/>
      <pc:docMkLst>
        <pc:docMk/>
      </pc:docMkLst>
      <pc:sldChg chg="modSp">
        <pc:chgData name="Bill Richert" userId="S::brichert@triumf.ca::0ac12b29-89e9-42ee-a953-176e37e27e10" providerId="AD" clId="Web-{96EF1EE3-3D9C-A6B1-F97B-184BAEF4B141}" dt="2021-05-27T20:52:40.669" v="31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96EF1EE3-3D9C-A6B1-F97B-184BAEF4B141}" dt="2021-05-27T20:52:40.669" v="31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96EF1EE3-3D9C-A6B1-F97B-184BAEF4B141}" dt="2021-05-27T21:06:22.559" v="43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96EF1EE3-3D9C-A6B1-F97B-184BAEF4B141}" dt="2021-05-27T21:06:22.559" v="43" actId="20577"/>
          <ac:spMkLst>
            <pc:docMk/>
            <pc:sldMk cId="2149931863" sldId="330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96EF1EE3-3D9C-A6B1-F97B-184BAEF4B141}" dt="2021-05-27T20:53:45.497" v="33" actId="1076"/>
        <pc:sldMkLst>
          <pc:docMk/>
          <pc:sldMk cId="904560204" sldId="358"/>
        </pc:sldMkLst>
        <pc:picChg chg="mod">
          <ac:chgData name="Bill Richert" userId="S::brichert@triumf.ca::0ac12b29-89e9-42ee-a953-176e37e27e10" providerId="AD" clId="Web-{96EF1EE3-3D9C-A6B1-F97B-184BAEF4B141}" dt="2021-05-27T20:53:45.497" v="33" actId="1076"/>
          <ac:picMkLst>
            <pc:docMk/>
            <pc:sldMk cId="904560204" sldId="358"/>
            <ac:picMk id="10" creationId="{B5AC6065-9CF2-422A-8EF0-CAD1ACCEFE48}"/>
          </ac:picMkLst>
        </pc:picChg>
      </pc:sldChg>
      <pc:sldChg chg="modSp">
        <pc:chgData name="Bill Richert" userId="S::brichert@triumf.ca::0ac12b29-89e9-42ee-a953-176e37e27e10" providerId="AD" clId="Web-{96EF1EE3-3D9C-A6B1-F97B-184BAEF4B141}" dt="2021-05-27T21:10:11.886" v="50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96EF1EE3-3D9C-A6B1-F97B-184BAEF4B141}" dt="2021-05-27T21:10:11.886" v="50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Rod Nussbaumer" userId="S::bomr@triumf.ca::ec41a26c-efea-4db6-a535-e0f734caa517" providerId="AD" clId="Web-{841748FB-810F-BD85-5520-BCD295943D1A}"/>
    <pc:docChg chg="modSld">
      <pc:chgData name="Rod Nussbaumer" userId="S::bomr@triumf.ca::ec41a26c-efea-4db6-a535-e0f734caa517" providerId="AD" clId="Web-{841748FB-810F-BD85-5520-BCD295943D1A}" dt="2021-07-23T15:05:29.377" v="207" actId="20577"/>
      <pc:docMkLst>
        <pc:docMk/>
      </pc:docMkLst>
      <pc:sldChg chg="modSp">
        <pc:chgData name="Rod Nussbaumer" userId="S::bomr@triumf.ca::ec41a26c-efea-4db6-a535-e0f734caa517" providerId="AD" clId="Web-{841748FB-810F-BD85-5520-BCD295943D1A}" dt="2021-07-23T15:05:29.377" v="207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841748FB-810F-BD85-5520-BCD295943D1A}" dt="2021-07-23T15:02:05.594" v="188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841748FB-810F-BD85-5520-BCD295943D1A}" dt="2021-07-23T15:05:29.377" v="207" actId="20577"/>
          <ac:spMkLst>
            <pc:docMk/>
            <pc:sldMk cId="4012213501" sldId="342"/>
            <ac:spMk id="9" creationId="{358136ED-DF40-4CF3-977C-75BFC4E2431C}"/>
          </ac:spMkLst>
        </pc:spChg>
      </pc:sldChg>
      <pc:sldChg chg="modSp">
        <pc:chgData name="Rod Nussbaumer" userId="S::bomr@triumf.ca::ec41a26c-efea-4db6-a535-e0f734caa517" providerId="AD" clId="Web-{841748FB-810F-BD85-5520-BCD295943D1A}" dt="2021-07-23T15:02:48.173" v="205" actId="20577"/>
        <pc:sldMkLst>
          <pc:docMk/>
          <pc:sldMk cId="1390524588" sldId="360"/>
        </pc:sldMkLst>
        <pc:spChg chg="mod">
          <ac:chgData name="Rod Nussbaumer" userId="S::bomr@triumf.ca::ec41a26c-efea-4db6-a535-e0f734caa517" providerId="AD" clId="Web-{841748FB-810F-BD85-5520-BCD295943D1A}" dt="2021-07-23T15:02:48.173" v="205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Bill Richert" userId="S::brichert@triumf.ca::0ac12b29-89e9-42ee-a953-176e37e27e10" providerId="AD" clId="Web-{E453E2B2-65AF-7D18-90A2-CD75F26C2BF9}"/>
    <pc:docChg chg="modSld sldOrd">
      <pc:chgData name="Bill Richert" userId="S::brichert@triumf.ca::0ac12b29-89e9-42ee-a953-176e37e27e10" providerId="AD" clId="Web-{E453E2B2-65AF-7D18-90A2-CD75F26C2BF9}" dt="2021-08-13T16:33:25.769" v="69" actId="20577"/>
      <pc:docMkLst>
        <pc:docMk/>
      </pc:docMkLst>
      <pc:sldChg chg="modSp">
        <pc:chgData name="Bill Richert" userId="S::brichert@triumf.ca::0ac12b29-89e9-42ee-a953-176e37e27e10" providerId="AD" clId="Web-{E453E2B2-65AF-7D18-90A2-CD75F26C2BF9}" dt="2021-08-13T16:22:53.786" v="56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E453E2B2-65AF-7D18-90A2-CD75F26C2BF9}" dt="2021-08-13T16:22:53.786" v="56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 ord">
        <pc:chgData name="Bill Richert" userId="S::brichert@triumf.ca::0ac12b29-89e9-42ee-a953-176e37e27e10" providerId="AD" clId="Web-{E453E2B2-65AF-7D18-90A2-CD75F26C2BF9}" dt="2021-08-13T16:33:20.207" v="68" actId="20577"/>
        <pc:sldMkLst>
          <pc:docMk/>
          <pc:sldMk cId="4242480949" sldId="344"/>
        </pc:sldMkLst>
        <pc:spChg chg="mod">
          <ac:chgData name="Bill Richert" userId="S::brichert@triumf.ca::0ac12b29-89e9-42ee-a953-176e37e27e10" providerId="AD" clId="Web-{E453E2B2-65AF-7D18-90A2-CD75F26C2BF9}" dt="2021-08-13T16:33:20.207" v="68" actId="20577"/>
          <ac:spMkLst>
            <pc:docMk/>
            <pc:sldMk cId="4242480949" sldId="344"/>
            <ac:spMk id="3" creationId="{AD7A56E0-4258-45AD-A8A0-C7195D79F7CC}"/>
          </ac:spMkLst>
        </pc:spChg>
      </pc:sldChg>
      <pc:sldChg chg="modSp">
        <pc:chgData name="Bill Richert" userId="S::brichert@triumf.ca::0ac12b29-89e9-42ee-a953-176e37e27e10" providerId="AD" clId="Web-{E453E2B2-65AF-7D18-90A2-CD75F26C2BF9}" dt="2021-08-13T16:33:14.722" v="67" actId="20577"/>
        <pc:sldMkLst>
          <pc:docMk/>
          <pc:sldMk cId="4157577048" sldId="350"/>
        </pc:sldMkLst>
        <pc:spChg chg="mod">
          <ac:chgData name="Bill Richert" userId="S::brichert@triumf.ca::0ac12b29-89e9-42ee-a953-176e37e27e10" providerId="AD" clId="Web-{E453E2B2-65AF-7D18-90A2-CD75F26C2BF9}" dt="2021-08-13T16:33:14.722" v="67" actId="20577"/>
          <ac:spMkLst>
            <pc:docMk/>
            <pc:sldMk cId="4157577048" sldId="350"/>
            <ac:spMk id="11" creationId="{3C79CEC8-D7D9-451D-97EA-BE7EB33CE9B5}"/>
          </ac:spMkLst>
        </pc:spChg>
      </pc:sldChg>
      <pc:sldChg chg="modSp">
        <pc:chgData name="Bill Richert" userId="S::brichert@triumf.ca::0ac12b29-89e9-42ee-a953-176e37e27e10" providerId="AD" clId="Web-{E453E2B2-65AF-7D18-90A2-CD75F26C2BF9}" dt="2021-08-13T16:33:07.769" v="66" actId="20577"/>
        <pc:sldMkLst>
          <pc:docMk/>
          <pc:sldMk cId="2780610858" sldId="352"/>
        </pc:sldMkLst>
        <pc:spChg chg="mod">
          <ac:chgData name="Bill Richert" userId="S::brichert@triumf.ca::0ac12b29-89e9-42ee-a953-176e37e27e10" providerId="AD" clId="Web-{E453E2B2-65AF-7D18-90A2-CD75F26C2BF9}" dt="2021-08-13T16:33:07.769" v="66" actId="20577"/>
          <ac:spMkLst>
            <pc:docMk/>
            <pc:sldMk cId="2780610858" sldId="352"/>
            <ac:spMk id="3" creationId="{AD7A56E0-4258-45AD-A8A0-C7195D79F7CC}"/>
          </ac:spMkLst>
        </pc:spChg>
      </pc:sldChg>
      <pc:sldChg chg="modSp">
        <pc:chgData name="Bill Richert" userId="S::brichert@triumf.ca::0ac12b29-89e9-42ee-a953-176e37e27e10" providerId="AD" clId="Web-{E453E2B2-65AF-7D18-90A2-CD75F26C2BF9}" dt="2021-08-13T16:33:00.785" v="65" actId="20577"/>
        <pc:sldMkLst>
          <pc:docMk/>
          <pc:sldMk cId="2441934932" sldId="356"/>
        </pc:sldMkLst>
        <pc:spChg chg="mod">
          <ac:chgData name="Bill Richert" userId="S::brichert@triumf.ca::0ac12b29-89e9-42ee-a953-176e37e27e10" providerId="AD" clId="Web-{E453E2B2-65AF-7D18-90A2-CD75F26C2BF9}" dt="2021-08-13T16:33:00.785" v="65" actId="20577"/>
          <ac:spMkLst>
            <pc:docMk/>
            <pc:sldMk cId="2441934932" sldId="356"/>
            <ac:spMk id="2" creationId="{A6809D58-F799-4666-989F-04DAC6348FC5}"/>
          </ac:spMkLst>
        </pc:spChg>
        <pc:picChg chg="mod">
          <ac:chgData name="Bill Richert" userId="S::brichert@triumf.ca::0ac12b29-89e9-42ee-a953-176e37e27e10" providerId="AD" clId="Web-{E453E2B2-65AF-7D18-90A2-CD75F26C2BF9}" dt="2021-08-13T16:11:18.381" v="5" actId="14100"/>
          <ac:picMkLst>
            <pc:docMk/>
            <pc:sldMk cId="2441934932" sldId="356"/>
            <ac:picMk id="4" creationId="{02A620B0-85E6-4FCB-9AD5-AACA401EDE71}"/>
          </ac:picMkLst>
        </pc:picChg>
      </pc:sldChg>
      <pc:sldChg chg="modSp">
        <pc:chgData name="Bill Richert" userId="S::brichert@triumf.ca::0ac12b29-89e9-42ee-a953-176e37e27e10" providerId="AD" clId="Web-{E453E2B2-65AF-7D18-90A2-CD75F26C2BF9}" dt="2021-08-13T16:32:50.254" v="64" actId="20577"/>
        <pc:sldMkLst>
          <pc:docMk/>
          <pc:sldMk cId="2537105487" sldId="362"/>
        </pc:sldMkLst>
        <pc:spChg chg="mod">
          <ac:chgData name="Bill Richert" userId="S::brichert@triumf.ca::0ac12b29-89e9-42ee-a953-176e37e27e10" providerId="AD" clId="Web-{E453E2B2-65AF-7D18-90A2-CD75F26C2BF9}" dt="2021-08-13T16:32:50.254" v="64" actId="20577"/>
          <ac:spMkLst>
            <pc:docMk/>
            <pc:sldMk cId="2537105487" sldId="362"/>
            <ac:spMk id="3" creationId="{AD7A56E0-4258-45AD-A8A0-C7195D79F7CC}"/>
          </ac:spMkLst>
        </pc:spChg>
      </pc:sldChg>
      <pc:sldChg chg="modSp">
        <pc:chgData name="Bill Richert" userId="S::brichert@triumf.ca::0ac12b29-89e9-42ee-a953-176e37e27e10" providerId="AD" clId="Web-{E453E2B2-65AF-7D18-90A2-CD75F26C2BF9}" dt="2021-08-13T16:33:25.769" v="69" actId="20577"/>
        <pc:sldMkLst>
          <pc:docMk/>
          <pc:sldMk cId="3378980349" sldId="366"/>
        </pc:sldMkLst>
        <pc:spChg chg="mod">
          <ac:chgData name="Bill Richert" userId="S::brichert@triumf.ca::0ac12b29-89e9-42ee-a953-176e37e27e10" providerId="AD" clId="Web-{E453E2B2-65AF-7D18-90A2-CD75F26C2BF9}" dt="2021-08-13T16:33:25.769" v="69" actId="20577"/>
          <ac:spMkLst>
            <pc:docMk/>
            <pc:sldMk cId="3378980349" sldId="366"/>
            <ac:spMk id="3" creationId="{AD7A56E0-4258-45AD-A8A0-C7195D79F7CC}"/>
          </ac:spMkLst>
        </pc:spChg>
      </pc:sldChg>
    </pc:docChg>
  </pc:docChgLst>
  <pc:docChgLst>
    <pc:chgData name="Asita Perera" userId="S::asitaperera@triumf.ca::5aa8fc93-ec6b-4238-843a-c4b36185d5e1" providerId="AD" clId="Web-{DCE70C63-FA77-A362-4228-2561C491A07B}"/>
    <pc:docChg chg="modSld">
      <pc:chgData name="Asita Perera" userId="S::asitaperera@triumf.ca::5aa8fc93-ec6b-4238-843a-c4b36185d5e1" providerId="AD" clId="Web-{DCE70C63-FA77-A362-4228-2561C491A07B}" dt="2021-07-22T21:40:58.628" v="84" actId="20577"/>
      <pc:docMkLst>
        <pc:docMk/>
      </pc:docMkLst>
      <pc:sldChg chg="modSp">
        <pc:chgData name="Asita Perera" userId="S::asitaperera@triumf.ca::5aa8fc93-ec6b-4238-843a-c4b36185d5e1" providerId="AD" clId="Web-{DCE70C63-FA77-A362-4228-2561C491A07B}" dt="2021-07-22T21:40:58.628" v="84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DCE70C63-FA77-A362-4228-2561C491A07B}" dt="2021-07-22T21:40:58.628" v="84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Peter Bratt" userId="S::pbratt@triumf.ca::aaef8ecf-3420-4225-b614-68b47a77c790" providerId="AD" clId="Web-{2B65B272-0A13-2786-2E64-334E55B9629E}"/>
    <pc:docChg chg="modSld">
      <pc:chgData name="Peter Bratt" userId="S::pbratt@triumf.ca::aaef8ecf-3420-4225-b614-68b47a77c790" providerId="AD" clId="Web-{2B65B272-0A13-2786-2E64-334E55B9629E}" dt="2021-06-03T18:18:42.639" v="38" actId="14100"/>
      <pc:docMkLst>
        <pc:docMk/>
      </pc:docMkLst>
      <pc:sldChg chg="addSp delSp modSp">
        <pc:chgData name="Peter Bratt" userId="S::pbratt@triumf.ca::aaef8ecf-3420-4225-b614-68b47a77c790" providerId="AD" clId="Web-{2B65B272-0A13-2786-2E64-334E55B9629E}" dt="2021-06-03T18:18:42.639" v="38" actId="14100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2B65B272-0A13-2786-2E64-334E55B9629E}" dt="2021-06-03T18:18:17.559" v="32" actId="20577"/>
          <ac:spMkLst>
            <pc:docMk/>
            <pc:sldMk cId="904560204" sldId="358"/>
            <ac:spMk id="2" creationId="{27B5478D-12BD-4DB2-B183-D907A46501BF}"/>
          </ac:spMkLst>
        </pc:spChg>
        <pc:picChg chg="add del mod">
          <ac:chgData name="Peter Bratt" userId="S::pbratt@triumf.ca::aaef8ecf-3420-4225-b614-68b47a77c790" providerId="AD" clId="Web-{2B65B272-0A13-2786-2E64-334E55B9629E}" dt="2021-06-03T18:18:37.904" v="36"/>
          <ac:picMkLst>
            <pc:docMk/>
            <pc:sldMk cId="904560204" sldId="358"/>
            <ac:picMk id="4" creationId="{FFBF9F7E-4BF7-4B59-B4E8-55858B15B574}"/>
          </ac:picMkLst>
        </pc:picChg>
        <pc:picChg chg="add mod">
          <ac:chgData name="Peter Bratt" userId="S::pbratt@triumf.ca::aaef8ecf-3420-4225-b614-68b47a77c790" providerId="AD" clId="Web-{2B65B272-0A13-2786-2E64-334E55B9629E}" dt="2021-06-03T18:18:42.639" v="38" actId="14100"/>
          <ac:picMkLst>
            <pc:docMk/>
            <pc:sldMk cId="904560204" sldId="358"/>
            <ac:picMk id="6" creationId="{1D4C9FD2-2173-42F9-B216-244D75AF0919}"/>
          </ac:picMkLst>
        </pc:picChg>
      </pc:sldChg>
    </pc:docChg>
  </pc:docChgLst>
  <pc:docChgLst>
    <pc:chgData name="Dragan Mitrovic" userId="S::dragan@triumf.ca::ed822000-4ca2-4ec1-abcb-aea8e3588a08" providerId="AD" clId="Web-{99B76D6C-F1BE-E0CE-DB89-58C01D6C9C00}"/>
    <pc:docChg chg="modSld">
      <pc:chgData name="Dragan Mitrovic" userId="S::dragan@triumf.ca::ed822000-4ca2-4ec1-abcb-aea8e3588a08" providerId="AD" clId="Web-{99B76D6C-F1BE-E0CE-DB89-58C01D6C9C00}" dt="2021-07-15T17:26:54.208" v="139" actId="20577"/>
      <pc:docMkLst>
        <pc:docMk/>
      </pc:docMkLst>
      <pc:sldChg chg="delSp modSp">
        <pc:chgData name="Dragan Mitrovic" userId="S::dragan@triumf.ca::ed822000-4ca2-4ec1-abcb-aea8e3588a08" providerId="AD" clId="Web-{99B76D6C-F1BE-E0CE-DB89-58C01D6C9C00}" dt="2021-07-15T17:25:34.926" v="137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99B76D6C-F1BE-E0CE-DB89-58C01D6C9C00}" dt="2021-07-15T17:25:34.926" v="137" actId="20577"/>
          <ac:spMkLst>
            <pc:docMk/>
            <pc:sldMk cId="1160492144" sldId="357"/>
            <ac:spMk id="5" creationId="{CE06DB2C-7DF2-4390-BC98-FE4F722910E8}"/>
          </ac:spMkLst>
        </pc:spChg>
        <pc:spChg chg="del mod">
          <ac:chgData name="Dragan Mitrovic" userId="S::dragan@triumf.ca::ed822000-4ca2-4ec1-abcb-aea8e3588a08" providerId="AD" clId="Web-{99B76D6C-F1BE-E0CE-DB89-58C01D6C9C00}" dt="2021-07-15T17:22:12.142" v="101"/>
          <ac:spMkLst>
            <pc:docMk/>
            <pc:sldMk cId="1160492144" sldId="357"/>
            <ac:spMk id="7" creationId="{2B3B43C4-F547-4C92-BF46-BAA26087272E}"/>
          </ac:spMkLst>
        </pc:spChg>
        <pc:picChg chg="mod">
          <ac:chgData name="Dragan Mitrovic" userId="S::dragan@triumf.ca::ed822000-4ca2-4ec1-abcb-aea8e3588a08" providerId="AD" clId="Web-{99B76D6C-F1BE-E0CE-DB89-58C01D6C9C00}" dt="2021-07-15T17:22:36.502" v="103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99B76D6C-F1BE-E0CE-DB89-58C01D6C9C00}" dt="2021-07-15T17:26:54.208" v="139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99B76D6C-F1BE-E0CE-DB89-58C01D6C9C00}" dt="2021-07-15T17:26:54.208" v="139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99B76D6C-F1BE-E0CE-DB89-58C01D6C9C00}" dt="2021-07-15T17:24:04.706" v="106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Peter Bratt" userId="S::pbratt@triumf.ca::aaef8ecf-3420-4225-b614-68b47a77c790" providerId="AD" clId="Web-{CE1389D6-40A1-0AF9-6992-19FB200B4669}"/>
    <pc:docChg chg="modSld">
      <pc:chgData name="Peter Bratt" userId="S::pbratt@triumf.ca::aaef8ecf-3420-4225-b614-68b47a77c790" providerId="AD" clId="Web-{CE1389D6-40A1-0AF9-6992-19FB200B4669}" dt="2021-05-13T19:41:06.587" v="239" actId="20577"/>
      <pc:docMkLst>
        <pc:docMk/>
      </pc:docMkLst>
      <pc:sldChg chg="addSp modSp">
        <pc:chgData name="Peter Bratt" userId="S::pbratt@triumf.ca::aaef8ecf-3420-4225-b614-68b47a77c790" providerId="AD" clId="Web-{CE1389D6-40A1-0AF9-6992-19FB200B4669}" dt="2021-05-13T19:41:06.587" v="239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CE1389D6-40A1-0AF9-6992-19FB200B4669}" dt="2021-05-13T19:40:40.274" v="223" actId="20577"/>
          <ac:spMkLst>
            <pc:docMk/>
            <pc:sldMk cId="904560204" sldId="358"/>
            <ac:spMk id="2" creationId="{27B5478D-12BD-4DB2-B183-D907A46501BF}"/>
          </ac:spMkLst>
        </pc:spChg>
        <pc:spChg chg="add mod">
          <ac:chgData name="Peter Bratt" userId="S::pbratt@triumf.ca::aaef8ecf-3420-4225-b614-68b47a77c790" providerId="AD" clId="Web-{CE1389D6-40A1-0AF9-6992-19FB200B4669}" dt="2021-05-13T19:41:06.587" v="239" actId="20577"/>
          <ac:spMkLst>
            <pc:docMk/>
            <pc:sldMk cId="904560204" sldId="358"/>
            <ac:spMk id="8" creationId="{3CBE100B-6E32-4CF7-9324-61785AF8A027}"/>
          </ac:spMkLst>
        </pc:spChg>
        <pc:picChg chg="add mod">
          <ac:chgData name="Peter Bratt" userId="S::pbratt@triumf.ca::aaef8ecf-3420-4225-b614-68b47a77c790" providerId="AD" clId="Web-{CE1389D6-40A1-0AF9-6992-19FB200B4669}" dt="2021-05-13T19:18:51.035" v="104" actId="14100"/>
          <ac:picMkLst>
            <pc:docMk/>
            <pc:sldMk cId="904560204" sldId="358"/>
            <ac:picMk id="3" creationId="{3D058FC6-9E48-4B93-B1F9-D68C52D38243}"/>
          </ac:picMkLst>
        </pc:picChg>
        <pc:picChg chg="add mod">
          <ac:chgData name="Peter Bratt" userId="S::pbratt@triumf.ca::aaef8ecf-3420-4225-b614-68b47a77c790" providerId="AD" clId="Web-{CE1389D6-40A1-0AF9-6992-19FB200B4669}" dt="2021-05-13T19:38:49.946" v="200" actId="1076"/>
          <ac:picMkLst>
            <pc:docMk/>
            <pc:sldMk cId="904560204" sldId="358"/>
            <ac:picMk id="4" creationId="{72DE41F6-9433-4129-A9F2-85A89606AE97}"/>
          </ac:picMkLst>
        </pc:picChg>
        <pc:picChg chg="add mod">
          <ac:chgData name="Peter Bratt" userId="S::pbratt@triumf.ca::aaef8ecf-3420-4225-b614-68b47a77c790" providerId="AD" clId="Web-{CE1389D6-40A1-0AF9-6992-19FB200B4669}" dt="2021-05-13T19:39:45.899" v="204" actId="14100"/>
          <ac:picMkLst>
            <pc:docMk/>
            <pc:sldMk cId="904560204" sldId="358"/>
            <ac:picMk id="5" creationId="{CFB46C30-6CFA-4081-9B80-2F52202B28BF}"/>
          </ac:picMkLst>
        </pc:picChg>
        <pc:picChg chg="add mod">
          <ac:chgData name="Peter Bratt" userId="S::pbratt@triumf.ca::aaef8ecf-3420-4225-b614-68b47a77c790" providerId="AD" clId="Web-{CE1389D6-40A1-0AF9-6992-19FB200B4669}" dt="2021-05-13T19:40:05.711" v="207" actId="14100"/>
          <ac:picMkLst>
            <pc:docMk/>
            <pc:sldMk cId="904560204" sldId="358"/>
            <ac:picMk id="6" creationId="{5E0AB793-60DB-4C28-8370-C6D349D140CA}"/>
          </ac:picMkLst>
        </pc:picChg>
      </pc:sldChg>
    </pc:docChg>
  </pc:docChgLst>
  <pc:docChgLst>
    <pc:chgData name="Bill Richert" userId="S::brichert@triumf.ca::0ac12b29-89e9-42ee-a953-176e37e27e10" providerId="AD" clId="Web-{BA8274F5-D674-51D7-FFA8-15C4BB0B939C}"/>
    <pc:docChg chg="modSld">
      <pc:chgData name="Bill Richert" userId="S::brichert@triumf.ca::0ac12b29-89e9-42ee-a953-176e37e27e10" providerId="AD" clId="Web-{BA8274F5-D674-51D7-FFA8-15C4BB0B939C}" dt="2021-06-17T16:28:11.773" v="38" actId="20577"/>
      <pc:docMkLst>
        <pc:docMk/>
      </pc:docMkLst>
      <pc:sldChg chg="modSp">
        <pc:chgData name="Bill Richert" userId="S::brichert@triumf.ca::0ac12b29-89e9-42ee-a953-176e37e27e10" providerId="AD" clId="Web-{BA8274F5-D674-51D7-FFA8-15C4BB0B939C}" dt="2021-06-17T16:28:11.773" v="38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BA8274F5-D674-51D7-FFA8-15C4BB0B939C}" dt="2021-06-17T16:28:11.773" v="38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Adrian Watt" userId="S::awatt@triumf.ca::9143537a-16c6-4c7c-8928-0bb6d854aef6" providerId="AD" clId="Web-{B888E57C-6DFA-871F-A880-5C8C9A98F830}"/>
    <pc:docChg chg="modSld">
      <pc:chgData name="Adrian Watt" userId="S::awatt@triumf.ca::9143537a-16c6-4c7c-8928-0bb6d854aef6" providerId="AD" clId="Web-{B888E57C-6DFA-871F-A880-5C8C9A98F830}" dt="2021-07-16T22:43:30.599" v="179"/>
      <pc:docMkLst>
        <pc:docMk/>
      </pc:docMkLst>
      <pc:sldChg chg="addSp delSp modSp">
        <pc:chgData name="Adrian Watt" userId="S::awatt@triumf.ca::9143537a-16c6-4c7c-8928-0bb6d854aef6" providerId="AD" clId="Web-{B888E57C-6DFA-871F-A880-5C8C9A98F830}" dt="2021-07-16T22:43:30.599" v="179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B888E57C-6DFA-871F-A880-5C8C9A98F830}" dt="2021-07-16T22:43:29.803" v="178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Adrian Watt" userId="S::awatt@triumf.ca::9143537a-16c6-4c7c-8928-0bb6d854aef6" providerId="AD" clId="Web-{B888E57C-6DFA-871F-A880-5C8C9A98F830}" dt="2021-07-16T22:38:07.739" v="3"/>
          <ac:picMkLst>
            <pc:docMk/>
            <pc:sldMk cId="2584001624" sldId="338"/>
            <ac:picMk id="2" creationId="{EF8AC25E-2894-4E73-BABC-DAAA101435A8}"/>
          </ac:picMkLst>
        </pc:picChg>
        <pc:picChg chg="add del mod">
          <ac:chgData name="Adrian Watt" userId="S::awatt@triumf.ca::9143537a-16c6-4c7c-8928-0bb6d854aef6" providerId="AD" clId="Web-{B888E57C-6DFA-871F-A880-5C8C9A98F830}" dt="2021-07-16T22:38:15.645" v="5"/>
          <ac:picMkLst>
            <pc:docMk/>
            <pc:sldMk cId="2584001624" sldId="338"/>
            <ac:picMk id="4" creationId="{E3E27F99-92A9-4251-9B9D-FDC5109607E0}"/>
          </ac:picMkLst>
        </pc:picChg>
        <pc:picChg chg="add del mod">
          <ac:chgData name="Adrian Watt" userId="S::awatt@triumf.ca::9143537a-16c6-4c7c-8928-0bb6d854aef6" providerId="AD" clId="Web-{B888E57C-6DFA-871F-A880-5C8C9A98F830}" dt="2021-07-16T22:43:30.599" v="179"/>
          <ac:picMkLst>
            <pc:docMk/>
            <pc:sldMk cId="2584001624" sldId="338"/>
            <ac:picMk id="6" creationId="{08739BE9-9CCC-47E9-8909-B44614DFAD2A}"/>
          </ac:picMkLst>
        </pc:picChg>
      </pc:sldChg>
    </pc:docChg>
  </pc:docChgLst>
  <pc:docChgLst>
    <pc:chgData name="Bill Richert" userId="S::brichert@triumf.ca::0ac12b29-89e9-42ee-a953-176e37e27e10" providerId="AD" clId="Web-{75E05B9F-9693-0571-123A-5F1D6BC503CC}"/>
    <pc:docChg chg="modSld">
      <pc:chgData name="Bill Richert" userId="S::brichert@triumf.ca::0ac12b29-89e9-42ee-a953-176e37e27e10" providerId="AD" clId="Web-{75E05B9F-9693-0571-123A-5F1D6BC503CC}" dt="2021-06-25T16:26:23.992" v="9" actId="14100"/>
      <pc:docMkLst>
        <pc:docMk/>
      </pc:docMkLst>
      <pc:sldChg chg="modSp">
        <pc:chgData name="Bill Richert" userId="S::brichert@triumf.ca::0ac12b29-89e9-42ee-a953-176e37e27e10" providerId="AD" clId="Web-{75E05B9F-9693-0571-123A-5F1D6BC503CC}" dt="2021-06-25T16:08:51.381" v="1" actId="14100"/>
        <pc:sldMkLst>
          <pc:docMk/>
          <pc:sldMk cId="4242480949" sldId="344"/>
        </pc:sldMkLst>
        <pc:picChg chg="mod">
          <ac:chgData name="Bill Richert" userId="S::brichert@triumf.ca::0ac12b29-89e9-42ee-a953-176e37e27e10" providerId="AD" clId="Web-{75E05B9F-9693-0571-123A-5F1D6BC503CC}" dt="2021-06-25T16:08:51.381" v="1" actId="14100"/>
          <ac:picMkLst>
            <pc:docMk/>
            <pc:sldMk cId="4242480949" sldId="344"/>
            <ac:picMk id="2" creationId="{B314D4C7-F261-4458-AD83-18930DD9042B}"/>
          </ac:picMkLst>
        </pc:picChg>
      </pc:sldChg>
      <pc:sldChg chg="modSp">
        <pc:chgData name="Bill Richert" userId="S::brichert@triumf.ca::0ac12b29-89e9-42ee-a953-176e37e27e10" providerId="AD" clId="Web-{75E05B9F-9693-0571-123A-5F1D6BC503CC}" dt="2021-06-25T16:26:23.992" v="9" actId="14100"/>
        <pc:sldMkLst>
          <pc:docMk/>
          <pc:sldMk cId="2441934932" sldId="356"/>
        </pc:sldMkLst>
        <pc:picChg chg="mod">
          <ac:chgData name="Bill Richert" userId="S::brichert@triumf.ca::0ac12b29-89e9-42ee-a953-176e37e27e10" providerId="AD" clId="Web-{75E05B9F-9693-0571-123A-5F1D6BC503CC}" dt="2021-06-25T16:25:40.490" v="6" actId="14100"/>
          <ac:picMkLst>
            <pc:docMk/>
            <pc:sldMk cId="2441934932" sldId="356"/>
            <ac:picMk id="7" creationId="{8E070FD7-4987-4E59-84C7-93E34009F0E4}"/>
          </ac:picMkLst>
        </pc:picChg>
        <pc:picChg chg="mod">
          <ac:chgData name="Bill Richert" userId="S::brichert@triumf.ca::0ac12b29-89e9-42ee-a953-176e37e27e10" providerId="AD" clId="Web-{75E05B9F-9693-0571-123A-5F1D6BC503CC}" dt="2021-06-25T16:26:23.992" v="9" actId="14100"/>
          <ac:picMkLst>
            <pc:docMk/>
            <pc:sldMk cId="2441934932" sldId="356"/>
            <ac:picMk id="8" creationId="{A965743A-6BF4-43F3-9962-CF7EE2B5C2ED}"/>
          </ac:picMkLst>
        </pc:picChg>
      </pc:sldChg>
    </pc:docChg>
  </pc:docChgLst>
  <pc:docChgLst>
    <pc:chgData name="Jason Chak" userId="S::jchak@triumf.ca::6c644d4a-3a21-4e78-8c0c-2a3ca9182c84" providerId="AD" clId="Web-{84A5A374-D993-4DA4-37EF-EB2EDC62ABD7}"/>
    <pc:docChg chg="modSld">
      <pc:chgData name="Jason Chak" userId="S::jchak@triumf.ca::6c644d4a-3a21-4e78-8c0c-2a3ca9182c84" providerId="AD" clId="Web-{84A5A374-D993-4DA4-37EF-EB2EDC62ABD7}" dt="2021-07-30T22:52:42.436" v="48" actId="20577"/>
      <pc:docMkLst>
        <pc:docMk/>
      </pc:docMkLst>
      <pc:sldChg chg="modSp">
        <pc:chgData name="Jason Chak" userId="S::jchak@triumf.ca::6c644d4a-3a21-4e78-8c0c-2a3ca9182c84" providerId="AD" clId="Web-{84A5A374-D993-4DA4-37EF-EB2EDC62ABD7}" dt="2021-07-30T22:52:42.436" v="48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84A5A374-D993-4DA4-37EF-EB2EDC62ABD7}" dt="2021-07-30T22:52:42.436" v="48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Claudio Valencia" userId="S::cvalencia@triumf.ca::d507dd19-c26c-45a7-978b-f37ed466cbdd" providerId="AD" clId="Web-{AFD343D3-9C50-EACC-5B9B-7CE440D5E183}"/>
    <pc:docChg chg="modSld">
      <pc:chgData name="Claudio Valencia" userId="S::cvalencia@triumf.ca::d507dd19-c26c-45a7-978b-f37ed466cbdd" providerId="AD" clId="Web-{AFD343D3-9C50-EACC-5B9B-7CE440D5E183}" dt="2021-06-03T16:50:15.231" v="235" actId="20577"/>
      <pc:docMkLst>
        <pc:docMk/>
      </pc:docMkLst>
      <pc:sldChg chg="modSp">
        <pc:chgData name="Claudio Valencia" userId="S::cvalencia@triumf.ca::d507dd19-c26c-45a7-978b-f37ed466cbdd" providerId="AD" clId="Web-{AFD343D3-9C50-EACC-5B9B-7CE440D5E183}" dt="2021-06-03T16:50:15.231" v="235" actId="20577"/>
        <pc:sldMkLst>
          <pc:docMk/>
          <pc:sldMk cId="2149931863" sldId="330"/>
        </pc:sldMkLst>
        <pc:spChg chg="mod">
          <ac:chgData name="Claudio Valencia" userId="S::cvalencia@triumf.ca::d507dd19-c26c-45a7-978b-f37ed466cbdd" providerId="AD" clId="Web-{AFD343D3-9C50-EACC-5B9B-7CE440D5E183}" dt="2021-06-03T16:50:15.231" v="235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Bill Richert" userId="S::brichert@triumf.ca::0ac12b29-89e9-42ee-a953-176e37e27e10" providerId="AD" clId="Web-{1677CA54-D142-2E1D-E935-722F47AEBC95}"/>
    <pc:docChg chg="modSld">
      <pc:chgData name="Bill Richert" userId="S::brichert@triumf.ca::0ac12b29-89e9-42ee-a953-176e37e27e10" providerId="AD" clId="Web-{1677CA54-D142-2E1D-E935-722F47AEBC95}" dt="2021-09-03T16:36:17.676" v="3" actId="20577"/>
      <pc:docMkLst>
        <pc:docMk/>
      </pc:docMkLst>
      <pc:sldChg chg="modSp">
        <pc:chgData name="Bill Richert" userId="S::brichert@triumf.ca::0ac12b29-89e9-42ee-a953-176e37e27e10" providerId="AD" clId="Web-{1677CA54-D142-2E1D-E935-722F47AEBC95}" dt="2021-09-03T16:36:17.676" v="3" actId="20577"/>
        <pc:sldMkLst>
          <pc:docMk/>
          <pc:sldMk cId="3378980349" sldId="366"/>
        </pc:sldMkLst>
        <pc:spChg chg="mod">
          <ac:chgData name="Bill Richert" userId="S::brichert@triumf.ca::0ac12b29-89e9-42ee-a953-176e37e27e10" providerId="AD" clId="Web-{1677CA54-D142-2E1D-E935-722F47AEBC95}" dt="2021-09-03T16:36:17.676" v="3" actId="20577"/>
          <ac:spMkLst>
            <pc:docMk/>
            <pc:sldMk cId="3378980349" sldId="366"/>
            <ac:spMk id="5" creationId="{CE06DB2C-7DF2-4390-BC98-FE4F722910E8}"/>
          </ac:spMkLst>
        </pc:spChg>
      </pc:sldChg>
    </pc:docChg>
  </pc:docChgLst>
  <pc:docChgLst>
    <pc:chgData name="Bill Richert" userId="S::brichert@triumf.ca::0ac12b29-89e9-42ee-a953-176e37e27e10" providerId="AD" clId="Web-{F921D6BD-2732-4CB4-2D49-C23473988062}"/>
    <pc:docChg chg="modSld">
      <pc:chgData name="Bill Richert" userId="S::brichert@triumf.ca::0ac12b29-89e9-42ee-a953-176e37e27e10" providerId="AD" clId="Web-{F921D6BD-2732-4CB4-2D49-C23473988062}" dt="2021-06-11T16:06:31.163" v="10" actId="20577"/>
      <pc:docMkLst>
        <pc:docMk/>
      </pc:docMkLst>
      <pc:sldChg chg="modSp">
        <pc:chgData name="Bill Richert" userId="S::brichert@triumf.ca::0ac12b29-89e9-42ee-a953-176e37e27e10" providerId="AD" clId="Web-{F921D6BD-2732-4CB4-2D49-C23473988062}" dt="2021-06-11T15:59:36.516" v="1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F921D6BD-2732-4CB4-2D49-C23473988062}" dt="2021-06-11T15:59:36.516" v="1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F921D6BD-2732-4CB4-2D49-C23473988062}" dt="2021-06-11T16:01:35.772" v="3" actId="14100"/>
        <pc:sldMkLst>
          <pc:docMk/>
          <pc:sldMk cId="2584001624" sldId="338"/>
        </pc:sldMkLst>
        <pc:picChg chg="mod">
          <ac:chgData name="Bill Richert" userId="S::brichert@triumf.ca::0ac12b29-89e9-42ee-a953-176e37e27e10" providerId="AD" clId="Web-{F921D6BD-2732-4CB4-2D49-C23473988062}" dt="2021-06-11T16:01:35.772" v="3" actId="14100"/>
          <ac:picMkLst>
            <pc:docMk/>
            <pc:sldMk cId="2584001624" sldId="338"/>
            <ac:picMk id="4" creationId="{22B0532F-FD5E-4CE0-9EE8-5013F7584DE2}"/>
          </ac:picMkLst>
        </pc:picChg>
      </pc:sldChg>
      <pc:sldChg chg="modSp">
        <pc:chgData name="Bill Richert" userId="S::brichert@triumf.ca::0ac12b29-89e9-42ee-a953-176e37e27e10" providerId="AD" clId="Web-{F921D6BD-2732-4CB4-2D49-C23473988062}" dt="2021-06-11T16:06:31.163" v="10" actId="20577"/>
        <pc:sldMkLst>
          <pc:docMk/>
          <pc:sldMk cId="2441934932" sldId="356"/>
        </pc:sldMkLst>
        <pc:spChg chg="mod">
          <ac:chgData name="Bill Richert" userId="S::brichert@triumf.ca::0ac12b29-89e9-42ee-a953-176e37e27e10" providerId="AD" clId="Web-{F921D6BD-2732-4CB4-2D49-C23473988062}" dt="2021-06-11T16:06:31.163" v="10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Melchor Almario" userId="S::malmario@triumf.ca::17807dbd-b548-44ad-bacf-121b75cf0296" providerId="AD" clId="Web-{A9D77D72-179F-DB95-CBE3-E5EE857E1A07}"/>
    <pc:docChg chg="modSld">
      <pc:chgData name="Melchor Almario" userId="S::malmario@triumf.ca::17807dbd-b548-44ad-bacf-121b75cf0296" providerId="AD" clId="Web-{A9D77D72-179F-DB95-CBE3-E5EE857E1A07}" dt="2021-09-09T23:01:25.730" v="19" actId="20577"/>
      <pc:docMkLst>
        <pc:docMk/>
      </pc:docMkLst>
      <pc:sldChg chg="addSp delSp modSp">
        <pc:chgData name="Melchor Almario" userId="S::malmario@triumf.ca::17807dbd-b548-44ad-bacf-121b75cf0296" providerId="AD" clId="Web-{A9D77D72-179F-DB95-CBE3-E5EE857E1A07}" dt="2021-09-09T23:01:25.730" v="19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A9D77D72-179F-DB95-CBE3-E5EE857E1A07}" dt="2021-09-09T23:01:25.730" v="19" actId="20577"/>
          <ac:spMkLst>
            <pc:docMk/>
            <pc:sldMk cId="1389787872" sldId="363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A9D77D72-179F-DB95-CBE3-E5EE857E1A07}" dt="2021-09-09T23:00:43.304" v="11" actId="1076"/>
          <ac:picMkLst>
            <pc:docMk/>
            <pc:sldMk cId="1389787872" sldId="363"/>
            <ac:picMk id="2" creationId="{62912863-82A2-43DF-8CB9-AFD3F8D9477C}"/>
          </ac:picMkLst>
        </pc:picChg>
        <pc:picChg chg="add mod">
          <ac:chgData name="Melchor Almario" userId="S::malmario@triumf.ca::17807dbd-b548-44ad-bacf-121b75cf0296" providerId="AD" clId="Web-{A9D77D72-179F-DB95-CBE3-E5EE857E1A07}" dt="2021-09-09T23:00:55.821" v="16" actId="14100"/>
          <ac:picMkLst>
            <pc:docMk/>
            <pc:sldMk cId="1389787872" sldId="363"/>
            <ac:picMk id="3" creationId="{062DF61B-13B3-48C6-B8E5-3E1D0B95F584}"/>
          </ac:picMkLst>
        </pc:picChg>
        <pc:picChg chg="del">
          <ac:chgData name="Melchor Almario" userId="S::malmario@triumf.ca::17807dbd-b548-44ad-bacf-121b75cf0296" providerId="AD" clId="Web-{A9D77D72-179F-DB95-CBE3-E5EE857E1A07}" dt="2021-09-09T22:57:16.630" v="3"/>
          <ac:picMkLst>
            <pc:docMk/>
            <pc:sldMk cId="1389787872" sldId="363"/>
            <ac:picMk id="11" creationId="{3CA168F7-778B-4D16-9A2F-2D9F6E6F84AE}"/>
          </ac:picMkLst>
        </pc:picChg>
      </pc:sldChg>
    </pc:docChg>
  </pc:docChgLst>
  <pc:docChgLst>
    <pc:chgData name="Trian Groumoutis" userId="S::tgroumoutis@triumf.ca::d6901f68-4e8a-4dcb-a3d6-3bb55a5ddb28" providerId="AD" clId="Web-{14DDC79F-D095-0000-A32F-7FAD21FFA1FA}"/>
    <pc:docChg chg="modSld">
      <pc:chgData name="Trian Groumoutis" userId="S::tgroumoutis@triumf.ca::d6901f68-4e8a-4dcb-a3d6-3bb55a5ddb28" providerId="AD" clId="Web-{14DDC79F-D095-0000-A32F-7FAD21FFA1FA}" dt="2021-05-14T16:10:30.950" v="3" actId="14100"/>
      <pc:docMkLst>
        <pc:docMk/>
      </pc:docMkLst>
      <pc:sldChg chg="addSp modSp">
        <pc:chgData name="Trian Groumoutis" userId="S::tgroumoutis@triumf.ca::d6901f68-4e8a-4dcb-a3d6-3bb55a5ddb28" providerId="AD" clId="Web-{14DDC79F-D095-0000-A32F-7FAD21FFA1FA}" dt="2021-05-14T16:10:30.950" v="3" actId="14100"/>
        <pc:sldMkLst>
          <pc:docMk/>
          <pc:sldMk cId="2780610858" sldId="352"/>
        </pc:sldMkLst>
        <pc:picChg chg="add mod">
          <ac:chgData name="Trian Groumoutis" userId="S::tgroumoutis@triumf.ca::d6901f68-4e8a-4dcb-a3d6-3bb55a5ddb28" providerId="AD" clId="Web-{14DDC79F-D095-0000-A32F-7FAD21FFA1FA}" dt="2021-05-14T16:10:30.950" v="3" actId="14100"/>
          <ac:picMkLst>
            <pc:docMk/>
            <pc:sldMk cId="2780610858" sldId="352"/>
            <ac:picMk id="5" creationId="{56AF0BAB-BF2D-4A94-8119-47FF6D2DF764}"/>
          </ac:picMkLst>
        </pc:picChg>
      </pc:sldChg>
    </pc:docChg>
  </pc:docChgLst>
  <pc:docChgLst>
    <pc:chgData name="David Wager" userId="S::dwager@triumf.ca::763894eb-236d-40d7-9309-9c9687e8c634" providerId="AD" clId="Web-{5274FB86-E50F-5462-8087-9C0CCEF87E47}"/>
    <pc:docChg chg="modSld">
      <pc:chgData name="David Wager" userId="S::dwager@triumf.ca::763894eb-236d-40d7-9309-9c9687e8c634" providerId="AD" clId="Web-{5274FB86-E50F-5462-8087-9C0CCEF87E47}" dt="2021-08-06T16:02:42.374" v="106" actId="20577"/>
      <pc:docMkLst>
        <pc:docMk/>
      </pc:docMkLst>
      <pc:sldChg chg="modSp">
        <pc:chgData name="David Wager" userId="S::dwager@triumf.ca::763894eb-236d-40d7-9309-9c9687e8c634" providerId="AD" clId="Web-{5274FB86-E50F-5462-8087-9C0CCEF87E47}" dt="2021-08-06T16:02:42.374" v="106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5274FB86-E50F-5462-8087-9C0CCEF87E47}" dt="2021-08-06T16:02:42.374" v="106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Adrian Watt" userId="S::awatt@triumf.ca::9143537a-16c6-4c7c-8928-0bb6d854aef6" providerId="AD" clId="Web-{F71CE6B5-5EB2-F854-994A-F7AD22B14267}"/>
    <pc:docChg chg="modSld">
      <pc:chgData name="Adrian Watt" userId="S::awatt@triumf.ca::9143537a-16c6-4c7c-8928-0bb6d854aef6" providerId="AD" clId="Web-{F71CE6B5-5EB2-F854-994A-F7AD22B14267}" dt="2021-05-31T14:50:40.955" v="148" actId="20577"/>
      <pc:docMkLst>
        <pc:docMk/>
      </pc:docMkLst>
      <pc:sldChg chg="addSp modSp">
        <pc:chgData name="Adrian Watt" userId="S::awatt@triumf.ca::9143537a-16c6-4c7c-8928-0bb6d854aef6" providerId="AD" clId="Web-{F71CE6B5-5EB2-F854-994A-F7AD22B14267}" dt="2021-05-31T14:50:40.955" v="148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F71CE6B5-5EB2-F854-994A-F7AD22B14267}" dt="2021-05-31T14:50:40.955" v="148" actId="20577"/>
          <ac:spMkLst>
            <pc:docMk/>
            <pc:sldMk cId="2584001624" sldId="338"/>
            <ac:spMk id="5" creationId="{CE06DB2C-7DF2-4390-BC98-FE4F722910E8}"/>
          </ac:spMkLst>
        </pc:spChg>
        <pc:picChg chg="mod">
          <ac:chgData name="Adrian Watt" userId="S::awatt@triumf.ca::9143537a-16c6-4c7c-8928-0bb6d854aef6" providerId="AD" clId="Web-{F71CE6B5-5EB2-F854-994A-F7AD22B14267}" dt="2021-05-31T14:49:17.029" v="97" actId="1076"/>
          <ac:picMkLst>
            <pc:docMk/>
            <pc:sldMk cId="2584001624" sldId="338"/>
            <ac:picMk id="2" creationId="{1EBBDC01-E947-47DE-AC96-D6E2CF7025F3}"/>
          </ac:picMkLst>
        </pc:picChg>
        <pc:picChg chg="add mod">
          <ac:chgData name="Adrian Watt" userId="S::awatt@triumf.ca::9143537a-16c6-4c7c-8928-0bb6d854aef6" providerId="AD" clId="Web-{F71CE6B5-5EB2-F854-994A-F7AD22B14267}" dt="2021-05-31T14:49:25.342" v="100" actId="1076"/>
          <ac:picMkLst>
            <pc:docMk/>
            <pc:sldMk cId="2584001624" sldId="338"/>
            <ac:picMk id="3" creationId="{691F8315-BBD5-478F-AD5B-C4C35863A361}"/>
          </ac:picMkLst>
        </pc:picChg>
        <pc:picChg chg="add mod">
          <ac:chgData name="Adrian Watt" userId="S::awatt@triumf.ca::9143537a-16c6-4c7c-8928-0bb6d854aef6" providerId="AD" clId="Web-{F71CE6B5-5EB2-F854-994A-F7AD22B14267}" dt="2021-05-31T14:49:21.014" v="99" actId="14100"/>
          <ac:picMkLst>
            <pc:docMk/>
            <pc:sldMk cId="2584001624" sldId="338"/>
            <ac:picMk id="6" creationId="{B9E86D8B-0715-477D-AF2A-353A4AC0E32D}"/>
          </ac:picMkLst>
        </pc:picChg>
      </pc:sldChg>
    </pc:docChg>
  </pc:docChgLst>
  <pc:docChgLst>
    <pc:chgData name="Bill Richert" userId="S::brichert@triumf.ca::0ac12b29-89e9-42ee-a953-176e37e27e10" providerId="AD" clId="Web-{231DDFD3-D3AD-060F-C1A3-BABFF9A88D1E}"/>
    <pc:docChg chg="modSld">
      <pc:chgData name="Bill Richert" userId="S::brichert@triumf.ca::0ac12b29-89e9-42ee-a953-176e37e27e10" providerId="AD" clId="Web-{231DDFD3-D3AD-060F-C1A3-BABFF9A88D1E}" dt="2021-08-20T16:10:23.855" v="20" actId="14100"/>
      <pc:docMkLst>
        <pc:docMk/>
      </pc:docMkLst>
      <pc:sldChg chg="modSp">
        <pc:chgData name="Bill Richert" userId="S::brichert@triumf.ca::0ac12b29-89e9-42ee-a953-176e37e27e10" providerId="AD" clId="Web-{231DDFD3-D3AD-060F-C1A3-BABFF9A88D1E}" dt="2021-08-20T16:03:08.196" v="18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231DDFD3-D3AD-060F-C1A3-BABFF9A88D1E}" dt="2021-08-20T16:03:08.196" v="18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231DDFD3-D3AD-060F-C1A3-BABFF9A88D1E}" dt="2021-08-20T16:10:23.855" v="20" actId="14100"/>
        <pc:sldMkLst>
          <pc:docMk/>
          <pc:sldMk cId="2441934932" sldId="356"/>
        </pc:sldMkLst>
        <pc:picChg chg="mod">
          <ac:chgData name="Bill Richert" userId="S::brichert@triumf.ca::0ac12b29-89e9-42ee-a953-176e37e27e10" providerId="AD" clId="Web-{231DDFD3-D3AD-060F-C1A3-BABFF9A88D1E}" dt="2021-08-20T16:10:23.855" v="20" actId="14100"/>
          <ac:picMkLst>
            <pc:docMk/>
            <pc:sldMk cId="2441934932" sldId="356"/>
            <ac:picMk id="6" creationId="{7F6718DB-DFE9-4C89-BA02-6D86FA120E4A}"/>
          </ac:picMkLst>
        </pc:picChg>
      </pc:sldChg>
    </pc:docChg>
  </pc:docChgLst>
  <pc:docChgLst>
    <pc:chgData name="David Wager" userId="S::dwager@triumf.ca::763894eb-236d-40d7-9309-9c9687e8c634" providerId="AD" clId="Web-{730EE047-AFB5-C1F8-7EF5-41A8E3B2F438}"/>
    <pc:docChg chg="modSld">
      <pc:chgData name="David Wager" userId="S::dwager@triumf.ca::763894eb-236d-40d7-9309-9c9687e8c634" providerId="AD" clId="Web-{730EE047-AFB5-C1F8-7EF5-41A8E3B2F438}" dt="2021-08-13T15:37:33.728" v="170" actId="20577"/>
      <pc:docMkLst>
        <pc:docMk/>
      </pc:docMkLst>
      <pc:sldChg chg="modSp">
        <pc:chgData name="David Wager" userId="S::dwager@triumf.ca::763894eb-236d-40d7-9309-9c9687e8c634" providerId="AD" clId="Web-{730EE047-AFB5-C1F8-7EF5-41A8E3B2F438}" dt="2021-08-13T15:37:33.728" v="170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730EE047-AFB5-C1F8-7EF5-41A8E3B2F438}" dt="2021-08-13T15:37:33.728" v="170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Trian Groumoutis" userId="S::tgroumoutis@triumf.ca::d6901f68-4e8a-4dcb-a3d6-3bb55a5ddb28" providerId="AD" clId="Web-{0CE54994-904E-F5D4-4DE1-2A3889C4FEB4}"/>
    <pc:docChg chg="modSld">
      <pc:chgData name="Trian Groumoutis" userId="S::tgroumoutis@triumf.ca::d6901f68-4e8a-4dcb-a3d6-3bb55a5ddb28" providerId="AD" clId="Web-{0CE54994-904E-F5D4-4DE1-2A3889C4FEB4}" dt="2021-05-07T16:07:02.969" v="198" actId="20577"/>
      <pc:docMkLst>
        <pc:docMk/>
      </pc:docMkLst>
      <pc:sldChg chg="delSp modSp">
        <pc:chgData name="Trian Groumoutis" userId="S::tgroumoutis@triumf.ca::d6901f68-4e8a-4dcb-a3d6-3bb55a5ddb28" providerId="AD" clId="Web-{0CE54994-904E-F5D4-4DE1-2A3889C4FEB4}" dt="2021-05-07T16:07:02.969" v="198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0CE54994-904E-F5D4-4DE1-2A3889C4FEB4}" dt="2021-05-07T16:07:02.969" v="198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0CE54994-904E-F5D4-4DE1-2A3889C4FEB4}" dt="2021-05-07T16:02:34.222" v="2"/>
          <ac:picMkLst>
            <pc:docMk/>
            <pc:sldMk cId="2780610858" sldId="352"/>
            <ac:picMk id="5" creationId="{C0031981-97BD-4B1F-972D-83CE1E6B05E4}"/>
          </ac:picMkLst>
        </pc:picChg>
        <pc:picChg chg="del">
          <ac:chgData name="Trian Groumoutis" userId="S::tgroumoutis@triumf.ca::d6901f68-4e8a-4dcb-a3d6-3bb55a5ddb28" providerId="AD" clId="Web-{0CE54994-904E-F5D4-4DE1-2A3889C4FEB4}" dt="2021-05-07T16:02:32.503" v="0"/>
          <ac:picMkLst>
            <pc:docMk/>
            <pc:sldMk cId="2780610858" sldId="352"/>
            <ac:picMk id="7" creationId="{F06F5BBB-158B-4F08-B865-7A11EAC118ED}"/>
          </ac:picMkLst>
        </pc:picChg>
        <pc:picChg chg="del">
          <ac:chgData name="Trian Groumoutis" userId="S::tgroumoutis@triumf.ca::d6901f68-4e8a-4dcb-a3d6-3bb55a5ddb28" providerId="AD" clId="Web-{0CE54994-904E-F5D4-4DE1-2A3889C4FEB4}" dt="2021-05-07T16:02:33.519" v="1"/>
          <ac:picMkLst>
            <pc:docMk/>
            <pc:sldMk cId="2780610858" sldId="352"/>
            <ac:picMk id="8" creationId="{AE80D73B-40A7-40DD-B19C-A3338B748A4B}"/>
          </ac:picMkLst>
        </pc:picChg>
      </pc:sldChg>
    </pc:docChg>
  </pc:docChgLst>
  <pc:docChgLst>
    <pc:chgData name="Naimat Khan" userId="S::khan@triumf.ca::55b06e85-2201-4ce9-87d3-9a3518520910" providerId="AD" clId="Web-{23F702CF-17C0-B546-474F-91E84EDD9004}"/>
    <pc:docChg chg="modSld">
      <pc:chgData name="Naimat Khan" userId="S::khan@triumf.ca::55b06e85-2201-4ce9-87d3-9a3518520910" providerId="AD" clId="Web-{23F702CF-17C0-B546-474F-91E84EDD9004}" dt="2021-06-25T16:15:33.306" v="401" actId="20577"/>
      <pc:docMkLst>
        <pc:docMk/>
      </pc:docMkLst>
      <pc:sldChg chg="addSp delSp modSp">
        <pc:chgData name="Naimat Khan" userId="S::khan@triumf.ca::55b06e85-2201-4ce9-87d3-9a3518520910" providerId="AD" clId="Web-{23F702CF-17C0-B546-474F-91E84EDD9004}" dt="2021-06-25T16:15:33.306" v="401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23F702CF-17C0-B546-474F-91E84EDD9004}" dt="2021-06-25T16:15:33.306" v="401" actId="20577"/>
          <ac:spMkLst>
            <pc:docMk/>
            <pc:sldMk cId="4157577048" sldId="350"/>
            <ac:spMk id="6" creationId="{990D7D7B-67AA-4B3A-83B4-0410F50CA0D8}"/>
          </ac:spMkLst>
        </pc:spChg>
        <pc:picChg chg="del">
          <ac:chgData name="Naimat Khan" userId="S::khan@triumf.ca::55b06e85-2201-4ce9-87d3-9a3518520910" providerId="AD" clId="Web-{23F702CF-17C0-B546-474F-91E84EDD9004}" dt="2021-06-25T15:56:00.133" v="2"/>
          <ac:picMkLst>
            <pc:docMk/>
            <pc:sldMk cId="4157577048" sldId="350"/>
            <ac:picMk id="3" creationId="{8BF555D5-A416-4FC5-B9EC-A70B757B8885}"/>
          </ac:picMkLst>
        </pc:picChg>
        <pc:picChg chg="add mod">
          <ac:chgData name="Naimat Khan" userId="S::khan@triumf.ca::55b06e85-2201-4ce9-87d3-9a3518520910" providerId="AD" clId="Web-{23F702CF-17C0-B546-474F-91E84EDD9004}" dt="2021-06-25T15:56:13.884" v="4" actId="1076"/>
          <ac:picMkLst>
            <pc:docMk/>
            <pc:sldMk cId="4157577048" sldId="350"/>
            <ac:picMk id="5" creationId="{7D079FFC-B115-4E0B-A364-540C3D222713}"/>
          </ac:picMkLst>
        </pc:picChg>
        <pc:picChg chg="del">
          <ac:chgData name="Naimat Khan" userId="S::khan@triumf.ca::55b06e85-2201-4ce9-87d3-9a3518520910" providerId="AD" clId="Web-{23F702CF-17C0-B546-474F-91E84EDD9004}" dt="2021-06-25T15:56:24.915" v="6"/>
          <ac:picMkLst>
            <pc:docMk/>
            <pc:sldMk cId="4157577048" sldId="350"/>
            <ac:picMk id="7" creationId="{8ECD56EC-6AE4-4602-8CE8-0E69ECEFE301}"/>
          </ac:picMkLst>
        </pc:picChg>
        <pc:picChg chg="add mod">
          <ac:chgData name="Naimat Khan" userId="S::khan@triumf.ca::55b06e85-2201-4ce9-87d3-9a3518520910" providerId="AD" clId="Web-{23F702CF-17C0-B546-474F-91E84EDD9004}" dt="2021-06-25T15:56:29.666" v="8" actId="1076"/>
          <ac:picMkLst>
            <pc:docMk/>
            <pc:sldMk cId="4157577048" sldId="350"/>
            <ac:picMk id="8" creationId="{BB353643-FA44-4B04-A085-0B0663BC758A}"/>
          </ac:picMkLst>
        </pc:picChg>
        <pc:picChg chg="del">
          <ac:chgData name="Naimat Khan" userId="S::khan@triumf.ca::55b06e85-2201-4ce9-87d3-9a3518520910" providerId="AD" clId="Web-{23F702CF-17C0-B546-474F-91E84EDD9004}" dt="2021-06-25T16:05:12.874" v="206"/>
          <ac:picMkLst>
            <pc:docMk/>
            <pc:sldMk cId="4157577048" sldId="350"/>
            <ac:picMk id="9" creationId="{F39CDEBA-E375-4468-9783-3244E6829863}"/>
          </ac:picMkLst>
        </pc:picChg>
        <pc:picChg chg="del">
          <ac:chgData name="Naimat Khan" userId="S::khan@triumf.ca::55b06e85-2201-4ce9-87d3-9a3518520910" providerId="AD" clId="Web-{23F702CF-17C0-B546-474F-91E84EDD9004}" dt="2021-06-25T16:05:05.124" v="205"/>
          <ac:picMkLst>
            <pc:docMk/>
            <pc:sldMk cId="4157577048" sldId="350"/>
            <ac:picMk id="10" creationId="{1C12110E-CA5B-4903-966C-79F6019FD9D9}"/>
          </ac:picMkLst>
        </pc:picChg>
        <pc:picChg chg="del">
          <ac:chgData name="Naimat Khan" userId="S::khan@triumf.ca::55b06e85-2201-4ce9-87d3-9a3518520910" providerId="AD" clId="Web-{23F702CF-17C0-B546-474F-91E84EDD9004}" dt="2021-06-25T16:04:56.358" v="204"/>
          <ac:picMkLst>
            <pc:docMk/>
            <pc:sldMk cId="4157577048" sldId="350"/>
            <ac:picMk id="12" creationId="{4C0AA970-0CA6-4BDF-93CE-8895AABC16EA}"/>
          </ac:picMkLst>
        </pc:picChg>
        <pc:picChg chg="add mod">
          <ac:chgData name="Naimat Khan" userId="S::khan@triumf.ca::55b06e85-2201-4ce9-87d3-9a3518520910" providerId="AD" clId="Web-{23F702CF-17C0-B546-474F-91E84EDD9004}" dt="2021-06-25T16:13:02.034" v="287" actId="1076"/>
          <ac:picMkLst>
            <pc:docMk/>
            <pc:sldMk cId="4157577048" sldId="350"/>
            <ac:picMk id="13" creationId="{74814450-95EF-4B84-829D-79EB5EE02A7A}"/>
          </ac:picMkLst>
        </pc:picChg>
        <pc:picChg chg="add mod">
          <ac:chgData name="Naimat Khan" userId="S::khan@triumf.ca::55b06e85-2201-4ce9-87d3-9a3518520910" providerId="AD" clId="Web-{23F702CF-17C0-B546-474F-91E84EDD9004}" dt="2021-06-25T16:13:04.456" v="288" actId="1076"/>
          <ac:picMkLst>
            <pc:docMk/>
            <pc:sldMk cId="4157577048" sldId="350"/>
            <ac:picMk id="14" creationId="{7F2F8E6B-E85A-430A-9670-C3CD3C40B0C6}"/>
          </ac:picMkLst>
        </pc:picChg>
        <pc:picChg chg="add mod">
          <ac:chgData name="Naimat Khan" userId="S::khan@triumf.ca::55b06e85-2201-4ce9-87d3-9a3518520910" providerId="AD" clId="Web-{23F702CF-17C0-B546-474F-91E84EDD9004}" dt="2021-06-25T16:13:13.597" v="290" actId="1076"/>
          <ac:picMkLst>
            <pc:docMk/>
            <pc:sldMk cId="4157577048" sldId="350"/>
            <ac:picMk id="15" creationId="{68E34D57-BE26-4050-B929-D2539F35DF71}"/>
          </ac:picMkLst>
        </pc:picChg>
        <pc:picChg chg="add mod">
          <ac:chgData name="Naimat Khan" userId="S::khan@triumf.ca::55b06e85-2201-4ce9-87d3-9a3518520910" providerId="AD" clId="Web-{23F702CF-17C0-B546-474F-91E84EDD9004}" dt="2021-06-25T16:13:09.988" v="289" actId="1076"/>
          <ac:picMkLst>
            <pc:docMk/>
            <pc:sldMk cId="4157577048" sldId="350"/>
            <ac:picMk id="16" creationId="{C47EBCBD-574B-4DD2-BFB7-A5E43B70D659}"/>
          </ac:picMkLst>
        </pc:picChg>
      </pc:sldChg>
    </pc:docChg>
  </pc:docChgLst>
  <pc:docChgLst>
    <pc:chgData name="Dragan Mitrovic" userId="S::dragan@triumf.ca::ed822000-4ca2-4ec1-abcb-aea8e3588a08" providerId="AD" clId="Web-{C26043BE-4AC1-0BA2-9B7D-8D076C087A93}"/>
    <pc:docChg chg="modSld">
      <pc:chgData name="Dragan Mitrovic" userId="S::dragan@triumf.ca::ed822000-4ca2-4ec1-abcb-aea8e3588a08" providerId="AD" clId="Web-{C26043BE-4AC1-0BA2-9B7D-8D076C087A93}" dt="2021-08-14T17:27:27.627" v="250" actId="20577"/>
      <pc:docMkLst>
        <pc:docMk/>
      </pc:docMkLst>
      <pc:sldChg chg="addSp modSp">
        <pc:chgData name="Dragan Mitrovic" userId="S::dragan@triumf.ca::ed822000-4ca2-4ec1-abcb-aea8e3588a08" providerId="AD" clId="Web-{C26043BE-4AC1-0BA2-9B7D-8D076C087A93}" dt="2021-08-14T17:07:43.211" v="146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C26043BE-4AC1-0BA2-9B7D-8D076C087A93}" dt="2021-08-14T17:06:39.773" v="137" actId="14100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C26043BE-4AC1-0BA2-9B7D-8D076C087A93}" dt="2021-08-14T17:07:43.211" v="146" actId="1076"/>
          <ac:picMkLst>
            <pc:docMk/>
            <pc:sldMk cId="1160492144" sldId="357"/>
            <ac:picMk id="2" creationId="{0B2B1E9B-FF4B-4497-A417-5A927C998A43}"/>
          </ac:picMkLst>
        </pc:picChg>
        <pc:picChg chg="add mod">
          <ac:chgData name="Dragan Mitrovic" userId="S::dragan@triumf.ca::ed822000-4ca2-4ec1-abcb-aea8e3588a08" providerId="AD" clId="Web-{C26043BE-4AC1-0BA2-9B7D-8D076C087A93}" dt="2021-08-14T17:07:40.977" v="145" actId="1076"/>
          <ac:picMkLst>
            <pc:docMk/>
            <pc:sldMk cId="1160492144" sldId="357"/>
            <ac:picMk id="3" creationId="{A318AA71-3706-4354-8DB4-3BB7E93B2EE0}"/>
          </ac:picMkLst>
        </pc:picChg>
      </pc:sldChg>
      <pc:sldChg chg="modSp">
        <pc:chgData name="Dragan Mitrovic" userId="S::dragan@triumf.ca::ed822000-4ca2-4ec1-abcb-aea8e3588a08" providerId="AD" clId="Web-{C26043BE-4AC1-0BA2-9B7D-8D076C087A93}" dt="2021-08-14T17:27:27.627" v="250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C26043BE-4AC1-0BA2-9B7D-8D076C087A93}" dt="2021-08-14T17:27:27.627" v="250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C26043BE-4AC1-0BA2-9B7D-8D076C087A93}" dt="2021-08-14T17:25:02.281" v="232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Mahdiar Khosravi" userId="S::mkhosravi@triumf.ca::917df381-5788-43db-bf59-c6ef97c210ea" providerId="AD" clId="Web-{6A63DC13-34EC-81FC-6C65-2DC0668F2AFF}"/>
    <pc:docChg chg="modSld">
      <pc:chgData name="Mahdiar Khosravi" userId="S::mkhosravi@triumf.ca::917df381-5788-43db-bf59-c6ef97c210ea" providerId="AD" clId="Web-{6A63DC13-34EC-81FC-6C65-2DC0668F2AFF}" dt="2021-07-23T16:13:02.901" v="149" actId="20577"/>
      <pc:docMkLst>
        <pc:docMk/>
      </pc:docMkLst>
      <pc:sldChg chg="delSp modSp">
        <pc:chgData name="Mahdiar Khosravi" userId="S::mkhosravi@triumf.ca::917df381-5788-43db-bf59-c6ef97c210ea" providerId="AD" clId="Web-{6A63DC13-34EC-81FC-6C65-2DC0668F2AFF}" dt="2021-07-23T16:13:02.901" v="149" actId="20577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6A63DC13-34EC-81FC-6C65-2DC0668F2AFF}" dt="2021-07-23T16:13:02.901" v="149" actId="20577"/>
          <ac:spMkLst>
            <pc:docMk/>
            <pc:sldMk cId="4242480949" sldId="344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6A63DC13-34EC-81FC-6C65-2DC0668F2AFF}" dt="2021-07-23T16:10:50.494" v="62"/>
          <ac:picMkLst>
            <pc:docMk/>
            <pc:sldMk cId="4242480949" sldId="344"/>
            <ac:picMk id="8" creationId="{256A2C21-8309-46BF-8C98-64AC70668ABF}"/>
          </ac:picMkLst>
        </pc:picChg>
      </pc:sldChg>
    </pc:docChg>
  </pc:docChgLst>
  <pc:docChgLst>
    <pc:chgData name="Naimat Khan" userId="S::khan@triumf.ca::55b06e85-2201-4ce9-87d3-9a3518520910" providerId="AD" clId="Web-{35E3377B-4F4E-58D2-8C4F-DB479777DDDF}"/>
    <pc:docChg chg="modSld">
      <pc:chgData name="Naimat Khan" userId="S::khan@triumf.ca::55b06e85-2201-4ce9-87d3-9a3518520910" providerId="AD" clId="Web-{35E3377B-4F4E-58D2-8C4F-DB479777DDDF}" dt="2021-06-04T16:42:10.603" v="262" actId="20577"/>
      <pc:docMkLst>
        <pc:docMk/>
      </pc:docMkLst>
      <pc:sldChg chg="addSp delSp modSp">
        <pc:chgData name="Naimat Khan" userId="S::khan@triumf.ca::55b06e85-2201-4ce9-87d3-9a3518520910" providerId="AD" clId="Web-{35E3377B-4F4E-58D2-8C4F-DB479777DDDF}" dt="2021-06-04T16:42:10.603" v="262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35E3377B-4F4E-58D2-8C4F-DB479777DDDF}" dt="2021-06-04T16:42:10.603" v="262" actId="20577"/>
          <ac:spMkLst>
            <pc:docMk/>
            <pc:sldMk cId="4157577048" sldId="350"/>
            <ac:spMk id="6" creationId="{990D7D7B-67AA-4B3A-83B4-0410F50CA0D8}"/>
          </ac:spMkLst>
        </pc:spChg>
        <pc:picChg chg="del">
          <ac:chgData name="Naimat Khan" userId="S::khan@triumf.ca::55b06e85-2201-4ce9-87d3-9a3518520910" providerId="AD" clId="Web-{35E3377B-4F4E-58D2-8C4F-DB479777DDDF}" dt="2021-06-04T15:58:08.804" v="0"/>
          <ac:picMkLst>
            <pc:docMk/>
            <pc:sldMk cId="4157577048" sldId="350"/>
            <ac:picMk id="3" creationId="{7CE87B91-2A74-4813-A78D-5AD7BAA4E2C0}"/>
          </ac:picMkLst>
        </pc:picChg>
        <pc:picChg chg="del">
          <ac:chgData name="Naimat Khan" userId="S::khan@triumf.ca::55b06e85-2201-4ce9-87d3-9a3518520910" providerId="AD" clId="Web-{35E3377B-4F4E-58D2-8C4F-DB479777DDDF}" dt="2021-06-04T15:58:32.101" v="4"/>
          <ac:picMkLst>
            <pc:docMk/>
            <pc:sldMk cId="4157577048" sldId="350"/>
            <ac:picMk id="5" creationId="{C9F7A5B2-3C5A-4D09-9347-33E68DFD2BDF}"/>
          </ac:picMkLst>
        </pc:picChg>
        <pc:picChg chg="mod">
          <ac:chgData name="Naimat Khan" userId="S::khan@triumf.ca::55b06e85-2201-4ce9-87d3-9a3518520910" providerId="AD" clId="Web-{35E3377B-4F4E-58D2-8C4F-DB479777DDDF}" dt="2021-06-04T16:41:31.868" v="255" actId="14100"/>
          <ac:picMkLst>
            <pc:docMk/>
            <pc:sldMk cId="4157577048" sldId="350"/>
            <ac:picMk id="7" creationId="{8ECD56EC-6AE4-4602-8CE8-0E69ECEFE301}"/>
          </ac:picMkLst>
        </pc:picChg>
        <pc:picChg chg="add mod">
          <ac:chgData name="Naimat Khan" userId="S::khan@triumf.ca::55b06e85-2201-4ce9-87d3-9a3518520910" providerId="AD" clId="Web-{35E3377B-4F4E-58D2-8C4F-DB479777DDDF}" dt="2021-06-04T16:41:54.119" v="259" actId="1076"/>
          <ac:picMkLst>
            <pc:docMk/>
            <pc:sldMk cId="4157577048" sldId="350"/>
            <ac:picMk id="8" creationId="{38AB2243-0173-4477-B917-E51907D8C780}"/>
          </ac:picMkLst>
        </pc:picChg>
        <pc:picChg chg="add mod">
          <ac:chgData name="Naimat Khan" userId="S::khan@triumf.ca::55b06e85-2201-4ce9-87d3-9a3518520910" providerId="AD" clId="Web-{35E3377B-4F4E-58D2-8C4F-DB479777DDDF}" dt="2021-06-04T16:39:24.726" v="244" actId="1076"/>
          <ac:picMkLst>
            <pc:docMk/>
            <pc:sldMk cId="4157577048" sldId="350"/>
            <ac:picMk id="9" creationId="{F39CDEBA-E375-4468-9783-3244E6829863}"/>
          </ac:picMkLst>
        </pc:picChg>
        <pc:picChg chg="add mod">
          <ac:chgData name="Naimat Khan" userId="S::khan@triumf.ca::55b06e85-2201-4ce9-87d3-9a3518520910" providerId="AD" clId="Web-{35E3377B-4F4E-58D2-8C4F-DB479777DDDF}" dt="2021-06-04T16:39:35.101" v="246" actId="14100"/>
          <ac:picMkLst>
            <pc:docMk/>
            <pc:sldMk cId="4157577048" sldId="350"/>
            <ac:picMk id="10" creationId="{1C12110E-CA5B-4903-966C-79F6019FD9D9}"/>
          </ac:picMkLst>
        </pc:picChg>
        <pc:picChg chg="add mod">
          <ac:chgData name="Naimat Khan" userId="S::khan@triumf.ca::55b06e85-2201-4ce9-87d3-9a3518520910" providerId="AD" clId="Web-{35E3377B-4F4E-58D2-8C4F-DB479777DDDF}" dt="2021-06-04T16:40:18.524" v="253" actId="14100"/>
          <ac:picMkLst>
            <pc:docMk/>
            <pc:sldMk cId="4157577048" sldId="350"/>
            <ac:picMk id="12" creationId="{4C0AA970-0CA6-4BDF-93CE-8895AABC16EA}"/>
          </ac:picMkLst>
        </pc:picChg>
        <pc:picChg chg="del mod">
          <ac:chgData name="Naimat Khan" userId="S::khan@triumf.ca::55b06e85-2201-4ce9-87d3-9a3518520910" providerId="AD" clId="Web-{35E3377B-4F4E-58D2-8C4F-DB479777DDDF}" dt="2021-06-04T16:36:52.412" v="225"/>
          <ac:picMkLst>
            <pc:docMk/>
            <pc:sldMk cId="4157577048" sldId="350"/>
            <ac:picMk id="13" creationId="{54E1A016-DF5E-4F8A-B945-8345AEC5DDAA}"/>
          </ac:picMkLst>
        </pc:picChg>
        <pc:picChg chg="del mod">
          <ac:chgData name="Naimat Khan" userId="S::khan@triumf.ca::55b06e85-2201-4ce9-87d3-9a3518520910" providerId="AD" clId="Web-{35E3377B-4F4E-58D2-8C4F-DB479777DDDF}" dt="2021-06-04T16:36:25.411" v="218"/>
          <ac:picMkLst>
            <pc:docMk/>
            <pc:sldMk cId="4157577048" sldId="350"/>
            <ac:picMk id="15" creationId="{0672C8DD-3B70-4E11-8283-7C2951D65A06}"/>
          </ac:picMkLst>
        </pc:picChg>
      </pc:sldChg>
    </pc:docChg>
  </pc:docChgLst>
  <pc:docChgLst>
    <pc:chgData name="Bill Richert" userId="S::brichert@triumf.ca::0ac12b29-89e9-42ee-a953-176e37e27e10" providerId="AD" clId="Web-{35D269E7-2345-B120-6221-2307668BB363}"/>
    <pc:docChg chg="addSld modSld">
      <pc:chgData name="Bill Richert" userId="S::brichert@triumf.ca::0ac12b29-89e9-42ee-a953-176e37e27e10" providerId="AD" clId="Web-{35D269E7-2345-B120-6221-2307668BB363}" dt="2021-09-08T20:10:09.206" v="290" actId="20577"/>
      <pc:docMkLst>
        <pc:docMk/>
      </pc:docMkLst>
      <pc:sldChg chg="addSp delSp modSp">
        <pc:chgData name="Bill Richert" userId="S::brichert@triumf.ca::0ac12b29-89e9-42ee-a953-176e37e27e10" providerId="AD" clId="Web-{35D269E7-2345-B120-6221-2307668BB363}" dt="2021-09-08T19:54:24.826" v="208" actId="14100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35D269E7-2345-B120-6221-2307668BB363}" dt="2021-09-08T19:54:24.826" v="208" actId="14100"/>
          <ac:spMkLst>
            <pc:docMk/>
            <pc:sldMk cId="2551373086" sldId="329"/>
            <ac:spMk id="5" creationId="{CE06DB2C-7DF2-4390-BC98-FE4F722910E8}"/>
          </ac:spMkLst>
        </pc:spChg>
        <pc:picChg chg="add del mod">
          <ac:chgData name="Bill Richert" userId="S::brichert@triumf.ca::0ac12b29-89e9-42ee-a953-176e37e27e10" providerId="AD" clId="Web-{35D269E7-2345-B120-6221-2307668BB363}" dt="2021-09-08T19:48:16.683" v="8"/>
          <ac:picMkLst>
            <pc:docMk/>
            <pc:sldMk cId="2551373086" sldId="329"/>
            <ac:picMk id="2" creationId="{32D40AD9-766C-414E-BCD9-905353CA796B}"/>
          </ac:picMkLst>
        </pc:picChg>
      </pc:sldChg>
      <pc:sldChg chg="addSp delSp modSp new">
        <pc:chgData name="Bill Richert" userId="S::brichert@triumf.ca::0ac12b29-89e9-42ee-a953-176e37e27e10" providerId="AD" clId="Web-{35D269E7-2345-B120-6221-2307668BB363}" dt="2021-09-08T20:10:09.206" v="290" actId="20577"/>
        <pc:sldMkLst>
          <pc:docMk/>
          <pc:sldMk cId="3359251380" sldId="369"/>
        </pc:sldMkLst>
        <pc:spChg chg="del">
          <ac:chgData name="Bill Richert" userId="S::brichert@triumf.ca::0ac12b29-89e9-42ee-a953-176e37e27e10" providerId="AD" clId="Web-{35D269E7-2345-B120-6221-2307668BB363}" dt="2021-09-08T19:48:25.402" v="10"/>
          <ac:spMkLst>
            <pc:docMk/>
            <pc:sldMk cId="3359251380" sldId="369"/>
            <ac:spMk id="2" creationId="{7BBB9F99-0570-4B18-BC80-1F10D367FFCC}"/>
          </ac:spMkLst>
        </pc:spChg>
        <pc:spChg chg="del">
          <ac:chgData name="Bill Richert" userId="S::brichert@triumf.ca::0ac12b29-89e9-42ee-a953-176e37e27e10" providerId="AD" clId="Web-{35D269E7-2345-B120-6221-2307668BB363}" dt="2021-09-08T19:48:27.073" v="11"/>
          <ac:spMkLst>
            <pc:docMk/>
            <pc:sldMk cId="3359251380" sldId="369"/>
            <ac:spMk id="3" creationId="{182353A8-30E9-4217-B99F-3D0DF80F9EC7}"/>
          </ac:spMkLst>
        </pc:spChg>
        <pc:spChg chg="add mod">
          <ac:chgData name="Bill Richert" userId="S::brichert@triumf.ca::0ac12b29-89e9-42ee-a953-176e37e27e10" providerId="AD" clId="Web-{35D269E7-2345-B120-6221-2307668BB363}" dt="2021-09-08T20:10:09.206" v="290" actId="20577"/>
          <ac:spMkLst>
            <pc:docMk/>
            <pc:sldMk cId="3359251380" sldId="369"/>
            <ac:spMk id="7" creationId="{4509A755-656F-4204-95FD-BB3C9F4DB424}"/>
          </ac:spMkLst>
        </pc:spChg>
        <pc:picChg chg="add del mod">
          <ac:chgData name="Bill Richert" userId="S::brichert@triumf.ca::0ac12b29-89e9-42ee-a953-176e37e27e10" providerId="AD" clId="Web-{35D269E7-2345-B120-6221-2307668BB363}" dt="2021-09-08T19:48:48.933" v="17"/>
          <ac:picMkLst>
            <pc:docMk/>
            <pc:sldMk cId="3359251380" sldId="369"/>
            <ac:picMk id="4" creationId="{24699DFD-A8EA-4085-A7DA-21E4A29EF049}"/>
          </ac:picMkLst>
        </pc:picChg>
        <pc:picChg chg="add mod">
          <ac:chgData name="Bill Richert" userId="S::brichert@triumf.ca::0ac12b29-89e9-42ee-a953-176e37e27e10" providerId="AD" clId="Web-{35D269E7-2345-B120-6221-2307668BB363}" dt="2021-09-08T19:49:52.246" v="25" actId="14100"/>
          <ac:picMkLst>
            <pc:docMk/>
            <pc:sldMk cId="3359251380" sldId="369"/>
            <ac:picMk id="5" creationId="{8FC8ACE1-A521-4C71-A18D-D5EC1F160651}"/>
          </ac:picMkLst>
        </pc:picChg>
      </pc:sldChg>
    </pc:docChg>
  </pc:docChgLst>
  <pc:docChgLst>
    <pc:chgData name="Dragan Mitrovic" userId="S::dragan@triumf.ca::ed822000-4ca2-4ec1-abcb-aea8e3588a08" providerId="AD" clId="Web-{80BB024D-480A-CA89-A4A8-7885DE912246}"/>
    <pc:docChg chg="modSld">
      <pc:chgData name="Dragan Mitrovic" userId="S::dragan@triumf.ca::ed822000-4ca2-4ec1-abcb-aea8e3588a08" providerId="AD" clId="Web-{80BB024D-480A-CA89-A4A8-7885DE912246}" dt="2021-08-19T23:44:02.836" v="112" actId="20577"/>
      <pc:docMkLst>
        <pc:docMk/>
      </pc:docMkLst>
      <pc:sldChg chg="delSp modSp">
        <pc:chgData name="Dragan Mitrovic" userId="S::dragan@triumf.ca::ed822000-4ca2-4ec1-abcb-aea8e3588a08" providerId="AD" clId="Web-{80BB024D-480A-CA89-A4A8-7885DE912246}" dt="2021-08-19T23:32:14.690" v="36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80BB024D-480A-CA89-A4A8-7885DE912246}" dt="2021-08-19T23:28:31.216" v="29" actId="14100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80BB024D-480A-CA89-A4A8-7885DE912246}" dt="2021-08-19T23:32:14.690" v="36" actId="1076"/>
          <ac:picMkLst>
            <pc:docMk/>
            <pc:sldMk cId="1160492144" sldId="357"/>
            <ac:picMk id="2" creationId="{0B2B1E9B-FF4B-4497-A417-5A927C998A43}"/>
          </ac:picMkLst>
        </pc:picChg>
        <pc:picChg chg="del">
          <ac:chgData name="Dragan Mitrovic" userId="S::dragan@triumf.ca::ed822000-4ca2-4ec1-abcb-aea8e3588a08" providerId="AD" clId="Web-{80BB024D-480A-CA89-A4A8-7885DE912246}" dt="2021-08-19T23:31:35.471" v="31"/>
          <ac:picMkLst>
            <pc:docMk/>
            <pc:sldMk cId="1160492144" sldId="357"/>
            <ac:picMk id="3" creationId="{A318AA71-3706-4354-8DB4-3BB7E93B2EE0}"/>
          </ac:picMkLst>
        </pc:picChg>
      </pc:sldChg>
      <pc:sldChg chg="modSp">
        <pc:chgData name="Dragan Mitrovic" userId="S::dragan@triumf.ca::ed822000-4ca2-4ec1-abcb-aea8e3588a08" providerId="AD" clId="Web-{80BB024D-480A-CA89-A4A8-7885DE912246}" dt="2021-08-19T23:44:02.836" v="112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80BB024D-480A-CA89-A4A8-7885DE912246}" dt="2021-08-19T23:44:02.836" v="112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80BB024D-480A-CA89-A4A8-7885DE912246}" dt="2021-08-19T23:42:31.773" v="108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David Wager" userId="S::dwager@triumf.ca::763894eb-236d-40d7-9309-9c9687e8c634" providerId="AD" clId="Web-{17553815-D4B9-4838-67F4-43FB0DB4CAEB}"/>
    <pc:docChg chg="modSld">
      <pc:chgData name="David Wager" userId="S::dwager@triumf.ca::763894eb-236d-40d7-9309-9c9687e8c634" providerId="AD" clId="Web-{17553815-D4B9-4838-67F4-43FB0DB4CAEB}" dt="2021-06-18T15:42:24.170" v="312"/>
      <pc:docMkLst>
        <pc:docMk/>
      </pc:docMkLst>
      <pc:sldChg chg="addSp modSp">
        <pc:chgData name="David Wager" userId="S::dwager@triumf.ca::763894eb-236d-40d7-9309-9c9687e8c634" providerId="AD" clId="Web-{17553815-D4B9-4838-67F4-43FB0DB4CAEB}" dt="2021-06-18T15:42:24.170" v="312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17553815-D4B9-4838-67F4-43FB0DB4CAEB}" dt="2021-06-18T15:42:24.170" v="312"/>
          <ac:spMkLst>
            <pc:docMk/>
            <pc:sldMk cId="2441934932" sldId="356"/>
            <ac:spMk id="5" creationId="{6BE45038-0273-4D1F-B31A-10FE7BFDF159}"/>
          </ac:spMkLst>
        </pc:spChg>
        <pc:picChg chg="add mod">
          <ac:chgData name="David Wager" userId="S::dwager@triumf.ca::763894eb-236d-40d7-9309-9c9687e8c634" providerId="AD" clId="Web-{17553815-D4B9-4838-67F4-43FB0DB4CAEB}" dt="2021-06-18T15:42:17.920" v="310" actId="1076"/>
          <ac:picMkLst>
            <pc:docMk/>
            <pc:sldMk cId="2441934932" sldId="356"/>
            <ac:picMk id="6" creationId="{C682C96F-2990-45E6-BF91-672033DF4ED6}"/>
          </ac:picMkLst>
        </pc:picChg>
      </pc:sldChg>
    </pc:docChg>
  </pc:docChgLst>
  <pc:docChgLst>
    <pc:chgData name="Adrian Watt" userId="S::awatt@triumf.ca::9143537a-16c6-4c7c-8928-0bb6d854aef6" providerId="AD" clId="Web-{73510FBA-D2BA-CEC6-3613-B4EDFFB4632F}"/>
    <pc:docChg chg="modSld">
      <pc:chgData name="Adrian Watt" userId="S::awatt@triumf.ca::9143537a-16c6-4c7c-8928-0bb6d854aef6" providerId="AD" clId="Web-{73510FBA-D2BA-CEC6-3613-B4EDFFB4632F}" dt="2021-08-06T14:46:54.344" v="319" actId="14100"/>
      <pc:docMkLst>
        <pc:docMk/>
      </pc:docMkLst>
      <pc:sldChg chg="addSp modSp">
        <pc:chgData name="Adrian Watt" userId="S::awatt@triumf.ca::9143537a-16c6-4c7c-8928-0bb6d854aef6" providerId="AD" clId="Web-{73510FBA-D2BA-CEC6-3613-B4EDFFB4632F}" dt="2021-08-06T14:46:54.344" v="319" actId="14100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73510FBA-D2BA-CEC6-3613-B4EDFFB4632F}" dt="2021-08-06T00:02:19.185" v="306" actId="20577"/>
          <ac:spMkLst>
            <pc:docMk/>
            <pc:sldMk cId="2584001624" sldId="338"/>
            <ac:spMk id="5" creationId="{CE06DB2C-7DF2-4390-BC98-FE4F722910E8}"/>
          </ac:spMkLst>
        </pc:spChg>
        <pc:picChg chg="add mod modCrop">
          <ac:chgData name="Adrian Watt" userId="S::awatt@triumf.ca::9143537a-16c6-4c7c-8928-0bb6d854aef6" providerId="AD" clId="Web-{73510FBA-D2BA-CEC6-3613-B4EDFFB4632F}" dt="2021-08-06T14:46:49.687" v="317" actId="1076"/>
          <ac:picMkLst>
            <pc:docMk/>
            <pc:sldMk cId="2584001624" sldId="338"/>
            <ac:picMk id="2" creationId="{195A18FF-78F8-4EA3-936E-01F42FA6FB4A}"/>
          </ac:picMkLst>
        </pc:picChg>
        <pc:picChg chg="add mod modCrop">
          <ac:chgData name="Adrian Watt" userId="S::awatt@triumf.ca::9143537a-16c6-4c7c-8928-0bb6d854aef6" providerId="AD" clId="Web-{73510FBA-D2BA-CEC6-3613-B4EDFFB4632F}" dt="2021-08-06T14:46:54.344" v="319" actId="14100"/>
          <ac:picMkLst>
            <pc:docMk/>
            <pc:sldMk cId="2584001624" sldId="338"/>
            <ac:picMk id="3" creationId="{8C98AA3F-42D8-48D6-A8EB-DBFD9864061C}"/>
          </ac:picMkLst>
        </pc:picChg>
      </pc:sldChg>
    </pc:docChg>
  </pc:docChgLst>
  <pc:docChgLst>
    <pc:chgData name="Dragan Mitrovic" userId="S::dragan@triumf.ca::ed822000-4ca2-4ec1-abcb-aea8e3588a08" providerId="AD" clId="Web-{8436B347-7227-4374-94DC-7CE816558393}"/>
    <pc:docChg chg="modSld">
      <pc:chgData name="Dragan Mitrovic" userId="S::dragan@triumf.ca::ed822000-4ca2-4ec1-abcb-aea8e3588a08" providerId="AD" clId="Web-{8436B347-7227-4374-94DC-7CE816558393}" dt="2021-05-20T21:30:51.132" v="0"/>
      <pc:docMkLst>
        <pc:docMk/>
      </pc:docMkLst>
      <pc:sldChg chg="modSp">
        <pc:chgData name="Dragan Mitrovic" userId="S::dragan@triumf.ca::ed822000-4ca2-4ec1-abcb-aea8e3588a08" providerId="AD" clId="Web-{8436B347-7227-4374-94DC-7CE816558393}" dt="2021-05-20T21:30:51.132" v="0"/>
        <pc:sldMkLst>
          <pc:docMk/>
          <pc:sldMk cId="820066581" sldId="359"/>
        </pc:sldMkLst>
        <pc:picChg chg="mod">
          <ac:chgData name="Dragan Mitrovic" userId="S::dragan@triumf.ca::ed822000-4ca2-4ec1-abcb-aea8e3588a08" providerId="AD" clId="Web-{8436B347-7227-4374-94DC-7CE816558393}" dt="2021-05-20T21:30:51.132" v="0"/>
          <ac:picMkLst>
            <pc:docMk/>
            <pc:sldMk cId="820066581" sldId="359"/>
            <ac:picMk id="2" creationId="{1156CF77-DDD1-4BCE-846C-823226A555AE}"/>
          </ac:picMkLst>
        </pc:picChg>
      </pc:sldChg>
    </pc:docChg>
  </pc:docChgLst>
  <pc:docChgLst>
    <pc:chgData name="Naimat Khan" userId="S::khan@triumf.ca::55b06e85-2201-4ce9-87d3-9a3518520910" providerId="AD" clId="Web-{5E81D408-D088-D92E-8A5F-A0FB9E6CAD25}"/>
    <pc:docChg chg="modSld">
      <pc:chgData name="Naimat Khan" userId="S::khan@triumf.ca::55b06e85-2201-4ce9-87d3-9a3518520910" providerId="AD" clId="Web-{5E81D408-D088-D92E-8A5F-A0FB9E6CAD25}" dt="2021-08-06T15:59:19.792" v="58" actId="20577"/>
      <pc:docMkLst>
        <pc:docMk/>
      </pc:docMkLst>
      <pc:sldChg chg="modSp">
        <pc:chgData name="Naimat Khan" userId="S::khan@triumf.ca::55b06e85-2201-4ce9-87d3-9a3518520910" providerId="AD" clId="Web-{5E81D408-D088-D92E-8A5F-A0FB9E6CAD25}" dt="2021-08-06T15:59:19.792" v="58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5E81D408-D088-D92E-8A5F-A0FB9E6CAD25}" dt="2021-08-06T15:59:19.792" v="58" actId="20577"/>
          <ac:spMkLst>
            <pc:docMk/>
            <pc:sldMk cId="4157577048" sldId="350"/>
            <ac:spMk id="6" creationId="{990D7D7B-67AA-4B3A-83B4-0410F50CA0D8}"/>
          </ac:spMkLst>
        </pc:spChg>
      </pc:sldChg>
    </pc:docChg>
  </pc:docChgLst>
  <pc:docChgLst>
    <pc:chgData name="Trian Groumoutis" userId="S::tgroumoutis@triumf.ca::d6901f68-4e8a-4dcb-a3d6-3bb55a5ddb28" providerId="AD" clId="Web-{D0A75D50-BE5A-9DA8-E453-D7A9E52FC5F9}"/>
    <pc:docChg chg="modSld">
      <pc:chgData name="Trian Groumoutis" userId="S::tgroumoutis@triumf.ca::d6901f68-4e8a-4dcb-a3d6-3bb55a5ddb28" providerId="AD" clId="Web-{D0A75D50-BE5A-9DA8-E453-D7A9E52FC5F9}" dt="2021-06-25T16:02:20.192" v="75" actId="20577"/>
      <pc:docMkLst>
        <pc:docMk/>
      </pc:docMkLst>
      <pc:sldChg chg="modSp">
        <pc:chgData name="Trian Groumoutis" userId="S::tgroumoutis@triumf.ca::d6901f68-4e8a-4dcb-a3d6-3bb55a5ddb28" providerId="AD" clId="Web-{D0A75D50-BE5A-9DA8-E453-D7A9E52FC5F9}" dt="2021-06-25T16:02:20.192" v="75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D0A75D50-BE5A-9DA8-E453-D7A9E52FC5F9}" dt="2021-06-25T16:02:20.192" v="75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Melchor Almario" userId="S::malmario@triumf.ca::17807dbd-b548-44ad-bacf-121b75cf0296" providerId="AD" clId="Web-{12A34C65-30CA-8101-CA0D-CFD60E87389A}"/>
    <pc:docChg chg="modSld">
      <pc:chgData name="Melchor Almario" userId="S::malmario@triumf.ca::17807dbd-b548-44ad-bacf-121b75cf0296" providerId="AD" clId="Web-{12A34C65-30CA-8101-CA0D-CFD60E87389A}" dt="2021-05-20T17:34:35.857" v="45" actId="20577"/>
      <pc:docMkLst>
        <pc:docMk/>
      </pc:docMkLst>
      <pc:sldChg chg="addSp delSp modSp">
        <pc:chgData name="Melchor Almario" userId="S::malmario@triumf.ca::17807dbd-b548-44ad-bacf-121b75cf0296" providerId="AD" clId="Web-{12A34C65-30CA-8101-CA0D-CFD60E87389A}" dt="2021-05-20T17:34:35.857" v="45" actId="20577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12A34C65-30CA-8101-CA0D-CFD60E87389A}" dt="2021-05-20T17:34:35.857" v="45" actId="20577"/>
          <ac:spMkLst>
            <pc:docMk/>
            <pc:sldMk cId="2584001624" sldId="338"/>
            <ac:spMk id="5" creationId="{CE06DB2C-7DF2-4390-BC98-FE4F722910E8}"/>
          </ac:spMkLst>
        </pc:spChg>
        <pc:picChg chg="mod">
          <ac:chgData name="Melchor Almario" userId="S::malmario@triumf.ca::17807dbd-b548-44ad-bacf-121b75cf0296" providerId="AD" clId="Web-{12A34C65-30CA-8101-CA0D-CFD60E87389A}" dt="2021-05-20T17:29:42.033" v="35" actId="1076"/>
          <ac:picMkLst>
            <pc:docMk/>
            <pc:sldMk cId="2584001624" sldId="338"/>
            <ac:picMk id="2" creationId="{1EBBDC01-E947-47DE-AC96-D6E2CF7025F3}"/>
          </ac:picMkLst>
        </pc:picChg>
        <pc:picChg chg="del">
          <ac:chgData name="Melchor Almario" userId="S::malmario@triumf.ca::17807dbd-b548-44ad-bacf-121b75cf0296" providerId="AD" clId="Web-{12A34C65-30CA-8101-CA0D-CFD60E87389A}" dt="2021-05-20T17:23:44.437" v="1"/>
          <ac:picMkLst>
            <pc:docMk/>
            <pc:sldMk cId="2584001624" sldId="338"/>
            <ac:picMk id="3" creationId="{0F5061C1-855A-41BD-A261-FD7222FC63D8}"/>
          </ac:picMkLst>
        </pc:picChg>
        <pc:picChg chg="add del mod">
          <ac:chgData name="Melchor Almario" userId="S::malmario@triumf.ca::17807dbd-b548-44ad-bacf-121b75cf0296" providerId="AD" clId="Web-{12A34C65-30CA-8101-CA0D-CFD60E87389A}" dt="2021-05-20T17:30:36.460" v="38"/>
          <ac:picMkLst>
            <pc:docMk/>
            <pc:sldMk cId="2584001624" sldId="338"/>
            <ac:picMk id="4" creationId="{A3C129F3-F480-4738-B6D5-3A1B78A35B1E}"/>
          </ac:picMkLst>
        </pc:picChg>
        <pc:picChg chg="del">
          <ac:chgData name="Melchor Almario" userId="S::malmario@triumf.ca::17807dbd-b548-44ad-bacf-121b75cf0296" providerId="AD" clId="Web-{12A34C65-30CA-8101-CA0D-CFD60E87389A}" dt="2021-05-20T17:23:33.452" v="0"/>
          <ac:picMkLst>
            <pc:docMk/>
            <pc:sldMk cId="2584001624" sldId="338"/>
            <ac:picMk id="6" creationId="{6C972179-C566-4A38-B7F9-AC00AF1DEBF3}"/>
          </ac:picMkLst>
        </pc:picChg>
        <pc:picChg chg="add mod">
          <ac:chgData name="Melchor Almario" userId="S::malmario@triumf.ca::17807dbd-b548-44ad-bacf-121b75cf0296" providerId="AD" clId="Web-{12A34C65-30CA-8101-CA0D-CFD60E87389A}" dt="2021-05-20T17:33:43.039" v="43" actId="14100"/>
          <ac:picMkLst>
            <pc:docMk/>
            <pc:sldMk cId="2584001624" sldId="338"/>
            <ac:picMk id="8" creationId="{2AFC31AE-7D0C-4C0D-8D85-6F627357BE06}"/>
          </ac:picMkLst>
        </pc:picChg>
      </pc:sldChg>
    </pc:docChg>
  </pc:docChgLst>
  <pc:docChgLst>
    <pc:chgData name="Bill Richert" userId="S::brichert@triumf.ca::0ac12b29-89e9-42ee-a953-176e37e27e10" providerId="AD" clId="Web-{4349FC6C-7C07-BDB4-2480-0531EBF5A0BB}"/>
    <pc:docChg chg="modSld">
      <pc:chgData name="Bill Richert" userId="S::brichert@triumf.ca::0ac12b29-89e9-42ee-a953-176e37e27e10" providerId="AD" clId="Web-{4349FC6C-7C07-BDB4-2480-0531EBF5A0BB}" dt="2021-08-04T20:05:31.916" v="326" actId="20577"/>
      <pc:docMkLst>
        <pc:docMk/>
      </pc:docMkLst>
      <pc:sldChg chg="modSp">
        <pc:chgData name="Bill Richert" userId="S::brichert@triumf.ca::0ac12b29-89e9-42ee-a953-176e37e27e10" providerId="AD" clId="Web-{4349FC6C-7C07-BDB4-2480-0531EBF5A0BB}" dt="2021-08-04T20:05:31.916" v="326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4349FC6C-7C07-BDB4-2480-0531EBF5A0BB}" dt="2021-08-04T20:05:31.916" v="326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David Wager" userId="S::dwager@triumf.ca::763894eb-236d-40d7-9309-9c9687e8c634" providerId="AD" clId="Web-{0E217182-38CA-E6A1-3E10-B55DC9230778}"/>
    <pc:docChg chg="modSld">
      <pc:chgData name="David Wager" userId="S::dwager@triumf.ca::763894eb-236d-40d7-9309-9c9687e8c634" providerId="AD" clId="Web-{0E217182-38CA-E6A1-3E10-B55DC9230778}" dt="2021-09-10T15:52:19.565" v="142" actId="20577"/>
      <pc:docMkLst>
        <pc:docMk/>
      </pc:docMkLst>
      <pc:sldChg chg="modSp">
        <pc:chgData name="David Wager" userId="S::dwager@triumf.ca::763894eb-236d-40d7-9309-9c9687e8c634" providerId="AD" clId="Web-{0E217182-38CA-E6A1-3E10-B55DC9230778}" dt="2021-09-10T15:52:19.565" v="142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0E217182-38CA-E6A1-3E10-B55DC9230778}" dt="2021-09-10T15:52:19.565" v="142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Asita Perera" userId="S::asitaperera@triumf.ca::5aa8fc93-ec6b-4238-843a-c4b36185d5e1" providerId="AD" clId="Web-{CB6DDC6A-FB68-D169-5C71-ECE8C2BF2137}"/>
    <pc:docChg chg="modSld">
      <pc:chgData name="Asita Perera" userId="S::asitaperera@triumf.ca::5aa8fc93-ec6b-4238-843a-c4b36185d5e1" providerId="AD" clId="Web-{CB6DDC6A-FB68-D169-5C71-ECE8C2BF2137}" dt="2021-05-14T15:04:13.012" v="74" actId="20577"/>
      <pc:docMkLst>
        <pc:docMk/>
      </pc:docMkLst>
      <pc:sldChg chg="modSp">
        <pc:chgData name="Asita Perera" userId="S::asitaperera@triumf.ca::5aa8fc93-ec6b-4238-843a-c4b36185d5e1" providerId="AD" clId="Web-{CB6DDC6A-FB68-D169-5C71-ECE8C2BF2137}" dt="2021-05-14T15:04:13.012" v="74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CB6DDC6A-FB68-D169-5C71-ECE8C2BF2137}" dt="2021-05-14T15:04:13.012" v="74" actId="20577"/>
          <ac:spMkLst>
            <pc:docMk/>
            <pc:sldMk cId="2441934932" sldId="356"/>
            <ac:spMk id="3" creationId="{CE06DB2C-7DF2-4390-BC98-FE4F722910E8}"/>
          </ac:spMkLst>
        </pc:spChg>
        <pc:picChg chg="mod modCrop">
          <ac:chgData name="Asita Perera" userId="S::asitaperera@triumf.ca::5aa8fc93-ec6b-4238-843a-c4b36185d5e1" providerId="AD" clId="Web-{CB6DDC6A-FB68-D169-5C71-ECE8C2BF2137}" dt="2021-05-14T15:03:10.604" v="59" actId="1076"/>
          <ac:picMkLst>
            <pc:docMk/>
            <pc:sldMk cId="2441934932" sldId="356"/>
            <ac:picMk id="6" creationId="{6163C82E-37D1-4171-8563-A7A95A8B3ABD}"/>
          </ac:picMkLst>
        </pc:picChg>
      </pc:sldChg>
    </pc:docChg>
  </pc:docChgLst>
  <pc:docChgLst>
    <pc:chgData name="Melchor Almario" userId="S::malmario@triumf.ca::17807dbd-b548-44ad-bacf-121b75cf0296" providerId="AD" clId="Web-{C98EEFAE-500E-CA46-9386-15D992B3A892}"/>
    <pc:docChg chg="modSld">
      <pc:chgData name="Melchor Almario" userId="S::malmario@triumf.ca::17807dbd-b548-44ad-bacf-121b75cf0296" providerId="AD" clId="Web-{C98EEFAE-500E-CA46-9386-15D992B3A892}" dt="2021-08-06T14:13:32.878" v="84" actId="20577"/>
      <pc:docMkLst>
        <pc:docMk/>
      </pc:docMkLst>
      <pc:sldChg chg="addSp delSp modSp">
        <pc:chgData name="Melchor Almario" userId="S::malmario@triumf.ca::17807dbd-b548-44ad-bacf-121b75cf0296" providerId="AD" clId="Web-{C98EEFAE-500E-CA46-9386-15D992B3A892}" dt="2021-08-06T14:13:32.878" v="84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C98EEFAE-500E-CA46-9386-15D992B3A892}" dt="2021-08-06T14:13:32.878" v="84" actId="20577"/>
          <ac:spMkLst>
            <pc:docMk/>
            <pc:sldMk cId="1389787872" sldId="363"/>
            <ac:spMk id="5" creationId="{CE06DB2C-7DF2-4390-BC98-FE4F722910E8}"/>
          </ac:spMkLst>
        </pc:spChg>
        <pc:spChg chg="add">
          <ac:chgData name="Melchor Almario" userId="S::malmario@triumf.ca::17807dbd-b548-44ad-bacf-121b75cf0296" providerId="AD" clId="Web-{C98EEFAE-500E-CA46-9386-15D992B3A892}" dt="2021-08-06T14:08:28.299" v="69"/>
          <ac:spMkLst>
            <pc:docMk/>
            <pc:sldMk cId="1389787872" sldId="363"/>
            <ac:spMk id="8" creationId="{5D72E4B4-F63F-4574-810C-06AE400A83AC}"/>
          </ac:spMkLst>
        </pc:spChg>
        <pc:picChg chg="add del mod">
          <ac:chgData name="Melchor Almario" userId="S::malmario@triumf.ca::17807dbd-b548-44ad-bacf-121b75cf0296" providerId="AD" clId="Web-{C98EEFAE-500E-CA46-9386-15D992B3A892}" dt="2021-08-06T14:07:11.189" v="64"/>
          <ac:picMkLst>
            <pc:docMk/>
            <pc:sldMk cId="1389787872" sldId="363"/>
            <ac:picMk id="2" creationId="{C1C1B60D-F09F-4BE2-8780-BD04A7EACAA6}"/>
          </ac:picMkLst>
        </pc:picChg>
        <pc:picChg chg="del">
          <ac:chgData name="Melchor Almario" userId="S::malmario@triumf.ca::17807dbd-b548-44ad-bacf-121b75cf0296" providerId="AD" clId="Web-{C98EEFAE-500E-CA46-9386-15D992B3A892}" dt="2021-08-06T14:06:09.955" v="55"/>
          <ac:picMkLst>
            <pc:docMk/>
            <pc:sldMk cId="1389787872" sldId="363"/>
            <ac:picMk id="3" creationId="{673B3C92-035A-4C42-8957-E233E8DDA71F}"/>
          </ac:picMkLst>
        </pc:picChg>
        <pc:picChg chg="add del mod">
          <ac:chgData name="Melchor Almario" userId="S::malmario@triumf.ca::17807dbd-b548-44ad-bacf-121b75cf0296" providerId="AD" clId="Web-{C98EEFAE-500E-CA46-9386-15D992B3A892}" dt="2021-08-06T14:09:26.955" v="78" actId="14100"/>
          <ac:picMkLst>
            <pc:docMk/>
            <pc:sldMk cId="1389787872" sldId="363"/>
            <ac:picMk id="4" creationId="{90DCD70A-7A0F-46AD-94D2-23198CF66A1F}"/>
          </ac:picMkLst>
        </pc:picChg>
        <pc:picChg chg="add mod">
          <ac:chgData name="Melchor Almario" userId="S::malmario@triumf.ca::17807dbd-b548-44ad-bacf-121b75cf0296" providerId="AD" clId="Web-{C98EEFAE-500E-CA46-9386-15D992B3A892}" dt="2021-08-06T14:09:49.846" v="82" actId="14100"/>
          <ac:picMkLst>
            <pc:docMk/>
            <pc:sldMk cId="1389787872" sldId="363"/>
            <ac:picMk id="6" creationId="{4CB68B1C-9256-4C7C-956E-11D6D8D2B590}"/>
          </ac:picMkLst>
        </pc:picChg>
        <pc:picChg chg="add mod">
          <ac:chgData name="Melchor Almario" userId="S::malmario@triumf.ca::17807dbd-b548-44ad-bacf-121b75cf0296" providerId="AD" clId="Web-{C98EEFAE-500E-CA46-9386-15D992B3A892}" dt="2021-08-06T14:09:36.315" v="81" actId="1076"/>
          <ac:picMkLst>
            <pc:docMk/>
            <pc:sldMk cId="1389787872" sldId="363"/>
            <ac:picMk id="9" creationId="{7AB75E67-24F0-45C1-8A31-14B63AABFE7B}"/>
          </ac:picMkLst>
        </pc:picChg>
      </pc:sldChg>
    </pc:docChg>
  </pc:docChgLst>
  <pc:docChgLst>
    <pc:chgData name="Melchor Almario" userId="S::malmario@triumf.ca::17807dbd-b548-44ad-bacf-121b75cf0296" providerId="AD" clId="Web-{E1E4FFB4-0931-8FB1-3631-683D322B3786}"/>
    <pc:docChg chg="modSld">
      <pc:chgData name="Melchor Almario" userId="S::malmario@triumf.ca::17807dbd-b548-44ad-bacf-121b75cf0296" providerId="AD" clId="Web-{E1E4FFB4-0931-8FB1-3631-683D322B3786}" dt="2021-05-06T23:55:23.900" v="4" actId="14100"/>
      <pc:docMkLst>
        <pc:docMk/>
      </pc:docMkLst>
      <pc:sldChg chg="addSp modSp">
        <pc:chgData name="Melchor Almario" userId="S::malmario@triumf.ca::17807dbd-b548-44ad-bacf-121b75cf0296" providerId="AD" clId="Web-{E1E4FFB4-0931-8FB1-3631-683D322B3786}" dt="2021-05-06T23:55:23.900" v="4" actId="14100"/>
        <pc:sldMkLst>
          <pc:docMk/>
          <pc:sldMk cId="2584001624" sldId="338"/>
        </pc:sldMkLst>
        <pc:picChg chg="add mod">
          <ac:chgData name="Melchor Almario" userId="S::malmario@triumf.ca::17807dbd-b548-44ad-bacf-121b75cf0296" providerId="AD" clId="Web-{E1E4FFB4-0931-8FB1-3631-683D322B3786}" dt="2021-05-06T23:55:23.900" v="4" actId="14100"/>
          <ac:picMkLst>
            <pc:docMk/>
            <pc:sldMk cId="2584001624" sldId="338"/>
            <ac:picMk id="2" creationId="{A62E84FC-DFFA-4BE0-9FB5-69AB0A18CAB3}"/>
          </ac:picMkLst>
        </pc:picChg>
      </pc:sldChg>
    </pc:docChg>
  </pc:docChgLst>
  <pc:docChgLst>
    <pc:chgData name="David Wager" userId="S::dwager@triumf.ca::763894eb-236d-40d7-9309-9c9687e8c634" providerId="AD" clId="Web-{11E943EB-C391-A1C9-5609-AEA55E0A119B}"/>
    <pc:docChg chg="modSld">
      <pc:chgData name="David Wager" userId="S::dwager@triumf.ca::763894eb-236d-40d7-9309-9c9687e8c634" providerId="AD" clId="Web-{11E943EB-C391-A1C9-5609-AEA55E0A119B}" dt="2021-07-09T15:52:41.663" v="186" actId="20577"/>
      <pc:docMkLst>
        <pc:docMk/>
      </pc:docMkLst>
      <pc:sldChg chg="delSp modSp">
        <pc:chgData name="David Wager" userId="S::dwager@triumf.ca::763894eb-236d-40d7-9309-9c9687e8c634" providerId="AD" clId="Web-{11E943EB-C391-A1C9-5609-AEA55E0A119B}" dt="2021-07-09T15:52:41.663" v="186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11E943EB-C391-A1C9-5609-AEA55E0A119B}" dt="2021-07-09T15:52:41.663" v="186" actId="20577"/>
          <ac:spMkLst>
            <pc:docMk/>
            <pc:sldMk cId="2441934932" sldId="356"/>
            <ac:spMk id="5" creationId="{6BE45038-0273-4D1F-B31A-10FE7BFDF159}"/>
          </ac:spMkLst>
        </pc:spChg>
        <pc:picChg chg="del">
          <ac:chgData name="David Wager" userId="S::dwager@triumf.ca::763894eb-236d-40d7-9309-9c9687e8c634" providerId="AD" clId="Web-{11E943EB-C391-A1C9-5609-AEA55E0A119B}" dt="2021-07-09T15:51:05.928" v="1"/>
          <ac:picMkLst>
            <pc:docMk/>
            <pc:sldMk cId="2441934932" sldId="356"/>
            <ac:picMk id="7" creationId="{8E070FD7-4987-4E59-84C7-93E34009F0E4}"/>
          </ac:picMkLst>
        </pc:picChg>
        <pc:picChg chg="del">
          <ac:chgData name="David Wager" userId="S::dwager@triumf.ca::763894eb-236d-40d7-9309-9c9687e8c634" providerId="AD" clId="Web-{11E943EB-C391-A1C9-5609-AEA55E0A119B}" dt="2021-07-09T15:51:05.928" v="0"/>
          <ac:picMkLst>
            <pc:docMk/>
            <pc:sldMk cId="2441934932" sldId="356"/>
            <ac:picMk id="8" creationId="{A965743A-6BF4-43F3-9962-CF7EE2B5C2ED}"/>
          </ac:picMkLst>
        </pc:picChg>
      </pc:sldChg>
    </pc:docChg>
  </pc:docChgLst>
  <pc:docChgLst>
    <pc:chgData name="Melchor Almario" userId="S::malmario@triumf.ca::17807dbd-b548-44ad-bacf-121b75cf0296" providerId="AD" clId="Web-{F7A15EE5-979A-EC62-127C-DF12B687C181}"/>
    <pc:docChg chg="modSld">
      <pc:chgData name="Melchor Almario" userId="S::malmario@triumf.ca::17807dbd-b548-44ad-bacf-121b75cf0296" providerId="AD" clId="Web-{F7A15EE5-979A-EC62-127C-DF12B687C181}" dt="2021-08-06T13:13:33.236" v="3" actId="20577"/>
      <pc:docMkLst>
        <pc:docMk/>
      </pc:docMkLst>
      <pc:sldChg chg="modSp">
        <pc:chgData name="Melchor Almario" userId="S::malmario@triumf.ca::17807dbd-b548-44ad-bacf-121b75cf0296" providerId="AD" clId="Web-{F7A15EE5-979A-EC62-127C-DF12B687C181}" dt="2021-08-06T13:13:33.236" v="3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F7A15EE5-979A-EC62-127C-DF12B687C181}" dt="2021-08-06T13:13:33.236" v="3" actId="20577"/>
          <ac:spMkLst>
            <pc:docMk/>
            <pc:sldMk cId="1389787872" sldId="363"/>
            <ac:spMk id="5" creationId="{CE06DB2C-7DF2-4390-BC98-FE4F722910E8}"/>
          </ac:spMkLst>
        </pc:spChg>
      </pc:sldChg>
    </pc:docChg>
  </pc:docChgLst>
  <pc:docChgLst>
    <pc:chgData name="Dragan Mitrovic" userId="S::dragan@triumf.ca::ed822000-4ca2-4ec1-abcb-aea8e3588a08" providerId="AD" clId="Web-{A09FD075-EC4C-2755-6395-EB9AD6B06495}"/>
    <pc:docChg chg="modSld">
      <pc:chgData name="Dragan Mitrovic" userId="S::dragan@triumf.ca::ed822000-4ca2-4ec1-abcb-aea8e3588a08" providerId="AD" clId="Web-{A09FD075-EC4C-2755-6395-EB9AD6B06495}" dt="2021-07-30T04:47:56.573" v="274" actId="1076"/>
      <pc:docMkLst>
        <pc:docMk/>
      </pc:docMkLst>
      <pc:sldChg chg="modSp">
        <pc:chgData name="Dragan Mitrovic" userId="S::dragan@triumf.ca::ed822000-4ca2-4ec1-abcb-aea8e3588a08" providerId="AD" clId="Web-{A09FD075-EC4C-2755-6395-EB9AD6B06495}" dt="2021-07-30T04:47:56.573" v="274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A09FD075-EC4C-2755-6395-EB9AD6B06495}" dt="2021-07-30T00:07:37.376" v="121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A09FD075-EC4C-2755-6395-EB9AD6B06495}" dt="2021-07-30T04:47:56.573" v="274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A09FD075-EC4C-2755-6395-EB9AD6B06495}" dt="2021-07-30T04:44:21.853" v="271" actId="14100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A09FD075-EC4C-2755-6395-EB9AD6B06495}" dt="2021-07-30T04:42:22.993" v="267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A09FD075-EC4C-2755-6395-EB9AD6B06495}" dt="2021-07-30T04:44:21.853" v="271" actId="14100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Dragan Mitrovic" userId="S::dragan@triumf.ca::ed822000-4ca2-4ec1-abcb-aea8e3588a08" providerId="AD" clId="Web-{D4043F57-2B72-E159-3CA2-277162F2D9BB}"/>
    <pc:docChg chg="modSld">
      <pc:chgData name="Dragan Mitrovic" userId="S::dragan@triumf.ca::ed822000-4ca2-4ec1-abcb-aea8e3588a08" providerId="AD" clId="Web-{D4043F57-2B72-E159-3CA2-277162F2D9BB}" dt="2021-05-20T17:12:21.186" v="4" actId="20577"/>
      <pc:docMkLst>
        <pc:docMk/>
      </pc:docMkLst>
      <pc:sldChg chg="modSp">
        <pc:chgData name="Dragan Mitrovic" userId="S::dragan@triumf.ca::ed822000-4ca2-4ec1-abcb-aea8e3588a08" providerId="AD" clId="Web-{D4043F57-2B72-E159-3CA2-277162F2D9BB}" dt="2021-05-20T17:12:21.186" v="4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D4043F57-2B72-E159-3CA2-277162F2D9BB}" dt="2021-05-20T17:12:21.186" v="4" actId="20577"/>
          <ac:spMkLst>
            <pc:docMk/>
            <pc:sldMk cId="1160492144" sldId="357"/>
            <ac:spMk id="5" creationId="{CE06DB2C-7DF2-4390-BC98-FE4F722910E8}"/>
          </ac:spMkLst>
        </pc:spChg>
      </pc:sldChg>
    </pc:docChg>
  </pc:docChgLst>
  <pc:docChgLst>
    <pc:chgData name="Melchor Almario" userId="S::malmario@triumf.ca::17807dbd-b548-44ad-bacf-121b75cf0296" providerId="AD" clId="Web-{02FAF6AB-B27D-E523-A21B-2CEEEC4C19E0}"/>
    <pc:docChg chg="modSld">
      <pc:chgData name="Melchor Almario" userId="S::malmario@triumf.ca::17807dbd-b548-44ad-bacf-121b75cf0296" providerId="AD" clId="Web-{02FAF6AB-B27D-E523-A21B-2CEEEC4C19E0}" dt="2021-08-20T15:09:38.756" v="171" actId="1076"/>
      <pc:docMkLst>
        <pc:docMk/>
      </pc:docMkLst>
      <pc:sldChg chg="addSp delSp modSp">
        <pc:chgData name="Melchor Almario" userId="S::malmario@triumf.ca::17807dbd-b548-44ad-bacf-121b75cf0296" providerId="AD" clId="Web-{02FAF6AB-B27D-E523-A21B-2CEEEC4C19E0}" dt="2021-08-20T15:09:38.756" v="171" actId="1076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02FAF6AB-B27D-E523-A21B-2CEEEC4C19E0}" dt="2021-08-20T15:08:50.974" v="158" actId="14100"/>
          <ac:spMkLst>
            <pc:docMk/>
            <pc:sldMk cId="1389787872" sldId="363"/>
            <ac:spMk id="5" creationId="{CE06DB2C-7DF2-4390-BC98-FE4F722910E8}"/>
          </ac:spMkLst>
        </pc:spChg>
        <pc:picChg chg="del">
          <ac:chgData name="Melchor Almario" userId="S::malmario@triumf.ca::17807dbd-b548-44ad-bacf-121b75cf0296" providerId="AD" clId="Web-{02FAF6AB-B27D-E523-A21B-2CEEEC4C19E0}" dt="2021-08-20T14:53:11.184" v="4"/>
          <ac:picMkLst>
            <pc:docMk/>
            <pc:sldMk cId="1389787872" sldId="363"/>
            <ac:picMk id="2" creationId="{B79D5A84-DC6E-4429-859C-94DBE2E45BAB}"/>
          </ac:picMkLst>
        </pc:picChg>
        <pc:picChg chg="del">
          <ac:chgData name="Melchor Almario" userId="S::malmario@triumf.ca::17807dbd-b548-44ad-bacf-121b75cf0296" providerId="AD" clId="Web-{02FAF6AB-B27D-E523-A21B-2CEEEC4C19E0}" dt="2021-08-20T14:52:40.012" v="0"/>
          <ac:picMkLst>
            <pc:docMk/>
            <pc:sldMk cId="1389787872" sldId="363"/>
            <ac:picMk id="3" creationId="{EF739B80-2771-4CC3-83B2-D8CAFA8B599F}"/>
          </ac:picMkLst>
        </pc:picChg>
        <pc:picChg chg="add mod">
          <ac:chgData name="Melchor Almario" userId="S::malmario@triumf.ca::17807dbd-b548-44ad-bacf-121b75cf0296" providerId="AD" clId="Web-{02FAF6AB-B27D-E523-A21B-2CEEEC4C19E0}" dt="2021-08-20T15:09:38.756" v="171" actId="1076"/>
          <ac:picMkLst>
            <pc:docMk/>
            <pc:sldMk cId="1389787872" sldId="363"/>
            <ac:picMk id="4" creationId="{D838C45D-00DB-4CBB-98F7-AE7DE38625D5}"/>
          </ac:picMkLst>
        </pc:picChg>
        <pc:picChg chg="add del mod">
          <ac:chgData name="Melchor Almario" userId="S::malmario@triumf.ca::17807dbd-b548-44ad-bacf-121b75cf0296" providerId="AD" clId="Web-{02FAF6AB-B27D-E523-A21B-2CEEEC4C19E0}" dt="2021-08-20T14:58:35.875" v="23"/>
          <ac:picMkLst>
            <pc:docMk/>
            <pc:sldMk cId="1389787872" sldId="363"/>
            <ac:picMk id="6" creationId="{D3B4C003-CD39-4FB5-9CEC-1BC1DCCB958C}"/>
          </ac:picMkLst>
        </pc:picChg>
        <pc:picChg chg="del">
          <ac:chgData name="Melchor Almario" userId="S::malmario@triumf.ca::17807dbd-b548-44ad-bacf-121b75cf0296" providerId="AD" clId="Web-{02FAF6AB-B27D-E523-A21B-2CEEEC4C19E0}" dt="2021-08-20T14:53:00.699" v="1"/>
          <ac:picMkLst>
            <pc:docMk/>
            <pc:sldMk cId="1389787872" sldId="363"/>
            <ac:picMk id="8" creationId="{29D4FDEE-4CD4-4E70-9BCC-18F6B7B97020}"/>
          </ac:picMkLst>
        </pc:picChg>
        <pc:picChg chg="add mod">
          <ac:chgData name="Melchor Almario" userId="S::malmario@triumf.ca::17807dbd-b548-44ad-bacf-121b75cf0296" providerId="AD" clId="Web-{02FAF6AB-B27D-E523-A21B-2CEEEC4C19E0}" dt="2021-08-20T15:09:37.522" v="170" actId="1076"/>
          <ac:picMkLst>
            <pc:docMk/>
            <pc:sldMk cId="1389787872" sldId="363"/>
            <ac:picMk id="9" creationId="{F28186E0-0CD3-44F5-BC43-09B9E0DA1332}"/>
          </ac:picMkLst>
        </pc:picChg>
        <pc:picChg chg="add del mod">
          <ac:chgData name="Melchor Almario" userId="S::malmario@triumf.ca::17807dbd-b548-44ad-bacf-121b75cf0296" providerId="AD" clId="Web-{02FAF6AB-B27D-E523-A21B-2CEEEC4C19E0}" dt="2021-08-20T15:01:08.032" v="38"/>
          <ac:picMkLst>
            <pc:docMk/>
            <pc:sldMk cId="1389787872" sldId="363"/>
            <ac:picMk id="10" creationId="{B8F89395-2AB1-4A44-9A1A-05F46BC513A4}"/>
          </ac:picMkLst>
        </pc:picChg>
        <pc:picChg chg="add mod">
          <ac:chgData name="Melchor Almario" userId="S::malmario@triumf.ca::17807dbd-b548-44ad-bacf-121b75cf0296" providerId="AD" clId="Web-{02FAF6AB-B27D-E523-A21B-2CEEEC4C19E0}" dt="2021-08-20T15:09:13.725" v="163" actId="1076"/>
          <ac:picMkLst>
            <pc:docMk/>
            <pc:sldMk cId="1389787872" sldId="363"/>
            <ac:picMk id="11" creationId="{76F128AB-18F5-4578-93F7-ACFBF18B23B9}"/>
          </ac:picMkLst>
        </pc:picChg>
      </pc:sldChg>
    </pc:docChg>
  </pc:docChgLst>
  <pc:docChgLst>
    <pc:chgData name="Jason Chak" userId="S::jchak@triumf.ca::6c644d4a-3a21-4e78-8c0c-2a3ca9182c84" providerId="AD" clId="Web-{95A21847-64E1-4AC2-6FDE-1CAA79C35E85}"/>
    <pc:docChg chg="modSld">
      <pc:chgData name="Jason Chak" userId="S::jchak@triumf.ca::6c644d4a-3a21-4e78-8c0c-2a3ca9182c84" providerId="AD" clId="Web-{95A21847-64E1-4AC2-6FDE-1CAA79C35E85}" dt="2021-07-15T19:18:12.812" v="123" actId="20577"/>
      <pc:docMkLst>
        <pc:docMk/>
      </pc:docMkLst>
      <pc:sldChg chg="addSp delSp modSp">
        <pc:chgData name="Jason Chak" userId="S::jchak@triumf.ca::6c644d4a-3a21-4e78-8c0c-2a3ca9182c84" providerId="AD" clId="Web-{95A21847-64E1-4AC2-6FDE-1CAA79C35E85}" dt="2021-07-15T19:18:12.812" v="123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95A21847-64E1-4AC2-6FDE-1CAA79C35E85}" dt="2021-07-15T19:18:12.812" v="123" actId="20577"/>
          <ac:spMkLst>
            <pc:docMk/>
            <pc:sldMk cId="2537105487" sldId="362"/>
            <ac:spMk id="2" creationId="{F1D64347-73FE-4D8E-89EB-28380B1591FF}"/>
          </ac:spMkLst>
        </pc:spChg>
        <pc:picChg chg="add mod">
          <ac:chgData name="Jason Chak" userId="S::jchak@triumf.ca::6c644d4a-3a21-4e78-8c0c-2a3ca9182c84" providerId="AD" clId="Web-{95A21847-64E1-4AC2-6FDE-1CAA79C35E85}" dt="2021-07-15T19:14:07.638" v="81" actId="1076"/>
          <ac:picMkLst>
            <pc:docMk/>
            <pc:sldMk cId="2537105487" sldId="362"/>
            <ac:picMk id="4" creationId="{1B3C2F32-9877-4A5F-ACB6-EE04CA881FD1}"/>
          </ac:picMkLst>
        </pc:picChg>
        <pc:picChg chg="del">
          <ac:chgData name="Jason Chak" userId="S::jchak@triumf.ca::6c644d4a-3a21-4e78-8c0c-2a3ca9182c84" providerId="AD" clId="Web-{95A21847-64E1-4AC2-6FDE-1CAA79C35E85}" dt="2021-07-15T19:10:15.729" v="20"/>
          <ac:picMkLst>
            <pc:docMk/>
            <pc:sldMk cId="2537105487" sldId="362"/>
            <ac:picMk id="5" creationId="{CD702680-694E-4F68-94D3-93C4A101356C}"/>
          </ac:picMkLst>
        </pc:picChg>
      </pc:sldChg>
    </pc:docChg>
  </pc:docChgLst>
  <pc:docChgLst>
    <pc:chgData name="Asita Perera" userId="S::asitaperera@triumf.ca::5aa8fc93-ec6b-4238-843a-c4b36185d5e1" providerId="AD" clId="Web-{ADE0381C-B28A-98D8-8F81-F55F0C9DD166}"/>
    <pc:docChg chg="modSld">
      <pc:chgData name="Asita Perera" userId="S::asitaperera@triumf.ca::5aa8fc93-ec6b-4238-843a-c4b36185d5e1" providerId="AD" clId="Web-{ADE0381C-B28A-98D8-8F81-F55F0C9DD166}" dt="2021-05-07T16:07:26.499" v="66" actId="14100"/>
      <pc:docMkLst>
        <pc:docMk/>
      </pc:docMkLst>
      <pc:sldChg chg="addSp delSp modSp">
        <pc:chgData name="Asita Perera" userId="S::asitaperera@triumf.ca::5aa8fc93-ec6b-4238-843a-c4b36185d5e1" providerId="AD" clId="Web-{ADE0381C-B28A-98D8-8F81-F55F0C9DD166}" dt="2021-05-07T16:07:26.499" v="66" actId="14100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ADE0381C-B28A-98D8-8F81-F55F0C9DD166}" dt="2021-05-07T16:07:26.499" v="66" actId="14100"/>
          <ac:spMkLst>
            <pc:docMk/>
            <pc:sldMk cId="2441934932" sldId="356"/>
            <ac:spMk id="3" creationId="{CE06DB2C-7DF2-4390-BC98-FE4F722910E8}"/>
          </ac:spMkLst>
        </pc:spChg>
        <pc:picChg chg="del">
          <ac:chgData name="Asita Perera" userId="S::asitaperera@triumf.ca::5aa8fc93-ec6b-4238-843a-c4b36185d5e1" providerId="AD" clId="Web-{ADE0381C-B28A-98D8-8F81-F55F0C9DD166}" dt="2021-05-07T16:07:06.530" v="62"/>
          <ac:picMkLst>
            <pc:docMk/>
            <pc:sldMk cId="2441934932" sldId="356"/>
            <ac:picMk id="4" creationId="{988F9B4E-C269-47E0-9131-0A129EB69D21}"/>
          </ac:picMkLst>
        </pc:picChg>
        <pc:picChg chg="add mod">
          <ac:chgData name="Asita Perera" userId="S::asitaperera@triumf.ca::5aa8fc93-ec6b-4238-843a-c4b36185d5e1" providerId="AD" clId="Web-{ADE0381C-B28A-98D8-8F81-F55F0C9DD166}" dt="2021-05-07T16:07:22.655" v="65" actId="14100"/>
          <ac:picMkLst>
            <pc:docMk/>
            <pc:sldMk cId="2441934932" sldId="356"/>
            <ac:picMk id="6" creationId="{6163C82E-37D1-4171-8563-A7A95A8B3ABD}"/>
          </ac:picMkLst>
        </pc:picChg>
      </pc:sldChg>
    </pc:docChg>
  </pc:docChgLst>
  <pc:docChgLst>
    <pc:chgData name="Asita Perera" userId="S::asitaperera@triumf.ca::5aa8fc93-ec6b-4238-843a-c4b36185d5e1" providerId="AD" clId="Web-{45171AEF-DDFE-C33F-491A-0222A6F84490}"/>
    <pc:docChg chg="modSld">
      <pc:chgData name="Asita Perera" userId="S::asitaperera@triumf.ca::5aa8fc93-ec6b-4238-843a-c4b36185d5e1" providerId="AD" clId="Web-{45171AEF-DDFE-C33F-491A-0222A6F84490}" dt="2021-06-11T16:14:26.142" v="43" actId="14100"/>
      <pc:docMkLst>
        <pc:docMk/>
      </pc:docMkLst>
      <pc:sldChg chg="addSp delSp modSp">
        <pc:chgData name="Asita Perera" userId="S::asitaperera@triumf.ca::5aa8fc93-ec6b-4238-843a-c4b36185d5e1" providerId="AD" clId="Web-{45171AEF-DDFE-C33F-491A-0222A6F84490}" dt="2021-06-11T16:14:26.142" v="43" actId="14100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45171AEF-DDFE-C33F-491A-0222A6F84490}" dt="2021-06-11T16:13:31.580" v="35" actId="20577"/>
          <ac:spMkLst>
            <pc:docMk/>
            <pc:sldMk cId="2441934932" sldId="356"/>
            <ac:spMk id="3" creationId="{CE06DB2C-7DF2-4390-BC98-FE4F722910E8}"/>
          </ac:spMkLst>
        </pc:spChg>
        <pc:picChg chg="add mod modCrop">
          <ac:chgData name="Asita Perera" userId="S::asitaperera@triumf.ca::5aa8fc93-ec6b-4238-843a-c4b36185d5e1" providerId="AD" clId="Web-{45171AEF-DDFE-C33F-491A-0222A6F84490}" dt="2021-06-11T16:14:26.142" v="43" actId="14100"/>
          <ac:picMkLst>
            <pc:docMk/>
            <pc:sldMk cId="2441934932" sldId="356"/>
            <ac:picMk id="4" creationId="{FBBE9CB5-DE47-4B64-A255-8B2554A025DF}"/>
          </ac:picMkLst>
        </pc:picChg>
        <pc:picChg chg="del">
          <ac:chgData name="Asita Perera" userId="S::asitaperera@triumf.ca::5aa8fc93-ec6b-4238-843a-c4b36185d5e1" providerId="AD" clId="Web-{45171AEF-DDFE-C33F-491A-0222A6F84490}" dt="2021-06-11T16:13:32.705" v="36"/>
          <ac:picMkLst>
            <pc:docMk/>
            <pc:sldMk cId="2441934932" sldId="356"/>
            <ac:picMk id="6" creationId="{6163C82E-37D1-4171-8563-A7A95A8B3ABD}"/>
          </ac:picMkLst>
        </pc:picChg>
      </pc:sldChg>
    </pc:docChg>
  </pc:docChgLst>
  <pc:docChgLst>
    <pc:chgData name="Peter Bratt" userId="S::pbratt@triumf.ca::aaef8ecf-3420-4225-b614-68b47a77c790" providerId="AD" clId="Web-{587022BE-B8A1-DF50-A129-CA5834F86E0E}"/>
    <pc:docChg chg="modSld">
      <pc:chgData name="Peter Bratt" userId="S::pbratt@triumf.ca::aaef8ecf-3420-4225-b614-68b47a77c790" providerId="AD" clId="Web-{587022BE-B8A1-DF50-A129-CA5834F86E0E}" dt="2021-08-26T17:27:09.066" v="35" actId="20577"/>
      <pc:docMkLst>
        <pc:docMk/>
      </pc:docMkLst>
      <pc:sldChg chg="addSp modSp">
        <pc:chgData name="Peter Bratt" userId="S::pbratt@triumf.ca::aaef8ecf-3420-4225-b614-68b47a77c790" providerId="AD" clId="Web-{587022BE-B8A1-DF50-A129-CA5834F86E0E}" dt="2021-08-26T17:27:09.066" v="35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587022BE-B8A1-DF50-A129-CA5834F86E0E}" dt="2021-08-26T17:27:09.066" v="35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587022BE-B8A1-DF50-A129-CA5834F86E0E}" dt="2021-08-26T17:26:46.128" v="8" actId="14100"/>
          <ac:picMkLst>
            <pc:docMk/>
            <pc:sldMk cId="904560204" sldId="358"/>
            <ac:picMk id="3" creationId="{8633CA66-4448-4DFD-8FC1-E593666DD25F}"/>
          </ac:picMkLst>
        </pc:picChg>
        <pc:picChg chg="mod">
          <ac:chgData name="Peter Bratt" userId="S::pbratt@triumf.ca::aaef8ecf-3420-4225-b614-68b47a77c790" providerId="AD" clId="Web-{587022BE-B8A1-DF50-A129-CA5834F86E0E}" dt="2021-08-26T17:26:40.144" v="5" actId="14100"/>
          <ac:picMkLst>
            <pc:docMk/>
            <pc:sldMk cId="904560204" sldId="358"/>
            <ac:picMk id="5" creationId="{94117913-725F-4A66-B2AA-255122A4B0EB}"/>
          </ac:picMkLst>
        </pc:picChg>
      </pc:sldChg>
    </pc:docChg>
  </pc:docChgLst>
  <pc:docChgLst>
    <pc:chgData name="Bill Richert" userId="S::brichert@triumf.ca::0ac12b29-89e9-42ee-a953-176e37e27e10" providerId="AD" clId="Web-{9ACBC5F3-4300-CC9F-BC7B-3A36B5F4E3DF}"/>
    <pc:docChg chg="modSld">
      <pc:chgData name="Bill Richert" userId="S::brichert@triumf.ca::0ac12b29-89e9-42ee-a953-176e37e27e10" providerId="AD" clId="Web-{9ACBC5F3-4300-CC9F-BC7B-3A36B5F4E3DF}" dt="2021-05-06T21:02:39.658" v="2" actId="20577"/>
      <pc:docMkLst>
        <pc:docMk/>
      </pc:docMkLst>
      <pc:sldChg chg="modSp">
        <pc:chgData name="Bill Richert" userId="S::brichert@triumf.ca::0ac12b29-89e9-42ee-a953-176e37e27e10" providerId="AD" clId="Web-{9ACBC5F3-4300-CC9F-BC7B-3A36B5F4E3DF}" dt="2021-05-06T21:02:39.658" v="2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9ACBC5F3-4300-CC9F-BC7B-3A36B5F4E3DF}" dt="2021-05-06T21:02:39.658" v="2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David Wager" userId="S::dwager@triumf.ca::763894eb-236d-40d7-9309-9c9687e8c634" providerId="AD" clId="Web-{21DCC79F-F0BC-0000-A32F-7A93FDD9A01C}"/>
    <pc:docChg chg="modSld">
      <pc:chgData name="David Wager" userId="S::dwager@triumf.ca::763894eb-236d-40d7-9309-9c9687e8c634" providerId="AD" clId="Web-{21DCC79F-F0BC-0000-A32F-7A93FDD9A01C}" dt="2021-05-14T15:59:05.421" v="271" actId="20577"/>
      <pc:docMkLst>
        <pc:docMk/>
      </pc:docMkLst>
      <pc:sldChg chg="modSp">
        <pc:chgData name="David Wager" userId="S::dwager@triumf.ca::763894eb-236d-40d7-9309-9c9687e8c634" providerId="AD" clId="Web-{21DCC79F-F0BC-0000-A32F-7A93FDD9A01C}" dt="2021-05-14T15:59:05.421" v="271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21DCC79F-F0BC-0000-A32F-7A93FDD9A01C}" dt="2021-05-14T15:59:05.421" v="271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Trian Groumoutis" userId="S::tgroumoutis@triumf.ca::d6901f68-4e8a-4dcb-a3d6-3bb55a5ddb28" providerId="AD" clId="Web-{93C588C2-77A7-27B5-E458-051C114AA40A}"/>
    <pc:docChg chg="modSld">
      <pc:chgData name="Trian Groumoutis" userId="S::tgroumoutis@triumf.ca::d6901f68-4e8a-4dcb-a3d6-3bb55a5ddb28" providerId="AD" clId="Web-{93C588C2-77A7-27B5-E458-051C114AA40A}" dt="2021-08-20T16:11:06.077" v="239" actId="14100"/>
      <pc:docMkLst>
        <pc:docMk/>
      </pc:docMkLst>
      <pc:sldChg chg="addSp modSp">
        <pc:chgData name="Trian Groumoutis" userId="S::tgroumoutis@triumf.ca::d6901f68-4e8a-4dcb-a3d6-3bb55a5ddb28" providerId="AD" clId="Web-{93C588C2-77A7-27B5-E458-051C114AA40A}" dt="2021-08-20T16:11:06.077" v="239" actId="14100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93C588C2-77A7-27B5-E458-051C114AA40A}" dt="2021-08-20T16:04:27.419" v="236" actId="20577"/>
          <ac:spMkLst>
            <pc:docMk/>
            <pc:sldMk cId="2780610858" sldId="352"/>
            <ac:spMk id="4" creationId="{B28D1580-DC9F-4B50-AB95-ABA0CB0C77B8}"/>
          </ac:spMkLst>
        </pc:spChg>
        <pc:picChg chg="add mod">
          <ac:chgData name="Trian Groumoutis" userId="S::tgroumoutis@triumf.ca::d6901f68-4e8a-4dcb-a3d6-3bb55a5ddb28" providerId="AD" clId="Web-{93C588C2-77A7-27B5-E458-051C114AA40A}" dt="2021-08-20T16:11:06.077" v="239" actId="14100"/>
          <ac:picMkLst>
            <pc:docMk/>
            <pc:sldMk cId="2780610858" sldId="352"/>
            <ac:picMk id="2" creationId="{AD80823E-715B-4426-BC07-293263EE9F29}"/>
          </ac:picMkLst>
        </pc:picChg>
      </pc:sldChg>
    </pc:docChg>
  </pc:docChgLst>
  <pc:docChgLst>
    <pc:chgData name="Mahdiar Khosravi" userId="S::mkhosravi@triumf.ca::917df381-5788-43db-bf59-c6ef97c210ea" providerId="AD" clId="Web-{7CF551EA-092A-082D-5118-F5D5B09610C5}"/>
    <pc:docChg chg="modSld">
      <pc:chgData name="Mahdiar Khosravi" userId="S::mkhosravi@triumf.ca::917df381-5788-43db-bf59-c6ef97c210ea" providerId="AD" clId="Web-{7CF551EA-092A-082D-5118-F5D5B09610C5}" dt="2021-07-09T16:05:11.350" v="144" actId="14100"/>
      <pc:docMkLst>
        <pc:docMk/>
      </pc:docMkLst>
      <pc:sldChg chg="addSp delSp modSp">
        <pc:chgData name="Mahdiar Khosravi" userId="S::mkhosravi@triumf.ca::917df381-5788-43db-bf59-c6ef97c210ea" providerId="AD" clId="Web-{7CF551EA-092A-082D-5118-F5D5B09610C5}" dt="2021-07-09T16:05:11.350" v="144" actId="14100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7CF551EA-092A-082D-5118-F5D5B09610C5}" dt="2021-07-09T16:05:11.350" v="144" actId="14100"/>
          <ac:spMkLst>
            <pc:docMk/>
            <pc:sldMk cId="4242480949" sldId="344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7CF551EA-092A-082D-5118-F5D5B09610C5}" dt="2021-07-09T15:59:18.082" v="0"/>
          <ac:picMkLst>
            <pc:docMk/>
            <pc:sldMk cId="4242480949" sldId="344"/>
            <ac:picMk id="2" creationId="{B314D4C7-F261-4458-AD83-18930DD9042B}"/>
          </ac:picMkLst>
        </pc:picChg>
        <pc:picChg chg="add mod">
          <ac:chgData name="Mahdiar Khosravi" userId="S::mkhosravi@triumf.ca::917df381-5788-43db-bf59-c6ef97c210ea" providerId="AD" clId="Web-{7CF551EA-092A-082D-5118-F5D5B09610C5}" dt="2021-07-09T16:04:28.865" v="106" actId="14100"/>
          <ac:picMkLst>
            <pc:docMk/>
            <pc:sldMk cId="4242480949" sldId="344"/>
            <ac:picMk id="4" creationId="{EC47A6A0-641B-4C21-86D3-71D80BF48BA9}"/>
          </ac:picMkLst>
        </pc:picChg>
        <pc:picChg chg="mod">
          <ac:chgData name="Mahdiar Khosravi" userId="S::mkhosravi@triumf.ca::917df381-5788-43db-bf59-c6ef97c210ea" providerId="AD" clId="Web-{7CF551EA-092A-082D-5118-F5D5B09610C5}" dt="2021-07-09T16:03:09.755" v="100" actId="1076"/>
          <ac:picMkLst>
            <pc:docMk/>
            <pc:sldMk cId="4242480949" sldId="344"/>
            <ac:picMk id="6" creationId="{79E74198-C2E9-48E4-89EC-91374BFF20AA}"/>
          </ac:picMkLst>
        </pc:picChg>
      </pc:sldChg>
    </pc:docChg>
  </pc:docChgLst>
  <pc:docChgLst>
    <pc:chgData name="Cam Marshall" userId="S::cammarsh@triumf.ca::c7ef455f-0be7-4e28-b48f-3952dcb310f1" providerId="AD" clId="Web-{03EF1F55-1BF0-A441-07F2-170DF5587099}"/>
    <pc:docChg chg="modSld">
      <pc:chgData name="Cam Marshall" userId="S::cammarsh@triumf.ca::c7ef455f-0be7-4e28-b48f-3952dcb310f1" providerId="AD" clId="Web-{03EF1F55-1BF0-A441-07F2-170DF5587099}" dt="2021-06-04T14:14:31.652" v="159" actId="20577"/>
      <pc:docMkLst>
        <pc:docMk/>
      </pc:docMkLst>
      <pc:sldChg chg="modSp">
        <pc:chgData name="Cam Marshall" userId="S::cammarsh@triumf.ca::c7ef455f-0be7-4e28-b48f-3952dcb310f1" providerId="AD" clId="Web-{03EF1F55-1BF0-A441-07F2-170DF5587099}" dt="2021-06-04T14:14:31.652" v="159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03EF1F55-1BF0-A441-07F2-170DF5587099}" dt="2021-06-04T14:14:31.652" v="159" actId="20577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Jason Chak" userId="S::jchak@triumf.ca::6c644d4a-3a21-4e78-8c0c-2a3ca9182c84" providerId="AD" clId="Web-{1650C59F-00B1-0000-B759-8618F0A1E6AE}"/>
    <pc:docChg chg="modSld">
      <pc:chgData name="Jason Chak" userId="S::jchak@triumf.ca::6c644d4a-3a21-4e78-8c0c-2a3ca9182c84" providerId="AD" clId="Web-{1650C59F-00B1-0000-B759-8618F0A1E6AE}" dt="2021-05-06T18:06:30.786" v="34" actId="20577"/>
      <pc:docMkLst>
        <pc:docMk/>
      </pc:docMkLst>
      <pc:sldChg chg="delSp modSp">
        <pc:chgData name="Jason Chak" userId="S::jchak@triumf.ca::6c644d4a-3a21-4e78-8c0c-2a3ca9182c84" providerId="AD" clId="Web-{1650C59F-00B1-0000-B759-8618F0A1E6AE}" dt="2021-05-06T18:06:30.786" v="34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1650C59F-00B1-0000-B759-8618F0A1E6AE}" dt="2021-05-06T18:06:30.786" v="34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1650C59F-00B1-0000-B759-8618F0A1E6AE}" dt="2021-05-06T17:58:43.937" v="1"/>
          <ac:picMkLst>
            <pc:docMk/>
            <pc:sldMk cId="2537105487" sldId="362"/>
            <ac:picMk id="4" creationId="{A50B0118-D5FB-46C8-B52B-1D0AC7962933}"/>
          </ac:picMkLst>
        </pc:picChg>
        <pc:picChg chg="del">
          <ac:chgData name="Jason Chak" userId="S::jchak@triumf.ca::6c644d4a-3a21-4e78-8c0c-2a3ca9182c84" providerId="AD" clId="Web-{1650C59F-00B1-0000-B759-8618F0A1E6AE}" dt="2021-05-06T17:58:45.844" v="2"/>
          <ac:picMkLst>
            <pc:docMk/>
            <pc:sldMk cId="2537105487" sldId="362"/>
            <ac:picMk id="5" creationId="{1608E443-620B-4D38-A938-031336B76B5A}"/>
          </ac:picMkLst>
        </pc:picChg>
        <pc:picChg chg="del">
          <ac:chgData name="Jason Chak" userId="S::jchak@triumf.ca::6c644d4a-3a21-4e78-8c0c-2a3ca9182c84" providerId="AD" clId="Web-{1650C59F-00B1-0000-B759-8618F0A1E6AE}" dt="2021-05-06T17:58:43.406" v="0"/>
          <ac:picMkLst>
            <pc:docMk/>
            <pc:sldMk cId="2537105487" sldId="362"/>
            <ac:picMk id="6" creationId="{A910372D-5BC5-4973-AA50-EC36A1049D25}"/>
          </ac:picMkLst>
        </pc:picChg>
      </pc:sldChg>
    </pc:docChg>
  </pc:docChgLst>
  <pc:docChgLst>
    <pc:chgData name="Melchor Almario" userId="S::malmario@triumf.ca::17807dbd-b548-44ad-bacf-121b75cf0296" providerId="AD" clId="Web-{7A15A7DD-5141-ED29-83C7-C1D1F1397A8B}"/>
    <pc:docChg chg="modSld">
      <pc:chgData name="Melchor Almario" userId="S::malmario@triumf.ca::17807dbd-b548-44ad-bacf-121b75cf0296" providerId="AD" clId="Web-{7A15A7DD-5141-ED29-83C7-C1D1F1397A8B}" dt="2021-07-23T00:13:40.227" v="43" actId="14100"/>
      <pc:docMkLst>
        <pc:docMk/>
      </pc:docMkLst>
      <pc:sldChg chg="addSp delSp modSp">
        <pc:chgData name="Melchor Almario" userId="S::malmario@triumf.ca::17807dbd-b548-44ad-bacf-121b75cf0296" providerId="AD" clId="Web-{7A15A7DD-5141-ED29-83C7-C1D1F1397A8B}" dt="2021-07-23T00:13:40.227" v="43" actId="14100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7A15A7DD-5141-ED29-83C7-C1D1F1397A8B}" dt="2021-07-23T00:13:40.227" v="43" actId="14100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7A15A7DD-5141-ED29-83C7-C1D1F1397A8B}" dt="2021-07-23T00:12:41.961" v="39" actId="1076"/>
          <ac:picMkLst>
            <pc:docMk/>
            <pc:sldMk cId="2584001624" sldId="338"/>
            <ac:picMk id="2" creationId="{2C0F18C3-3A07-4A59-B928-4DD000DD8E27}"/>
          </ac:picMkLst>
        </pc:picChg>
        <pc:picChg chg="del">
          <ac:chgData name="Melchor Almario" userId="S::malmario@triumf.ca::17807dbd-b548-44ad-bacf-121b75cf0296" providerId="AD" clId="Web-{7A15A7DD-5141-ED29-83C7-C1D1F1397A8B}" dt="2021-07-23T00:12:23.758" v="35"/>
          <ac:picMkLst>
            <pc:docMk/>
            <pc:sldMk cId="2584001624" sldId="338"/>
            <ac:picMk id="8" creationId="{2B00D90B-8B77-46B4-9464-D3B4B023C523}"/>
          </ac:picMkLst>
        </pc:picChg>
      </pc:sldChg>
    </pc:docChg>
  </pc:docChgLst>
  <pc:docChgLst>
    <pc:chgData name="Melchor Almario" userId="S::malmario@triumf.ca::17807dbd-b548-44ad-bacf-121b75cf0296" providerId="AD" clId="Web-{3FBDA423-7BBA-89F1-DEC9-A515B095F64B}"/>
    <pc:docChg chg="modSld">
      <pc:chgData name="Melchor Almario" userId="S::malmario@triumf.ca::17807dbd-b548-44ad-bacf-121b75cf0296" providerId="AD" clId="Web-{3FBDA423-7BBA-89F1-DEC9-A515B095F64B}" dt="2021-04-16T14:58:33.071" v="36"/>
      <pc:docMkLst>
        <pc:docMk/>
      </pc:docMkLst>
      <pc:sldChg chg="addSp delSp modSp">
        <pc:chgData name="Melchor Almario" userId="S::malmario@triumf.ca::17807dbd-b548-44ad-bacf-121b75cf0296" providerId="AD" clId="Web-{3FBDA423-7BBA-89F1-DEC9-A515B095F64B}" dt="2021-04-16T14:58:33.071" v="36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3FBDA423-7BBA-89F1-DEC9-A515B095F64B}" dt="2021-04-16T14:56:36.633" v="25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Melchor Almario" userId="S::malmario@triumf.ca::17807dbd-b548-44ad-bacf-121b75cf0296" providerId="AD" clId="Web-{3FBDA423-7BBA-89F1-DEC9-A515B095F64B}" dt="2021-04-16T14:58:33.071" v="36"/>
          <ac:picMkLst>
            <pc:docMk/>
            <pc:sldMk cId="2584001624" sldId="338"/>
            <ac:picMk id="2" creationId="{096966E9-2AA9-4967-8298-EA3D8D1D257E}"/>
          </ac:picMkLst>
        </pc:picChg>
        <pc:picChg chg="del">
          <ac:chgData name="Melchor Almario" userId="S::malmario@triumf.ca::17807dbd-b548-44ad-bacf-121b75cf0296" providerId="AD" clId="Web-{3FBDA423-7BBA-89F1-DEC9-A515B095F64B}" dt="2021-04-16T14:55:05.757" v="0"/>
          <ac:picMkLst>
            <pc:docMk/>
            <pc:sldMk cId="2584001624" sldId="338"/>
            <ac:picMk id="3" creationId="{0886AFE8-FE66-4052-9317-849618739F81}"/>
          </ac:picMkLst>
        </pc:picChg>
        <pc:picChg chg="add del mod">
          <ac:chgData name="Melchor Almario" userId="S::malmario@triumf.ca::17807dbd-b548-44ad-bacf-121b75cf0296" providerId="AD" clId="Web-{3FBDA423-7BBA-89F1-DEC9-A515B095F64B}" dt="2021-04-16T14:58:30.212" v="35"/>
          <ac:picMkLst>
            <pc:docMk/>
            <pc:sldMk cId="2584001624" sldId="338"/>
            <ac:picMk id="4" creationId="{3AF0CFD0-63CD-4A0C-B103-85EA684F728F}"/>
          </ac:picMkLst>
        </pc:picChg>
      </pc:sldChg>
    </pc:docChg>
  </pc:docChgLst>
  <pc:docChgLst>
    <pc:chgData name="Bill Richert" userId="S::brichert@triumf.ca::0ac12b29-89e9-42ee-a953-176e37e27e10" providerId="AD" clId="Web-{04321ED7-C77F-EF12-A6FE-D6578CD222D5}"/>
    <pc:docChg chg="modSld">
      <pc:chgData name="Bill Richert" userId="S::brichert@triumf.ca::0ac12b29-89e9-42ee-a953-176e37e27e10" providerId="AD" clId="Web-{04321ED7-C77F-EF12-A6FE-D6578CD222D5}" dt="2021-05-07T16:19:38.181" v="4" actId="20577"/>
      <pc:docMkLst>
        <pc:docMk/>
      </pc:docMkLst>
      <pc:sldChg chg="modSp">
        <pc:chgData name="Bill Richert" userId="S::brichert@triumf.ca::0ac12b29-89e9-42ee-a953-176e37e27e10" providerId="AD" clId="Web-{04321ED7-C77F-EF12-A6FE-D6578CD222D5}" dt="2021-05-07T16:19:38.181" v="4" actId="20577"/>
        <pc:sldMkLst>
          <pc:docMk/>
          <pc:sldMk cId="4157577048" sldId="350"/>
        </pc:sldMkLst>
        <pc:spChg chg="mod">
          <ac:chgData name="Bill Richert" userId="S::brichert@triumf.ca::0ac12b29-89e9-42ee-a953-176e37e27e10" providerId="AD" clId="Web-{04321ED7-C77F-EF12-A6FE-D6578CD222D5}" dt="2021-05-07T16:19:38.181" v="4" actId="20577"/>
          <ac:spMkLst>
            <pc:docMk/>
            <pc:sldMk cId="4157577048" sldId="350"/>
            <ac:spMk id="6" creationId="{990D7D7B-67AA-4B3A-83B4-0410F50CA0D8}"/>
          </ac:spMkLst>
        </pc:spChg>
        <pc:picChg chg="mod">
          <ac:chgData name="Bill Richert" userId="S::brichert@triumf.ca::0ac12b29-89e9-42ee-a953-176e37e27e10" providerId="AD" clId="Web-{04321ED7-C77F-EF12-A6FE-D6578CD222D5}" dt="2021-05-07T16:18:18.350" v="1" actId="14100"/>
          <ac:picMkLst>
            <pc:docMk/>
            <pc:sldMk cId="4157577048" sldId="350"/>
            <ac:picMk id="13" creationId="{9E8E56FA-076B-4385-90A0-4E26F9102159}"/>
          </ac:picMkLst>
        </pc:picChg>
        <pc:picChg chg="mod">
          <ac:chgData name="Bill Richert" userId="S::brichert@triumf.ca::0ac12b29-89e9-42ee-a953-176e37e27e10" providerId="AD" clId="Web-{04321ED7-C77F-EF12-A6FE-D6578CD222D5}" dt="2021-05-07T16:18:35.492" v="2" actId="14100"/>
          <ac:picMkLst>
            <pc:docMk/>
            <pc:sldMk cId="4157577048" sldId="350"/>
            <ac:picMk id="14" creationId="{49819E7E-2D4A-48AA-99E4-AF70867D6094}"/>
          </ac:picMkLst>
        </pc:picChg>
      </pc:sldChg>
      <pc:sldChg chg="modSp">
        <pc:chgData name="Bill Richert" userId="S::brichert@triumf.ca::0ac12b29-89e9-42ee-a953-176e37e27e10" providerId="AD" clId="Web-{04321ED7-C77F-EF12-A6FE-D6578CD222D5}" dt="2021-05-07T16:09:50.132" v="0" actId="14100"/>
        <pc:sldMkLst>
          <pc:docMk/>
          <pc:sldMk cId="2441934932" sldId="356"/>
        </pc:sldMkLst>
        <pc:spChg chg="mod">
          <ac:chgData name="Bill Richert" userId="S::brichert@triumf.ca::0ac12b29-89e9-42ee-a953-176e37e27e10" providerId="AD" clId="Web-{04321ED7-C77F-EF12-A6FE-D6578CD222D5}" dt="2021-05-07T16:09:50.132" v="0" actId="14100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Cam Marshall" userId="S::cammarsh@triumf.ca::c7ef455f-0be7-4e28-b48f-3952dcb310f1" providerId="AD" clId="Web-{D6786A09-2B1D-80EB-ACFF-CC949048B563}"/>
    <pc:docChg chg="addSld modSld">
      <pc:chgData name="Cam Marshall" userId="S::cammarsh@triumf.ca::c7ef455f-0be7-4e28-b48f-3952dcb310f1" providerId="AD" clId="Web-{D6786A09-2B1D-80EB-ACFF-CC949048B563}" dt="2021-07-02T15:07:44.284" v="405" actId="20577"/>
      <pc:docMkLst>
        <pc:docMk/>
      </pc:docMkLst>
      <pc:sldChg chg="addSp modSp">
        <pc:chgData name="Cam Marshall" userId="S::cammarsh@triumf.ca::c7ef455f-0be7-4e28-b48f-3952dcb310f1" providerId="AD" clId="Web-{D6786A09-2B1D-80EB-ACFF-CC949048B563}" dt="2021-07-02T15:07:44.284" v="405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D6786A09-2B1D-80EB-ACFF-CC949048B563}" dt="2021-07-02T15:07:44.284" v="405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D6786A09-2B1D-80EB-ACFF-CC949048B563}" dt="2021-07-02T14:54:54.701" v="56" actId="1076"/>
          <ac:picMkLst>
            <pc:docMk/>
            <pc:sldMk cId="4242480949" sldId="344"/>
            <ac:picMk id="4" creationId="{8343B967-720C-4241-9AE5-1FC604948219}"/>
          </ac:picMkLst>
        </pc:picChg>
      </pc:sldChg>
      <pc:sldChg chg="addSp modSp new">
        <pc:chgData name="Cam Marshall" userId="S::cammarsh@triumf.ca::c7ef455f-0be7-4e28-b48f-3952dcb310f1" providerId="AD" clId="Web-{D6786A09-2B1D-80EB-ACFF-CC949048B563}" dt="2021-07-02T15:05:47.283" v="360" actId="14100"/>
        <pc:sldMkLst>
          <pc:docMk/>
          <pc:sldMk cId="705178116" sldId="363"/>
        </pc:sldMkLst>
        <pc:spChg chg="add mod">
          <ac:chgData name="Cam Marshall" userId="S::cammarsh@triumf.ca::c7ef455f-0be7-4e28-b48f-3952dcb310f1" providerId="AD" clId="Web-{D6786A09-2B1D-80EB-ACFF-CC949048B563}" dt="2021-07-02T15:05:47.283" v="360" actId="14100"/>
          <ac:spMkLst>
            <pc:docMk/>
            <pc:sldMk cId="705178116" sldId="363"/>
            <ac:spMk id="6" creationId="{D103319A-5261-404F-9636-CC0C4DC47D91}"/>
          </ac:spMkLst>
        </pc:spChg>
        <pc:picChg chg="add mod">
          <ac:chgData name="Cam Marshall" userId="S::cammarsh@triumf.ca::c7ef455f-0be7-4e28-b48f-3952dcb310f1" providerId="AD" clId="Web-{D6786A09-2B1D-80EB-ACFF-CC949048B563}" dt="2021-07-02T15:04:53.876" v="342" actId="14100"/>
          <ac:picMkLst>
            <pc:docMk/>
            <pc:sldMk cId="705178116" sldId="363"/>
            <ac:picMk id="5" creationId="{C97A1423-D2B3-4454-B845-6C1170E6156C}"/>
          </ac:picMkLst>
        </pc:picChg>
      </pc:sldChg>
    </pc:docChg>
  </pc:docChgLst>
  <pc:docChgLst>
    <pc:chgData name="Cam Marshall" userId="S::cammarsh@triumf.ca::c7ef455f-0be7-4e28-b48f-3952dcb310f1" providerId="AD" clId="Web-{4D562184-A810-A197-45C2-724BAE5CE2E4}"/>
    <pc:docChg chg="modSld">
      <pc:chgData name="Cam Marshall" userId="S::cammarsh@triumf.ca::c7ef455f-0be7-4e28-b48f-3952dcb310f1" providerId="AD" clId="Web-{4D562184-A810-A197-45C2-724BAE5CE2E4}" dt="2021-08-06T15:34:20.539" v="129" actId="20577"/>
      <pc:docMkLst>
        <pc:docMk/>
      </pc:docMkLst>
      <pc:sldChg chg="addSp delSp modSp">
        <pc:chgData name="Cam Marshall" userId="S::cammarsh@triumf.ca::c7ef455f-0be7-4e28-b48f-3952dcb310f1" providerId="AD" clId="Web-{4D562184-A810-A197-45C2-724BAE5CE2E4}" dt="2021-08-06T15:34:20.539" v="129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4D562184-A810-A197-45C2-724BAE5CE2E4}" dt="2021-08-06T15:34:20.539" v="129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4D562184-A810-A197-45C2-724BAE5CE2E4}" dt="2021-08-06T14:43:24.018" v="79" actId="1076"/>
          <ac:picMkLst>
            <pc:docMk/>
            <pc:sldMk cId="4242480949" sldId="344"/>
            <ac:picMk id="2" creationId="{39B29E45-F0FB-41AF-B06F-C2EB3CB2E76E}"/>
          </ac:picMkLst>
        </pc:picChg>
        <pc:picChg chg="del">
          <ac:chgData name="Cam Marshall" userId="S::cammarsh@triumf.ca::c7ef455f-0be7-4e28-b48f-3952dcb310f1" providerId="AD" clId="Web-{4D562184-A810-A197-45C2-724BAE5CE2E4}" dt="2021-08-06T14:40:04.999" v="77"/>
          <ac:picMkLst>
            <pc:docMk/>
            <pc:sldMk cId="4242480949" sldId="344"/>
            <ac:picMk id="6" creationId="{D6F19912-C9F6-4F0E-BB45-B34D1EA758EB}"/>
          </ac:picMkLst>
        </pc:picChg>
      </pc:sldChg>
    </pc:docChg>
  </pc:docChgLst>
  <pc:docChgLst>
    <pc:chgData name="Asita Perera" userId="S::asitaperera@triumf.ca::5aa8fc93-ec6b-4238-843a-c4b36185d5e1" providerId="AD" clId="Web-{13E2F5C5-F5B4-C54D-B31B-40BB23C05EF0}"/>
    <pc:docChg chg="modSld">
      <pc:chgData name="Asita Perera" userId="S::asitaperera@triumf.ca::5aa8fc93-ec6b-4238-843a-c4b36185d5e1" providerId="AD" clId="Web-{13E2F5C5-F5B4-C54D-B31B-40BB23C05EF0}" dt="2021-07-16T16:09:13.696" v="132" actId="20577"/>
      <pc:docMkLst>
        <pc:docMk/>
      </pc:docMkLst>
      <pc:sldChg chg="modSp">
        <pc:chgData name="Asita Perera" userId="S::asitaperera@triumf.ca::5aa8fc93-ec6b-4238-843a-c4b36185d5e1" providerId="AD" clId="Web-{13E2F5C5-F5B4-C54D-B31B-40BB23C05EF0}" dt="2021-07-16T16:09:13.696" v="132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13E2F5C5-F5B4-C54D-B31B-40BB23C05EF0}" dt="2021-07-16T16:09:13.696" v="132" actId="20577"/>
          <ac:spMkLst>
            <pc:docMk/>
            <pc:sldMk cId="2441934932" sldId="356"/>
            <ac:spMk id="3" creationId="{CE06DB2C-7DF2-4390-BC98-FE4F722910E8}"/>
          </ac:spMkLst>
        </pc:spChg>
      </pc:sldChg>
    </pc:docChg>
  </pc:docChgLst>
  <pc:docChgLst>
    <pc:chgData name="Melchor Almario" userId="S::malmario@triumf.ca::17807dbd-b548-44ad-bacf-121b75cf0296" providerId="AD" clId="Web-{ABF0EA3A-F1F6-A818-94DB-1CE1AF01C8E7}"/>
    <pc:docChg chg="modSld">
      <pc:chgData name="Melchor Almario" userId="S::malmario@triumf.ca::17807dbd-b548-44ad-bacf-121b75cf0296" providerId="AD" clId="Web-{ABF0EA3A-F1F6-A818-94DB-1CE1AF01C8E7}" dt="2021-09-01T22:15:14.771" v="66" actId="20577"/>
      <pc:docMkLst>
        <pc:docMk/>
      </pc:docMkLst>
      <pc:sldChg chg="addSp delSp modSp">
        <pc:chgData name="Melchor Almario" userId="S::malmario@triumf.ca::17807dbd-b548-44ad-bacf-121b75cf0296" providerId="AD" clId="Web-{ABF0EA3A-F1F6-A818-94DB-1CE1AF01C8E7}" dt="2021-09-01T22:15:14.771" v="66" actId="20577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ABF0EA3A-F1F6-A818-94DB-1CE1AF01C8E7}" dt="2021-09-01T22:15:14.771" v="66" actId="20577"/>
          <ac:spMkLst>
            <pc:docMk/>
            <pc:sldMk cId="1389787872" sldId="363"/>
            <ac:spMk id="5" creationId="{CE06DB2C-7DF2-4390-BC98-FE4F722910E8}"/>
          </ac:spMkLst>
        </pc:spChg>
        <pc:picChg chg="add del mod">
          <ac:chgData name="Melchor Almario" userId="S::malmario@triumf.ca::17807dbd-b548-44ad-bacf-121b75cf0296" providerId="AD" clId="Web-{ABF0EA3A-F1F6-A818-94DB-1CE1AF01C8E7}" dt="2021-09-01T22:03:13.345" v="34"/>
          <ac:picMkLst>
            <pc:docMk/>
            <pc:sldMk cId="1389787872" sldId="363"/>
            <ac:picMk id="2" creationId="{A08B19B6-439B-4BBD-BEC8-852F6A001EBC}"/>
          </ac:picMkLst>
        </pc:picChg>
        <pc:picChg chg="del">
          <ac:chgData name="Melchor Almario" userId="S::malmario@triumf.ca::17807dbd-b548-44ad-bacf-121b75cf0296" providerId="AD" clId="Web-{ABF0EA3A-F1F6-A818-94DB-1CE1AF01C8E7}" dt="2021-09-01T22:00:42.751" v="5"/>
          <ac:picMkLst>
            <pc:docMk/>
            <pc:sldMk cId="1389787872" sldId="363"/>
            <ac:picMk id="3" creationId="{96C8C476-4C00-4825-AB59-460B8DFD59D1}"/>
          </ac:picMkLst>
        </pc:picChg>
        <pc:picChg chg="add del mod">
          <ac:chgData name="Melchor Almario" userId="S::malmario@triumf.ca::17807dbd-b548-44ad-bacf-121b75cf0296" providerId="AD" clId="Web-{ABF0EA3A-F1F6-A818-94DB-1CE1AF01C8E7}" dt="2021-09-01T22:04:08.830" v="39"/>
          <ac:picMkLst>
            <pc:docMk/>
            <pc:sldMk cId="1389787872" sldId="363"/>
            <ac:picMk id="4" creationId="{4612470C-BF81-41A9-ABFE-7FE0A0CE3A95}"/>
          </ac:picMkLst>
        </pc:picChg>
        <pc:picChg chg="add del mod">
          <ac:chgData name="Melchor Almario" userId="S::malmario@triumf.ca::17807dbd-b548-44ad-bacf-121b75cf0296" providerId="AD" clId="Web-{ABF0EA3A-F1F6-A818-94DB-1CE1AF01C8E7}" dt="2021-09-01T22:04:32.689" v="44"/>
          <ac:picMkLst>
            <pc:docMk/>
            <pc:sldMk cId="1389787872" sldId="363"/>
            <ac:picMk id="6" creationId="{10640C7E-1350-447C-AB48-A19A2F01D811}"/>
          </ac:picMkLst>
        </pc:picChg>
        <pc:picChg chg="add del mod">
          <ac:chgData name="Melchor Almario" userId="S::malmario@triumf.ca::17807dbd-b548-44ad-bacf-121b75cf0296" providerId="AD" clId="Web-{ABF0EA3A-F1F6-A818-94DB-1CE1AF01C8E7}" dt="2021-09-01T22:08:10.894" v="49"/>
          <ac:picMkLst>
            <pc:docMk/>
            <pc:sldMk cId="1389787872" sldId="363"/>
            <ac:picMk id="8" creationId="{9F202206-CF7E-4279-8EF5-9017F2F9A157}"/>
          </ac:picMkLst>
        </pc:picChg>
        <pc:picChg chg="add del mod">
          <ac:chgData name="Melchor Almario" userId="S::malmario@triumf.ca::17807dbd-b548-44ad-bacf-121b75cf0296" providerId="AD" clId="Web-{ABF0EA3A-F1F6-A818-94DB-1CE1AF01C8E7}" dt="2021-09-01T22:12:51.505" v="57"/>
          <ac:picMkLst>
            <pc:docMk/>
            <pc:sldMk cId="1389787872" sldId="363"/>
            <ac:picMk id="9" creationId="{E7A7BCE5-4F5B-419A-A3BB-21D66C4FF2FD}"/>
          </ac:picMkLst>
        </pc:picChg>
        <pc:picChg chg="del">
          <ac:chgData name="Melchor Almario" userId="S::malmario@triumf.ca::17807dbd-b548-44ad-bacf-121b75cf0296" providerId="AD" clId="Web-{ABF0EA3A-F1F6-A818-94DB-1CE1AF01C8E7}" dt="2021-09-01T22:00:53.704" v="7"/>
          <ac:picMkLst>
            <pc:docMk/>
            <pc:sldMk cId="1389787872" sldId="363"/>
            <ac:picMk id="10" creationId="{2CCC43A3-6E5C-464E-9D14-21F28AF1259B}"/>
          </ac:picMkLst>
        </pc:picChg>
        <pc:picChg chg="add mod">
          <ac:chgData name="Melchor Almario" userId="S::malmario@triumf.ca::17807dbd-b548-44ad-bacf-121b75cf0296" providerId="AD" clId="Web-{ABF0EA3A-F1F6-A818-94DB-1CE1AF01C8E7}" dt="2021-09-01T22:13:41.849" v="64" actId="1076"/>
          <ac:picMkLst>
            <pc:docMk/>
            <pc:sldMk cId="1389787872" sldId="363"/>
            <ac:picMk id="11" creationId="{3CA168F7-778B-4D16-9A2F-2D9F6E6F84AE}"/>
          </ac:picMkLst>
        </pc:picChg>
        <pc:picChg chg="del">
          <ac:chgData name="Melchor Almario" userId="S::malmario@triumf.ca::17807dbd-b548-44ad-bacf-121b75cf0296" providerId="AD" clId="Web-{ABF0EA3A-F1F6-A818-94DB-1CE1AF01C8E7}" dt="2021-09-01T22:00:51.813" v="6"/>
          <ac:picMkLst>
            <pc:docMk/>
            <pc:sldMk cId="1389787872" sldId="363"/>
            <ac:picMk id="12" creationId="{79430872-980F-489A-9A86-1765166BB177}"/>
          </ac:picMkLst>
        </pc:picChg>
      </pc:sldChg>
    </pc:docChg>
  </pc:docChgLst>
  <pc:docChgLst>
    <pc:chgData name="Bill Richert" userId="S::brichert@triumf.ca::0ac12b29-89e9-42ee-a953-176e37e27e10" providerId="AD" clId="Web-{8A19C39F-C060-0000-B75A-11F86BC5273A}"/>
    <pc:docChg chg="modSld">
      <pc:chgData name="Bill Richert" userId="S::brichert@triumf.ca::0ac12b29-89e9-42ee-a953-176e37e27e10" providerId="AD" clId="Web-{8A19C39F-C060-0000-B75A-11F86BC5273A}" dt="2021-04-29T21:19:20.674" v="60" actId="20577"/>
      <pc:docMkLst>
        <pc:docMk/>
      </pc:docMkLst>
      <pc:sldChg chg="modSp">
        <pc:chgData name="Bill Richert" userId="S::brichert@triumf.ca::0ac12b29-89e9-42ee-a953-176e37e27e10" providerId="AD" clId="Web-{8A19C39F-C060-0000-B75A-11F86BC5273A}" dt="2021-04-29T21:18:01.858" v="20" actId="20577"/>
        <pc:sldMkLst>
          <pc:docMk/>
          <pc:sldMk cId="4012213501" sldId="342"/>
        </pc:sldMkLst>
        <pc:spChg chg="mod">
          <ac:chgData name="Bill Richert" userId="S::brichert@triumf.ca::0ac12b29-89e9-42ee-a953-176e37e27e10" providerId="AD" clId="Web-{8A19C39F-C060-0000-B75A-11F86BC5273A}" dt="2021-04-29T21:18:01.858" v="20" actId="20577"/>
          <ac:spMkLst>
            <pc:docMk/>
            <pc:sldMk cId="4012213501" sldId="342"/>
            <ac:spMk id="4" creationId="{A0B80FF0-196B-47E3-8D5A-BA0A08272AD7}"/>
          </ac:spMkLst>
        </pc:spChg>
      </pc:sldChg>
      <pc:sldChg chg="modSp">
        <pc:chgData name="Bill Richert" userId="S::brichert@triumf.ca::0ac12b29-89e9-42ee-a953-176e37e27e10" providerId="AD" clId="Web-{8A19C39F-C060-0000-B75A-11F86BC5273A}" dt="2021-04-29T21:19:20.674" v="60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8A19C39F-C060-0000-B75A-11F86BC5273A}" dt="2021-04-29T21:19:20.674" v="60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Bill Richert" userId="S::brichert@triumf.ca::0ac12b29-89e9-42ee-a953-176e37e27e10" providerId="AD" clId="Web-{DB4E6849-CA42-A6A2-15D5-8799D917963C}"/>
    <pc:docChg chg="modSld">
      <pc:chgData name="Bill Richert" userId="S::brichert@triumf.ca::0ac12b29-89e9-42ee-a953-176e37e27e10" providerId="AD" clId="Web-{DB4E6849-CA42-A6A2-15D5-8799D917963C}" dt="2021-05-20T21:13:38.358" v="71" actId="20577"/>
      <pc:docMkLst>
        <pc:docMk/>
      </pc:docMkLst>
      <pc:sldChg chg="modSp">
        <pc:chgData name="Bill Richert" userId="S::brichert@triumf.ca::0ac12b29-89e9-42ee-a953-176e37e27e10" providerId="AD" clId="Web-{DB4E6849-CA42-A6A2-15D5-8799D917963C}" dt="2021-05-20T21:13:38.358" v="71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DB4E6849-CA42-A6A2-15D5-8799D917963C}" dt="2021-05-20T21:13:38.358" v="71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Jason Chak" userId="S::jchak@triumf.ca::6c644d4a-3a21-4e78-8c0c-2a3ca9182c84" providerId="AD" clId="Web-{F3B18579-1F69-EB01-9793-2CC5690C6668}"/>
    <pc:docChg chg="modSld">
      <pc:chgData name="Jason Chak" userId="S::jchak@triumf.ca::6c644d4a-3a21-4e78-8c0c-2a3ca9182c84" providerId="AD" clId="Web-{F3B18579-1F69-EB01-9793-2CC5690C6668}" dt="2021-07-02T16:56:35.815" v="43" actId="1076"/>
      <pc:docMkLst>
        <pc:docMk/>
      </pc:docMkLst>
      <pc:sldChg chg="addSp delSp modSp">
        <pc:chgData name="Jason Chak" userId="S::jchak@triumf.ca::6c644d4a-3a21-4e78-8c0c-2a3ca9182c84" providerId="AD" clId="Web-{F3B18579-1F69-EB01-9793-2CC5690C6668}" dt="2021-07-02T16:56:35.815" v="43" actId="1076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F3B18579-1F69-EB01-9793-2CC5690C6668}" dt="2021-07-02T16:56:32.830" v="42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F3B18579-1F69-EB01-9793-2CC5690C6668}" dt="2021-07-02T15:57:44.723" v="7"/>
          <ac:picMkLst>
            <pc:docMk/>
            <pc:sldMk cId="2537105487" sldId="362"/>
            <ac:picMk id="4" creationId="{01063502-7F70-489A-B471-D572AF230F51}"/>
          </ac:picMkLst>
        </pc:picChg>
        <pc:picChg chg="add mod">
          <ac:chgData name="Jason Chak" userId="S::jchak@triumf.ca::6c644d4a-3a21-4e78-8c0c-2a3ca9182c84" providerId="AD" clId="Web-{F3B18579-1F69-EB01-9793-2CC5690C6668}" dt="2021-07-02T16:56:35.815" v="43" actId="1076"/>
          <ac:picMkLst>
            <pc:docMk/>
            <pc:sldMk cId="2537105487" sldId="362"/>
            <ac:picMk id="4" creationId="{D351101F-4CC6-4F77-ADD5-FD1FA1055901}"/>
          </ac:picMkLst>
        </pc:picChg>
      </pc:sldChg>
    </pc:docChg>
  </pc:docChgLst>
  <pc:docChgLst>
    <pc:chgData name="Bill Richert" userId="S::brichert@triumf.ca::0ac12b29-89e9-42ee-a953-176e37e27e10" providerId="AD" clId="Web-{00DCC79F-505A-0000-A32F-7A0E65EC52FB}"/>
    <pc:docChg chg="modSld">
      <pc:chgData name="Bill Richert" userId="S::brichert@triumf.ca::0ac12b29-89e9-42ee-a953-176e37e27e10" providerId="AD" clId="Web-{00DCC79F-505A-0000-A32F-7A0E65EC52FB}" dt="2021-05-14T16:00:12.431" v="105" actId="20577"/>
      <pc:docMkLst>
        <pc:docMk/>
      </pc:docMkLst>
      <pc:sldChg chg="modSp">
        <pc:chgData name="Bill Richert" userId="S::brichert@triumf.ca::0ac12b29-89e9-42ee-a953-176e37e27e10" providerId="AD" clId="Web-{00DCC79F-505A-0000-A32F-7A0E65EC52FB}" dt="2021-05-14T16:00:12.431" v="105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00DCC79F-505A-0000-A32F-7A0E65EC52FB}" dt="2021-05-14T16:00:12.431" v="105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Mahdiar Khosravi" userId="S::mkhosravi@triumf.ca::917df381-5788-43db-bf59-c6ef97c210ea" providerId="AD" clId="Web-{0FBAE1A1-2EEA-34BA-8D6E-51689D78719D}"/>
    <pc:docChg chg="modSld">
      <pc:chgData name="Mahdiar Khosravi" userId="S::mkhosravi@triumf.ca::917df381-5788-43db-bf59-c6ef97c210ea" providerId="AD" clId="Web-{0FBAE1A1-2EEA-34BA-8D6E-51689D78719D}" dt="2021-05-28T15:59:58.633" v="120"/>
      <pc:docMkLst>
        <pc:docMk/>
      </pc:docMkLst>
      <pc:sldChg chg="addSp delSp modSp">
        <pc:chgData name="Mahdiar Khosravi" userId="S::mkhosravi@triumf.ca::917df381-5788-43db-bf59-c6ef97c210ea" providerId="AD" clId="Web-{0FBAE1A1-2EEA-34BA-8D6E-51689D78719D}" dt="2021-05-28T15:59:58.633" v="120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0FBAE1A1-2EEA-34BA-8D6E-51689D78719D}" dt="2021-05-28T15:58:19.039" v="96" actId="20577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0FBAE1A1-2EEA-34BA-8D6E-51689D78719D}" dt="2021-05-28T15:56:49.586" v="34" actId="1076"/>
          <ac:spMkLst>
            <pc:docMk/>
            <pc:sldMk cId="4242480949" sldId="344"/>
            <ac:spMk id="9" creationId="{792EA69F-B62E-40FB-8EEE-61F9C5BB2D19}"/>
          </ac:spMkLst>
        </pc:spChg>
        <pc:spChg chg="add del">
          <ac:chgData name="Mahdiar Khosravi" userId="S::mkhosravi@triumf.ca::917df381-5788-43db-bf59-c6ef97c210ea" providerId="AD" clId="Web-{0FBAE1A1-2EEA-34BA-8D6E-51689D78719D}" dt="2021-05-28T15:59:58.633" v="120"/>
          <ac:spMkLst>
            <pc:docMk/>
            <pc:sldMk cId="4242480949" sldId="344"/>
            <ac:spMk id="12" creationId="{211080DC-2A57-4A07-B8A5-57D33778038B}"/>
          </ac:spMkLst>
        </pc:spChg>
        <pc:picChg chg="add mod">
          <ac:chgData name="Mahdiar Khosravi" userId="S::mkhosravi@triumf.ca::917df381-5788-43db-bf59-c6ef97c210ea" providerId="AD" clId="Web-{0FBAE1A1-2EEA-34BA-8D6E-51689D78719D}" dt="2021-05-28T15:59:51.758" v="119" actId="1076"/>
          <ac:picMkLst>
            <pc:docMk/>
            <pc:sldMk cId="4242480949" sldId="344"/>
            <ac:picMk id="6" creationId="{A606626A-9443-4292-9316-FED476695292}"/>
          </ac:picMkLst>
        </pc:picChg>
        <pc:picChg chg="del">
          <ac:chgData name="Mahdiar Khosravi" userId="S::mkhosravi@triumf.ca::917df381-5788-43db-bf59-c6ef97c210ea" providerId="AD" clId="Web-{0FBAE1A1-2EEA-34BA-8D6E-51689D78719D}" dt="2021-05-28T15:52:57.008" v="0"/>
          <ac:picMkLst>
            <pc:docMk/>
            <pc:sldMk cId="4242480949" sldId="344"/>
            <ac:picMk id="8" creationId="{2D6B71F5-F667-4517-948B-38F3087F4079}"/>
          </ac:picMkLst>
        </pc:picChg>
        <pc:picChg chg="add mod ord">
          <ac:chgData name="Mahdiar Khosravi" userId="S::mkhosravi@triumf.ca::917df381-5788-43db-bf59-c6ef97c210ea" providerId="AD" clId="Web-{0FBAE1A1-2EEA-34BA-8D6E-51689D78719D}" dt="2021-05-28T15:59:47.852" v="117" actId="1076"/>
          <ac:picMkLst>
            <pc:docMk/>
            <pc:sldMk cId="4242480949" sldId="344"/>
            <ac:picMk id="10" creationId="{0120BC96-B720-4FD0-93C3-38A4694BFEE6}"/>
          </ac:picMkLst>
        </pc:picChg>
        <pc:picChg chg="add mod ord">
          <ac:chgData name="Mahdiar Khosravi" userId="S::mkhosravi@triumf.ca::917df381-5788-43db-bf59-c6ef97c210ea" providerId="AD" clId="Web-{0FBAE1A1-2EEA-34BA-8D6E-51689D78719D}" dt="2021-05-28T15:59:45.164" v="116" actId="1076"/>
          <ac:picMkLst>
            <pc:docMk/>
            <pc:sldMk cId="4242480949" sldId="344"/>
            <ac:picMk id="11" creationId="{1A44CCA1-C885-4265-989A-297E86352F64}"/>
          </ac:picMkLst>
        </pc:picChg>
      </pc:sldChg>
    </pc:docChg>
  </pc:docChgLst>
  <pc:docChgLst>
    <pc:chgData name="Mahdiar Khosravi" userId="S::mkhosravi@triumf.ca::917df381-5788-43db-bf59-c6ef97c210ea" providerId="AD" clId="Web-{75FF381A-25DD-5E18-4FC2-FBFE2E6875FA}"/>
    <pc:docChg chg="modSld">
      <pc:chgData name="Mahdiar Khosravi" userId="S::mkhosravi@triumf.ca::917df381-5788-43db-bf59-c6ef97c210ea" providerId="AD" clId="Web-{75FF381A-25DD-5E18-4FC2-FBFE2E6875FA}" dt="2021-08-06T16:06:09.764" v="152" actId="1076"/>
      <pc:docMkLst>
        <pc:docMk/>
      </pc:docMkLst>
      <pc:sldChg chg="addSp modSp">
        <pc:chgData name="Mahdiar Khosravi" userId="S::mkhosravi@triumf.ca::917df381-5788-43db-bf59-c6ef97c210ea" providerId="AD" clId="Web-{75FF381A-25DD-5E18-4FC2-FBFE2E6875FA}" dt="2021-08-06T16:06:09.764" v="152" actId="1076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75FF381A-25DD-5E18-4FC2-FBFE2E6875FA}" dt="2021-08-06T16:02:00.030" v="138" actId="14100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75FF381A-25DD-5E18-4FC2-FBFE2E6875FA}" dt="2021-08-06T16:01:44.608" v="130" actId="1076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Mahdiar Khosravi" userId="S::mkhosravi@triumf.ca::917df381-5788-43db-bf59-c6ef97c210ea" providerId="AD" clId="Web-{75FF381A-25DD-5E18-4FC2-FBFE2E6875FA}" dt="2021-08-06T15:58:58.973" v="121" actId="1076"/>
          <ac:picMkLst>
            <pc:docMk/>
            <pc:sldMk cId="4242480949" sldId="344"/>
            <ac:picMk id="4" creationId="{475EF0F8-9A08-4AC4-A943-5EC367A50905}"/>
          </ac:picMkLst>
        </pc:picChg>
        <pc:picChg chg="add mod">
          <ac:chgData name="Mahdiar Khosravi" userId="S::mkhosravi@triumf.ca::917df381-5788-43db-bf59-c6ef97c210ea" providerId="AD" clId="Web-{75FF381A-25DD-5E18-4FC2-FBFE2E6875FA}" dt="2021-08-06T15:59:32.006" v="124" actId="1076"/>
          <ac:picMkLst>
            <pc:docMk/>
            <pc:sldMk cId="4242480949" sldId="344"/>
            <ac:picMk id="6" creationId="{7BBBF1D3-C288-45FA-8053-E7998B9F9378}"/>
          </ac:picMkLst>
        </pc:picChg>
        <pc:picChg chg="add mod">
          <ac:chgData name="Mahdiar Khosravi" userId="S::mkhosravi@triumf.ca::917df381-5788-43db-bf59-c6ef97c210ea" providerId="AD" clId="Web-{75FF381A-25DD-5E18-4FC2-FBFE2E6875FA}" dt="2021-08-06T16:06:05.545" v="151" actId="1076"/>
          <ac:picMkLst>
            <pc:docMk/>
            <pc:sldMk cId="4242480949" sldId="344"/>
            <ac:picMk id="8" creationId="{0AA5E68E-E218-48D4-B5C9-E44D340414E7}"/>
          </ac:picMkLst>
        </pc:picChg>
        <pc:picChg chg="add mod">
          <ac:chgData name="Mahdiar Khosravi" userId="S::mkhosravi@triumf.ca::917df381-5788-43db-bf59-c6ef97c210ea" providerId="AD" clId="Web-{75FF381A-25DD-5E18-4FC2-FBFE2E6875FA}" dt="2021-08-06T16:06:09.764" v="152" actId="1076"/>
          <ac:picMkLst>
            <pc:docMk/>
            <pc:sldMk cId="4242480949" sldId="344"/>
            <ac:picMk id="10" creationId="{6BDEDA51-EA2A-4D06-874F-5EE2DA6BD1B2}"/>
          </ac:picMkLst>
        </pc:picChg>
      </pc:sldChg>
    </pc:docChg>
  </pc:docChgLst>
  <pc:docChgLst>
    <pc:chgData name="Rod Nussbaumer" userId="S::bomr@triumf.ca::ec41a26c-efea-4db6-a535-e0f734caa517" providerId="AD" clId="Web-{3C3BD989-D742-ED96-4A30-3AADD0487D1F}"/>
    <pc:docChg chg="modSld">
      <pc:chgData name="Rod Nussbaumer" userId="S::bomr@triumf.ca::ec41a26c-efea-4db6-a535-e0f734caa517" providerId="AD" clId="Web-{3C3BD989-D742-ED96-4A30-3AADD0487D1F}" dt="2021-05-27T21:20:16.157" v="5"/>
      <pc:docMkLst>
        <pc:docMk/>
      </pc:docMkLst>
      <pc:sldChg chg="addSp delSp">
        <pc:chgData name="Rod Nussbaumer" userId="S::bomr@triumf.ca::ec41a26c-efea-4db6-a535-e0f734caa517" providerId="AD" clId="Web-{3C3BD989-D742-ED96-4A30-3AADD0487D1F}" dt="2021-05-27T21:20:16.157" v="5"/>
        <pc:sldMkLst>
          <pc:docMk/>
          <pc:sldMk cId="4012213501" sldId="342"/>
        </pc:sldMkLst>
        <pc:spChg chg="del">
          <ac:chgData name="Rod Nussbaumer" userId="S::bomr@triumf.ca::ec41a26c-efea-4db6-a535-e0f734caa517" providerId="AD" clId="Web-{3C3BD989-D742-ED96-4A30-3AADD0487D1F}" dt="2021-05-27T21:19:58.156" v="4"/>
          <ac:spMkLst>
            <pc:docMk/>
            <pc:sldMk cId="4012213501" sldId="342"/>
            <ac:spMk id="4" creationId="{A0B80FF0-196B-47E3-8D5A-BA0A08272AD7}"/>
          </ac:spMkLst>
        </pc:spChg>
        <pc:spChg chg="add del">
          <ac:chgData name="Rod Nussbaumer" userId="S::bomr@triumf.ca::ec41a26c-efea-4db6-a535-e0f734caa517" providerId="AD" clId="Web-{3C3BD989-D742-ED96-4A30-3AADD0487D1F}" dt="2021-05-27T21:19:15.905" v="1"/>
          <ac:spMkLst>
            <pc:docMk/>
            <pc:sldMk cId="4012213501" sldId="342"/>
            <ac:spMk id="5" creationId="{3166ABB2-83AE-44D1-8B9B-815C27DA7EFE}"/>
          </ac:spMkLst>
        </pc:spChg>
        <pc:spChg chg="del">
          <ac:chgData name="Rod Nussbaumer" userId="S::bomr@triumf.ca::ec41a26c-efea-4db6-a535-e0f734caa517" providerId="AD" clId="Web-{3C3BD989-D742-ED96-4A30-3AADD0487D1F}" dt="2021-05-27T21:19:25.562" v="2"/>
          <ac:spMkLst>
            <pc:docMk/>
            <pc:sldMk cId="4012213501" sldId="342"/>
            <ac:spMk id="6" creationId="{CE06DB2C-7DF2-4390-BC98-FE4F722910E8}"/>
          </ac:spMkLst>
        </pc:spChg>
        <pc:spChg chg="add">
          <ac:chgData name="Rod Nussbaumer" userId="S::bomr@triumf.ca::ec41a26c-efea-4db6-a535-e0f734caa517" providerId="AD" clId="Web-{3C3BD989-D742-ED96-4A30-3AADD0487D1F}" dt="2021-05-27T21:19:37.687" v="3"/>
          <ac:spMkLst>
            <pc:docMk/>
            <pc:sldMk cId="4012213501" sldId="342"/>
            <ac:spMk id="8" creationId="{A10069B0-A9D3-4ADB-883E-7B242D0BA407}"/>
          </ac:spMkLst>
        </pc:spChg>
        <pc:spChg chg="add">
          <ac:chgData name="Rod Nussbaumer" userId="S::bomr@triumf.ca::ec41a26c-efea-4db6-a535-e0f734caa517" providerId="AD" clId="Web-{3C3BD989-D742-ED96-4A30-3AADD0487D1F}" dt="2021-05-27T21:20:16.157" v="5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Melchor Almario" userId="S::malmario@triumf.ca::17807dbd-b548-44ad-bacf-121b75cf0296" providerId="AD" clId="Web-{E69EB9C4-267F-4F02-1CF5-AC2BCF377823}"/>
    <pc:docChg chg="modSld">
      <pc:chgData name="Melchor Almario" userId="S::malmario@triumf.ca::17807dbd-b548-44ad-bacf-121b75cf0296" providerId="AD" clId="Web-{E69EB9C4-267F-4F02-1CF5-AC2BCF377823}" dt="2021-07-09T00:20:24.879" v="37" actId="14100"/>
      <pc:docMkLst>
        <pc:docMk/>
      </pc:docMkLst>
      <pc:sldChg chg="addSp delSp modSp">
        <pc:chgData name="Melchor Almario" userId="S::malmario@triumf.ca::17807dbd-b548-44ad-bacf-121b75cf0296" providerId="AD" clId="Web-{E69EB9C4-267F-4F02-1CF5-AC2BCF377823}" dt="2021-07-09T00:20:24.879" v="37" actId="14100"/>
        <pc:sldMkLst>
          <pc:docMk/>
          <pc:sldMk cId="2584001624" sldId="338"/>
        </pc:sldMkLst>
        <pc:spChg chg="add">
          <ac:chgData name="Melchor Almario" userId="S::malmario@triumf.ca::17807dbd-b548-44ad-bacf-121b75cf0296" providerId="AD" clId="Web-{E69EB9C4-267F-4F02-1CF5-AC2BCF377823}" dt="2021-07-09T00:20:05.488" v="32"/>
          <ac:spMkLst>
            <pc:docMk/>
            <pc:sldMk cId="2584001624" sldId="338"/>
            <ac:spMk id="3" creationId="{68555201-55C9-4BF1-B9B5-C9C081629E2D}"/>
          </ac:spMkLst>
        </pc:spChg>
        <pc:spChg chg="mod">
          <ac:chgData name="Melchor Almario" userId="S::malmario@triumf.ca::17807dbd-b548-44ad-bacf-121b75cf0296" providerId="AD" clId="Web-{E69EB9C4-267F-4F02-1CF5-AC2BCF377823}" dt="2021-07-09T00:18:54.659" v="31" actId="20577"/>
          <ac:spMkLst>
            <pc:docMk/>
            <pc:sldMk cId="2584001624" sldId="338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E69EB9C4-267F-4F02-1CF5-AC2BCF377823}" dt="2021-07-09T00:20:24.879" v="37" actId="14100"/>
          <ac:picMkLst>
            <pc:docMk/>
            <pc:sldMk cId="2584001624" sldId="338"/>
            <ac:picMk id="8" creationId="{A81FCE4A-92A0-42A7-97D7-38C712071369}"/>
          </ac:picMkLst>
        </pc:picChg>
        <pc:picChg chg="del">
          <ac:chgData name="Melchor Almario" userId="S::malmario@triumf.ca::17807dbd-b548-44ad-bacf-121b75cf0296" providerId="AD" clId="Web-{E69EB9C4-267F-4F02-1CF5-AC2BCF377823}" dt="2021-07-09T00:18:05.158" v="1"/>
          <ac:picMkLst>
            <pc:docMk/>
            <pc:sldMk cId="2584001624" sldId="338"/>
            <ac:picMk id="11" creationId="{2F007F5E-BCC6-473C-B1A3-265222E0BACE}"/>
          </ac:picMkLst>
        </pc:picChg>
        <pc:picChg chg="del">
          <ac:chgData name="Melchor Almario" userId="S::malmario@triumf.ca::17807dbd-b548-44ad-bacf-121b75cf0296" providerId="AD" clId="Web-{E69EB9C4-267F-4F02-1CF5-AC2BCF377823}" dt="2021-07-09T00:18:03.783" v="0"/>
          <ac:picMkLst>
            <pc:docMk/>
            <pc:sldMk cId="2584001624" sldId="338"/>
            <ac:picMk id="12" creationId="{F06B99F7-D93C-496C-9514-906C4EED5E52}"/>
          </ac:picMkLst>
        </pc:picChg>
      </pc:sldChg>
    </pc:docChg>
  </pc:docChgLst>
  <pc:docChgLst>
    <pc:chgData name="Peter Bratt" userId="S::pbratt@triumf.ca::aaef8ecf-3420-4225-b614-68b47a77c790" providerId="AD" clId="Web-{32800992-6684-A659-587E-075198E1BB83}"/>
    <pc:docChg chg="modSld">
      <pc:chgData name="Peter Bratt" userId="S::pbratt@triumf.ca::aaef8ecf-3420-4225-b614-68b47a77c790" providerId="AD" clId="Web-{32800992-6684-A659-587E-075198E1BB83}" dt="2021-08-26T19:43:06.208" v="3" actId="20577"/>
      <pc:docMkLst>
        <pc:docMk/>
      </pc:docMkLst>
      <pc:sldChg chg="addSp modSp">
        <pc:chgData name="Peter Bratt" userId="S::pbratt@triumf.ca::aaef8ecf-3420-4225-b614-68b47a77c790" providerId="AD" clId="Web-{32800992-6684-A659-587E-075198E1BB83}" dt="2021-08-26T19:43:06.208" v="3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32800992-6684-A659-587E-075198E1BB83}" dt="2021-08-26T19:43:06.208" v="3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32800992-6684-A659-587E-075198E1BB83}" dt="2021-08-26T19:43:02.771" v="1" actId="1076"/>
          <ac:picMkLst>
            <pc:docMk/>
            <pc:sldMk cId="904560204" sldId="358"/>
            <ac:picMk id="4" creationId="{666019E5-9046-44C4-9335-3957207914BD}"/>
          </ac:picMkLst>
        </pc:picChg>
      </pc:sldChg>
    </pc:docChg>
  </pc:docChgLst>
  <pc:docChgLst>
    <pc:chgData name="Mahdiar Khosravi" userId="S::mkhosravi@triumf.ca::917df381-5788-43db-bf59-c6ef97c210ea" providerId="AD" clId="Web-{0D92DA9F-61A6-C78D-627E-42C6E11D47D6}"/>
    <pc:docChg chg="modSld">
      <pc:chgData name="Mahdiar Khosravi" userId="S::mkhosravi@triumf.ca::917df381-5788-43db-bf59-c6ef97c210ea" providerId="AD" clId="Web-{0D92DA9F-61A6-C78D-627E-42C6E11D47D6}" dt="2021-04-30T17:01:09.736" v="216" actId="14100"/>
      <pc:docMkLst>
        <pc:docMk/>
      </pc:docMkLst>
      <pc:sldChg chg="delSp modSp">
        <pc:chgData name="Mahdiar Khosravi" userId="S::mkhosravi@triumf.ca::917df381-5788-43db-bf59-c6ef97c210ea" providerId="AD" clId="Web-{0D92DA9F-61A6-C78D-627E-42C6E11D47D6}" dt="2021-04-30T17:01:09.736" v="216" actId="14100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0D92DA9F-61A6-C78D-627E-42C6E11D47D6}" dt="2021-04-30T17:01:09.736" v="216" actId="14100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0D92DA9F-61A6-C78D-627E-42C6E11D47D6}" dt="2021-04-30T16:50:01.284" v="0" actId="14100"/>
          <ac:spMkLst>
            <pc:docMk/>
            <pc:sldMk cId="4242480949" sldId="344"/>
            <ac:spMk id="9" creationId="{792EA69F-B62E-40FB-8EEE-61F9C5BB2D19}"/>
          </ac:spMkLst>
        </pc:spChg>
        <pc:spChg chg="del mod">
          <ac:chgData name="Mahdiar Khosravi" userId="S::mkhosravi@triumf.ca::917df381-5788-43db-bf59-c6ef97c210ea" providerId="AD" clId="Web-{0D92DA9F-61A6-C78D-627E-42C6E11D47D6}" dt="2021-04-30T16:50:22.035" v="2"/>
          <ac:spMkLst>
            <pc:docMk/>
            <pc:sldMk cId="4242480949" sldId="344"/>
            <ac:spMk id="12" creationId="{B2AB173C-8BBB-4244-A7B7-47034408BA8E}"/>
          </ac:spMkLst>
        </pc:spChg>
        <pc:picChg chg="del">
          <ac:chgData name="Mahdiar Khosravi" userId="S::mkhosravi@triumf.ca::917df381-5788-43db-bf59-c6ef97c210ea" providerId="AD" clId="Web-{0D92DA9F-61A6-C78D-627E-42C6E11D47D6}" dt="2021-04-30T16:52:09.805" v="8"/>
          <ac:picMkLst>
            <pc:docMk/>
            <pc:sldMk cId="4242480949" sldId="344"/>
            <ac:picMk id="4" creationId="{0C9DD2B8-0888-4619-A431-4A4DEFF46113}"/>
          </ac:picMkLst>
        </pc:picChg>
        <pc:picChg chg="mod">
          <ac:chgData name="Mahdiar Khosravi" userId="S::mkhosravi@triumf.ca::917df381-5788-43db-bf59-c6ef97c210ea" providerId="AD" clId="Web-{0D92DA9F-61A6-C78D-627E-42C6E11D47D6}" dt="2021-04-30T16:52:06.164" v="7" actId="1076"/>
          <ac:picMkLst>
            <pc:docMk/>
            <pc:sldMk cId="4242480949" sldId="344"/>
            <ac:picMk id="6" creationId="{AA65154C-CC07-4BF8-A79A-B0A792367C56}"/>
          </ac:picMkLst>
        </pc:picChg>
      </pc:sldChg>
      <pc:sldChg chg="modSp">
        <pc:chgData name="Mahdiar Khosravi" userId="S::mkhosravi@triumf.ca::917df381-5788-43db-bf59-c6ef97c210ea" providerId="AD" clId="Web-{0D92DA9F-61A6-C78D-627E-42C6E11D47D6}" dt="2021-04-30T16:53:14.089" v="14" actId="20577"/>
        <pc:sldMkLst>
          <pc:docMk/>
          <pc:sldMk cId="2670620224" sldId="363"/>
        </pc:sldMkLst>
        <pc:spChg chg="mod">
          <ac:chgData name="Mahdiar Khosravi" userId="S::mkhosravi@triumf.ca::917df381-5788-43db-bf59-c6ef97c210ea" providerId="AD" clId="Web-{0D92DA9F-61A6-C78D-627E-42C6E11D47D6}" dt="2021-04-30T16:53:14.089" v="14" actId="20577"/>
          <ac:spMkLst>
            <pc:docMk/>
            <pc:sldMk cId="2670620224" sldId="363"/>
            <ac:spMk id="6" creationId="{5F9A8EA9-61F0-4F85-9C53-8FF6C2270D7C}"/>
          </ac:spMkLst>
        </pc:spChg>
        <pc:picChg chg="mod">
          <ac:chgData name="Mahdiar Khosravi" userId="S::mkhosravi@triumf.ca::917df381-5788-43db-bf59-c6ef97c210ea" providerId="AD" clId="Web-{0D92DA9F-61A6-C78D-627E-42C6E11D47D6}" dt="2021-04-30T16:52:54.120" v="11" actId="1076"/>
          <ac:picMkLst>
            <pc:docMk/>
            <pc:sldMk cId="2670620224" sldId="363"/>
            <ac:picMk id="7" creationId="{11D9EE25-D650-4D1C-A86A-B5A300EA5D7E}"/>
          </ac:picMkLst>
        </pc:picChg>
        <pc:picChg chg="mod">
          <ac:chgData name="Mahdiar Khosravi" userId="S::mkhosravi@triumf.ca::917df381-5788-43db-bf59-c6ef97c210ea" providerId="AD" clId="Web-{0D92DA9F-61A6-C78D-627E-42C6E11D47D6}" dt="2021-04-30T16:52:59.620" v="12" actId="1076"/>
          <ac:picMkLst>
            <pc:docMk/>
            <pc:sldMk cId="2670620224" sldId="363"/>
            <ac:picMk id="8" creationId="{7A0051C0-7625-4B01-AFB7-A57E9E1C2A12}"/>
          </ac:picMkLst>
        </pc:picChg>
      </pc:sldChg>
    </pc:docChg>
  </pc:docChgLst>
  <pc:docChgLst>
    <pc:chgData name="Jason Chak" userId="S::jchak@triumf.ca::6c644d4a-3a21-4e78-8c0c-2a3ca9182c84" providerId="AD" clId="Web-{E7C8B18B-6551-9392-2427-F1585BCAD485}"/>
    <pc:docChg chg="modSld">
      <pc:chgData name="Jason Chak" userId="S::jchak@triumf.ca::6c644d4a-3a21-4e78-8c0c-2a3ca9182c84" providerId="AD" clId="Web-{E7C8B18B-6551-9392-2427-F1585BCAD485}" dt="2021-05-06T18:35:08.878" v="81" actId="20577"/>
      <pc:docMkLst>
        <pc:docMk/>
      </pc:docMkLst>
      <pc:sldChg chg="modSp">
        <pc:chgData name="Jason Chak" userId="S::jchak@triumf.ca::6c644d4a-3a21-4e78-8c0c-2a3ca9182c84" providerId="AD" clId="Web-{E7C8B18B-6551-9392-2427-F1585BCAD485}" dt="2021-05-06T18:35:08.878" v="8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E7C8B18B-6551-9392-2427-F1585BCAD485}" dt="2021-05-06T18:35:08.878" v="81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David Wager" userId="S::dwager@triumf.ca::763894eb-236d-40d7-9309-9c9687e8c634" providerId="AD" clId="Web-{3C5BC39F-E016-0000-B759-8FCAE47F51EB}"/>
    <pc:docChg chg="modSld">
      <pc:chgData name="David Wager" userId="S::dwager@triumf.ca::763894eb-236d-40d7-9309-9c9687e8c634" providerId="AD" clId="Web-{3C5BC39F-E016-0000-B759-8FCAE47F51EB}" dt="2021-04-30T16:08:09.145" v="252" actId="20577"/>
      <pc:docMkLst>
        <pc:docMk/>
      </pc:docMkLst>
      <pc:sldChg chg="modSp">
        <pc:chgData name="David Wager" userId="S::dwager@triumf.ca::763894eb-236d-40d7-9309-9c9687e8c634" providerId="AD" clId="Web-{3C5BC39F-E016-0000-B759-8FCAE47F51EB}" dt="2021-04-30T16:08:09.145" v="252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3C5BC39F-E016-0000-B759-8FCAE47F51EB}" dt="2021-04-30T16:08:09.145" v="252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Bill Richert" userId="S::brichert@triumf.ca::0ac12b29-89e9-42ee-a953-176e37e27e10" providerId="AD" clId="Web-{4C30EEB7-0D67-8EE2-8672-04E112928AF8}"/>
    <pc:docChg chg="modSld">
      <pc:chgData name="Bill Richert" userId="S::brichert@triumf.ca::0ac12b29-89e9-42ee-a953-176e37e27e10" providerId="AD" clId="Web-{4C30EEB7-0D67-8EE2-8672-04E112928AF8}" dt="2021-08-26T21:18:09.359" v="16" actId="20577"/>
      <pc:docMkLst>
        <pc:docMk/>
      </pc:docMkLst>
      <pc:sldChg chg="modSp">
        <pc:chgData name="Bill Richert" userId="S::brichert@triumf.ca::0ac12b29-89e9-42ee-a953-176e37e27e10" providerId="AD" clId="Web-{4C30EEB7-0D67-8EE2-8672-04E112928AF8}" dt="2021-08-26T21:05:21.353" v="12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4C30EEB7-0D67-8EE2-8672-04E112928AF8}" dt="2021-08-26T21:05:21.353" v="12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modSp">
        <pc:chgData name="Bill Richert" userId="S::brichert@triumf.ca::0ac12b29-89e9-42ee-a953-176e37e27e10" providerId="AD" clId="Web-{4C30EEB7-0D67-8EE2-8672-04E112928AF8}" dt="2021-08-26T21:18:09.359" v="16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4C30EEB7-0D67-8EE2-8672-04E112928AF8}" dt="2021-08-26T21:18:09.359" v="16" actId="20577"/>
          <ac:spMkLst>
            <pc:docMk/>
            <pc:sldMk cId="1390524588" sldId="360"/>
            <ac:spMk id="6" creationId="{2F6A0A14-00B9-4900-8B0E-7B31F8E37362}"/>
          </ac:spMkLst>
        </pc:spChg>
      </pc:sldChg>
      <pc:sldChg chg="modSp">
        <pc:chgData name="Bill Richert" userId="S::brichert@triumf.ca::0ac12b29-89e9-42ee-a953-176e37e27e10" providerId="AD" clId="Web-{4C30EEB7-0D67-8EE2-8672-04E112928AF8}" dt="2021-08-26T21:16:51.561" v="14" actId="20577"/>
        <pc:sldMkLst>
          <pc:docMk/>
          <pc:sldMk cId="550486641" sldId="367"/>
        </pc:sldMkLst>
        <pc:spChg chg="mod">
          <ac:chgData name="Bill Richert" userId="S::brichert@triumf.ca::0ac12b29-89e9-42ee-a953-176e37e27e10" providerId="AD" clId="Web-{4C30EEB7-0D67-8EE2-8672-04E112928AF8}" dt="2021-08-26T21:16:51.561" v="14" actId="20577"/>
          <ac:spMkLst>
            <pc:docMk/>
            <pc:sldMk cId="550486641" sldId="367"/>
            <ac:spMk id="5" creationId="{CE06DB2C-7DF2-4390-BC98-FE4F722910E8}"/>
          </ac:spMkLst>
        </pc:spChg>
      </pc:sldChg>
    </pc:docChg>
  </pc:docChgLst>
  <pc:docChgLst>
    <pc:chgData name="Rod Nussbaumer" userId="S::bomr@triumf.ca::ec41a26c-efea-4db6-a535-e0f734caa517" providerId="AD" clId="Web-{FD1C42C2-300E-7C95-C020-DCDE20611A18}"/>
    <pc:docChg chg="modSld">
      <pc:chgData name="Rod Nussbaumer" userId="S::bomr@triumf.ca::ec41a26c-efea-4db6-a535-e0f734caa517" providerId="AD" clId="Web-{FD1C42C2-300E-7C95-C020-DCDE20611A18}" dt="2021-08-26T20:27:03.737" v="353" actId="20577"/>
      <pc:docMkLst>
        <pc:docMk/>
      </pc:docMkLst>
      <pc:sldChg chg="modSp">
        <pc:chgData name="Rod Nussbaumer" userId="S::bomr@triumf.ca::ec41a26c-efea-4db6-a535-e0f734caa517" providerId="AD" clId="Web-{FD1C42C2-300E-7C95-C020-DCDE20611A18}" dt="2021-08-26T20:27:03.737" v="353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FD1C42C2-300E-7C95-C020-DCDE20611A18}" dt="2021-08-26T20:26:19.939" v="296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FD1C42C2-300E-7C95-C020-DCDE20611A18}" dt="2021-08-26T20:27:03.737" v="353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Melchor Almario" userId="S::malmario@triumf.ca::17807dbd-b548-44ad-bacf-121b75cf0296" providerId="AD" clId="Web-{754429EC-106A-6B6E-89BE-C9C9ABF139F4}"/>
    <pc:docChg chg="modSld">
      <pc:chgData name="Melchor Almario" userId="S::malmario@triumf.ca::17807dbd-b548-44ad-bacf-121b75cf0296" providerId="AD" clId="Web-{754429EC-106A-6B6E-89BE-C9C9ABF139F4}" dt="2021-05-07T16:16:13.284" v="5" actId="14100"/>
      <pc:docMkLst>
        <pc:docMk/>
      </pc:docMkLst>
      <pc:sldChg chg="addSp modSp">
        <pc:chgData name="Melchor Almario" userId="S::malmario@triumf.ca::17807dbd-b548-44ad-bacf-121b75cf0296" providerId="AD" clId="Web-{754429EC-106A-6B6E-89BE-C9C9ABF139F4}" dt="2021-05-07T16:16:13.284" v="5" actId="14100"/>
        <pc:sldMkLst>
          <pc:docMk/>
          <pc:sldMk cId="2584001624" sldId="338"/>
        </pc:sldMkLst>
        <pc:picChg chg="add mod">
          <ac:chgData name="Melchor Almario" userId="S::malmario@triumf.ca::17807dbd-b548-44ad-bacf-121b75cf0296" providerId="AD" clId="Web-{754429EC-106A-6B6E-89BE-C9C9ABF139F4}" dt="2021-05-07T16:16:13.284" v="5" actId="14100"/>
          <ac:picMkLst>
            <pc:docMk/>
            <pc:sldMk cId="2584001624" sldId="338"/>
            <ac:picMk id="3" creationId="{AE1DD425-2A80-451F-A151-6FB35AD924A8}"/>
          </ac:picMkLst>
        </pc:picChg>
      </pc:sldChg>
    </pc:docChg>
  </pc:docChgLst>
  <pc:docChgLst>
    <pc:chgData name="Melchor Almario" userId="S::malmario@triumf.ca::17807dbd-b548-44ad-bacf-121b75cf0296" providerId="AD" clId="Web-{67A4FD4B-A669-2990-D44F-A2E598F6A73C}"/>
    <pc:docChg chg="modSld">
      <pc:chgData name="Melchor Almario" userId="S::malmario@triumf.ca::17807dbd-b548-44ad-bacf-121b75cf0296" providerId="AD" clId="Web-{67A4FD4B-A669-2990-D44F-A2E598F6A73C}" dt="2021-08-13T05:16:13.934" v="122" actId="1076"/>
      <pc:docMkLst>
        <pc:docMk/>
      </pc:docMkLst>
      <pc:sldChg chg="addSp delSp modSp">
        <pc:chgData name="Melchor Almario" userId="S::malmario@triumf.ca::17807dbd-b548-44ad-bacf-121b75cf0296" providerId="AD" clId="Web-{67A4FD4B-A669-2990-D44F-A2E598F6A73C}" dt="2021-08-13T05:16:13.934" v="122" actId="1076"/>
        <pc:sldMkLst>
          <pc:docMk/>
          <pc:sldMk cId="1389787872" sldId="363"/>
        </pc:sldMkLst>
        <pc:spChg chg="mod">
          <ac:chgData name="Melchor Almario" userId="S::malmario@triumf.ca::17807dbd-b548-44ad-bacf-121b75cf0296" providerId="AD" clId="Web-{67A4FD4B-A669-2990-D44F-A2E598F6A73C}" dt="2021-08-13T05:15:58.215" v="118" actId="20577"/>
          <ac:spMkLst>
            <pc:docMk/>
            <pc:sldMk cId="1389787872" sldId="363"/>
            <ac:spMk id="5" creationId="{CE06DB2C-7DF2-4390-BC98-FE4F722910E8}"/>
          </ac:spMkLst>
        </pc:spChg>
        <pc:picChg chg="add mod">
          <ac:chgData name="Melchor Almario" userId="S::malmario@triumf.ca::17807dbd-b548-44ad-bacf-121b75cf0296" providerId="AD" clId="Web-{67A4FD4B-A669-2990-D44F-A2E598F6A73C}" dt="2021-08-13T05:14:57.152" v="112" actId="1076"/>
          <ac:picMkLst>
            <pc:docMk/>
            <pc:sldMk cId="1389787872" sldId="363"/>
            <ac:picMk id="2" creationId="{B79D5A84-DC6E-4429-859C-94DBE2E45BAB}"/>
          </ac:picMkLst>
        </pc:picChg>
        <pc:picChg chg="add mod">
          <ac:chgData name="Melchor Almario" userId="S::malmario@triumf.ca::17807dbd-b548-44ad-bacf-121b75cf0296" providerId="AD" clId="Web-{67A4FD4B-A669-2990-D44F-A2E598F6A73C}" dt="2021-08-13T05:16:13.934" v="122" actId="1076"/>
          <ac:picMkLst>
            <pc:docMk/>
            <pc:sldMk cId="1389787872" sldId="363"/>
            <ac:picMk id="3" creationId="{EF739B80-2771-4CC3-83B2-D8CAFA8B599F}"/>
          </ac:picMkLst>
        </pc:picChg>
        <pc:picChg chg="del">
          <ac:chgData name="Melchor Almario" userId="S::malmario@triumf.ca::17807dbd-b548-44ad-bacf-121b75cf0296" providerId="AD" clId="Web-{67A4FD4B-A669-2990-D44F-A2E598F6A73C}" dt="2021-08-13T05:10:36.616" v="81"/>
          <ac:picMkLst>
            <pc:docMk/>
            <pc:sldMk cId="1389787872" sldId="363"/>
            <ac:picMk id="4" creationId="{90DCD70A-7A0F-46AD-94D2-23198CF66A1F}"/>
          </ac:picMkLst>
        </pc:picChg>
        <pc:picChg chg="del">
          <ac:chgData name="Melchor Almario" userId="S::malmario@triumf.ca::17807dbd-b548-44ad-bacf-121b75cf0296" providerId="AD" clId="Web-{67A4FD4B-A669-2990-D44F-A2E598F6A73C}" dt="2021-08-13T05:09:42.241" v="75"/>
          <ac:picMkLst>
            <pc:docMk/>
            <pc:sldMk cId="1389787872" sldId="363"/>
            <ac:picMk id="6" creationId="{4CB68B1C-9256-4C7C-956E-11D6D8D2B590}"/>
          </ac:picMkLst>
        </pc:picChg>
        <pc:picChg chg="add mod">
          <ac:chgData name="Melchor Almario" userId="S::malmario@triumf.ca::17807dbd-b548-44ad-bacf-121b75cf0296" providerId="AD" clId="Web-{67A4FD4B-A669-2990-D44F-A2E598F6A73C}" dt="2021-08-13T05:16:06.200" v="120" actId="1076"/>
          <ac:picMkLst>
            <pc:docMk/>
            <pc:sldMk cId="1389787872" sldId="363"/>
            <ac:picMk id="8" creationId="{29D4FDEE-4CD4-4E70-9BCC-18F6B7B97020}"/>
          </ac:picMkLst>
        </pc:picChg>
        <pc:picChg chg="del">
          <ac:chgData name="Melchor Almario" userId="S::malmario@triumf.ca::17807dbd-b548-44ad-bacf-121b75cf0296" providerId="AD" clId="Web-{67A4FD4B-A669-2990-D44F-A2E598F6A73C}" dt="2021-08-13T05:09:44.538" v="76"/>
          <ac:picMkLst>
            <pc:docMk/>
            <pc:sldMk cId="1389787872" sldId="363"/>
            <ac:picMk id="9" creationId="{7AB75E67-24F0-45C1-8A31-14B63AABFE7B}"/>
          </ac:picMkLst>
        </pc:picChg>
      </pc:sldChg>
    </pc:docChg>
  </pc:docChgLst>
  <pc:docChgLst>
    <pc:chgData name="Cam Marshall" userId="S::cammarsh@triumf.ca::c7ef455f-0be7-4e28-b48f-3952dcb310f1" providerId="AD" clId="Web-{7C533871-8111-6AF2-AFC1-ADB2632BEAB4}"/>
    <pc:docChg chg="modSld">
      <pc:chgData name="Cam Marshall" userId="S::cammarsh@triumf.ca::c7ef455f-0be7-4e28-b48f-3952dcb310f1" providerId="AD" clId="Web-{7C533871-8111-6AF2-AFC1-ADB2632BEAB4}" dt="2021-09-10T14:04:43.096" v="264" actId="20577"/>
      <pc:docMkLst>
        <pc:docMk/>
      </pc:docMkLst>
      <pc:sldChg chg="modSp">
        <pc:chgData name="Cam Marshall" userId="S::cammarsh@triumf.ca::c7ef455f-0be7-4e28-b48f-3952dcb310f1" providerId="AD" clId="Web-{7C533871-8111-6AF2-AFC1-ADB2632BEAB4}" dt="2021-09-10T14:04:43.096" v="264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7C533871-8111-6AF2-AFC1-ADB2632BEAB4}" dt="2021-09-10T14:04:43.096" v="264" actId="20577"/>
          <ac:spMkLst>
            <pc:docMk/>
            <pc:sldMk cId="4242480949" sldId="344"/>
            <ac:spMk id="9" creationId="{792EA69F-B62E-40FB-8EEE-61F9C5BB2D19}"/>
          </ac:spMkLst>
        </pc:spChg>
      </pc:sldChg>
    </pc:docChg>
  </pc:docChgLst>
  <pc:docChgLst>
    <pc:chgData name="David Wager" userId="S::dwager@triumf.ca::763894eb-236d-40d7-9309-9c9687e8c634" providerId="AD" clId="Web-{1D0392C1-60FC-6F8D-5696-F43BDE35D836}"/>
    <pc:docChg chg="modSld">
      <pc:chgData name="David Wager" userId="S::dwager@triumf.ca::763894eb-236d-40d7-9309-9c9687e8c634" providerId="AD" clId="Web-{1D0392C1-60FC-6F8D-5696-F43BDE35D836}" dt="2021-06-11T15:25:28.614" v="211" actId="20577"/>
      <pc:docMkLst>
        <pc:docMk/>
      </pc:docMkLst>
      <pc:sldChg chg="modSp">
        <pc:chgData name="David Wager" userId="S::dwager@triumf.ca::763894eb-236d-40d7-9309-9c9687e8c634" providerId="AD" clId="Web-{1D0392C1-60FC-6F8D-5696-F43BDE35D836}" dt="2021-06-11T15:25:28.614" v="211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1D0392C1-60FC-6F8D-5696-F43BDE35D836}" dt="2021-06-11T15:25:28.614" v="211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Naimat Khan" userId="S::khan@triumf.ca::55b06e85-2201-4ce9-87d3-9a3518520910" providerId="AD" clId="Web-{2F1967DB-A53C-C3EB-F53B-14DB6A9BD754}"/>
    <pc:docChg chg="modSld">
      <pc:chgData name="Naimat Khan" userId="S::khan@triumf.ca::55b06e85-2201-4ce9-87d3-9a3518520910" providerId="AD" clId="Web-{2F1967DB-A53C-C3EB-F53B-14DB6A9BD754}" dt="2021-09-03T16:09:40.571" v="260" actId="1076"/>
      <pc:docMkLst>
        <pc:docMk/>
      </pc:docMkLst>
      <pc:sldChg chg="addSp delSp modSp">
        <pc:chgData name="Naimat Khan" userId="S::khan@triumf.ca::55b06e85-2201-4ce9-87d3-9a3518520910" providerId="AD" clId="Web-{2F1967DB-A53C-C3EB-F53B-14DB6A9BD754}" dt="2021-09-03T16:09:40.571" v="260" actId="1076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2F1967DB-A53C-C3EB-F53B-14DB6A9BD754}" dt="2021-09-03T15:55:15.872" v="232" actId="20577"/>
          <ac:spMkLst>
            <pc:docMk/>
            <pc:sldMk cId="4157577048" sldId="350"/>
            <ac:spMk id="6" creationId="{990D7D7B-67AA-4B3A-83B4-0410F50CA0D8}"/>
          </ac:spMkLst>
        </pc:spChg>
        <pc:picChg chg="del mod">
          <ac:chgData name="Naimat Khan" userId="S::khan@triumf.ca::55b06e85-2201-4ce9-87d3-9a3518520910" providerId="AD" clId="Web-{2F1967DB-A53C-C3EB-F53B-14DB6A9BD754}" dt="2021-09-03T15:52:05.557" v="178"/>
          <ac:picMkLst>
            <pc:docMk/>
            <pc:sldMk cId="4157577048" sldId="350"/>
            <ac:picMk id="3" creationId="{D30F171A-5E73-403D-80AA-7E5A14402FCA}"/>
          </ac:picMkLst>
        </pc:picChg>
        <pc:picChg chg="add mod">
          <ac:chgData name="Naimat Khan" userId="S::khan@triumf.ca::55b06e85-2201-4ce9-87d3-9a3518520910" providerId="AD" clId="Web-{2F1967DB-A53C-C3EB-F53B-14DB6A9BD754}" dt="2021-09-03T15:56:14.591" v="235" actId="1076"/>
          <ac:picMkLst>
            <pc:docMk/>
            <pc:sldMk cId="4157577048" sldId="350"/>
            <ac:picMk id="5" creationId="{41962EB1-78E4-4C80-97E1-ED0A48FB9113}"/>
          </ac:picMkLst>
        </pc:picChg>
        <pc:picChg chg="del">
          <ac:chgData name="Naimat Khan" userId="S::khan@triumf.ca::55b06e85-2201-4ce9-87d3-9a3518520910" providerId="AD" clId="Web-{2F1967DB-A53C-C3EB-F53B-14DB6A9BD754}" dt="2021-09-03T15:55:17.138" v="233"/>
          <ac:picMkLst>
            <pc:docMk/>
            <pc:sldMk cId="4157577048" sldId="350"/>
            <ac:picMk id="7" creationId="{BA9F5F6D-4D7B-4DF2-A665-008E17270D3D}"/>
          </ac:picMkLst>
        </pc:picChg>
        <pc:picChg chg="add mod">
          <ac:chgData name="Naimat Khan" userId="S::khan@triumf.ca::55b06e85-2201-4ce9-87d3-9a3518520910" providerId="AD" clId="Web-{2F1967DB-A53C-C3EB-F53B-14DB6A9BD754}" dt="2021-09-03T15:56:30.498" v="237" actId="1076"/>
          <ac:picMkLst>
            <pc:docMk/>
            <pc:sldMk cId="4157577048" sldId="350"/>
            <ac:picMk id="8" creationId="{93ECD194-21CF-4669-8CAF-6925F66C1B75}"/>
          </ac:picMkLst>
        </pc:picChg>
        <pc:picChg chg="add mod">
          <ac:chgData name="Naimat Khan" userId="S::khan@triumf.ca::55b06e85-2201-4ce9-87d3-9a3518520910" providerId="AD" clId="Web-{2F1967DB-A53C-C3EB-F53B-14DB6A9BD754}" dt="2021-09-03T15:56:59.780" v="240" actId="1076"/>
          <ac:picMkLst>
            <pc:docMk/>
            <pc:sldMk cId="4157577048" sldId="350"/>
            <ac:picMk id="9" creationId="{B8E2860A-F5AF-49E6-B0E7-B1AFF449EBC2}"/>
          </ac:picMkLst>
        </pc:picChg>
        <pc:picChg chg="add mod">
          <ac:chgData name="Naimat Khan" userId="S::khan@triumf.ca::55b06e85-2201-4ce9-87d3-9a3518520910" providerId="AD" clId="Web-{2F1967DB-A53C-C3EB-F53B-14DB6A9BD754}" dt="2021-09-03T15:57:36.655" v="246" actId="1076"/>
          <ac:picMkLst>
            <pc:docMk/>
            <pc:sldMk cId="4157577048" sldId="350"/>
            <ac:picMk id="10" creationId="{BF4C2AA3-B1F9-4844-97AE-CBD1E559595F}"/>
          </ac:picMkLst>
        </pc:picChg>
        <pc:picChg chg="add mod">
          <ac:chgData name="Naimat Khan" userId="S::khan@triumf.ca::55b06e85-2201-4ce9-87d3-9a3518520910" providerId="AD" clId="Web-{2F1967DB-A53C-C3EB-F53B-14DB6A9BD754}" dt="2021-09-03T16:09:40.571" v="260" actId="1076"/>
          <ac:picMkLst>
            <pc:docMk/>
            <pc:sldMk cId="4157577048" sldId="350"/>
            <ac:picMk id="12" creationId="{A2188842-B2F6-4430-BE66-C30517185D62}"/>
          </ac:picMkLst>
        </pc:picChg>
        <pc:picChg chg="add mod">
          <ac:chgData name="Naimat Khan" userId="S::khan@triumf.ca::55b06e85-2201-4ce9-87d3-9a3518520910" providerId="AD" clId="Web-{2F1967DB-A53C-C3EB-F53B-14DB6A9BD754}" dt="2021-09-03T15:57:57.108" v="249" actId="1076"/>
          <ac:picMkLst>
            <pc:docMk/>
            <pc:sldMk cId="4157577048" sldId="350"/>
            <ac:picMk id="13" creationId="{948CBFE3-5508-4016-8616-13CBB2736DF4}"/>
          </ac:picMkLst>
        </pc:picChg>
        <pc:picChg chg="add mod">
          <ac:chgData name="Naimat Khan" userId="S::khan@triumf.ca::55b06e85-2201-4ce9-87d3-9a3518520910" providerId="AD" clId="Web-{2F1967DB-A53C-C3EB-F53B-14DB6A9BD754}" dt="2021-09-03T15:58:06.452" v="251" actId="1076"/>
          <ac:picMkLst>
            <pc:docMk/>
            <pc:sldMk cId="4157577048" sldId="350"/>
            <ac:picMk id="14" creationId="{0D5480A3-027A-4E5A-ACA3-9A8F3097DD9F}"/>
          </ac:picMkLst>
        </pc:picChg>
        <pc:picChg chg="add mod">
          <ac:chgData name="Naimat Khan" userId="S::khan@triumf.ca::55b06e85-2201-4ce9-87d3-9a3518520910" providerId="AD" clId="Web-{2F1967DB-A53C-C3EB-F53B-14DB6A9BD754}" dt="2021-09-03T16:09:30.977" v="258" actId="1076"/>
          <ac:picMkLst>
            <pc:docMk/>
            <pc:sldMk cId="4157577048" sldId="350"/>
            <ac:picMk id="15" creationId="{7BE762E7-D048-4F64-A561-FBDBC32038EE}"/>
          </ac:picMkLst>
        </pc:picChg>
        <pc:picChg chg="add mod">
          <ac:chgData name="Naimat Khan" userId="S::khan@triumf.ca::55b06e85-2201-4ce9-87d3-9a3518520910" providerId="AD" clId="Web-{2F1967DB-A53C-C3EB-F53B-14DB6A9BD754}" dt="2021-09-03T16:09:36.649" v="259" actId="1076"/>
          <ac:picMkLst>
            <pc:docMk/>
            <pc:sldMk cId="4157577048" sldId="350"/>
            <ac:picMk id="16" creationId="{02E0A8E0-6B0D-4D7B-A1FA-0AFA79785F0A}"/>
          </ac:picMkLst>
        </pc:picChg>
      </pc:sldChg>
    </pc:docChg>
  </pc:docChgLst>
  <pc:docChgLst>
    <pc:chgData name="Cam Marshall" userId="S::cammarsh@triumf.ca::c7ef455f-0be7-4e28-b48f-3952dcb310f1" providerId="AD" clId="Web-{1A4648A9-02E3-590C-0F51-463955CAE93C}"/>
    <pc:docChg chg="delSld modSld">
      <pc:chgData name="Cam Marshall" userId="S::cammarsh@triumf.ca::c7ef455f-0be7-4e28-b48f-3952dcb310f1" providerId="AD" clId="Web-{1A4648A9-02E3-590C-0F51-463955CAE93C}" dt="2021-05-14T15:16:07.604" v="353" actId="20577"/>
      <pc:docMkLst>
        <pc:docMk/>
      </pc:docMkLst>
      <pc:sldChg chg="addSp delSp modSp">
        <pc:chgData name="Cam Marshall" userId="S::cammarsh@triumf.ca::c7ef455f-0be7-4e28-b48f-3952dcb310f1" providerId="AD" clId="Web-{1A4648A9-02E3-590C-0F51-463955CAE93C}" dt="2021-05-14T15:15:47.806" v="351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1A4648A9-02E3-590C-0F51-463955CAE93C}" dt="2021-05-14T15:15:47.806" v="351" actId="20577"/>
          <ac:spMkLst>
            <pc:docMk/>
            <pc:sldMk cId="4242480949" sldId="344"/>
            <ac:spMk id="9" creationId="{792EA69F-B62E-40FB-8EEE-61F9C5BB2D19}"/>
          </ac:spMkLst>
        </pc:spChg>
        <pc:picChg chg="add mod">
          <ac:chgData name="Cam Marshall" userId="S::cammarsh@triumf.ca::c7ef455f-0be7-4e28-b48f-3952dcb310f1" providerId="AD" clId="Web-{1A4648A9-02E3-590C-0F51-463955CAE93C}" dt="2021-05-14T15:02:42.977" v="82" actId="1076"/>
          <ac:picMkLst>
            <pc:docMk/>
            <pc:sldMk cId="4242480949" sldId="344"/>
            <ac:picMk id="2" creationId="{1E1D29E1-53AA-4730-950F-FDBFD694FECC}"/>
          </ac:picMkLst>
        </pc:picChg>
        <pc:picChg chg="add mod">
          <ac:chgData name="Cam Marshall" userId="S::cammarsh@triumf.ca::c7ef455f-0be7-4e28-b48f-3952dcb310f1" providerId="AD" clId="Web-{1A4648A9-02E3-590C-0F51-463955CAE93C}" dt="2021-05-14T14:59:58.651" v="25" actId="1076"/>
          <ac:picMkLst>
            <pc:docMk/>
            <pc:sldMk cId="4242480949" sldId="344"/>
            <ac:picMk id="4" creationId="{A5644CC8-B8F9-44A8-8015-5E17F8049C47}"/>
          </ac:picMkLst>
        </pc:picChg>
        <pc:picChg chg="del">
          <ac:chgData name="Cam Marshall" userId="S::cammarsh@triumf.ca::c7ef455f-0be7-4e28-b48f-3952dcb310f1" providerId="AD" clId="Web-{1A4648A9-02E3-590C-0F51-463955CAE93C}" dt="2021-05-14T14:51:08.460" v="5"/>
          <ac:picMkLst>
            <pc:docMk/>
            <pc:sldMk cId="4242480949" sldId="344"/>
            <ac:picMk id="6" creationId="{AA65154C-CC07-4BF8-A79A-B0A792367C56}"/>
          </ac:picMkLst>
        </pc:picChg>
        <pc:picChg chg="add del mod">
          <ac:chgData name="Cam Marshall" userId="S::cammarsh@triumf.ca::c7ef455f-0be7-4e28-b48f-3952dcb310f1" providerId="AD" clId="Web-{1A4648A9-02E3-590C-0F51-463955CAE93C}" dt="2021-05-14T15:05:31.438" v="122"/>
          <ac:picMkLst>
            <pc:docMk/>
            <pc:sldMk cId="4242480949" sldId="344"/>
            <ac:picMk id="8" creationId="{BA4CEC56-891C-4DCB-86B5-4D15951670C1}"/>
          </ac:picMkLst>
        </pc:picChg>
      </pc:sldChg>
      <pc:sldChg chg="delSp modSp">
        <pc:chgData name="Cam Marshall" userId="S::cammarsh@triumf.ca::c7ef455f-0be7-4e28-b48f-3952dcb310f1" providerId="AD" clId="Web-{1A4648A9-02E3-590C-0F51-463955CAE93C}" dt="2021-05-14T15:16:07.604" v="353" actId="20577"/>
        <pc:sldMkLst>
          <pc:docMk/>
          <pc:sldMk cId="2670620224" sldId="363"/>
        </pc:sldMkLst>
        <pc:spChg chg="mod">
          <ac:chgData name="Cam Marshall" userId="S::cammarsh@triumf.ca::c7ef455f-0be7-4e28-b48f-3952dcb310f1" providerId="AD" clId="Web-{1A4648A9-02E3-590C-0F51-463955CAE93C}" dt="2021-05-14T15:16:07.604" v="353" actId="20577"/>
          <ac:spMkLst>
            <pc:docMk/>
            <pc:sldMk cId="2670620224" sldId="363"/>
            <ac:spMk id="6" creationId="{5F9A8EA9-61F0-4F85-9C53-8FF6C2270D7C}"/>
          </ac:spMkLst>
        </pc:spChg>
        <pc:picChg chg="del">
          <ac:chgData name="Cam Marshall" userId="S::cammarsh@triumf.ca::c7ef455f-0be7-4e28-b48f-3952dcb310f1" providerId="AD" clId="Web-{1A4648A9-02E3-590C-0F51-463955CAE93C}" dt="2021-05-14T14:51:22.086" v="6"/>
          <ac:picMkLst>
            <pc:docMk/>
            <pc:sldMk cId="2670620224" sldId="363"/>
            <ac:picMk id="7" creationId="{11D9EE25-D650-4D1C-A86A-B5A300EA5D7E}"/>
          </ac:picMkLst>
        </pc:picChg>
        <pc:picChg chg="del">
          <ac:chgData name="Cam Marshall" userId="S::cammarsh@triumf.ca::c7ef455f-0be7-4e28-b48f-3952dcb310f1" providerId="AD" clId="Web-{1A4648A9-02E3-590C-0F51-463955CAE93C}" dt="2021-05-14T14:52:00.433" v="10"/>
          <ac:picMkLst>
            <pc:docMk/>
            <pc:sldMk cId="2670620224" sldId="363"/>
            <ac:picMk id="8" creationId="{7A0051C0-7625-4B01-AFB7-A57E9E1C2A12}"/>
          </ac:picMkLst>
        </pc:picChg>
      </pc:sldChg>
      <pc:sldChg chg="del">
        <pc:chgData name="Cam Marshall" userId="S::cammarsh@triumf.ca::c7ef455f-0be7-4e28-b48f-3952dcb310f1" providerId="AD" clId="Web-{1A4648A9-02E3-590C-0F51-463955CAE93C}" dt="2021-05-14T14:52:38.185" v="12"/>
        <pc:sldMkLst>
          <pc:docMk/>
          <pc:sldMk cId="2268280097" sldId="364"/>
        </pc:sldMkLst>
      </pc:sldChg>
    </pc:docChg>
  </pc:docChgLst>
  <pc:docChgLst>
    <pc:chgData name="Bill Richert" userId="S::brichert@triumf.ca::0ac12b29-89e9-42ee-a953-176e37e27e10" providerId="AD" clId="Web-{340CFA18-9933-BD69-1870-B65AC8431391}"/>
    <pc:docChg chg="modSld">
      <pc:chgData name="Bill Richert" userId="S::brichert@triumf.ca::0ac12b29-89e9-42ee-a953-176e37e27e10" providerId="AD" clId="Web-{340CFA18-9933-BD69-1870-B65AC8431391}" dt="2021-06-16T17:54:59.431" v="27" actId="20577"/>
      <pc:docMkLst>
        <pc:docMk/>
      </pc:docMkLst>
      <pc:sldChg chg="modSp">
        <pc:chgData name="Bill Richert" userId="S::brichert@triumf.ca::0ac12b29-89e9-42ee-a953-176e37e27e10" providerId="AD" clId="Web-{340CFA18-9933-BD69-1870-B65AC8431391}" dt="2021-06-16T17:54:59.431" v="27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340CFA18-9933-BD69-1870-B65AC8431391}" dt="2021-06-16T17:54:59.431" v="27" actId="20577"/>
          <ac:spMkLst>
            <pc:docMk/>
            <pc:sldMk cId="2551373086" sldId="329"/>
            <ac:spMk id="5" creationId="{CE06DB2C-7DF2-4390-BC98-FE4F722910E8}"/>
          </ac:spMkLst>
        </pc:spChg>
      </pc:sldChg>
    </pc:docChg>
  </pc:docChgLst>
  <pc:docChgLst>
    <pc:chgData name="Trian Groumoutis" userId="S::tgroumoutis@triumf.ca::d6901f68-4e8a-4dcb-a3d6-3bb55a5ddb28" providerId="AD" clId="Web-{CAB250C5-2891-9154-D084-14C84BEDED24}"/>
    <pc:docChg chg="modSld">
      <pc:chgData name="Trian Groumoutis" userId="S::tgroumoutis@triumf.ca::d6901f68-4e8a-4dcb-a3d6-3bb55a5ddb28" providerId="AD" clId="Web-{CAB250C5-2891-9154-D084-14C84BEDED24}" dt="2021-09-11T00:40:28.268" v="201" actId="20577"/>
      <pc:docMkLst>
        <pc:docMk/>
      </pc:docMkLst>
      <pc:sldChg chg="modSp">
        <pc:chgData name="Trian Groumoutis" userId="S::tgroumoutis@triumf.ca::d6901f68-4e8a-4dcb-a3d6-3bb55a5ddb28" providerId="AD" clId="Web-{CAB250C5-2891-9154-D084-14C84BEDED24}" dt="2021-09-11T00:40:28.268" v="201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CAB250C5-2891-9154-D084-14C84BEDED24}" dt="2021-09-11T00:40:28.268" v="201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Adrian Watt" userId="S::awatt@triumf.ca::9143537a-16c6-4c7c-8928-0bb6d854aef6" providerId="AD" clId="Web-{E0E348CD-795C-6620-31DC-8FA648CC0626}"/>
    <pc:docChg chg="modSld">
      <pc:chgData name="Adrian Watt" userId="S::awatt@triumf.ca::9143537a-16c6-4c7c-8928-0bb6d854aef6" providerId="AD" clId="Web-{E0E348CD-795C-6620-31DC-8FA648CC0626}" dt="2021-06-03T22:50:45.336" v="227" actId="20577"/>
      <pc:docMkLst>
        <pc:docMk/>
      </pc:docMkLst>
      <pc:sldChg chg="addSp delSp modSp">
        <pc:chgData name="Adrian Watt" userId="S::awatt@triumf.ca::9143537a-16c6-4c7c-8928-0bb6d854aef6" providerId="AD" clId="Web-{E0E348CD-795C-6620-31DC-8FA648CC0626}" dt="2021-06-03T22:50:45.336" v="227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E0E348CD-795C-6620-31DC-8FA648CC0626}" dt="2021-06-03T22:50:45.336" v="227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Adrian Watt" userId="S::awatt@triumf.ca::9143537a-16c6-4c7c-8928-0bb6d854aef6" providerId="AD" clId="Web-{E0E348CD-795C-6620-31DC-8FA648CC0626}" dt="2021-06-03T22:41:13.789" v="0"/>
          <ac:picMkLst>
            <pc:docMk/>
            <pc:sldMk cId="2584001624" sldId="338"/>
            <ac:picMk id="3" creationId="{691F8315-BBD5-478F-AD5B-C4C35863A361}"/>
          </ac:picMkLst>
        </pc:picChg>
        <pc:picChg chg="add del mod">
          <ac:chgData name="Adrian Watt" userId="S::awatt@triumf.ca::9143537a-16c6-4c7c-8928-0bb6d854aef6" providerId="AD" clId="Web-{E0E348CD-795C-6620-31DC-8FA648CC0626}" dt="2021-06-03T22:41:22.992" v="4"/>
          <ac:picMkLst>
            <pc:docMk/>
            <pc:sldMk cId="2584001624" sldId="338"/>
            <ac:picMk id="8" creationId="{2D78B79D-6615-433C-BE4F-6C3471242B32}"/>
          </ac:picMkLst>
        </pc:picChg>
        <pc:picChg chg="add del mod">
          <ac:chgData name="Adrian Watt" userId="S::awatt@triumf.ca::9143537a-16c6-4c7c-8928-0bb6d854aef6" providerId="AD" clId="Web-{E0E348CD-795C-6620-31DC-8FA648CC0626}" dt="2021-06-03T22:41:34.101" v="7"/>
          <ac:picMkLst>
            <pc:docMk/>
            <pc:sldMk cId="2584001624" sldId="338"/>
            <ac:picMk id="9" creationId="{47F6DA24-1807-44BF-8FD4-0027C2412B24}"/>
          </ac:picMkLst>
        </pc:picChg>
        <pc:picChg chg="add mod">
          <ac:chgData name="Adrian Watt" userId="S::awatt@triumf.ca::9143537a-16c6-4c7c-8928-0bb6d854aef6" providerId="AD" clId="Web-{E0E348CD-795C-6620-31DC-8FA648CC0626}" dt="2021-06-03T22:42:03.257" v="15" actId="1076"/>
          <ac:picMkLst>
            <pc:docMk/>
            <pc:sldMk cId="2584001624" sldId="338"/>
            <ac:picMk id="10" creationId="{24287180-E65D-4FF6-9492-DB2E9C87AEA4}"/>
          </ac:picMkLst>
        </pc:picChg>
      </pc:sldChg>
    </pc:docChg>
  </pc:docChgLst>
  <pc:docChgLst>
    <pc:chgData name="Rod Nussbaumer" userId="S::bomr@triumf.ca::ec41a26c-efea-4db6-a535-e0f734caa517" providerId="AD" clId="Web-{6E474126-CE85-555F-042A-6FC5B8DD01D9}"/>
    <pc:docChg chg="modSld">
      <pc:chgData name="Rod Nussbaumer" userId="S::bomr@triumf.ca::ec41a26c-efea-4db6-a535-e0f734caa517" providerId="AD" clId="Web-{6E474126-CE85-555F-042A-6FC5B8DD01D9}" dt="2021-04-26T17:39:35.276" v="32" actId="20577"/>
      <pc:docMkLst>
        <pc:docMk/>
      </pc:docMkLst>
      <pc:sldChg chg="modSp">
        <pc:chgData name="Rod Nussbaumer" userId="S::bomr@triumf.ca::ec41a26c-efea-4db6-a535-e0f734caa517" providerId="AD" clId="Web-{6E474126-CE85-555F-042A-6FC5B8DD01D9}" dt="2021-04-26T17:39:35.276" v="32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6E474126-CE85-555F-042A-6FC5B8DD01D9}" dt="2021-04-26T17:39:35.276" v="32" actId="20577"/>
          <ac:spMkLst>
            <pc:docMk/>
            <pc:sldMk cId="4012213501" sldId="342"/>
            <ac:spMk id="4" creationId="{A0B80FF0-196B-47E3-8D5A-BA0A08272AD7}"/>
          </ac:spMkLst>
        </pc:spChg>
        <pc:spChg chg="mod">
          <ac:chgData name="Rod Nussbaumer" userId="S::bomr@triumf.ca::ec41a26c-efea-4db6-a535-e0f734caa517" providerId="AD" clId="Web-{6E474126-CE85-555F-042A-6FC5B8DD01D9}" dt="2021-04-26T17:38:42.542" v="7" actId="20577"/>
          <ac:spMkLst>
            <pc:docMk/>
            <pc:sldMk cId="4012213501" sldId="342"/>
            <ac:spMk id="6" creationId="{CE06DB2C-7DF2-4390-BC98-FE4F722910E8}"/>
          </ac:spMkLst>
        </pc:spChg>
      </pc:sldChg>
    </pc:docChg>
  </pc:docChgLst>
  <pc:docChgLst>
    <pc:chgData name="Cam Marshall" userId="S::cammarsh@triumf.ca::c7ef455f-0be7-4e28-b48f-3952dcb310f1" providerId="AD" clId="Web-{4F182189-DAE5-FB92-3030-AE9DBC0F9937}"/>
    <pc:docChg chg="modSld">
      <pc:chgData name="Cam Marshall" userId="S::cammarsh@triumf.ca::c7ef455f-0be7-4e28-b48f-3952dcb310f1" providerId="AD" clId="Web-{4F182189-DAE5-FB92-3030-AE9DBC0F9937}" dt="2021-07-30T15:24:19.745" v="336" actId="20577"/>
      <pc:docMkLst>
        <pc:docMk/>
      </pc:docMkLst>
      <pc:sldChg chg="addSp delSp modSp">
        <pc:chgData name="Cam Marshall" userId="S::cammarsh@triumf.ca::c7ef455f-0be7-4e28-b48f-3952dcb310f1" providerId="AD" clId="Web-{4F182189-DAE5-FB92-3030-AE9DBC0F9937}" dt="2021-07-30T15:24:19.745" v="336" actId="20577"/>
        <pc:sldMkLst>
          <pc:docMk/>
          <pc:sldMk cId="4242480949" sldId="344"/>
        </pc:sldMkLst>
        <pc:spChg chg="mod">
          <ac:chgData name="Cam Marshall" userId="S::cammarsh@triumf.ca::c7ef455f-0be7-4e28-b48f-3952dcb310f1" providerId="AD" clId="Web-{4F182189-DAE5-FB92-3030-AE9DBC0F9937}" dt="2021-07-30T15:24:19.745" v="336" actId="20577"/>
          <ac:spMkLst>
            <pc:docMk/>
            <pc:sldMk cId="4242480949" sldId="344"/>
            <ac:spMk id="9" creationId="{792EA69F-B62E-40FB-8EEE-61F9C5BB2D19}"/>
          </ac:spMkLst>
        </pc:spChg>
        <pc:picChg chg="del">
          <ac:chgData name="Cam Marshall" userId="S::cammarsh@triumf.ca::c7ef455f-0be7-4e28-b48f-3952dcb310f1" providerId="AD" clId="Web-{4F182189-DAE5-FB92-3030-AE9DBC0F9937}" dt="2021-07-30T15:16:14.841" v="272"/>
          <ac:picMkLst>
            <pc:docMk/>
            <pc:sldMk cId="4242480949" sldId="344"/>
            <ac:picMk id="4" creationId="{CC0B9C97-A99B-4CB8-B6F9-5FB0EAC2A988}"/>
          </ac:picMkLst>
        </pc:picChg>
        <pc:picChg chg="add mod">
          <ac:chgData name="Cam Marshall" userId="S::cammarsh@triumf.ca::c7ef455f-0be7-4e28-b48f-3952dcb310f1" providerId="AD" clId="Web-{4F182189-DAE5-FB92-3030-AE9DBC0F9937}" dt="2021-07-30T15:19:18.055" v="274" actId="1076"/>
          <ac:picMkLst>
            <pc:docMk/>
            <pc:sldMk cId="4242480949" sldId="344"/>
            <ac:picMk id="6" creationId="{D6F19912-C9F6-4F0E-BB45-B34D1EA758EB}"/>
          </ac:picMkLst>
        </pc:picChg>
      </pc:sldChg>
    </pc:docChg>
  </pc:docChgLst>
  <pc:docChgLst>
    <pc:chgData name="Trian Groumoutis" userId="S::tgroumoutis@triumf.ca::d6901f68-4e8a-4dcb-a3d6-3bb55a5ddb28" providerId="AD" clId="Web-{F570D4B7-DA45-C995-FC9A-917F75300930}"/>
    <pc:docChg chg="modSld">
      <pc:chgData name="Trian Groumoutis" userId="S::tgroumoutis@triumf.ca::d6901f68-4e8a-4dcb-a3d6-3bb55a5ddb28" providerId="AD" clId="Web-{F570D4B7-DA45-C995-FC9A-917F75300930}" dt="2021-07-23T16:08:19.710" v="122" actId="20577"/>
      <pc:docMkLst>
        <pc:docMk/>
      </pc:docMkLst>
      <pc:sldChg chg="addSp delSp modSp">
        <pc:chgData name="Trian Groumoutis" userId="S::tgroumoutis@triumf.ca::d6901f68-4e8a-4dcb-a3d6-3bb55a5ddb28" providerId="AD" clId="Web-{F570D4B7-DA45-C995-FC9A-917F75300930}" dt="2021-07-23T16:08:19.710" v="122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F570D4B7-DA45-C995-FC9A-917F75300930}" dt="2021-07-23T16:08:19.710" v="122" actId="20577"/>
          <ac:spMkLst>
            <pc:docMk/>
            <pc:sldMk cId="2780610858" sldId="352"/>
            <ac:spMk id="4" creationId="{B28D1580-DC9F-4B50-AB95-ABA0CB0C77B8}"/>
          </ac:spMkLst>
        </pc:spChg>
        <pc:spChg chg="add mod">
          <ac:chgData name="Trian Groumoutis" userId="S::tgroumoutis@triumf.ca::d6901f68-4e8a-4dcb-a3d6-3bb55a5ddb28" providerId="AD" clId="Web-{F570D4B7-DA45-C995-FC9A-917F75300930}" dt="2021-07-23T16:07:12.568" v="96" actId="1076"/>
          <ac:spMkLst>
            <pc:docMk/>
            <pc:sldMk cId="2780610858" sldId="352"/>
            <ac:spMk id="7" creationId="{AE8016DB-9A02-42CC-9E0E-73E2D74DF19E}"/>
          </ac:spMkLst>
        </pc:spChg>
        <pc:spChg chg="add mod">
          <ac:chgData name="Trian Groumoutis" userId="S::tgroumoutis@triumf.ca::d6901f68-4e8a-4dcb-a3d6-3bb55a5ddb28" providerId="AD" clId="Web-{F570D4B7-DA45-C995-FC9A-917F75300930}" dt="2021-07-23T16:07:38.537" v="103" actId="20577"/>
          <ac:spMkLst>
            <pc:docMk/>
            <pc:sldMk cId="2780610858" sldId="352"/>
            <ac:spMk id="9" creationId="{4E3B71AB-12A3-43A9-96F2-84D1A80013A7}"/>
          </ac:spMkLst>
        </pc:spChg>
        <pc:picChg chg="del">
          <ac:chgData name="Trian Groumoutis" userId="S::tgroumoutis@triumf.ca::d6901f68-4e8a-4dcb-a3d6-3bb55a5ddb28" providerId="AD" clId="Web-{F570D4B7-DA45-C995-FC9A-917F75300930}" dt="2021-07-23T16:01:39.581" v="0"/>
          <ac:picMkLst>
            <pc:docMk/>
            <pc:sldMk cId="2780610858" sldId="352"/>
            <ac:picMk id="2" creationId="{932D2DB6-4DA0-4A71-86B9-E7BE91067B77}"/>
          </ac:picMkLst>
        </pc:picChg>
        <pc:picChg chg="add mod">
          <ac:chgData name="Trian Groumoutis" userId="S::tgroumoutis@triumf.ca::d6901f68-4e8a-4dcb-a3d6-3bb55a5ddb28" providerId="AD" clId="Web-{F570D4B7-DA45-C995-FC9A-917F75300930}" dt="2021-07-23T16:05:56.537" v="82" actId="1076"/>
          <ac:picMkLst>
            <pc:docMk/>
            <pc:sldMk cId="2780610858" sldId="352"/>
            <ac:picMk id="5" creationId="{DC2D647B-51C0-4CC0-AA7D-727C14D66DE7}"/>
          </ac:picMkLst>
        </pc:picChg>
        <pc:picChg chg="add mod">
          <ac:chgData name="Trian Groumoutis" userId="S::tgroumoutis@triumf.ca::d6901f68-4e8a-4dcb-a3d6-3bb55a5ddb28" providerId="AD" clId="Web-{F570D4B7-DA45-C995-FC9A-917F75300930}" dt="2021-07-23T16:06:36.521" v="85" actId="14100"/>
          <ac:picMkLst>
            <pc:docMk/>
            <pc:sldMk cId="2780610858" sldId="352"/>
            <ac:picMk id="6" creationId="{E0358C8E-C30F-4E7B-9C4F-8B6A656D3B40}"/>
          </ac:picMkLst>
        </pc:picChg>
        <pc:picChg chg="add del mod">
          <ac:chgData name="Trian Groumoutis" userId="S::tgroumoutis@triumf.ca::d6901f68-4e8a-4dcb-a3d6-3bb55a5ddb28" providerId="AD" clId="Web-{F570D4B7-DA45-C995-FC9A-917F75300930}" dt="2021-07-23T16:07:19.178" v="98"/>
          <ac:picMkLst>
            <pc:docMk/>
            <pc:sldMk cId="2780610858" sldId="352"/>
            <ac:picMk id="8" creationId="{F3ED9789-8468-4437-9463-9D492CEE3196}"/>
          </ac:picMkLst>
        </pc:picChg>
      </pc:sldChg>
    </pc:docChg>
  </pc:docChgLst>
  <pc:docChgLst>
    <pc:chgData name="Jason Chak" userId="S::jchak@triumf.ca::6c644d4a-3a21-4e78-8c0c-2a3ca9182c84" providerId="AD" clId="Web-{F50FE6B3-D058-3A58-2545-17EA6B9F141C}"/>
    <pc:docChg chg="modSld">
      <pc:chgData name="Jason Chak" userId="S::jchak@triumf.ca::6c644d4a-3a21-4e78-8c0c-2a3ca9182c84" providerId="AD" clId="Web-{F50FE6B3-D058-3A58-2545-17EA6B9F141C}" dt="2021-05-21T22:03:46.364" v="100" actId="20577"/>
      <pc:docMkLst>
        <pc:docMk/>
      </pc:docMkLst>
      <pc:sldChg chg="addSp modSp">
        <pc:chgData name="Jason Chak" userId="S::jchak@triumf.ca::6c644d4a-3a21-4e78-8c0c-2a3ca9182c84" providerId="AD" clId="Web-{F50FE6B3-D058-3A58-2545-17EA6B9F141C}" dt="2021-05-21T22:03:46.364" v="100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F50FE6B3-D058-3A58-2545-17EA6B9F141C}" dt="2021-05-21T22:03:46.364" v="100" actId="20577"/>
          <ac:spMkLst>
            <pc:docMk/>
            <pc:sldMk cId="2537105487" sldId="362"/>
            <ac:spMk id="2" creationId="{F1D64347-73FE-4D8E-89EB-28380B1591FF}"/>
          </ac:spMkLst>
        </pc:spChg>
        <pc:spChg chg="add mod">
          <ac:chgData name="Jason Chak" userId="S::jchak@triumf.ca::6c644d4a-3a21-4e78-8c0c-2a3ca9182c84" providerId="AD" clId="Web-{F50FE6B3-D058-3A58-2545-17EA6B9F141C}" dt="2021-05-21T22:03:07.676" v="93" actId="20577"/>
          <ac:spMkLst>
            <pc:docMk/>
            <pc:sldMk cId="2537105487" sldId="362"/>
            <ac:spMk id="6" creationId="{B020AAE4-1341-4D1C-B69A-6CD9990D8B65}"/>
          </ac:spMkLst>
        </pc:spChg>
        <pc:spChg chg="add mod">
          <ac:chgData name="Jason Chak" userId="S::jchak@triumf.ca::6c644d4a-3a21-4e78-8c0c-2a3ca9182c84" providerId="AD" clId="Web-{F50FE6B3-D058-3A58-2545-17EA6B9F141C}" dt="2021-05-21T22:03:23.692" v="97" actId="1076"/>
          <ac:spMkLst>
            <pc:docMk/>
            <pc:sldMk cId="2537105487" sldId="362"/>
            <ac:spMk id="7" creationId="{10BC28D7-052B-42E3-BFAC-3BF28CB70B5A}"/>
          </ac:spMkLst>
        </pc:spChg>
        <pc:picChg chg="add mod">
          <ac:chgData name="Jason Chak" userId="S::jchak@triumf.ca::6c644d4a-3a21-4e78-8c0c-2a3ca9182c84" providerId="AD" clId="Web-{F50FE6B3-D058-3A58-2545-17EA6B9F141C}" dt="2021-05-21T21:59:55.534" v="21" actId="14100"/>
          <ac:picMkLst>
            <pc:docMk/>
            <pc:sldMk cId="2537105487" sldId="362"/>
            <ac:picMk id="4" creationId="{002C92F3-BEC5-4329-AC05-D7F079E73304}"/>
          </ac:picMkLst>
        </pc:picChg>
        <pc:picChg chg="add mod">
          <ac:chgData name="Jason Chak" userId="S::jchak@triumf.ca::6c644d4a-3a21-4e78-8c0c-2a3ca9182c84" providerId="AD" clId="Web-{F50FE6B3-D058-3A58-2545-17EA6B9F141C}" dt="2021-05-21T21:59:53.784" v="20" actId="14100"/>
          <ac:picMkLst>
            <pc:docMk/>
            <pc:sldMk cId="2537105487" sldId="362"/>
            <ac:picMk id="5" creationId="{1E24E2A3-11AF-44D4-8A42-A8B8B37A24CC}"/>
          </ac:picMkLst>
        </pc:picChg>
      </pc:sldChg>
    </pc:docChg>
  </pc:docChgLst>
  <pc:docChgLst>
    <pc:chgData name="Naimat Khan" userId="S::khan@triumf.ca::55b06e85-2201-4ce9-87d3-9a3518520910" providerId="AD" clId="Web-{0E85F455-AA27-72D1-7154-3C2E647F6E0E}"/>
    <pc:docChg chg="modSld">
      <pc:chgData name="Naimat Khan" userId="S::khan@triumf.ca::55b06e85-2201-4ce9-87d3-9a3518520910" providerId="AD" clId="Web-{0E85F455-AA27-72D1-7154-3C2E647F6E0E}" dt="2021-05-07T16:22:32.076" v="242" actId="20577"/>
      <pc:docMkLst>
        <pc:docMk/>
      </pc:docMkLst>
      <pc:sldChg chg="addSp delSp modSp">
        <pc:chgData name="Naimat Khan" userId="S::khan@triumf.ca::55b06e85-2201-4ce9-87d3-9a3518520910" providerId="AD" clId="Web-{0E85F455-AA27-72D1-7154-3C2E647F6E0E}" dt="2021-05-07T16:22:32.076" v="242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0E85F455-AA27-72D1-7154-3C2E647F6E0E}" dt="2021-05-07T16:22:32.076" v="242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0E85F455-AA27-72D1-7154-3C2E647F6E0E}" dt="2021-05-07T16:16:09.274" v="230" actId="1076"/>
          <ac:picMkLst>
            <pc:docMk/>
            <pc:sldMk cId="4157577048" sldId="350"/>
            <ac:picMk id="3" creationId="{3B6FF33C-D75E-47C4-B88C-1BC77D5F6439}"/>
          </ac:picMkLst>
        </pc:picChg>
        <pc:picChg chg="del">
          <ac:chgData name="Naimat Khan" userId="S::khan@triumf.ca::55b06e85-2201-4ce9-87d3-9a3518520910" providerId="AD" clId="Web-{0E85F455-AA27-72D1-7154-3C2E647F6E0E}" dt="2021-05-07T00:18:45.378" v="27"/>
          <ac:picMkLst>
            <pc:docMk/>
            <pc:sldMk cId="4157577048" sldId="350"/>
            <ac:picMk id="3" creationId="{75039DD3-81B1-4FB0-8151-C34673B32CBC}"/>
          </ac:picMkLst>
        </pc:picChg>
        <pc:picChg chg="del">
          <ac:chgData name="Naimat Khan" userId="S::khan@triumf.ca::55b06e85-2201-4ce9-87d3-9a3518520910" providerId="AD" clId="Web-{0E85F455-AA27-72D1-7154-3C2E647F6E0E}" dt="2021-05-07T00:04:26.689" v="6"/>
          <ac:picMkLst>
            <pc:docMk/>
            <pc:sldMk cId="4157577048" sldId="350"/>
            <ac:picMk id="5" creationId="{50C02759-5B60-4570-A7E4-9B7A2593C368}"/>
          </ac:picMkLst>
        </pc:picChg>
        <pc:picChg chg="add mod">
          <ac:chgData name="Naimat Khan" userId="S::khan@triumf.ca::55b06e85-2201-4ce9-87d3-9a3518520910" providerId="AD" clId="Web-{0E85F455-AA27-72D1-7154-3C2E647F6E0E}" dt="2021-05-07T00:06:18.939" v="13" actId="1076"/>
          <ac:picMkLst>
            <pc:docMk/>
            <pc:sldMk cId="4157577048" sldId="350"/>
            <ac:picMk id="7" creationId="{D81DAE51-ED84-4141-AFE4-8C6D87B493BC}"/>
          </ac:picMkLst>
        </pc:picChg>
        <pc:picChg chg="del">
          <ac:chgData name="Naimat Khan" userId="S::khan@triumf.ca::55b06e85-2201-4ce9-87d3-9a3518520910" providerId="AD" clId="Web-{0E85F455-AA27-72D1-7154-3C2E647F6E0E}" dt="2021-05-07T00:04:27.798" v="7"/>
          <ac:picMkLst>
            <pc:docMk/>
            <pc:sldMk cId="4157577048" sldId="350"/>
            <ac:picMk id="8" creationId="{DB4F4D03-B635-4792-B4F3-458CC476D99C}"/>
          </ac:picMkLst>
        </pc:picChg>
        <pc:picChg chg="del">
          <ac:chgData name="Naimat Khan" userId="S::khan@triumf.ca::55b06e85-2201-4ce9-87d3-9a3518520910" providerId="AD" clId="Web-{0E85F455-AA27-72D1-7154-3C2E647F6E0E}" dt="2021-05-07T00:04:32.126" v="11"/>
          <ac:picMkLst>
            <pc:docMk/>
            <pc:sldMk cId="4157577048" sldId="350"/>
            <ac:picMk id="9" creationId="{83EB0147-B2E8-4810-8686-1E7BC27DEE93}"/>
          </ac:picMkLst>
        </pc:picChg>
        <pc:picChg chg="del">
          <ac:chgData name="Naimat Khan" userId="S::khan@triumf.ca::55b06e85-2201-4ce9-87d3-9a3518520910" providerId="AD" clId="Web-{0E85F455-AA27-72D1-7154-3C2E647F6E0E}" dt="2021-05-07T00:04:29.970" v="9"/>
          <ac:picMkLst>
            <pc:docMk/>
            <pc:sldMk cId="4157577048" sldId="350"/>
            <ac:picMk id="10" creationId="{13A37AE8-2E42-4AFF-9319-62143E93372B}"/>
          </ac:picMkLst>
        </pc:picChg>
        <pc:picChg chg="del">
          <ac:chgData name="Naimat Khan" userId="S::khan@triumf.ca::55b06e85-2201-4ce9-87d3-9a3518520910" providerId="AD" clId="Web-{0E85F455-AA27-72D1-7154-3C2E647F6E0E}" dt="2021-05-07T00:04:25.751" v="5"/>
          <ac:picMkLst>
            <pc:docMk/>
            <pc:sldMk cId="4157577048" sldId="350"/>
            <ac:picMk id="12" creationId="{C017B4AB-DF2A-47AA-96ED-377530AB60E0}"/>
          </ac:picMkLst>
        </pc:picChg>
        <pc:picChg chg="add mod">
          <ac:chgData name="Naimat Khan" userId="S::khan@triumf.ca::55b06e85-2201-4ce9-87d3-9a3518520910" providerId="AD" clId="Web-{0E85F455-AA27-72D1-7154-3C2E647F6E0E}" dt="2021-05-07T00:07:08.626" v="15" actId="1076"/>
          <ac:picMkLst>
            <pc:docMk/>
            <pc:sldMk cId="4157577048" sldId="350"/>
            <ac:picMk id="13" creationId="{9E8E56FA-076B-4385-90A0-4E26F9102159}"/>
          </ac:picMkLst>
        </pc:picChg>
        <pc:picChg chg="add mod">
          <ac:chgData name="Naimat Khan" userId="S::khan@triumf.ca::55b06e85-2201-4ce9-87d3-9a3518520910" providerId="AD" clId="Web-{0E85F455-AA27-72D1-7154-3C2E647F6E0E}" dt="2021-05-07T00:07:23.876" v="17" actId="1076"/>
          <ac:picMkLst>
            <pc:docMk/>
            <pc:sldMk cId="4157577048" sldId="350"/>
            <ac:picMk id="14" creationId="{49819E7E-2D4A-48AA-99E4-AF70867D6094}"/>
          </ac:picMkLst>
        </pc:picChg>
        <pc:picChg chg="add mod">
          <ac:chgData name="Naimat Khan" userId="S::khan@triumf.ca::55b06e85-2201-4ce9-87d3-9a3518520910" providerId="AD" clId="Web-{0E85F455-AA27-72D1-7154-3C2E647F6E0E}" dt="2021-05-07T16:16:18.102" v="231" actId="14100"/>
          <ac:picMkLst>
            <pc:docMk/>
            <pc:sldMk cId="4157577048" sldId="350"/>
            <ac:picMk id="15" creationId="{87306E50-ACB1-4411-A0A9-8BD40BDCF276}"/>
          </ac:picMkLst>
        </pc:picChg>
        <pc:picChg chg="add mod">
          <ac:chgData name="Naimat Khan" userId="S::khan@triumf.ca::55b06e85-2201-4ce9-87d3-9a3518520910" providerId="AD" clId="Web-{0E85F455-AA27-72D1-7154-3C2E647F6E0E}" dt="2021-05-07T00:25:39.629" v="40" actId="14100"/>
          <ac:picMkLst>
            <pc:docMk/>
            <pc:sldMk cId="4157577048" sldId="350"/>
            <ac:picMk id="16" creationId="{D750A8C1-E611-426B-85AE-9A6CFF19A32D}"/>
          </ac:picMkLst>
        </pc:picChg>
        <pc:picChg chg="del">
          <ac:chgData name="Naimat Khan" userId="S::khan@triumf.ca::55b06e85-2201-4ce9-87d3-9a3518520910" providerId="AD" clId="Web-{0E85F455-AA27-72D1-7154-3C2E647F6E0E}" dt="2021-05-07T00:04:29.220" v="8"/>
          <ac:picMkLst>
            <pc:docMk/>
            <pc:sldMk cId="4157577048" sldId="350"/>
            <ac:picMk id="17" creationId="{2AEB64C0-61A6-403F-A53E-CD18D370FBAB}"/>
          </ac:picMkLst>
        </pc:picChg>
        <pc:picChg chg="del">
          <ac:chgData name="Naimat Khan" userId="S::khan@triumf.ca::55b06e85-2201-4ce9-87d3-9a3518520910" providerId="AD" clId="Web-{0E85F455-AA27-72D1-7154-3C2E647F6E0E}" dt="2021-05-07T00:04:30.782" v="10"/>
          <ac:picMkLst>
            <pc:docMk/>
            <pc:sldMk cId="4157577048" sldId="350"/>
            <ac:picMk id="18" creationId="{7F554777-2F88-4C59-8AE2-308953578A79}"/>
          </ac:picMkLst>
        </pc:picChg>
        <pc:picChg chg="add mod">
          <ac:chgData name="Naimat Khan" userId="S::khan@triumf.ca::55b06e85-2201-4ce9-87d3-9a3518520910" providerId="AD" clId="Web-{0E85F455-AA27-72D1-7154-3C2E647F6E0E}" dt="2021-05-07T16:16:30.493" v="234" actId="14100"/>
          <ac:picMkLst>
            <pc:docMk/>
            <pc:sldMk cId="4157577048" sldId="350"/>
            <ac:picMk id="19" creationId="{D8F59366-E85D-4D02-B39B-F44C5E83F34B}"/>
          </ac:picMkLst>
        </pc:picChg>
        <pc:picChg chg="add mod">
          <ac:chgData name="Naimat Khan" userId="S::khan@triumf.ca::55b06e85-2201-4ce9-87d3-9a3518520910" providerId="AD" clId="Web-{0E85F455-AA27-72D1-7154-3C2E647F6E0E}" dt="2021-05-07T16:16:25.680" v="233" actId="1076"/>
          <ac:picMkLst>
            <pc:docMk/>
            <pc:sldMk cId="4157577048" sldId="350"/>
            <ac:picMk id="20" creationId="{FFF62F11-E19B-4205-AFA7-F927F2779249}"/>
          </ac:picMkLst>
        </pc:picChg>
      </pc:sldChg>
    </pc:docChg>
  </pc:docChgLst>
  <pc:docChgLst>
    <pc:chgData name="David Wager" userId="S::dwager@triumf.ca::763894eb-236d-40d7-9309-9c9687e8c634" providerId="AD" clId="Web-{18C3DC2E-7AFF-5D8B-1DC9-FBFA0ED845DC}"/>
    <pc:docChg chg="modSld">
      <pc:chgData name="David Wager" userId="S::dwager@triumf.ca::763894eb-236d-40d7-9309-9c9687e8c634" providerId="AD" clId="Web-{18C3DC2E-7AFF-5D8B-1DC9-FBFA0ED845DC}" dt="2021-08-27T15:44:41.847" v="119" actId="20577"/>
      <pc:docMkLst>
        <pc:docMk/>
      </pc:docMkLst>
      <pc:sldChg chg="modSp">
        <pc:chgData name="David Wager" userId="S::dwager@triumf.ca::763894eb-236d-40d7-9309-9c9687e8c634" providerId="AD" clId="Web-{18C3DC2E-7AFF-5D8B-1DC9-FBFA0ED845DC}" dt="2021-08-27T15:44:41.847" v="119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18C3DC2E-7AFF-5D8B-1DC9-FBFA0ED845DC}" dt="2021-08-27T15:44:41.847" v="119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Bill Richert" userId="S::brichert@triumf.ca::0ac12b29-89e9-42ee-a953-176e37e27e10" providerId="AD" clId="Web-{272C766D-93EB-E009-1C48-D6A6936194B0}"/>
    <pc:docChg chg="modSld">
      <pc:chgData name="Bill Richert" userId="S::brichert@triumf.ca::0ac12b29-89e9-42ee-a953-176e37e27e10" providerId="AD" clId="Web-{272C766D-93EB-E009-1C48-D6A6936194B0}" dt="2021-09-09T21:27:25.230" v="63" actId="20577"/>
      <pc:docMkLst>
        <pc:docMk/>
      </pc:docMkLst>
      <pc:sldChg chg="modSp">
        <pc:chgData name="Bill Richert" userId="S::brichert@triumf.ca::0ac12b29-89e9-42ee-a953-176e37e27e10" providerId="AD" clId="Web-{272C766D-93EB-E009-1C48-D6A6936194B0}" dt="2021-09-09T21:01:24" v="52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272C766D-93EB-E009-1C48-D6A6936194B0}" dt="2021-09-09T21:01:24" v="52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delSp modSp">
        <pc:chgData name="Bill Richert" userId="S::brichert@triumf.ca::0ac12b29-89e9-42ee-a953-176e37e27e10" providerId="AD" clId="Web-{272C766D-93EB-E009-1C48-D6A6936194B0}" dt="2021-09-09T21:14:01.154" v="59" actId="20577"/>
        <pc:sldMkLst>
          <pc:docMk/>
          <pc:sldMk cId="820066581" sldId="359"/>
        </pc:sldMkLst>
        <pc:spChg chg="mod">
          <ac:chgData name="Bill Richert" userId="S::brichert@triumf.ca::0ac12b29-89e9-42ee-a953-176e37e27e10" providerId="AD" clId="Web-{272C766D-93EB-E009-1C48-D6A6936194B0}" dt="2021-09-09T21:14:01.154" v="59" actId="20577"/>
          <ac:spMkLst>
            <pc:docMk/>
            <pc:sldMk cId="820066581" sldId="359"/>
            <ac:spMk id="4" creationId="{7059067A-536B-4603-A589-3D2CC43CF554}"/>
          </ac:spMkLst>
        </pc:spChg>
        <pc:picChg chg="del">
          <ac:chgData name="Bill Richert" userId="S::brichert@triumf.ca::0ac12b29-89e9-42ee-a953-176e37e27e10" providerId="AD" clId="Web-{272C766D-93EB-E009-1C48-D6A6936194B0}" dt="2021-09-09T21:13:55.420" v="53"/>
          <ac:picMkLst>
            <pc:docMk/>
            <pc:sldMk cId="820066581" sldId="359"/>
            <ac:picMk id="2" creationId="{8E99675C-489F-4E19-8DB5-6572428AD52F}"/>
          </ac:picMkLst>
        </pc:picChg>
      </pc:sldChg>
      <pc:sldChg chg="modSp">
        <pc:chgData name="Bill Richert" userId="S::brichert@triumf.ca::0ac12b29-89e9-42ee-a953-176e37e27e10" providerId="AD" clId="Web-{272C766D-93EB-E009-1C48-D6A6936194B0}" dt="2021-09-09T21:27:25.230" v="63" actId="20577"/>
        <pc:sldMkLst>
          <pc:docMk/>
          <pc:sldMk cId="1390524588" sldId="360"/>
        </pc:sldMkLst>
        <pc:spChg chg="mod">
          <ac:chgData name="Bill Richert" userId="S::brichert@triumf.ca::0ac12b29-89e9-42ee-a953-176e37e27e10" providerId="AD" clId="Web-{272C766D-93EB-E009-1C48-D6A6936194B0}" dt="2021-09-09T21:27:25.230" v="63" actId="20577"/>
          <ac:spMkLst>
            <pc:docMk/>
            <pc:sldMk cId="1390524588" sldId="360"/>
            <ac:spMk id="6" creationId="{2F6A0A14-00B9-4900-8B0E-7B31F8E37362}"/>
          </ac:spMkLst>
        </pc:spChg>
      </pc:sldChg>
    </pc:docChg>
  </pc:docChgLst>
  <pc:docChgLst>
    <pc:chgData name="Jason Chak" userId="S::jchak@triumf.ca::6c644d4a-3a21-4e78-8c0c-2a3ca9182c84" providerId="AD" clId="Web-{B29A5A8C-D84F-236D-4AA2-3694A2CC76BE}"/>
    <pc:docChg chg="addSld delSld modSld">
      <pc:chgData name="Jason Chak" userId="S::jchak@triumf.ca::6c644d4a-3a21-4e78-8c0c-2a3ca9182c84" providerId="AD" clId="Web-{B29A5A8C-D84F-236D-4AA2-3694A2CC76BE}" dt="2021-04-16T16:20:30.499" v="89" actId="20577"/>
      <pc:docMkLst>
        <pc:docMk/>
      </pc:docMkLst>
      <pc:sldChg chg="add del">
        <pc:chgData name="Jason Chak" userId="S::jchak@triumf.ca::6c644d4a-3a21-4e78-8c0c-2a3ca9182c84" providerId="AD" clId="Web-{B29A5A8C-D84F-236D-4AA2-3694A2CC76BE}" dt="2021-04-16T16:04:54.033" v="3"/>
        <pc:sldMkLst>
          <pc:docMk/>
          <pc:sldMk cId="4019622122" sldId="341"/>
        </pc:sldMkLst>
      </pc:sldChg>
      <pc:sldChg chg="modSp add">
        <pc:chgData name="Jason Chak" userId="S::jchak@triumf.ca::6c644d4a-3a21-4e78-8c0c-2a3ca9182c84" providerId="AD" clId="Web-{B29A5A8C-D84F-236D-4AA2-3694A2CC76BE}" dt="2021-04-16T16:20:30.499" v="89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B29A5A8C-D84F-236D-4AA2-3694A2CC76BE}" dt="2021-04-16T16:20:30.499" v="89" actId="20577"/>
          <ac:spMkLst>
            <pc:docMk/>
            <pc:sldMk cId="2537105487" sldId="362"/>
            <ac:spMk id="2" creationId="{F1D64347-73FE-4D8E-89EB-28380B1591FF}"/>
          </ac:spMkLst>
        </pc:spChg>
        <pc:cxnChg chg="mod">
          <ac:chgData name="Jason Chak" userId="S::jchak@triumf.ca::6c644d4a-3a21-4e78-8c0c-2a3ca9182c84" providerId="AD" clId="Web-{B29A5A8C-D84F-236D-4AA2-3694A2CC76BE}" dt="2021-04-16T16:06:06.960" v="82" actId="14100"/>
          <ac:cxnSpMkLst>
            <pc:docMk/>
            <pc:sldMk cId="2537105487" sldId="362"/>
            <ac:cxnSpMk id="10" creationId="{35191FD0-4271-40DE-8585-AD898F3CC411}"/>
          </ac:cxnSpMkLst>
        </pc:cxnChg>
      </pc:sldChg>
    </pc:docChg>
  </pc:docChgLst>
  <pc:docChgLst>
    <pc:chgData name="Mahdiar Khosravi" userId="S::mkhosravi@triumf.ca::917df381-5788-43db-bf59-c6ef97c210ea" providerId="AD" clId="Web-{86194A28-E7E3-94DC-B604-0AF4FDFD7CAF}"/>
    <pc:docChg chg="modSld">
      <pc:chgData name="Mahdiar Khosravi" userId="S::mkhosravi@triumf.ca::917df381-5788-43db-bf59-c6ef97c210ea" providerId="AD" clId="Web-{86194A28-E7E3-94DC-B604-0AF4FDFD7CAF}" dt="2021-06-11T16:05:47.215" v="207" actId="20577"/>
      <pc:docMkLst>
        <pc:docMk/>
      </pc:docMkLst>
      <pc:sldChg chg="addSp delSp modSp">
        <pc:chgData name="Mahdiar Khosravi" userId="S::mkhosravi@triumf.ca::917df381-5788-43db-bf59-c6ef97c210ea" providerId="AD" clId="Web-{86194A28-E7E3-94DC-B604-0AF4FDFD7CAF}" dt="2021-06-11T16:05:47.215" v="207" actId="20577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86194A28-E7E3-94DC-B604-0AF4FDFD7CAF}" dt="2021-06-11T16:05:47.215" v="207" actId="20577"/>
          <ac:spMkLst>
            <pc:docMk/>
            <pc:sldMk cId="4242480949" sldId="344"/>
            <ac:spMk id="5" creationId="{CE06DB2C-7DF2-4390-BC98-FE4F722910E8}"/>
          </ac:spMkLst>
        </pc:spChg>
        <pc:spChg chg="mod">
          <ac:chgData name="Mahdiar Khosravi" userId="S::mkhosravi@triumf.ca::917df381-5788-43db-bf59-c6ef97c210ea" providerId="AD" clId="Web-{86194A28-E7E3-94DC-B604-0AF4FDFD7CAF}" dt="2021-06-11T16:02:14.877" v="140" actId="1076"/>
          <ac:spMkLst>
            <pc:docMk/>
            <pc:sldMk cId="4242480949" sldId="344"/>
            <ac:spMk id="9" creationId="{792EA69F-B62E-40FB-8EEE-61F9C5BB2D19}"/>
          </ac:spMkLst>
        </pc:spChg>
        <pc:picChg chg="add mod ord">
          <ac:chgData name="Mahdiar Khosravi" userId="S::mkhosravi@triumf.ca::917df381-5788-43db-bf59-c6ef97c210ea" providerId="AD" clId="Web-{86194A28-E7E3-94DC-B604-0AF4FDFD7CAF}" dt="2021-06-11T16:02:41.519" v="157" actId="1076"/>
          <ac:picMkLst>
            <pc:docMk/>
            <pc:sldMk cId="4242480949" sldId="344"/>
            <ac:picMk id="2" creationId="{07C34E2B-DBB1-48DF-8550-0280CA81F2F3}"/>
          </ac:picMkLst>
        </pc:picChg>
        <pc:picChg chg="del">
          <ac:chgData name="Mahdiar Khosravi" userId="S::mkhosravi@triumf.ca::917df381-5788-43db-bf59-c6ef97c210ea" providerId="AD" clId="Web-{86194A28-E7E3-94DC-B604-0AF4FDFD7CAF}" dt="2021-06-11T15:52:57.397" v="39"/>
          <ac:picMkLst>
            <pc:docMk/>
            <pc:sldMk cId="4242480949" sldId="344"/>
            <ac:picMk id="6" creationId="{A606626A-9443-4292-9316-FED476695292}"/>
          </ac:picMkLst>
        </pc:picChg>
        <pc:picChg chg="mod">
          <ac:chgData name="Mahdiar Khosravi" userId="S::mkhosravi@triumf.ca::917df381-5788-43db-bf59-c6ef97c210ea" providerId="AD" clId="Web-{86194A28-E7E3-94DC-B604-0AF4FDFD7CAF}" dt="2021-06-11T15:55:29.920" v="44" actId="14100"/>
          <ac:picMkLst>
            <pc:docMk/>
            <pc:sldMk cId="4242480949" sldId="344"/>
            <ac:picMk id="8" creationId="{838FEDFC-5F17-4D2A-A516-C7BD730D4BE2}"/>
          </ac:picMkLst>
        </pc:picChg>
        <pc:picChg chg="del">
          <ac:chgData name="Mahdiar Khosravi" userId="S::mkhosravi@triumf.ca::917df381-5788-43db-bf59-c6ef97c210ea" providerId="AD" clId="Web-{86194A28-E7E3-94DC-B604-0AF4FDFD7CAF}" dt="2021-06-11T15:52:56.021" v="37"/>
          <ac:picMkLst>
            <pc:docMk/>
            <pc:sldMk cId="4242480949" sldId="344"/>
            <ac:picMk id="10" creationId="{0120BC96-B720-4FD0-93C3-38A4694BFEE6}"/>
          </ac:picMkLst>
        </pc:picChg>
        <pc:picChg chg="del">
          <ac:chgData name="Mahdiar Khosravi" userId="S::mkhosravi@triumf.ca::917df381-5788-43db-bf59-c6ef97c210ea" providerId="AD" clId="Web-{86194A28-E7E3-94DC-B604-0AF4FDFD7CAF}" dt="2021-06-11T15:52:56.865" v="38"/>
          <ac:picMkLst>
            <pc:docMk/>
            <pc:sldMk cId="4242480949" sldId="344"/>
            <ac:picMk id="11" creationId="{1A44CCA1-C885-4265-989A-297E86352F64}"/>
          </ac:picMkLst>
        </pc:picChg>
      </pc:sldChg>
    </pc:docChg>
  </pc:docChgLst>
  <pc:docChgLst>
    <pc:chgData name="Bill Richert" userId="S::brichert@triumf.ca::0ac12b29-89e9-42ee-a953-176e37e27e10" providerId="AD" clId="Web-{2924BD6F-2068-5748-5ED4-4A7216D1A8F0}"/>
    <pc:docChg chg="addSld modSld">
      <pc:chgData name="Bill Richert" userId="S::brichert@triumf.ca::0ac12b29-89e9-42ee-a953-176e37e27e10" providerId="AD" clId="Web-{2924BD6F-2068-5748-5ED4-4A7216D1A8F0}" dt="2021-05-13T21:00:31.023" v="42" actId="1076"/>
      <pc:docMkLst>
        <pc:docMk/>
      </pc:docMkLst>
      <pc:sldChg chg="modSp">
        <pc:chgData name="Bill Richert" userId="S::brichert@triumf.ca::0ac12b29-89e9-42ee-a953-176e37e27e10" providerId="AD" clId="Web-{2924BD6F-2068-5748-5ED4-4A7216D1A8F0}" dt="2021-05-13T20:59:20.926" v="34" actId="20577"/>
        <pc:sldMkLst>
          <pc:docMk/>
          <pc:sldMk cId="2551373086" sldId="329"/>
        </pc:sldMkLst>
        <pc:spChg chg="mod">
          <ac:chgData name="Bill Richert" userId="S::brichert@triumf.ca::0ac12b29-89e9-42ee-a953-176e37e27e10" providerId="AD" clId="Web-{2924BD6F-2068-5748-5ED4-4A7216D1A8F0}" dt="2021-05-13T20:59:20.926" v="34" actId="20577"/>
          <ac:spMkLst>
            <pc:docMk/>
            <pc:sldMk cId="2551373086" sldId="329"/>
            <ac:spMk id="5" creationId="{CE06DB2C-7DF2-4390-BC98-FE4F722910E8}"/>
          </ac:spMkLst>
        </pc:spChg>
      </pc:sldChg>
      <pc:sldChg chg="addSp delSp modSp new">
        <pc:chgData name="Bill Richert" userId="S::brichert@triumf.ca::0ac12b29-89e9-42ee-a953-176e37e27e10" providerId="AD" clId="Web-{2924BD6F-2068-5748-5ED4-4A7216D1A8F0}" dt="2021-05-13T21:00:31.023" v="42" actId="1076"/>
        <pc:sldMkLst>
          <pc:docMk/>
          <pc:sldMk cId="897477363" sldId="365"/>
        </pc:sldMkLst>
        <pc:spChg chg="del">
          <ac:chgData name="Bill Richert" userId="S::brichert@triumf.ca::0ac12b29-89e9-42ee-a953-176e37e27e10" providerId="AD" clId="Web-{2924BD6F-2068-5748-5ED4-4A7216D1A8F0}" dt="2021-05-13T21:00:12.850" v="36"/>
          <ac:spMkLst>
            <pc:docMk/>
            <pc:sldMk cId="897477363" sldId="365"/>
            <ac:spMk id="2" creationId="{37CA7374-23FF-4565-86BB-81EEA2142672}"/>
          </ac:spMkLst>
        </pc:spChg>
        <pc:spChg chg="del">
          <ac:chgData name="Bill Richert" userId="S::brichert@triumf.ca::0ac12b29-89e9-42ee-a953-176e37e27e10" providerId="AD" clId="Web-{2924BD6F-2068-5748-5ED4-4A7216D1A8F0}" dt="2021-05-13T21:00:14.866" v="37"/>
          <ac:spMkLst>
            <pc:docMk/>
            <pc:sldMk cId="897477363" sldId="365"/>
            <ac:spMk id="3" creationId="{984AD419-2E4A-441C-A45C-7929A4D4B442}"/>
          </ac:spMkLst>
        </pc:spChg>
        <pc:picChg chg="add mod">
          <ac:chgData name="Bill Richert" userId="S::brichert@triumf.ca::0ac12b29-89e9-42ee-a953-176e37e27e10" providerId="AD" clId="Web-{2924BD6F-2068-5748-5ED4-4A7216D1A8F0}" dt="2021-05-13T21:00:31.023" v="42" actId="1076"/>
          <ac:picMkLst>
            <pc:docMk/>
            <pc:sldMk cId="897477363" sldId="365"/>
            <ac:picMk id="4" creationId="{793CE46C-5B43-43D7-813F-D8A417112E35}"/>
          </ac:picMkLst>
        </pc:picChg>
      </pc:sldChg>
    </pc:docChg>
  </pc:docChgLst>
  <pc:docChgLst>
    <pc:chgData name="Melchor Almario" userId="S::malmario@triumf.ca::17807dbd-b548-44ad-bacf-121b75cf0296" providerId="AD" clId="Web-{7AE054FB-B5F5-2B5F-3FF6-99D9981CFDF8}"/>
    <pc:docChg chg="modSld">
      <pc:chgData name="Melchor Almario" userId="S::malmario@triumf.ca::17807dbd-b548-44ad-bacf-121b75cf0296" providerId="AD" clId="Web-{7AE054FB-B5F5-2B5F-3FF6-99D9981CFDF8}" dt="2021-05-27T23:22:51.523" v="34" actId="14100"/>
      <pc:docMkLst>
        <pc:docMk/>
      </pc:docMkLst>
      <pc:sldChg chg="addSp delSp modSp">
        <pc:chgData name="Melchor Almario" userId="S::malmario@triumf.ca::17807dbd-b548-44ad-bacf-121b75cf0296" providerId="AD" clId="Web-{7AE054FB-B5F5-2B5F-3FF6-99D9981CFDF8}" dt="2021-05-27T23:22:51.523" v="34" actId="14100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7AE054FB-B5F5-2B5F-3FF6-99D9981CFDF8}" dt="2021-05-27T23:20:09.506" v="23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Melchor Almario" userId="S::malmario@triumf.ca::17807dbd-b548-44ad-bacf-121b75cf0296" providerId="AD" clId="Web-{7AE054FB-B5F5-2B5F-3FF6-99D9981CFDF8}" dt="2021-05-27T23:22:40.148" v="31"/>
          <ac:picMkLst>
            <pc:docMk/>
            <pc:sldMk cId="2584001624" sldId="338"/>
            <ac:picMk id="3" creationId="{4514EDB7-536F-46E7-A54D-B259F3815614}"/>
          </ac:picMkLst>
        </pc:picChg>
        <pc:picChg chg="add mod">
          <ac:chgData name="Melchor Almario" userId="S::malmario@triumf.ca::17807dbd-b548-44ad-bacf-121b75cf0296" providerId="AD" clId="Web-{7AE054FB-B5F5-2B5F-3FF6-99D9981CFDF8}" dt="2021-05-27T23:22:51.523" v="34" actId="14100"/>
          <ac:picMkLst>
            <pc:docMk/>
            <pc:sldMk cId="2584001624" sldId="338"/>
            <ac:picMk id="4" creationId="{55AF4431-DF6F-49E6-BD8C-6D7A56A79E3E}"/>
          </ac:picMkLst>
        </pc:picChg>
        <pc:picChg chg="del">
          <ac:chgData name="Melchor Almario" userId="S::malmario@triumf.ca::17807dbd-b548-44ad-bacf-121b75cf0296" providerId="AD" clId="Web-{7AE054FB-B5F5-2B5F-3FF6-99D9981CFDF8}" dt="2021-05-27T23:20:12.412" v="24"/>
          <ac:picMkLst>
            <pc:docMk/>
            <pc:sldMk cId="2584001624" sldId="338"/>
            <ac:picMk id="8" creationId="{2AFC31AE-7D0C-4C0D-8D85-6F627357BE06}"/>
          </ac:picMkLst>
        </pc:picChg>
      </pc:sldChg>
    </pc:docChg>
  </pc:docChgLst>
  <pc:docChgLst>
    <pc:chgData name="Mahdiar Khosravi" userId="S::mkhosravi@triumf.ca::917df381-5788-43db-bf59-c6ef97c210ea" providerId="AD" clId="Web-{C81ADDFF-A22F-4975-52BC-D45809D34FDD}"/>
    <pc:docChg chg="modSld">
      <pc:chgData name="Mahdiar Khosravi" userId="S::mkhosravi@triumf.ca::917df381-5788-43db-bf59-c6ef97c210ea" providerId="AD" clId="Web-{C81ADDFF-A22F-4975-52BC-D45809D34FDD}" dt="2021-08-06T16:50:58.461" v="49" actId="1076"/>
      <pc:docMkLst>
        <pc:docMk/>
      </pc:docMkLst>
      <pc:sldChg chg="addSp modSp">
        <pc:chgData name="Mahdiar Khosravi" userId="S::mkhosravi@triumf.ca::917df381-5788-43db-bf59-c6ef97c210ea" providerId="AD" clId="Web-{C81ADDFF-A22F-4975-52BC-D45809D34FDD}" dt="2021-08-06T16:50:58.461" v="49" actId="1076"/>
        <pc:sldMkLst>
          <pc:docMk/>
          <pc:sldMk cId="3378980349" sldId="366"/>
        </pc:sldMkLst>
        <pc:spChg chg="add mod">
          <ac:chgData name="Mahdiar Khosravi" userId="S::mkhosravi@triumf.ca::917df381-5788-43db-bf59-c6ef97c210ea" providerId="AD" clId="Web-{C81ADDFF-A22F-4975-52BC-D45809D34FDD}" dt="2021-08-06T16:50:47.930" v="48" actId="1076"/>
          <ac:spMkLst>
            <pc:docMk/>
            <pc:sldMk cId="3378980349" sldId="366"/>
            <ac:spMk id="2" creationId="{7048CC78-722E-4F9C-AE95-1DF5AB1D0299}"/>
          </ac:spMkLst>
        </pc:spChg>
        <pc:picChg chg="mod">
          <ac:chgData name="Mahdiar Khosravi" userId="S::mkhosravi@triumf.ca::917df381-5788-43db-bf59-c6ef97c210ea" providerId="AD" clId="Web-{C81ADDFF-A22F-4975-52BC-D45809D34FDD}" dt="2021-08-06T16:50:09.742" v="43" actId="1076"/>
          <ac:picMkLst>
            <pc:docMk/>
            <pc:sldMk cId="3378980349" sldId="366"/>
            <ac:picMk id="4" creationId="{475EF0F8-9A08-4AC4-A943-5EC367A50905}"/>
          </ac:picMkLst>
        </pc:picChg>
        <pc:picChg chg="mod">
          <ac:chgData name="Mahdiar Khosravi" userId="S::mkhosravi@triumf.ca::917df381-5788-43db-bf59-c6ef97c210ea" providerId="AD" clId="Web-{C81ADDFF-A22F-4975-52BC-D45809D34FDD}" dt="2021-08-06T16:50:19.070" v="46" actId="1076"/>
          <ac:picMkLst>
            <pc:docMk/>
            <pc:sldMk cId="3378980349" sldId="366"/>
            <ac:picMk id="6" creationId="{7BBBF1D3-C288-45FA-8053-E7998B9F9378}"/>
          </ac:picMkLst>
        </pc:picChg>
        <pc:picChg chg="mod">
          <ac:chgData name="Mahdiar Khosravi" userId="S::mkhosravi@triumf.ca::917df381-5788-43db-bf59-c6ef97c210ea" providerId="AD" clId="Web-{C81ADDFF-A22F-4975-52BC-D45809D34FDD}" dt="2021-08-06T16:50:47.914" v="47" actId="1076"/>
          <ac:picMkLst>
            <pc:docMk/>
            <pc:sldMk cId="3378980349" sldId="366"/>
            <ac:picMk id="8" creationId="{0AA5E68E-E218-48D4-B5C9-E44D340414E7}"/>
          </ac:picMkLst>
        </pc:picChg>
        <pc:picChg chg="mod">
          <ac:chgData name="Mahdiar Khosravi" userId="S::mkhosravi@triumf.ca::917df381-5788-43db-bf59-c6ef97c210ea" providerId="AD" clId="Web-{C81ADDFF-A22F-4975-52BC-D45809D34FDD}" dt="2021-08-06T16:50:58.461" v="49" actId="1076"/>
          <ac:picMkLst>
            <pc:docMk/>
            <pc:sldMk cId="3378980349" sldId="366"/>
            <ac:picMk id="10" creationId="{6BDEDA51-EA2A-4D06-874F-5EE2DA6BD1B2}"/>
          </ac:picMkLst>
        </pc:picChg>
      </pc:sldChg>
    </pc:docChg>
  </pc:docChgLst>
  <pc:docChgLst>
    <pc:chgData name="Adrian Watt" userId="S::awatt@triumf.ca::9143537a-16c6-4c7c-8928-0bb6d854aef6" providerId="AD" clId="Web-{F8722D59-A2E5-2419-131D-3B116C044E99}"/>
    <pc:docChg chg="modSld">
      <pc:chgData name="Adrian Watt" userId="S::awatt@triumf.ca::9143537a-16c6-4c7c-8928-0bb6d854aef6" providerId="AD" clId="Web-{F8722D59-A2E5-2419-131D-3B116C044E99}" dt="2021-06-28T17:23:01.017" v="314" actId="20577"/>
      <pc:docMkLst>
        <pc:docMk/>
      </pc:docMkLst>
      <pc:sldChg chg="addSp delSp modSp">
        <pc:chgData name="Adrian Watt" userId="S::awatt@triumf.ca::9143537a-16c6-4c7c-8928-0bb6d854aef6" providerId="AD" clId="Web-{F8722D59-A2E5-2419-131D-3B116C044E99}" dt="2021-06-28T17:23:01.017" v="314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F8722D59-A2E5-2419-131D-3B116C044E99}" dt="2021-06-28T17:23:01.017" v="314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Adrian Watt" userId="S::awatt@triumf.ca::9143537a-16c6-4c7c-8928-0bb6d854aef6" providerId="AD" clId="Web-{F8722D59-A2E5-2419-131D-3B116C044E99}" dt="2021-06-28T15:21:57.934" v="35"/>
          <ac:picMkLst>
            <pc:docMk/>
            <pc:sldMk cId="2584001624" sldId="338"/>
            <ac:picMk id="2" creationId="{1EBBDC01-E947-47DE-AC96-D6E2CF7025F3}"/>
          </ac:picMkLst>
        </pc:picChg>
        <pc:picChg chg="add mod modCrop">
          <ac:chgData name="Adrian Watt" userId="S::awatt@triumf.ca::9143537a-16c6-4c7c-8928-0bb6d854aef6" providerId="AD" clId="Web-{F8722D59-A2E5-2419-131D-3B116C044E99}" dt="2021-06-28T17:21:04.579" v="280" actId="1076"/>
          <ac:picMkLst>
            <pc:docMk/>
            <pc:sldMk cId="2584001624" sldId="338"/>
            <ac:picMk id="2" creationId="{3147EAF1-BF58-4C0F-B79C-83F31475A7D2}"/>
          </ac:picMkLst>
        </pc:picChg>
        <pc:picChg chg="add del mod modCrop">
          <ac:chgData name="Adrian Watt" userId="S::awatt@triumf.ca::9143537a-16c6-4c7c-8928-0bb6d854aef6" providerId="AD" clId="Web-{F8722D59-A2E5-2419-131D-3B116C044E99}" dt="2021-06-28T17:21:02.876" v="279" actId="1076"/>
          <ac:picMkLst>
            <pc:docMk/>
            <pc:sldMk cId="2584001624" sldId="338"/>
            <ac:picMk id="4" creationId="{20776577-D871-4B37-A888-0A31A98E7551}"/>
          </ac:picMkLst>
        </pc:picChg>
        <pc:picChg chg="del">
          <ac:chgData name="Adrian Watt" userId="S::awatt@triumf.ca::9143537a-16c6-4c7c-8928-0bb6d854aef6" providerId="AD" clId="Web-{F8722D59-A2E5-2419-131D-3B116C044E99}" dt="2021-06-28T15:21:58.903" v="36"/>
          <ac:picMkLst>
            <pc:docMk/>
            <pc:sldMk cId="2584001624" sldId="338"/>
            <ac:picMk id="6" creationId="{B9E86D8B-0715-477D-AF2A-353A4AC0E32D}"/>
          </ac:picMkLst>
        </pc:picChg>
        <pc:picChg chg="add mod modCrop">
          <ac:chgData name="Adrian Watt" userId="S::awatt@triumf.ca::9143537a-16c6-4c7c-8928-0bb6d854aef6" providerId="AD" clId="Web-{F8722D59-A2E5-2419-131D-3B116C044E99}" dt="2021-06-28T17:21:05.798" v="281" actId="1076"/>
          <ac:picMkLst>
            <pc:docMk/>
            <pc:sldMk cId="2584001624" sldId="338"/>
            <ac:picMk id="6" creationId="{DE17E8BE-C302-4C35-B38C-994D6D3F6AD6}"/>
          </ac:picMkLst>
        </pc:picChg>
        <pc:picChg chg="add del mod ord modCrop">
          <ac:chgData name="Adrian Watt" userId="S::awatt@triumf.ca::9143537a-16c6-4c7c-8928-0bb6d854aef6" providerId="AD" clId="Web-{F8722D59-A2E5-2419-131D-3B116C044E99}" dt="2021-06-28T17:20:28.563" v="268"/>
          <ac:picMkLst>
            <pc:docMk/>
            <pc:sldMk cId="2584001624" sldId="338"/>
            <ac:picMk id="8" creationId="{4E4FE4FD-C7BD-4363-87F5-3295256C4AC9}"/>
          </ac:picMkLst>
        </pc:picChg>
        <pc:picChg chg="del">
          <ac:chgData name="Adrian Watt" userId="S::awatt@triumf.ca::9143537a-16c6-4c7c-8928-0bb6d854aef6" providerId="AD" clId="Web-{F8722D59-A2E5-2419-131D-3B116C044E99}" dt="2021-06-28T15:21:59.684" v="37"/>
          <ac:picMkLst>
            <pc:docMk/>
            <pc:sldMk cId="2584001624" sldId="338"/>
            <ac:picMk id="10" creationId="{24287180-E65D-4FF6-9492-DB2E9C87AEA4}"/>
          </ac:picMkLst>
        </pc:picChg>
      </pc:sldChg>
    </pc:docChg>
  </pc:docChgLst>
  <pc:docChgLst>
    <pc:chgData name="David Wager" userId="S::dwager@triumf.ca::763894eb-236d-40d7-9309-9c9687e8c634" providerId="AD" clId="Web-{78B8BEDA-BD2F-D79A-53C0-EEF16DA38141}"/>
    <pc:docChg chg="modSld">
      <pc:chgData name="David Wager" userId="S::dwager@triumf.ca::763894eb-236d-40d7-9309-9c9687e8c634" providerId="AD" clId="Web-{78B8BEDA-BD2F-D79A-53C0-EEF16DA38141}" dt="2021-05-21T16:09:01.041" v="271" actId="20577"/>
      <pc:docMkLst>
        <pc:docMk/>
      </pc:docMkLst>
      <pc:sldChg chg="modSp">
        <pc:chgData name="David Wager" userId="S::dwager@triumf.ca::763894eb-236d-40d7-9309-9c9687e8c634" providerId="AD" clId="Web-{78B8BEDA-BD2F-D79A-53C0-EEF16DA38141}" dt="2021-05-21T16:09:01.041" v="271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78B8BEDA-BD2F-D79A-53C0-EEF16DA38141}" dt="2021-05-21T16:08:17.509" v="250" actId="1076"/>
          <ac:spMkLst>
            <pc:docMk/>
            <pc:sldMk cId="2441934932" sldId="356"/>
            <ac:spMk id="3" creationId="{CE06DB2C-7DF2-4390-BC98-FE4F722910E8}"/>
          </ac:spMkLst>
        </pc:spChg>
        <pc:spChg chg="mod">
          <ac:chgData name="David Wager" userId="S::dwager@triumf.ca::763894eb-236d-40d7-9309-9c9687e8c634" providerId="AD" clId="Web-{78B8BEDA-BD2F-D79A-53C0-EEF16DA38141}" dt="2021-05-21T16:09:01.041" v="271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Rod Nussbaumer" userId="S::bomr@triumf.ca::ec41a26c-efea-4db6-a535-e0f734caa517" providerId="AD" clId="Web-{A00E609D-E464-1790-65A3-105C5F5EFF0F}"/>
    <pc:docChg chg="modSld">
      <pc:chgData name="Rod Nussbaumer" userId="S::bomr@triumf.ca::ec41a26c-efea-4db6-a535-e0f734caa517" providerId="AD" clId="Web-{A00E609D-E464-1790-65A3-105C5F5EFF0F}" dt="2021-05-20T20:58:29.961" v="191" actId="20577"/>
      <pc:docMkLst>
        <pc:docMk/>
      </pc:docMkLst>
      <pc:sldChg chg="modSp">
        <pc:chgData name="Rod Nussbaumer" userId="S::bomr@triumf.ca::ec41a26c-efea-4db6-a535-e0f734caa517" providerId="AD" clId="Web-{A00E609D-E464-1790-65A3-105C5F5EFF0F}" dt="2021-05-20T20:58:29.961" v="191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A00E609D-E464-1790-65A3-105C5F5EFF0F}" dt="2021-05-20T20:58:29.961" v="191" actId="20577"/>
          <ac:spMkLst>
            <pc:docMk/>
            <pc:sldMk cId="4012213501" sldId="342"/>
            <ac:spMk id="4" creationId="{A0B80FF0-196B-47E3-8D5A-BA0A08272AD7}"/>
          </ac:spMkLst>
        </pc:spChg>
        <pc:spChg chg="mod">
          <ac:chgData name="Rod Nussbaumer" userId="S::bomr@triumf.ca::ec41a26c-efea-4db6-a535-e0f734caa517" providerId="AD" clId="Web-{A00E609D-E464-1790-65A3-105C5F5EFF0F}" dt="2021-05-20T20:58:00.476" v="187" actId="14100"/>
          <ac:spMkLst>
            <pc:docMk/>
            <pc:sldMk cId="4012213501" sldId="342"/>
            <ac:spMk id="6" creationId="{CE06DB2C-7DF2-4390-BC98-FE4F722910E8}"/>
          </ac:spMkLst>
        </pc:spChg>
      </pc:sldChg>
    </pc:docChg>
  </pc:docChgLst>
  <pc:docChgLst>
    <pc:chgData name="Rod Nussbaumer" userId="S::bomr@triumf.ca::ec41a26c-efea-4db6-a535-e0f734caa517" providerId="AD" clId="Web-{46D7BA0F-58C7-F910-314C-A400F4353DBF}"/>
    <pc:docChg chg="modSld">
      <pc:chgData name="Rod Nussbaumer" userId="S::bomr@triumf.ca::ec41a26c-efea-4db6-a535-e0f734caa517" providerId="AD" clId="Web-{46D7BA0F-58C7-F910-314C-A400F4353DBF}" dt="2021-09-02T21:07:18.385" v="332" actId="20577"/>
      <pc:docMkLst>
        <pc:docMk/>
      </pc:docMkLst>
      <pc:sldChg chg="modSp">
        <pc:chgData name="Rod Nussbaumer" userId="S::bomr@triumf.ca::ec41a26c-efea-4db6-a535-e0f734caa517" providerId="AD" clId="Web-{46D7BA0F-58C7-F910-314C-A400F4353DBF}" dt="2021-09-02T21:07:18.385" v="332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46D7BA0F-58C7-F910-314C-A400F4353DBF}" dt="2021-09-02T21:07:11.917" v="330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46D7BA0F-58C7-F910-314C-A400F4353DBF}" dt="2021-09-02T21:07:18.385" v="332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Trian Groumoutis" userId="S::tgroumoutis@triumf.ca::d6901f68-4e8a-4dcb-a3d6-3bb55a5ddb28" providerId="AD" clId="Web-{18E1DA7D-B607-9279-BE50-AC9147CE9511}"/>
    <pc:docChg chg="modSld">
      <pc:chgData name="Trian Groumoutis" userId="S::tgroumoutis@triumf.ca::d6901f68-4e8a-4dcb-a3d6-3bb55a5ddb28" providerId="AD" clId="Web-{18E1DA7D-B607-9279-BE50-AC9147CE9511}" dt="2021-06-11T00:33:22.568" v="136" actId="20577"/>
      <pc:docMkLst>
        <pc:docMk/>
      </pc:docMkLst>
      <pc:sldChg chg="delSp modSp">
        <pc:chgData name="Trian Groumoutis" userId="S::tgroumoutis@triumf.ca::d6901f68-4e8a-4dcb-a3d6-3bb55a5ddb28" providerId="AD" clId="Web-{18E1DA7D-B607-9279-BE50-AC9147CE9511}" dt="2021-06-11T00:33:22.568" v="136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18E1DA7D-B607-9279-BE50-AC9147CE9511}" dt="2021-06-11T00:33:22.568" v="136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18E1DA7D-B607-9279-BE50-AC9147CE9511}" dt="2021-06-11T00:23:10.545" v="37"/>
          <ac:picMkLst>
            <pc:docMk/>
            <pc:sldMk cId="2780610858" sldId="352"/>
            <ac:picMk id="8" creationId="{02291B81-0378-48E1-B373-430B7ECF7692}"/>
          </ac:picMkLst>
        </pc:picChg>
      </pc:sldChg>
    </pc:docChg>
  </pc:docChgLst>
  <pc:docChgLst>
    <pc:chgData name="Jason Chak" userId="S::jchak@triumf.ca::6c644d4a-3a21-4e78-8c0c-2a3ca9182c84" providerId="AD" clId="Web-{2F471654-8769-83F3-B5C8-54525BA486E6}"/>
    <pc:docChg chg="modSld">
      <pc:chgData name="Jason Chak" userId="S::jchak@triumf.ca::6c644d4a-3a21-4e78-8c0c-2a3ca9182c84" providerId="AD" clId="Web-{2F471654-8769-83F3-B5C8-54525BA486E6}" dt="2021-09-09T23:07:01.557" v="35" actId="20577"/>
      <pc:docMkLst>
        <pc:docMk/>
      </pc:docMkLst>
      <pc:sldChg chg="modSp">
        <pc:chgData name="Jason Chak" userId="S::jchak@triumf.ca::6c644d4a-3a21-4e78-8c0c-2a3ca9182c84" providerId="AD" clId="Web-{2F471654-8769-83F3-B5C8-54525BA486E6}" dt="2021-09-09T23:07:01.557" v="35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2F471654-8769-83F3-B5C8-54525BA486E6}" dt="2021-09-09T23:07:01.557" v="35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Peter Bratt" userId="S::pbratt@triumf.ca::aaef8ecf-3420-4225-b614-68b47a77c790" providerId="AD" clId="Web-{12AF9550-CD24-3CFE-045F-EBA03710C2EB}"/>
    <pc:docChg chg="modSld">
      <pc:chgData name="Peter Bratt" userId="S::pbratt@triumf.ca::aaef8ecf-3420-4225-b614-68b47a77c790" providerId="AD" clId="Web-{12AF9550-CD24-3CFE-045F-EBA03710C2EB}" dt="2021-09-02T21:18:49.976" v="139" actId="14100"/>
      <pc:docMkLst>
        <pc:docMk/>
      </pc:docMkLst>
      <pc:sldChg chg="addSp delSp modSp">
        <pc:chgData name="Peter Bratt" userId="S::pbratt@triumf.ca::aaef8ecf-3420-4225-b614-68b47a77c790" providerId="AD" clId="Web-{12AF9550-CD24-3CFE-045F-EBA03710C2EB}" dt="2021-09-02T21:18:49.976" v="139" actId="14100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12AF9550-CD24-3CFE-045F-EBA03710C2EB}" dt="2021-09-02T21:18:00.492" v="138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12AF9550-CD24-3CFE-045F-EBA03710C2EB}" dt="2021-09-02T21:14:34.569" v="0"/>
          <ac:picMkLst>
            <pc:docMk/>
            <pc:sldMk cId="904560204" sldId="358"/>
            <ac:picMk id="3" creationId="{8633CA66-4448-4DFD-8FC1-E593666DD25F}"/>
          </ac:picMkLst>
        </pc:picChg>
        <pc:picChg chg="del">
          <ac:chgData name="Peter Bratt" userId="S::pbratt@triumf.ca::aaef8ecf-3420-4225-b614-68b47a77c790" providerId="AD" clId="Web-{12AF9550-CD24-3CFE-045F-EBA03710C2EB}" dt="2021-09-02T21:14:36.772" v="1"/>
          <ac:picMkLst>
            <pc:docMk/>
            <pc:sldMk cId="904560204" sldId="358"/>
            <ac:picMk id="4" creationId="{666019E5-9046-44C4-9335-3957207914BD}"/>
          </ac:picMkLst>
        </pc:picChg>
        <pc:picChg chg="del">
          <ac:chgData name="Peter Bratt" userId="S::pbratt@triumf.ca::aaef8ecf-3420-4225-b614-68b47a77c790" providerId="AD" clId="Web-{12AF9550-CD24-3CFE-045F-EBA03710C2EB}" dt="2021-09-02T21:14:38.803" v="2"/>
          <ac:picMkLst>
            <pc:docMk/>
            <pc:sldMk cId="904560204" sldId="358"/>
            <ac:picMk id="5" creationId="{94117913-725F-4A66-B2AA-255122A4B0EB}"/>
          </ac:picMkLst>
        </pc:picChg>
        <pc:picChg chg="add mod">
          <ac:chgData name="Peter Bratt" userId="S::pbratt@triumf.ca::aaef8ecf-3420-4225-b614-68b47a77c790" providerId="AD" clId="Web-{12AF9550-CD24-3CFE-045F-EBA03710C2EB}" dt="2021-09-02T21:15:48.960" v="84" actId="1076"/>
          <ac:picMkLst>
            <pc:docMk/>
            <pc:sldMk cId="904560204" sldId="358"/>
            <ac:picMk id="6" creationId="{40B2CD34-63C9-4424-A2D4-AD1DF9B8AFD9}"/>
          </ac:picMkLst>
        </pc:picChg>
        <pc:picChg chg="add mod">
          <ac:chgData name="Peter Bratt" userId="S::pbratt@triumf.ca::aaef8ecf-3420-4225-b614-68b47a77c790" providerId="AD" clId="Web-{12AF9550-CD24-3CFE-045F-EBA03710C2EB}" dt="2021-09-02T21:18:49.976" v="139" actId="14100"/>
          <ac:picMkLst>
            <pc:docMk/>
            <pc:sldMk cId="904560204" sldId="358"/>
            <ac:picMk id="8" creationId="{B8E8538E-FDB4-4BBA-BA50-D0ACC601A67A}"/>
          </ac:picMkLst>
        </pc:picChg>
        <pc:picChg chg="add mod">
          <ac:chgData name="Peter Bratt" userId="S::pbratt@triumf.ca::aaef8ecf-3420-4225-b614-68b47a77c790" providerId="AD" clId="Web-{12AF9550-CD24-3CFE-045F-EBA03710C2EB}" dt="2021-09-02T21:16:46.413" v="90" actId="14100"/>
          <ac:picMkLst>
            <pc:docMk/>
            <pc:sldMk cId="904560204" sldId="358"/>
            <ac:picMk id="9" creationId="{D8E0F2B7-5DE9-4022-A656-CC5B7ED0ED39}"/>
          </ac:picMkLst>
        </pc:picChg>
      </pc:sldChg>
    </pc:docChg>
  </pc:docChgLst>
  <pc:docChgLst>
    <pc:chgData name="Jason Chak" userId="S::jchak@triumf.ca::6c644d4a-3a21-4e78-8c0c-2a3ca9182c84" providerId="AD" clId="Web-{AA8AA94C-9F1B-3A88-F0F4-44355F030E14}"/>
    <pc:docChg chg="modSld">
      <pc:chgData name="Jason Chak" userId="S::jchak@triumf.ca::6c644d4a-3a21-4e78-8c0c-2a3ca9182c84" providerId="AD" clId="Web-{AA8AA94C-9F1B-3A88-F0F4-44355F030E14}" dt="2021-08-19T23:08:09.943" v="331" actId="20577"/>
      <pc:docMkLst>
        <pc:docMk/>
      </pc:docMkLst>
      <pc:sldChg chg="addSp delSp modSp">
        <pc:chgData name="Jason Chak" userId="S::jchak@triumf.ca::6c644d4a-3a21-4e78-8c0c-2a3ca9182c84" providerId="AD" clId="Web-{AA8AA94C-9F1B-3A88-F0F4-44355F030E14}" dt="2021-08-19T23:08:09.943" v="331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AA8AA94C-9F1B-3A88-F0F4-44355F030E14}" dt="2021-08-19T23:08:09.943" v="331" actId="20577"/>
          <ac:spMkLst>
            <pc:docMk/>
            <pc:sldMk cId="2537105487" sldId="362"/>
            <ac:spMk id="2" creationId="{F1D64347-73FE-4D8E-89EB-28380B1591FF}"/>
          </ac:spMkLst>
        </pc:spChg>
        <pc:spChg chg="del">
          <ac:chgData name="Jason Chak" userId="S::jchak@triumf.ca::6c644d4a-3a21-4e78-8c0c-2a3ca9182c84" providerId="AD" clId="Web-{AA8AA94C-9F1B-3A88-F0F4-44355F030E14}" dt="2021-08-19T17:59:40.051" v="124"/>
          <ac:spMkLst>
            <pc:docMk/>
            <pc:sldMk cId="2537105487" sldId="362"/>
            <ac:spMk id="8" creationId="{C00BDFD3-1E80-4299-9F21-DB69B079D74C}"/>
          </ac:spMkLst>
        </pc:spChg>
        <pc:spChg chg="del">
          <ac:chgData name="Jason Chak" userId="S::jchak@triumf.ca::6c644d4a-3a21-4e78-8c0c-2a3ca9182c84" providerId="AD" clId="Web-{AA8AA94C-9F1B-3A88-F0F4-44355F030E14}" dt="2021-08-19T17:59:37.160" v="121"/>
          <ac:spMkLst>
            <pc:docMk/>
            <pc:sldMk cId="2537105487" sldId="362"/>
            <ac:spMk id="9" creationId="{AC1EB473-3D2B-4D9D-9673-F0464373F110}"/>
          </ac:spMkLst>
        </pc:spChg>
        <pc:spChg chg="del">
          <ac:chgData name="Jason Chak" userId="S::jchak@triumf.ca::6c644d4a-3a21-4e78-8c0c-2a3ca9182c84" providerId="AD" clId="Web-{AA8AA94C-9F1B-3A88-F0F4-44355F030E14}" dt="2021-08-19T17:59:47.129" v="128"/>
          <ac:spMkLst>
            <pc:docMk/>
            <pc:sldMk cId="2537105487" sldId="362"/>
            <ac:spMk id="10" creationId="{3F3A00FD-8E31-4FA0-8005-337072474A79}"/>
          </ac:spMkLst>
        </pc:spChg>
        <pc:spChg chg="del">
          <ac:chgData name="Jason Chak" userId="S::jchak@triumf.ca::6c644d4a-3a21-4e78-8c0c-2a3ca9182c84" providerId="AD" clId="Web-{AA8AA94C-9F1B-3A88-F0F4-44355F030E14}" dt="2021-08-19T17:59:48.832" v="129"/>
          <ac:spMkLst>
            <pc:docMk/>
            <pc:sldMk cId="2537105487" sldId="362"/>
            <ac:spMk id="11" creationId="{A311A7D6-9C6E-41B9-80D9-AB714DFCE713}"/>
          </ac:spMkLst>
        </pc:spChg>
        <pc:spChg chg="del">
          <ac:chgData name="Jason Chak" userId="S::jchak@triumf.ca::6c644d4a-3a21-4e78-8c0c-2a3ca9182c84" providerId="AD" clId="Web-{AA8AA94C-9F1B-3A88-F0F4-44355F030E14}" dt="2021-08-19T17:59:39.379" v="123"/>
          <ac:spMkLst>
            <pc:docMk/>
            <pc:sldMk cId="2537105487" sldId="362"/>
            <ac:spMk id="16" creationId="{55858ED2-0645-442C-A4E9-7B7EE0197F6C}"/>
          </ac:spMkLst>
        </pc:spChg>
        <pc:picChg chg="add mod">
          <ac:chgData name="Jason Chak" userId="S::jchak@triumf.ca::6c644d4a-3a21-4e78-8c0c-2a3ca9182c84" providerId="AD" clId="Web-{AA8AA94C-9F1B-3A88-F0F4-44355F030E14}" dt="2021-08-19T20:02:35.184" v="304" actId="14100"/>
          <ac:picMkLst>
            <pc:docMk/>
            <pc:sldMk cId="2537105487" sldId="362"/>
            <ac:picMk id="4" creationId="{B812FDAF-D7A0-4461-BD0C-9E7F55426235}"/>
          </ac:picMkLst>
        </pc:picChg>
        <pc:picChg chg="add mod">
          <ac:chgData name="Jason Chak" userId="S::jchak@triumf.ca::6c644d4a-3a21-4e78-8c0c-2a3ca9182c84" providerId="AD" clId="Web-{AA8AA94C-9F1B-3A88-F0F4-44355F030E14}" dt="2021-08-19T20:02:40.731" v="306" actId="14100"/>
          <ac:picMkLst>
            <pc:docMk/>
            <pc:sldMk cId="2537105487" sldId="362"/>
            <ac:picMk id="5" creationId="{ABD32125-22A7-43EF-AC84-53D57716FFBA}"/>
          </ac:picMkLst>
        </pc:picChg>
        <pc:picChg chg="del">
          <ac:chgData name="Jason Chak" userId="S::jchak@triumf.ca::6c644d4a-3a21-4e78-8c0c-2a3ca9182c84" providerId="AD" clId="Web-{AA8AA94C-9F1B-3A88-F0F4-44355F030E14}" dt="2021-08-19T17:59:40.816" v="125"/>
          <ac:picMkLst>
            <pc:docMk/>
            <pc:sldMk cId="2537105487" sldId="362"/>
            <ac:picMk id="7" creationId="{05028C87-EB6A-4C3E-8B36-5A06948BCF27}"/>
          </ac:picMkLst>
        </pc:picChg>
        <pc:picChg chg="del">
          <ac:chgData name="Jason Chak" userId="S::jchak@triumf.ca::6c644d4a-3a21-4e78-8c0c-2a3ca9182c84" providerId="AD" clId="Web-{AA8AA94C-9F1B-3A88-F0F4-44355F030E14}" dt="2021-08-19T17:59:37.926" v="122"/>
          <ac:picMkLst>
            <pc:docMk/>
            <pc:sldMk cId="2537105487" sldId="362"/>
            <ac:picMk id="15" creationId="{A6D09FF5-6D55-4097-AEFA-D289066D9F8C}"/>
          </ac:picMkLst>
        </pc:picChg>
        <pc:cxnChg chg="del">
          <ac:chgData name="Jason Chak" userId="S::jchak@triumf.ca::6c644d4a-3a21-4e78-8c0c-2a3ca9182c84" providerId="AD" clId="Web-{AA8AA94C-9F1B-3A88-F0F4-44355F030E14}" dt="2021-08-19T17:59:41.629" v="126"/>
          <ac:cxnSpMkLst>
            <pc:docMk/>
            <pc:sldMk cId="2537105487" sldId="362"/>
            <ac:cxnSpMk id="12" creationId="{2D723C29-6D14-45CF-AAC5-1BDE692B2D49}"/>
          </ac:cxnSpMkLst>
        </pc:cxnChg>
        <pc:cxnChg chg="del">
          <ac:chgData name="Jason Chak" userId="S::jchak@triumf.ca::6c644d4a-3a21-4e78-8c0c-2a3ca9182c84" providerId="AD" clId="Web-{AA8AA94C-9F1B-3A88-F0F4-44355F030E14}" dt="2021-08-19T17:59:49.535" v="130"/>
          <ac:cxnSpMkLst>
            <pc:docMk/>
            <pc:sldMk cId="2537105487" sldId="362"/>
            <ac:cxnSpMk id="13" creationId="{87DBEFCD-FF78-48E0-B4EA-71C1BFDC09C2}"/>
          </ac:cxnSpMkLst>
        </pc:cxnChg>
        <pc:cxnChg chg="del">
          <ac:chgData name="Jason Chak" userId="S::jchak@triumf.ca::6c644d4a-3a21-4e78-8c0c-2a3ca9182c84" providerId="AD" clId="Web-{AA8AA94C-9F1B-3A88-F0F4-44355F030E14}" dt="2021-08-19T17:59:46.472" v="127"/>
          <ac:cxnSpMkLst>
            <pc:docMk/>
            <pc:sldMk cId="2537105487" sldId="362"/>
            <ac:cxnSpMk id="14" creationId="{74024A49-7B85-48F4-8BBA-03830FD526A7}"/>
          </ac:cxnSpMkLst>
        </pc:cxnChg>
      </pc:sldChg>
    </pc:docChg>
  </pc:docChgLst>
  <pc:docChgLst>
    <pc:chgData name="Peter Bratt" userId="S::pbratt@triumf.ca::aaef8ecf-3420-4225-b614-68b47a77c790" providerId="AD" clId="Web-{A9E5A2DE-C400-965B-EED0-C8AA412496DE}"/>
    <pc:docChg chg="modSld">
      <pc:chgData name="Peter Bratt" userId="S::pbratt@triumf.ca::aaef8ecf-3420-4225-b614-68b47a77c790" providerId="AD" clId="Web-{A9E5A2DE-C400-965B-EED0-C8AA412496DE}" dt="2021-06-17T21:13:14.003" v="171" actId="20577"/>
      <pc:docMkLst>
        <pc:docMk/>
      </pc:docMkLst>
      <pc:sldChg chg="addSp delSp modSp">
        <pc:chgData name="Peter Bratt" userId="S::pbratt@triumf.ca::aaef8ecf-3420-4225-b614-68b47a77c790" providerId="AD" clId="Web-{A9E5A2DE-C400-965B-EED0-C8AA412496DE}" dt="2021-06-17T21:13:14.003" v="171" actId="20577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A9E5A2DE-C400-965B-EED0-C8AA412496DE}" dt="2021-06-17T21:13:14.003" v="171" actId="20577"/>
          <ac:spMkLst>
            <pc:docMk/>
            <pc:sldMk cId="904560204" sldId="358"/>
            <ac:spMk id="2" creationId="{27B5478D-12BD-4DB2-B183-D907A46501BF}"/>
          </ac:spMkLst>
        </pc:spChg>
        <pc:picChg chg="add mod">
          <ac:chgData name="Peter Bratt" userId="S::pbratt@triumf.ca::aaef8ecf-3420-4225-b614-68b47a77c790" providerId="AD" clId="Web-{A9E5A2DE-C400-965B-EED0-C8AA412496DE}" dt="2021-06-17T21:08:30.172" v="90" actId="14100"/>
          <ac:picMkLst>
            <pc:docMk/>
            <pc:sldMk cId="904560204" sldId="358"/>
            <ac:picMk id="3" creationId="{0370A910-CE7E-4F26-8A5A-8A015C17D90D}"/>
          </ac:picMkLst>
        </pc:picChg>
        <pc:picChg chg="del mod">
          <ac:chgData name="Peter Bratt" userId="S::pbratt@triumf.ca::aaef8ecf-3420-4225-b614-68b47a77c790" providerId="AD" clId="Web-{A9E5A2DE-C400-965B-EED0-C8AA412496DE}" dt="2021-06-17T21:12:04.393" v="126"/>
          <ac:picMkLst>
            <pc:docMk/>
            <pc:sldMk cId="904560204" sldId="358"/>
            <ac:picMk id="4" creationId="{DE746E71-68FF-40F8-9A4D-7F1FE26AE139}"/>
          </ac:picMkLst>
        </pc:picChg>
        <pc:picChg chg="add mod">
          <ac:chgData name="Peter Bratt" userId="S::pbratt@triumf.ca::aaef8ecf-3420-4225-b614-68b47a77c790" providerId="AD" clId="Web-{A9E5A2DE-C400-965B-EED0-C8AA412496DE}" dt="2021-06-17T21:09:18.626" v="119" actId="14100"/>
          <ac:picMkLst>
            <pc:docMk/>
            <pc:sldMk cId="904560204" sldId="358"/>
            <ac:picMk id="5" creationId="{C53804F1-67FB-480D-8EE2-46DA4A6CAA94}"/>
          </ac:picMkLst>
        </pc:picChg>
        <pc:picChg chg="add mod">
          <ac:chgData name="Peter Bratt" userId="S::pbratt@triumf.ca::aaef8ecf-3420-4225-b614-68b47a77c790" providerId="AD" clId="Web-{A9E5A2DE-C400-965B-EED0-C8AA412496DE}" dt="2021-06-17T21:13:00.471" v="167" actId="14100"/>
          <ac:picMkLst>
            <pc:docMk/>
            <pc:sldMk cId="904560204" sldId="358"/>
            <ac:picMk id="6" creationId="{C9180AA1-2E91-4FD2-908E-0D0FA333BF34}"/>
          </ac:picMkLst>
        </pc:picChg>
        <pc:picChg chg="add mod">
          <ac:chgData name="Peter Bratt" userId="S::pbratt@triumf.ca::aaef8ecf-3420-4225-b614-68b47a77c790" providerId="AD" clId="Web-{A9E5A2DE-C400-965B-EED0-C8AA412496DE}" dt="2021-06-17T21:13:05.456" v="169" actId="14100"/>
          <ac:picMkLst>
            <pc:docMk/>
            <pc:sldMk cId="904560204" sldId="358"/>
            <ac:picMk id="8" creationId="{AB700BAF-4547-4C36-B1AD-774A82CE19BF}"/>
          </ac:picMkLst>
        </pc:picChg>
      </pc:sldChg>
    </pc:docChg>
  </pc:docChgLst>
  <pc:docChgLst>
    <pc:chgData name="Jason Chak" userId="S::jchak@triumf.ca::6c644d4a-3a21-4e78-8c0c-2a3ca9182c84" providerId="AD" clId="Web-{7ADA6524-F2EB-5CD3-C5A2-141230E894FA}"/>
    <pc:docChg chg="modSld">
      <pc:chgData name="Jason Chak" userId="S::jchak@triumf.ca::6c644d4a-3a21-4e78-8c0c-2a3ca9182c84" providerId="AD" clId="Web-{7ADA6524-F2EB-5CD3-C5A2-141230E894FA}" dt="2021-07-30T17:47:57.854" v="3" actId="20577"/>
      <pc:docMkLst>
        <pc:docMk/>
      </pc:docMkLst>
      <pc:sldChg chg="modSp">
        <pc:chgData name="Jason Chak" userId="S::jchak@triumf.ca::6c644d4a-3a21-4e78-8c0c-2a3ca9182c84" providerId="AD" clId="Web-{7ADA6524-F2EB-5CD3-C5A2-141230E894FA}" dt="2021-07-30T17:47:57.854" v="3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7ADA6524-F2EB-5CD3-C5A2-141230E894FA}" dt="2021-07-30T17:47:57.854" v="3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Jason Chak" userId="S::jchak@triumf.ca::6c644d4a-3a21-4e78-8c0c-2a3ca9182c84" providerId="AD" clId="Web-{B75B24ED-D1B7-16E2-7343-1E078AE6D400}"/>
    <pc:docChg chg="modSld">
      <pc:chgData name="Jason Chak" userId="S::jchak@triumf.ca::6c644d4a-3a21-4e78-8c0c-2a3ca9182c84" providerId="AD" clId="Web-{B75B24ED-D1B7-16E2-7343-1E078AE6D400}" dt="2021-07-22T22:52:44.190" v="160" actId="14100"/>
      <pc:docMkLst>
        <pc:docMk/>
      </pc:docMkLst>
      <pc:sldChg chg="addSp delSp modSp">
        <pc:chgData name="Jason Chak" userId="S::jchak@triumf.ca::6c644d4a-3a21-4e78-8c0c-2a3ca9182c84" providerId="AD" clId="Web-{B75B24ED-D1B7-16E2-7343-1E078AE6D400}" dt="2021-07-22T22:52:44.190" v="160" actId="14100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B75B24ED-D1B7-16E2-7343-1E078AE6D400}" dt="2021-07-22T22:51:52.095" v="155" actId="20577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B75B24ED-D1B7-16E2-7343-1E078AE6D400}" dt="2021-07-22T22:51:57.392" v="156"/>
          <ac:picMkLst>
            <pc:docMk/>
            <pc:sldMk cId="2537105487" sldId="362"/>
            <ac:picMk id="4" creationId="{1B3C2F32-9877-4A5F-ACB6-EE04CA881FD1}"/>
          </ac:picMkLst>
        </pc:picChg>
        <pc:picChg chg="add mod">
          <ac:chgData name="Jason Chak" userId="S::jchak@triumf.ca::6c644d4a-3a21-4e78-8c0c-2a3ca9182c84" providerId="AD" clId="Web-{B75B24ED-D1B7-16E2-7343-1E078AE6D400}" dt="2021-07-22T22:52:44.190" v="160" actId="14100"/>
          <ac:picMkLst>
            <pc:docMk/>
            <pc:sldMk cId="2537105487" sldId="362"/>
            <ac:picMk id="5" creationId="{F9523689-AEFD-4C28-8ED0-9B473E78B98B}"/>
          </ac:picMkLst>
        </pc:picChg>
      </pc:sldChg>
    </pc:docChg>
  </pc:docChgLst>
  <pc:docChgLst>
    <pc:chgData name="David Wager" userId="S::dwager@triumf.ca::763894eb-236d-40d7-9309-9c9687e8c634" providerId="AD" clId="Web-{A9F0A449-B869-91FF-B198-81392B29DFD2}"/>
    <pc:docChg chg="modSld">
      <pc:chgData name="David Wager" userId="S::dwager@triumf.ca::763894eb-236d-40d7-9309-9c9687e8c634" providerId="AD" clId="Web-{A9F0A449-B869-91FF-B198-81392B29DFD2}" dt="2021-04-16T15:53:23.650" v="227" actId="14100"/>
      <pc:docMkLst>
        <pc:docMk/>
      </pc:docMkLst>
      <pc:sldChg chg="modSp">
        <pc:chgData name="David Wager" userId="S::dwager@triumf.ca::763894eb-236d-40d7-9309-9c9687e8c634" providerId="AD" clId="Web-{A9F0A449-B869-91FF-B198-81392B29DFD2}" dt="2021-04-16T15:53:23.650" v="227" actId="14100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A9F0A449-B869-91FF-B198-81392B29DFD2}" dt="2021-04-16T15:53:23.650" v="227" actId="14100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Dragan Mitrovic" userId="S::dragan@triumf.ca::ed822000-4ca2-4ec1-abcb-aea8e3588a08" providerId="AD" clId="Web-{FBD3E55D-6E56-A6D8-BA19-CB452EBB66A0}"/>
    <pc:docChg chg="modSld">
      <pc:chgData name="Dragan Mitrovic" userId="S::dragan@triumf.ca::ed822000-4ca2-4ec1-abcb-aea8e3588a08" providerId="AD" clId="Web-{FBD3E55D-6E56-A6D8-BA19-CB452EBB66A0}" dt="2021-05-20T19:29:39.225" v="12" actId="20577"/>
      <pc:docMkLst>
        <pc:docMk/>
      </pc:docMkLst>
      <pc:sldChg chg="modSp">
        <pc:chgData name="Dragan Mitrovic" userId="S::dragan@triumf.ca::ed822000-4ca2-4ec1-abcb-aea8e3588a08" providerId="AD" clId="Web-{FBD3E55D-6E56-A6D8-BA19-CB452EBB66A0}" dt="2021-05-20T19:29:01.896" v="9" actId="107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FBD3E55D-6E56-A6D8-BA19-CB452EBB66A0}" dt="2021-05-20T19:24:59.253" v="3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FBD3E55D-6E56-A6D8-BA19-CB452EBB66A0}" dt="2021-05-20T19:29:01.896" v="9" actId="1076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FBD3E55D-6E56-A6D8-BA19-CB452EBB66A0}" dt="2021-05-20T19:29:39.225" v="12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FBD3E55D-6E56-A6D8-BA19-CB452EBB66A0}" dt="2021-05-20T19:29:39.225" v="12" actId="20577"/>
          <ac:spMkLst>
            <pc:docMk/>
            <pc:sldMk cId="820066581" sldId="359"/>
            <ac:spMk id="4" creationId="{7059067A-536B-4603-A589-3D2CC43CF554}"/>
          </ac:spMkLst>
        </pc:spChg>
      </pc:sldChg>
    </pc:docChg>
  </pc:docChgLst>
  <pc:docChgLst>
    <pc:chgData name="Jason Chak" userId="S::jchak@triumf.ca::6c644d4a-3a21-4e78-8c0c-2a3ca9182c84" providerId="AD" clId="Web-{96488E00-1D0F-A5F7-E1D5-6157EE5990AB}"/>
    <pc:docChg chg="modSld">
      <pc:chgData name="Jason Chak" userId="S::jchak@triumf.ca::6c644d4a-3a21-4e78-8c0c-2a3ca9182c84" providerId="AD" clId="Web-{96488E00-1D0F-A5F7-E1D5-6157EE5990AB}" dt="2021-08-26T23:04:37.456" v="203" actId="14100"/>
      <pc:docMkLst>
        <pc:docMk/>
      </pc:docMkLst>
      <pc:sldChg chg="addSp delSp modSp">
        <pc:chgData name="Jason Chak" userId="S::jchak@triumf.ca::6c644d4a-3a21-4e78-8c0c-2a3ca9182c84" providerId="AD" clId="Web-{96488E00-1D0F-A5F7-E1D5-6157EE5990AB}" dt="2021-08-26T23:04:37.456" v="203" actId="14100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96488E00-1D0F-A5F7-E1D5-6157EE5990AB}" dt="2021-08-26T23:04:37.456" v="203" actId="14100"/>
          <ac:spMkLst>
            <pc:docMk/>
            <pc:sldMk cId="2537105487" sldId="362"/>
            <ac:spMk id="2" creationId="{F1D64347-73FE-4D8E-89EB-28380B1591FF}"/>
          </ac:spMkLst>
        </pc:spChg>
        <pc:picChg chg="del">
          <ac:chgData name="Jason Chak" userId="S::jchak@triumf.ca::6c644d4a-3a21-4e78-8c0c-2a3ca9182c84" providerId="AD" clId="Web-{96488E00-1D0F-A5F7-E1D5-6157EE5990AB}" dt="2021-08-26T22:21:39.191" v="28"/>
          <ac:picMkLst>
            <pc:docMk/>
            <pc:sldMk cId="2537105487" sldId="362"/>
            <ac:picMk id="4" creationId="{B812FDAF-D7A0-4461-BD0C-9E7F55426235}"/>
          </ac:picMkLst>
        </pc:picChg>
        <pc:picChg chg="del">
          <ac:chgData name="Jason Chak" userId="S::jchak@triumf.ca::6c644d4a-3a21-4e78-8c0c-2a3ca9182c84" providerId="AD" clId="Web-{96488E00-1D0F-A5F7-E1D5-6157EE5990AB}" dt="2021-08-26T22:21:35.894" v="27"/>
          <ac:picMkLst>
            <pc:docMk/>
            <pc:sldMk cId="2537105487" sldId="362"/>
            <ac:picMk id="5" creationId="{ABD32125-22A7-43EF-AC84-53D57716FFBA}"/>
          </ac:picMkLst>
        </pc:picChg>
        <pc:picChg chg="add del mod">
          <ac:chgData name="Jason Chak" userId="S::jchak@triumf.ca::6c644d4a-3a21-4e78-8c0c-2a3ca9182c84" providerId="AD" clId="Web-{96488E00-1D0F-A5F7-E1D5-6157EE5990AB}" dt="2021-08-26T22:41:56.110" v="163"/>
          <ac:picMkLst>
            <pc:docMk/>
            <pc:sldMk cId="2537105487" sldId="362"/>
            <ac:picMk id="6" creationId="{5BE1C873-B1CE-48ED-A281-7B1B68D3AFE8}"/>
          </ac:picMkLst>
        </pc:picChg>
        <pc:picChg chg="add mod">
          <ac:chgData name="Jason Chak" userId="S::jchak@triumf.ca::6c644d4a-3a21-4e78-8c0c-2a3ca9182c84" providerId="AD" clId="Web-{96488E00-1D0F-A5F7-E1D5-6157EE5990AB}" dt="2021-08-26T22:42:07.610" v="167" actId="14100"/>
          <ac:picMkLst>
            <pc:docMk/>
            <pc:sldMk cId="2537105487" sldId="362"/>
            <ac:picMk id="7" creationId="{75F1C9CF-045C-494E-8944-5209D2A971DF}"/>
          </ac:picMkLst>
        </pc:picChg>
      </pc:sldChg>
    </pc:docChg>
  </pc:docChgLst>
  <pc:docChgLst>
    <pc:chgData name="Trian Groumoutis" userId="S::tgroumoutis@triumf.ca::d6901f68-4e8a-4dcb-a3d6-3bb55a5ddb28" providerId="AD" clId="Web-{A2B0AA0B-C043-2B77-6215-6B13FC058ADF}"/>
    <pc:docChg chg="modSld">
      <pc:chgData name="Trian Groumoutis" userId="S::tgroumoutis@triumf.ca::d6901f68-4e8a-4dcb-a3d6-3bb55a5ddb28" providerId="AD" clId="Web-{A2B0AA0B-C043-2B77-6215-6B13FC058ADF}" dt="2021-08-13T16:08:48.338" v="102" actId="20577"/>
      <pc:docMkLst>
        <pc:docMk/>
      </pc:docMkLst>
      <pc:sldChg chg="delSp modSp">
        <pc:chgData name="Trian Groumoutis" userId="S::tgroumoutis@triumf.ca::d6901f68-4e8a-4dcb-a3d6-3bb55a5ddb28" providerId="AD" clId="Web-{A2B0AA0B-C043-2B77-6215-6B13FC058ADF}" dt="2021-08-13T16:08:48.338" v="102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A2B0AA0B-C043-2B77-6215-6B13FC058ADF}" dt="2021-08-13T16:08:48.338" v="102" actId="20577"/>
          <ac:spMkLst>
            <pc:docMk/>
            <pc:sldMk cId="2780610858" sldId="352"/>
            <ac:spMk id="4" creationId="{B28D1580-DC9F-4B50-AB95-ABA0CB0C77B8}"/>
          </ac:spMkLst>
        </pc:spChg>
        <pc:picChg chg="del">
          <ac:chgData name="Trian Groumoutis" userId="S::tgroumoutis@triumf.ca::d6901f68-4e8a-4dcb-a3d6-3bb55a5ddb28" providerId="AD" clId="Web-{A2B0AA0B-C043-2B77-6215-6B13FC058ADF}" dt="2021-08-13T16:04:17.914" v="62"/>
          <ac:picMkLst>
            <pc:docMk/>
            <pc:sldMk cId="2780610858" sldId="352"/>
            <ac:picMk id="2" creationId="{6654187E-15DB-4B04-AAB1-4D4B64C10FC2}"/>
          </ac:picMkLst>
        </pc:picChg>
        <pc:picChg chg="del">
          <ac:chgData name="Trian Groumoutis" userId="S::tgroumoutis@triumf.ca::d6901f68-4e8a-4dcb-a3d6-3bb55a5ddb28" providerId="AD" clId="Web-{A2B0AA0B-C043-2B77-6215-6B13FC058ADF}" dt="2021-08-13T16:04:17.070" v="61"/>
          <ac:picMkLst>
            <pc:docMk/>
            <pc:sldMk cId="2780610858" sldId="352"/>
            <ac:picMk id="6" creationId="{B2FC132C-E1A8-4619-979A-FBD8F6945059}"/>
          </ac:picMkLst>
        </pc:picChg>
        <pc:picChg chg="del">
          <ac:chgData name="Trian Groumoutis" userId="S::tgroumoutis@triumf.ca::d6901f68-4e8a-4dcb-a3d6-3bb55a5ddb28" providerId="AD" clId="Web-{A2B0AA0B-C043-2B77-6215-6B13FC058ADF}" dt="2021-08-13T16:04:16.461" v="60"/>
          <ac:picMkLst>
            <pc:docMk/>
            <pc:sldMk cId="2780610858" sldId="352"/>
            <ac:picMk id="7" creationId="{D42768B6-43C7-4651-8E07-C609D0D2E765}"/>
          </ac:picMkLst>
        </pc:picChg>
        <pc:picChg chg="del">
          <ac:chgData name="Trian Groumoutis" userId="S::tgroumoutis@triumf.ca::d6901f68-4e8a-4dcb-a3d6-3bb55a5ddb28" providerId="AD" clId="Web-{A2B0AA0B-C043-2B77-6215-6B13FC058ADF}" dt="2021-08-13T16:04:16.242" v="59"/>
          <ac:picMkLst>
            <pc:docMk/>
            <pc:sldMk cId="2780610858" sldId="352"/>
            <ac:picMk id="8" creationId="{AB22960A-CA52-4429-A1D1-A08F9A6CF902}"/>
          </ac:picMkLst>
        </pc:picChg>
      </pc:sldChg>
    </pc:docChg>
  </pc:docChgLst>
  <pc:docChgLst>
    <pc:chgData name="Dragan Mitrovic" userId="S::dragan@triumf.ca::ed822000-4ca2-4ec1-abcb-aea8e3588a08" providerId="AD" clId="Web-{41C27DD9-6965-4C29-B89F-820007210E72}"/>
    <pc:docChg chg="modSld">
      <pc:chgData name="Dragan Mitrovic" userId="S::dragan@triumf.ca::ed822000-4ca2-4ec1-abcb-aea8e3588a08" providerId="AD" clId="Web-{41C27DD9-6965-4C29-B89F-820007210E72}" dt="2021-04-19T16:18:41.468" v="132" actId="20577"/>
      <pc:docMkLst>
        <pc:docMk/>
      </pc:docMkLst>
      <pc:sldChg chg="modSp">
        <pc:chgData name="Dragan Mitrovic" userId="S::dragan@triumf.ca::ed822000-4ca2-4ec1-abcb-aea8e3588a08" providerId="AD" clId="Web-{41C27DD9-6965-4C29-B89F-820007210E72}" dt="2021-04-19T16:10:25.757" v="6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41C27DD9-6965-4C29-B89F-820007210E72}" dt="2021-04-19T16:08:45.424" v="1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41C27DD9-6965-4C29-B89F-820007210E72}" dt="2021-04-19T16:10:25.757" v="6"/>
          <ac:picMkLst>
            <pc:docMk/>
            <pc:sldMk cId="1160492144" sldId="357"/>
            <ac:picMk id="2" creationId="{0B2B1E9B-FF4B-4497-A417-5A927C998A43}"/>
          </ac:picMkLst>
        </pc:picChg>
        <pc:picChg chg="mod">
          <ac:chgData name="Dragan Mitrovic" userId="S::dragan@triumf.ca::ed822000-4ca2-4ec1-abcb-aea8e3588a08" providerId="AD" clId="Web-{41C27DD9-6965-4C29-B89F-820007210E72}" dt="2021-04-19T16:10:03.068" v="5" actId="1076"/>
          <ac:picMkLst>
            <pc:docMk/>
            <pc:sldMk cId="1160492144" sldId="357"/>
            <ac:picMk id="3" creationId="{00000000-0000-0000-0000-000000000000}"/>
          </ac:picMkLst>
        </pc:picChg>
      </pc:sldChg>
      <pc:sldChg chg="modSp">
        <pc:chgData name="Dragan Mitrovic" userId="S::dragan@triumf.ca::ed822000-4ca2-4ec1-abcb-aea8e3588a08" providerId="AD" clId="Web-{41C27DD9-6965-4C29-B89F-820007210E72}" dt="2021-04-19T16:18:41.468" v="132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41C27DD9-6965-4C29-B89F-820007210E72}" dt="2021-04-19T16:18:41.468" v="132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41C27DD9-6965-4C29-B89F-820007210E72}" dt="2021-04-19T16:14:02.814" v="7"/>
          <ac:picMkLst>
            <pc:docMk/>
            <pc:sldMk cId="820066581" sldId="359"/>
            <ac:picMk id="5" creationId="{21484B25-FFD3-4415-9568-A4972A5CF55F}"/>
          </ac:picMkLst>
        </pc:picChg>
      </pc:sldChg>
    </pc:docChg>
  </pc:docChgLst>
  <pc:docChgLst>
    <pc:chgData name="Melchor Almario" userId="S::malmario@triumf.ca::17807dbd-b548-44ad-bacf-121b75cf0296" providerId="AD" clId="Web-{8C825EB2-D605-87FA-7142-43F737DDAFEA}"/>
    <pc:docChg chg="modSld">
      <pc:chgData name="Melchor Almario" userId="S::malmario@triumf.ca::17807dbd-b548-44ad-bacf-121b75cf0296" providerId="AD" clId="Web-{8C825EB2-D605-87FA-7142-43F737DDAFEA}" dt="2021-07-15T23:26:27.930" v="66" actId="14100"/>
      <pc:docMkLst>
        <pc:docMk/>
      </pc:docMkLst>
      <pc:sldChg chg="addSp delSp modSp">
        <pc:chgData name="Melchor Almario" userId="S::malmario@triumf.ca::17807dbd-b548-44ad-bacf-121b75cf0296" providerId="AD" clId="Web-{8C825EB2-D605-87FA-7142-43F737DDAFEA}" dt="2021-07-15T23:26:27.930" v="66" actId="14100"/>
        <pc:sldMkLst>
          <pc:docMk/>
          <pc:sldMk cId="2584001624" sldId="338"/>
        </pc:sldMkLst>
        <pc:spChg chg="mod">
          <ac:chgData name="Melchor Almario" userId="S::malmario@triumf.ca::17807dbd-b548-44ad-bacf-121b75cf0296" providerId="AD" clId="Web-{8C825EB2-D605-87FA-7142-43F737DDAFEA}" dt="2021-07-15T23:26:00.930" v="63" actId="20577"/>
          <ac:spMkLst>
            <pc:docMk/>
            <pc:sldMk cId="2584001624" sldId="338"/>
            <ac:spMk id="5" creationId="{CE06DB2C-7DF2-4390-BC98-FE4F722910E8}"/>
          </ac:spMkLst>
        </pc:spChg>
        <pc:picChg chg="add del mod">
          <ac:chgData name="Melchor Almario" userId="S::malmario@triumf.ca::17807dbd-b548-44ad-bacf-121b75cf0296" providerId="AD" clId="Web-{8C825EB2-D605-87FA-7142-43F737DDAFEA}" dt="2021-07-15T23:25:45.508" v="43"/>
          <ac:picMkLst>
            <pc:docMk/>
            <pc:sldMk cId="2584001624" sldId="338"/>
            <ac:picMk id="2" creationId="{DA4EA61E-15CB-4CE1-B92B-37643C2DA1F7}"/>
          </ac:picMkLst>
        </pc:picChg>
        <pc:picChg chg="add mod">
          <ac:chgData name="Melchor Almario" userId="S::malmario@triumf.ca::17807dbd-b548-44ad-bacf-121b75cf0296" providerId="AD" clId="Web-{8C825EB2-D605-87FA-7142-43F737DDAFEA}" dt="2021-07-15T23:26:27.930" v="66" actId="14100"/>
          <ac:picMkLst>
            <pc:docMk/>
            <pc:sldMk cId="2584001624" sldId="338"/>
            <ac:picMk id="8" creationId="{2B00D90B-8B77-46B4-9464-D3B4B023C523}"/>
          </ac:picMkLst>
        </pc:picChg>
        <pc:picChg chg="del mod">
          <ac:chgData name="Melchor Almario" userId="S::malmario@triumf.ca::17807dbd-b548-44ad-bacf-121b75cf0296" providerId="AD" clId="Web-{8C825EB2-D605-87FA-7142-43F737DDAFEA}" dt="2021-07-15T23:24:56.492" v="38"/>
          <ac:picMkLst>
            <pc:docMk/>
            <pc:sldMk cId="2584001624" sldId="338"/>
            <ac:picMk id="10" creationId="{1B0D406E-09AB-47AA-9825-628F6756A926}"/>
          </ac:picMkLst>
        </pc:picChg>
      </pc:sldChg>
    </pc:docChg>
  </pc:docChgLst>
  <pc:docChgLst>
    <pc:chgData name="David Wager" userId="S::dwager@triumf.ca::763894eb-236d-40d7-9309-9c9687e8c634" providerId="AD" clId="Web-{7E6B8CA0-C1B4-419A-6FF6-A296017A03A2}"/>
    <pc:docChg chg="modSld">
      <pc:chgData name="David Wager" userId="S::dwager@triumf.ca::763894eb-236d-40d7-9309-9c9687e8c634" providerId="AD" clId="Web-{7E6B8CA0-C1B4-419A-6FF6-A296017A03A2}" dt="2021-07-02T17:46:41.308" v="91" actId="20577"/>
      <pc:docMkLst>
        <pc:docMk/>
      </pc:docMkLst>
      <pc:sldChg chg="modSp">
        <pc:chgData name="David Wager" userId="S::dwager@triumf.ca::763894eb-236d-40d7-9309-9c9687e8c634" providerId="AD" clId="Web-{7E6B8CA0-C1B4-419A-6FF6-A296017A03A2}" dt="2021-07-02T17:46:41.308" v="91" actId="20577"/>
        <pc:sldMkLst>
          <pc:docMk/>
          <pc:sldMk cId="2441934932" sldId="356"/>
        </pc:sldMkLst>
        <pc:spChg chg="mod">
          <ac:chgData name="David Wager" userId="S::dwager@triumf.ca::763894eb-236d-40d7-9309-9c9687e8c634" providerId="AD" clId="Web-{7E6B8CA0-C1B4-419A-6FF6-A296017A03A2}" dt="2021-07-02T17:46:41.308" v="91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Peter Bratt" userId="S::pbratt@triumf.ca::aaef8ecf-3420-4225-b614-68b47a77c790" providerId="AD" clId="Web-{D3C21413-9E93-F949-FD4E-705E82964F1B}"/>
    <pc:docChg chg="modSld">
      <pc:chgData name="Peter Bratt" userId="S::pbratt@triumf.ca::aaef8ecf-3420-4225-b614-68b47a77c790" providerId="AD" clId="Web-{D3C21413-9E93-F949-FD4E-705E82964F1B}" dt="2021-07-29T19:18:27.965" v="153" actId="1076"/>
      <pc:docMkLst>
        <pc:docMk/>
      </pc:docMkLst>
      <pc:sldChg chg="addSp delSp modSp">
        <pc:chgData name="Peter Bratt" userId="S::pbratt@triumf.ca::aaef8ecf-3420-4225-b614-68b47a77c790" providerId="AD" clId="Web-{D3C21413-9E93-F949-FD4E-705E82964F1B}" dt="2021-07-29T19:18:27.965" v="153" actId="1076"/>
        <pc:sldMkLst>
          <pc:docMk/>
          <pc:sldMk cId="904560204" sldId="358"/>
        </pc:sldMkLst>
        <pc:spChg chg="mod">
          <ac:chgData name="Peter Bratt" userId="S::pbratt@triumf.ca::aaef8ecf-3420-4225-b614-68b47a77c790" providerId="AD" clId="Web-{D3C21413-9E93-F949-FD4E-705E82964F1B}" dt="2021-07-29T19:11:42.803" v="126" actId="20577"/>
          <ac:spMkLst>
            <pc:docMk/>
            <pc:sldMk cId="904560204" sldId="358"/>
            <ac:spMk id="2" creationId="{27B5478D-12BD-4DB2-B183-D907A46501BF}"/>
          </ac:spMkLst>
        </pc:spChg>
        <pc:picChg chg="del">
          <ac:chgData name="Peter Bratt" userId="S::pbratt@triumf.ca::aaef8ecf-3420-4225-b614-68b47a77c790" providerId="AD" clId="Web-{D3C21413-9E93-F949-FD4E-705E82964F1B}" dt="2021-07-29T19:08:16.378" v="0"/>
          <ac:picMkLst>
            <pc:docMk/>
            <pc:sldMk cId="904560204" sldId="358"/>
            <ac:picMk id="3" creationId="{E3BAAEA8-943E-46DD-B985-4015ACAD4491}"/>
          </ac:picMkLst>
        </pc:picChg>
        <pc:picChg chg="del">
          <ac:chgData name="Peter Bratt" userId="S::pbratt@triumf.ca::aaef8ecf-3420-4225-b614-68b47a77c790" providerId="AD" clId="Web-{D3C21413-9E93-F949-FD4E-705E82964F1B}" dt="2021-07-29T19:08:19.534" v="2"/>
          <ac:picMkLst>
            <pc:docMk/>
            <pc:sldMk cId="904560204" sldId="358"/>
            <ac:picMk id="4" creationId="{55734128-F79F-4290-A6CE-AFB50A43B211}"/>
          </ac:picMkLst>
        </pc:picChg>
        <pc:picChg chg="add del mod">
          <ac:chgData name="Peter Bratt" userId="S::pbratt@triumf.ca::aaef8ecf-3420-4225-b614-68b47a77c790" providerId="AD" clId="Web-{D3C21413-9E93-F949-FD4E-705E82964F1B}" dt="2021-07-29T19:18:13.136" v="147"/>
          <ac:picMkLst>
            <pc:docMk/>
            <pc:sldMk cId="904560204" sldId="358"/>
            <ac:picMk id="5" creationId="{8BC07748-F5E0-4135-B293-D7F125C68E36}"/>
          </ac:picMkLst>
        </pc:picChg>
        <pc:picChg chg="add mod">
          <ac:chgData name="Peter Bratt" userId="S::pbratt@triumf.ca::aaef8ecf-3420-4225-b614-68b47a77c790" providerId="AD" clId="Web-{D3C21413-9E93-F949-FD4E-705E82964F1B}" dt="2021-07-29T19:11:46.475" v="128" actId="1076"/>
          <ac:picMkLst>
            <pc:docMk/>
            <pc:sldMk cId="904560204" sldId="358"/>
            <ac:picMk id="6" creationId="{D0ECD2A4-29AB-4331-B0EA-609A22DA2FEE}"/>
          </ac:picMkLst>
        </pc:picChg>
        <pc:picChg chg="add mod">
          <ac:chgData name="Peter Bratt" userId="S::pbratt@triumf.ca::aaef8ecf-3420-4225-b614-68b47a77c790" providerId="AD" clId="Web-{D3C21413-9E93-F949-FD4E-705E82964F1B}" dt="2021-07-29T19:18:27.965" v="153" actId="1076"/>
          <ac:picMkLst>
            <pc:docMk/>
            <pc:sldMk cId="904560204" sldId="358"/>
            <ac:picMk id="8" creationId="{14DFF809-DF47-4FE2-AB10-E6C4DF363E6E}"/>
          </ac:picMkLst>
        </pc:picChg>
        <pc:picChg chg="del">
          <ac:chgData name="Peter Bratt" userId="S::pbratt@triumf.ca::aaef8ecf-3420-4225-b614-68b47a77c790" providerId="AD" clId="Web-{D3C21413-9E93-F949-FD4E-705E82964F1B}" dt="2021-07-29T19:08:17.972" v="1"/>
          <ac:picMkLst>
            <pc:docMk/>
            <pc:sldMk cId="904560204" sldId="358"/>
            <ac:picMk id="9" creationId="{614D68A6-8A0B-48FF-9E05-238C2A9D9806}"/>
          </ac:picMkLst>
        </pc:picChg>
        <pc:picChg chg="add mod">
          <ac:chgData name="Peter Bratt" userId="S::pbratt@triumf.ca::aaef8ecf-3420-4225-b614-68b47a77c790" providerId="AD" clId="Web-{D3C21413-9E93-F949-FD4E-705E82964F1B}" dt="2021-07-29T19:18:25.668" v="152" actId="1076"/>
          <ac:picMkLst>
            <pc:docMk/>
            <pc:sldMk cId="904560204" sldId="358"/>
            <ac:picMk id="10" creationId="{8577BB29-5609-473E-A56F-7AB10DA37263}"/>
          </ac:picMkLst>
        </pc:picChg>
        <pc:picChg chg="add mod">
          <ac:chgData name="Peter Bratt" userId="S::pbratt@triumf.ca::aaef8ecf-3420-4225-b614-68b47a77c790" providerId="AD" clId="Web-{D3C21413-9E93-F949-FD4E-705E82964F1B}" dt="2021-07-29T19:17:40.026" v="144" actId="14100"/>
          <ac:picMkLst>
            <pc:docMk/>
            <pc:sldMk cId="904560204" sldId="358"/>
            <ac:picMk id="11" creationId="{5E0AACCF-23EE-4231-8F2F-ECFA79FD2F26}"/>
          </ac:picMkLst>
        </pc:picChg>
        <pc:picChg chg="add mod">
          <ac:chgData name="Peter Bratt" userId="S::pbratt@triumf.ca::aaef8ecf-3420-4225-b614-68b47a77c790" providerId="AD" clId="Web-{D3C21413-9E93-F949-FD4E-705E82964F1B}" dt="2021-07-29T19:18:21.730" v="151" actId="1076"/>
          <ac:picMkLst>
            <pc:docMk/>
            <pc:sldMk cId="904560204" sldId="358"/>
            <ac:picMk id="12" creationId="{F8DEA9CD-E317-4ED5-B3FB-AB1655C2782B}"/>
          </ac:picMkLst>
        </pc:picChg>
      </pc:sldChg>
    </pc:docChg>
  </pc:docChgLst>
  <pc:docChgLst>
    <pc:chgData name="Naimat Khan" userId="S::khan@triumf.ca::55b06e85-2201-4ce9-87d3-9a3518520910" providerId="AD" clId="Web-{8A3E174D-57A0-AF39-6331-6946F8390E03}"/>
    <pc:docChg chg="modSld">
      <pc:chgData name="Naimat Khan" userId="S::khan@triumf.ca::55b06e85-2201-4ce9-87d3-9a3518520910" providerId="AD" clId="Web-{8A3E174D-57A0-AF39-6331-6946F8390E03}" dt="2021-05-21T01:32:07.829" v="198" actId="20577"/>
      <pc:docMkLst>
        <pc:docMk/>
      </pc:docMkLst>
      <pc:sldChg chg="addSp delSp modSp">
        <pc:chgData name="Naimat Khan" userId="S::khan@triumf.ca::55b06e85-2201-4ce9-87d3-9a3518520910" providerId="AD" clId="Web-{8A3E174D-57A0-AF39-6331-6946F8390E03}" dt="2021-05-21T01:32:07.829" v="198" actId="20577"/>
        <pc:sldMkLst>
          <pc:docMk/>
          <pc:sldMk cId="4157577048" sldId="350"/>
        </pc:sldMkLst>
        <pc:spChg chg="mod">
          <ac:chgData name="Naimat Khan" userId="S::khan@triumf.ca::55b06e85-2201-4ce9-87d3-9a3518520910" providerId="AD" clId="Web-{8A3E174D-57A0-AF39-6331-6946F8390E03}" dt="2021-05-21T01:32:07.829" v="198" actId="20577"/>
          <ac:spMkLst>
            <pc:docMk/>
            <pc:sldMk cId="4157577048" sldId="350"/>
            <ac:spMk id="6" creationId="{990D7D7B-67AA-4B3A-83B4-0410F50CA0D8}"/>
          </ac:spMkLst>
        </pc:spChg>
        <pc:picChg chg="add mod">
          <ac:chgData name="Naimat Khan" userId="S::khan@triumf.ca::55b06e85-2201-4ce9-87d3-9a3518520910" providerId="AD" clId="Web-{8A3E174D-57A0-AF39-6331-6946F8390E03}" dt="2021-05-21T01:16:43.675" v="152" actId="1076"/>
          <ac:picMkLst>
            <pc:docMk/>
            <pc:sldMk cId="4157577048" sldId="350"/>
            <ac:picMk id="3" creationId="{52F3541B-0D9C-46A2-859D-026A47D5712A}"/>
          </ac:picMkLst>
        </pc:picChg>
        <pc:picChg chg="del">
          <ac:chgData name="Naimat Khan" userId="S::khan@triumf.ca::55b06e85-2201-4ce9-87d3-9a3518520910" providerId="AD" clId="Web-{8A3E174D-57A0-AF39-6331-6946F8390E03}" dt="2021-05-21T01:16:02.675" v="149"/>
          <ac:picMkLst>
            <pc:docMk/>
            <pc:sldMk cId="4157577048" sldId="350"/>
            <ac:picMk id="5" creationId="{EFC40B05-7850-453F-8D61-C6484F7A7215}"/>
          </ac:picMkLst>
        </pc:picChg>
        <pc:picChg chg="add mod">
          <ac:chgData name="Naimat Khan" userId="S::khan@triumf.ca::55b06e85-2201-4ce9-87d3-9a3518520910" providerId="AD" clId="Web-{8A3E174D-57A0-AF39-6331-6946F8390E03}" dt="2021-05-21T01:17:05.113" v="154" actId="1076"/>
          <ac:picMkLst>
            <pc:docMk/>
            <pc:sldMk cId="4157577048" sldId="350"/>
            <ac:picMk id="7" creationId="{911DA2CE-0489-4C3F-BFCF-8BF24D1B2C4C}"/>
          </ac:picMkLst>
        </pc:picChg>
        <pc:picChg chg="del">
          <ac:chgData name="Naimat Khan" userId="S::khan@triumf.ca::55b06e85-2201-4ce9-87d3-9a3518520910" providerId="AD" clId="Web-{8A3E174D-57A0-AF39-6331-6946F8390E03}" dt="2021-05-21T01:16:03.831" v="150"/>
          <ac:picMkLst>
            <pc:docMk/>
            <pc:sldMk cId="4157577048" sldId="350"/>
            <ac:picMk id="8" creationId="{38A68AF9-C1C4-4CB5-8A3F-22143AE2D0B5}"/>
          </ac:picMkLst>
        </pc:picChg>
        <pc:picChg chg="del">
          <ac:chgData name="Naimat Khan" userId="S::khan@triumf.ca::55b06e85-2201-4ce9-87d3-9a3518520910" providerId="AD" clId="Web-{8A3E174D-57A0-AF39-6331-6946F8390E03}" dt="2021-05-21T01:24:15.659" v="166"/>
          <ac:picMkLst>
            <pc:docMk/>
            <pc:sldMk cId="4157577048" sldId="350"/>
            <ac:picMk id="9" creationId="{D3A514C7-A997-4B20-B831-F3355546FA4D}"/>
          </ac:picMkLst>
        </pc:picChg>
        <pc:picChg chg="del">
          <ac:chgData name="Naimat Khan" userId="S::khan@triumf.ca::55b06e85-2201-4ce9-87d3-9a3518520910" providerId="AD" clId="Web-{8A3E174D-57A0-AF39-6331-6946F8390E03}" dt="2021-05-21T01:23:40.987" v="159"/>
          <ac:picMkLst>
            <pc:docMk/>
            <pc:sldMk cId="4157577048" sldId="350"/>
            <ac:picMk id="10" creationId="{C10E45FD-23F1-4FE6-B0BD-745887E996FB}"/>
          </ac:picMkLst>
        </pc:picChg>
        <pc:picChg chg="add mod">
          <ac:chgData name="Naimat Khan" userId="S::khan@triumf.ca::55b06e85-2201-4ce9-87d3-9a3518520910" providerId="AD" clId="Web-{8A3E174D-57A0-AF39-6331-6946F8390E03}" dt="2021-05-21T01:17:22.878" v="158" actId="1076"/>
          <ac:picMkLst>
            <pc:docMk/>
            <pc:sldMk cId="4157577048" sldId="350"/>
            <ac:picMk id="12" creationId="{89216D4A-F711-4CA7-820D-12306C86BFB3}"/>
          </ac:picMkLst>
        </pc:picChg>
        <pc:picChg chg="add mod">
          <ac:chgData name="Naimat Khan" userId="S::khan@triumf.ca::55b06e85-2201-4ce9-87d3-9a3518520910" providerId="AD" clId="Web-{8A3E174D-57A0-AF39-6331-6946F8390E03}" dt="2021-05-21T01:25:49.596" v="178" actId="1076"/>
          <ac:picMkLst>
            <pc:docMk/>
            <pc:sldMk cId="4157577048" sldId="350"/>
            <ac:picMk id="13" creationId="{04B40027-53E8-4966-9353-F8292A2167A3}"/>
          </ac:picMkLst>
        </pc:picChg>
        <pc:picChg chg="add mod">
          <ac:chgData name="Naimat Khan" userId="S::khan@triumf.ca::55b06e85-2201-4ce9-87d3-9a3518520910" providerId="AD" clId="Web-{8A3E174D-57A0-AF39-6331-6946F8390E03}" dt="2021-05-21T01:26:08.486" v="181" actId="14100"/>
          <ac:picMkLst>
            <pc:docMk/>
            <pc:sldMk cId="4157577048" sldId="350"/>
            <ac:picMk id="14" creationId="{AF7B2261-C973-42C8-A2A4-CA05582EFCC2}"/>
          </ac:picMkLst>
        </pc:picChg>
      </pc:sldChg>
    </pc:docChg>
  </pc:docChgLst>
  <pc:docChgLst>
    <pc:chgData name="Jason Chak" userId="S::jchak@triumf.ca::6c644d4a-3a21-4e78-8c0c-2a3ca9182c84" providerId="AD" clId="Web-{D78C8C25-3474-4F5A-31D1-DD4A1C9D025C}"/>
    <pc:docChg chg="modSld">
      <pc:chgData name="Jason Chak" userId="S::jchak@triumf.ca::6c644d4a-3a21-4e78-8c0c-2a3ca9182c84" providerId="AD" clId="Web-{D78C8C25-3474-4F5A-31D1-DD4A1C9D025C}" dt="2021-06-03T22:47:19.861" v="39" actId="14100"/>
      <pc:docMkLst>
        <pc:docMk/>
      </pc:docMkLst>
      <pc:sldChg chg="modSp">
        <pc:chgData name="Jason Chak" userId="S::jchak@triumf.ca::6c644d4a-3a21-4e78-8c0c-2a3ca9182c84" providerId="AD" clId="Web-{D78C8C25-3474-4F5A-31D1-DD4A1C9D025C}" dt="2021-06-03T22:47:19.861" v="39" actId="14100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D78C8C25-3474-4F5A-31D1-DD4A1C9D025C}" dt="2021-06-03T22:47:19.861" v="39" actId="14100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Bill Richert" userId="S::brichert@triumf.ca::0ac12b29-89e9-42ee-a953-176e37e27e10" providerId="AD" clId="Web-{D4389EA7-1A9D-A4C3-335D-333459265DAE}"/>
    <pc:docChg chg="modSld">
      <pc:chgData name="Bill Richert" userId="S::brichert@triumf.ca::0ac12b29-89e9-42ee-a953-176e37e27e10" providerId="AD" clId="Web-{D4389EA7-1A9D-A4C3-335D-333459265DAE}" dt="2021-07-22T21:15:40.447" v="64" actId="20577"/>
      <pc:docMkLst>
        <pc:docMk/>
      </pc:docMkLst>
      <pc:sldChg chg="modSp">
        <pc:chgData name="Bill Richert" userId="S::brichert@triumf.ca::0ac12b29-89e9-42ee-a953-176e37e27e10" providerId="AD" clId="Web-{D4389EA7-1A9D-A4C3-335D-333459265DAE}" dt="2021-07-22T21:15:40.447" v="64" actId="20577"/>
        <pc:sldMkLst>
          <pc:docMk/>
          <pc:sldMk cId="2149931863" sldId="330"/>
        </pc:sldMkLst>
        <pc:spChg chg="mod">
          <ac:chgData name="Bill Richert" userId="S::brichert@triumf.ca::0ac12b29-89e9-42ee-a953-176e37e27e10" providerId="AD" clId="Web-{D4389EA7-1A9D-A4C3-335D-333459265DAE}" dt="2021-07-22T21:15:40.447" v="64" actId="20577"/>
          <ac:spMkLst>
            <pc:docMk/>
            <pc:sldMk cId="2149931863" sldId="330"/>
            <ac:spMk id="5" creationId="{CE06DB2C-7DF2-4390-BC98-FE4F722910E8}"/>
          </ac:spMkLst>
        </pc:spChg>
      </pc:sldChg>
    </pc:docChg>
  </pc:docChgLst>
  <pc:docChgLst>
    <pc:chgData name="Asita Perera" userId="S::asitaperera@triumf.ca::5aa8fc93-ec6b-4238-843a-c4b36185d5e1" providerId="AD" clId="Web-{A829FD50-F93A-11E2-AC09-90A6E837A3FB}"/>
    <pc:docChg chg="modSld">
      <pc:chgData name="Asita Perera" userId="S::asitaperera@triumf.ca::5aa8fc93-ec6b-4238-843a-c4b36185d5e1" providerId="AD" clId="Web-{A829FD50-F93A-11E2-AC09-90A6E837A3FB}" dt="2021-09-03T15:47:55.034" v="147" actId="20577"/>
      <pc:docMkLst>
        <pc:docMk/>
      </pc:docMkLst>
      <pc:sldChg chg="addSp delSp modSp">
        <pc:chgData name="Asita Perera" userId="S::asitaperera@triumf.ca::5aa8fc93-ec6b-4238-843a-c4b36185d5e1" providerId="AD" clId="Web-{A829FD50-F93A-11E2-AC09-90A6E837A3FB}" dt="2021-09-03T15:47:55.034" v="147" actId="20577"/>
        <pc:sldMkLst>
          <pc:docMk/>
          <pc:sldMk cId="2441934932" sldId="356"/>
        </pc:sldMkLst>
        <pc:spChg chg="mod">
          <ac:chgData name="Asita Perera" userId="S::asitaperera@triumf.ca::5aa8fc93-ec6b-4238-843a-c4b36185d5e1" providerId="AD" clId="Web-{A829FD50-F93A-11E2-AC09-90A6E837A3FB}" dt="2021-09-03T15:47:55.034" v="147" actId="20577"/>
          <ac:spMkLst>
            <pc:docMk/>
            <pc:sldMk cId="2441934932" sldId="356"/>
            <ac:spMk id="3" creationId="{CE06DB2C-7DF2-4390-BC98-FE4F722910E8}"/>
          </ac:spMkLst>
        </pc:spChg>
        <pc:picChg chg="add del mod">
          <ac:chgData name="Asita Perera" userId="S::asitaperera@triumf.ca::5aa8fc93-ec6b-4238-843a-c4b36185d5e1" providerId="AD" clId="Web-{A829FD50-F93A-11E2-AC09-90A6E837A3FB}" dt="2021-09-03T15:40:53.795" v="47"/>
          <ac:picMkLst>
            <pc:docMk/>
            <pc:sldMk cId="2441934932" sldId="356"/>
            <ac:picMk id="4" creationId="{A0C5F321-4299-480B-9D12-1D325AF4F997}"/>
          </ac:picMkLst>
        </pc:picChg>
        <pc:picChg chg="del">
          <ac:chgData name="Asita Perera" userId="S::asitaperera@triumf.ca::5aa8fc93-ec6b-4238-843a-c4b36185d5e1" providerId="AD" clId="Web-{A829FD50-F93A-11E2-AC09-90A6E837A3FB}" dt="2021-09-03T15:40:16.186" v="43"/>
          <ac:picMkLst>
            <pc:docMk/>
            <pc:sldMk cId="2441934932" sldId="356"/>
            <ac:picMk id="6" creationId="{7F6718DB-DFE9-4C89-BA02-6D86FA120E4A}"/>
          </ac:picMkLst>
        </pc:picChg>
        <pc:picChg chg="add mod">
          <ac:chgData name="Asita Perera" userId="S::asitaperera@triumf.ca::5aa8fc93-ec6b-4238-843a-c4b36185d5e1" providerId="AD" clId="Web-{A829FD50-F93A-11E2-AC09-90A6E837A3FB}" dt="2021-09-03T15:41:40.468" v="55" actId="1076"/>
          <ac:picMkLst>
            <pc:docMk/>
            <pc:sldMk cId="2441934932" sldId="356"/>
            <ac:picMk id="7" creationId="{1A61CF9F-C95D-4883-94D2-7EC44FF6709E}"/>
          </ac:picMkLst>
        </pc:picChg>
      </pc:sldChg>
    </pc:docChg>
  </pc:docChgLst>
  <pc:docChgLst>
    <pc:chgData name="Rod Nussbaumer" userId="S::bomr@triumf.ca::ec41a26c-efea-4db6-a535-e0f734caa517" providerId="AD" clId="Web-{5C0DE19A-5BDE-2712-761B-6C20DDE1BD1B}"/>
    <pc:docChg chg="modSld">
      <pc:chgData name="Rod Nussbaumer" userId="S::bomr@triumf.ca::ec41a26c-efea-4db6-a535-e0f734caa517" providerId="AD" clId="Web-{5C0DE19A-5BDE-2712-761B-6C20DDE1BD1B}" dt="2021-06-10T19:34:58.466" v="387" actId="20577"/>
      <pc:docMkLst>
        <pc:docMk/>
      </pc:docMkLst>
      <pc:sldChg chg="modSp">
        <pc:chgData name="Rod Nussbaumer" userId="S::bomr@triumf.ca::ec41a26c-efea-4db6-a535-e0f734caa517" providerId="AD" clId="Web-{5C0DE19A-5BDE-2712-761B-6C20DDE1BD1B}" dt="2021-06-10T19:34:58.466" v="387" actId="20577"/>
        <pc:sldMkLst>
          <pc:docMk/>
          <pc:sldMk cId="4012213501" sldId="342"/>
        </pc:sldMkLst>
        <pc:spChg chg="mod">
          <ac:chgData name="Rod Nussbaumer" userId="S::bomr@triumf.ca::ec41a26c-efea-4db6-a535-e0f734caa517" providerId="AD" clId="Web-{5C0DE19A-5BDE-2712-761B-6C20DDE1BD1B}" dt="2021-06-10T19:34:58.466" v="387" actId="20577"/>
          <ac:spMkLst>
            <pc:docMk/>
            <pc:sldMk cId="4012213501" sldId="342"/>
            <ac:spMk id="8" creationId="{A10069B0-A9D3-4ADB-883E-7B242D0BA407}"/>
          </ac:spMkLst>
        </pc:spChg>
        <pc:spChg chg="mod">
          <ac:chgData name="Rod Nussbaumer" userId="S::bomr@triumf.ca::ec41a26c-efea-4db6-a535-e0f734caa517" providerId="AD" clId="Web-{5C0DE19A-5BDE-2712-761B-6C20DDE1BD1B}" dt="2021-06-10T19:33:16.356" v="365" actId="20577"/>
          <ac:spMkLst>
            <pc:docMk/>
            <pc:sldMk cId="4012213501" sldId="342"/>
            <ac:spMk id="9" creationId="{358136ED-DF40-4CF3-977C-75BFC4E2431C}"/>
          </ac:spMkLst>
        </pc:spChg>
      </pc:sldChg>
    </pc:docChg>
  </pc:docChgLst>
  <pc:docChgLst>
    <pc:chgData name="Dragan Mitrovic" userId="S::dragan@triumf.ca::ed822000-4ca2-4ec1-abcb-aea8e3588a08" providerId="AD" clId="Web-{F5FFCBE7-2CC0-3328-CE9A-BA9B23DE80E4}"/>
    <pc:docChg chg="modSld">
      <pc:chgData name="Dragan Mitrovic" userId="S::dragan@triumf.ca::ed822000-4ca2-4ec1-abcb-aea8e3588a08" providerId="AD" clId="Web-{F5FFCBE7-2CC0-3328-CE9A-BA9B23DE80E4}" dt="2021-09-10T15:40:07.663" v="19" actId="20577"/>
      <pc:docMkLst>
        <pc:docMk/>
      </pc:docMkLst>
      <pc:sldChg chg="modSp">
        <pc:chgData name="Dragan Mitrovic" userId="S::dragan@triumf.ca::ed822000-4ca2-4ec1-abcb-aea8e3588a08" providerId="AD" clId="Web-{F5FFCBE7-2CC0-3328-CE9A-BA9B23DE80E4}" dt="2021-09-10T15:39:08.409" v="9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F5FFCBE7-2CC0-3328-CE9A-BA9B23DE80E4}" dt="2021-09-10T15:39:08.409" v="9" actId="20577"/>
          <ac:spMkLst>
            <pc:docMk/>
            <pc:sldMk cId="1160492144" sldId="357"/>
            <ac:spMk id="5" creationId="{CE06DB2C-7DF2-4390-BC98-FE4F722910E8}"/>
          </ac:spMkLst>
        </pc:spChg>
      </pc:sldChg>
      <pc:sldChg chg="modSp">
        <pc:chgData name="Dragan Mitrovic" userId="S::dragan@triumf.ca::ed822000-4ca2-4ec1-abcb-aea8e3588a08" providerId="AD" clId="Web-{F5FFCBE7-2CC0-3328-CE9A-BA9B23DE80E4}" dt="2021-09-10T15:40:07.663" v="19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F5FFCBE7-2CC0-3328-CE9A-BA9B23DE80E4}" dt="2021-09-10T15:40:07.663" v="19" actId="20577"/>
          <ac:spMkLst>
            <pc:docMk/>
            <pc:sldMk cId="820066581" sldId="359"/>
            <ac:spMk id="4" creationId="{7059067A-536B-4603-A589-3D2CC43CF554}"/>
          </ac:spMkLst>
        </pc:spChg>
      </pc:sldChg>
    </pc:docChg>
  </pc:docChgLst>
  <pc:docChgLst>
    <pc:chgData name="Peter Bratt" userId="S::pbratt@triumf.ca::aaef8ecf-3420-4225-b614-68b47a77c790" providerId="AD" clId="Web-{70CAC09F-805C-0000-A32F-740862790A0D}"/>
    <pc:docChg chg="modSld">
      <pc:chgData name="Peter Bratt" userId="S::pbratt@triumf.ca::aaef8ecf-3420-4225-b614-68b47a77c790" providerId="AD" clId="Web-{70CAC09F-805C-0000-A32F-740862790A0D}" dt="2021-04-22T16:47:16.343" v="4"/>
      <pc:docMkLst>
        <pc:docMk/>
      </pc:docMkLst>
      <pc:sldChg chg="delSp">
        <pc:chgData name="Peter Bratt" userId="S::pbratt@triumf.ca::aaef8ecf-3420-4225-b614-68b47a77c790" providerId="AD" clId="Web-{70CAC09F-805C-0000-A32F-740862790A0D}" dt="2021-04-22T16:47:16.343" v="4"/>
        <pc:sldMkLst>
          <pc:docMk/>
          <pc:sldMk cId="904560204" sldId="358"/>
        </pc:sldMkLst>
        <pc:picChg chg="del">
          <ac:chgData name="Peter Bratt" userId="S::pbratt@triumf.ca::aaef8ecf-3420-4225-b614-68b47a77c790" providerId="AD" clId="Web-{70CAC09F-805C-0000-A32F-740862790A0D}" dt="2021-04-22T16:47:14.265" v="1"/>
          <ac:picMkLst>
            <pc:docMk/>
            <pc:sldMk cId="904560204" sldId="358"/>
            <ac:picMk id="3" creationId="{4446B32B-FD84-4E44-9058-2F3D244D52E3}"/>
          </ac:picMkLst>
        </pc:picChg>
        <pc:picChg chg="del">
          <ac:chgData name="Peter Bratt" userId="S::pbratt@triumf.ca::aaef8ecf-3420-4225-b614-68b47a77c790" providerId="AD" clId="Web-{70CAC09F-805C-0000-A32F-740862790A0D}" dt="2021-04-22T16:47:14.921" v="2"/>
          <ac:picMkLst>
            <pc:docMk/>
            <pc:sldMk cId="904560204" sldId="358"/>
            <ac:picMk id="4" creationId="{24264FDA-7CE5-4407-89C1-4C72151D3742}"/>
          </ac:picMkLst>
        </pc:picChg>
        <pc:picChg chg="del">
          <ac:chgData name="Peter Bratt" userId="S::pbratt@triumf.ca::aaef8ecf-3420-4225-b614-68b47a77c790" providerId="AD" clId="Web-{70CAC09F-805C-0000-A32F-740862790A0D}" dt="2021-04-22T16:47:15.765" v="3"/>
          <ac:picMkLst>
            <pc:docMk/>
            <pc:sldMk cId="904560204" sldId="358"/>
            <ac:picMk id="6" creationId="{14A19863-B899-4990-8847-20E29FC79FDF}"/>
          </ac:picMkLst>
        </pc:picChg>
        <pc:picChg chg="del">
          <ac:chgData name="Peter Bratt" userId="S::pbratt@triumf.ca::aaef8ecf-3420-4225-b614-68b47a77c790" providerId="AD" clId="Web-{70CAC09F-805C-0000-A32F-740862790A0D}" dt="2021-04-22T16:47:16.343" v="4"/>
          <ac:picMkLst>
            <pc:docMk/>
            <pc:sldMk cId="904560204" sldId="358"/>
            <ac:picMk id="8" creationId="{D9F86E5F-D0DC-44C5-B30B-B7525ED11738}"/>
          </ac:picMkLst>
        </pc:picChg>
        <pc:picChg chg="del">
          <ac:chgData name="Peter Bratt" userId="S::pbratt@triumf.ca::aaef8ecf-3420-4225-b614-68b47a77c790" providerId="AD" clId="Web-{70CAC09F-805C-0000-A32F-740862790A0D}" dt="2021-04-22T16:47:13.577" v="0"/>
          <ac:picMkLst>
            <pc:docMk/>
            <pc:sldMk cId="904560204" sldId="358"/>
            <ac:picMk id="14" creationId="{5F67A343-78F2-45F5-8609-263529AC905F}"/>
          </ac:picMkLst>
        </pc:picChg>
      </pc:sldChg>
    </pc:docChg>
  </pc:docChgLst>
  <pc:docChgLst>
    <pc:chgData name="Dragan Mitrovic" userId="S::dragan@triumf.ca::ed822000-4ca2-4ec1-abcb-aea8e3588a08" providerId="AD" clId="Web-{38E2B23F-49C3-801D-989F-56D76054E42A}"/>
    <pc:docChg chg="modSld">
      <pc:chgData name="Dragan Mitrovic" userId="S::dragan@triumf.ca::ed822000-4ca2-4ec1-abcb-aea8e3588a08" providerId="AD" clId="Web-{38E2B23F-49C3-801D-989F-56D76054E42A}" dt="2021-07-22T22:24:22.547" v="121" actId="20577"/>
      <pc:docMkLst>
        <pc:docMk/>
      </pc:docMkLst>
      <pc:sldChg chg="modSp">
        <pc:chgData name="Dragan Mitrovic" userId="S::dragan@triumf.ca::ed822000-4ca2-4ec1-abcb-aea8e3588a08" providerId="AD" clId="Web-{38E2B23F-49C3-801D-989F-56D76054E42A}" dt="2021-07-22T19:58:31.328" v="46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38E2B23F-49C3-801D-989F-56D76054E42A}" dt="2021-07-22T19:58:31.328" v="46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38E2B23F-49C3-801D-989F-56D76054E42A}" dt="2021-07-22T19:54:16.371" v="4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38E2B23F-49C3-801D-989F-56D76054E42A}" dt="2021-07-22T22:24:22.547" v="121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38E2B23F-49C3-801D-989F-56D76054E42A}" dt="2021-07-22T22:24:22.547" v="121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38E2B23F-49C3-801D-989F-56D76054E42A}" dt="2021-07-22T22:20:38.453" v="55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Jason Chak" userId="S::jchak@triumf.ca::6c644d4a-3a21-4e78-8c0c-2a3ca9182c84" providerId="AD" clId="Web-{2B52FF0E-5795-F9A0-E22E-53A6813CFF5E}"/>
    <pc:docChg chg="modSld">
      <pc:chgData name="Jason Chak" userId="S::jchak@triumf.ca::6c644d4a-3a21-4e78-8c0c-2a3ca9182c84" providerId="AD" clId="Web-{2B52FF0E-5795-F9A0-E22E-53A6813CFF5E}" dt="2021-04-29T22:01:45.477" v="183" actId="20577"/>
      <pc:docMkLst>
        <pc:docMk/>
      </pc:docMkLst>
      <pc:sldChg chg="addSp delSp modSp">
        <pc:chgData name="Jason Chak" userId="S::jchak@triumf.ca::6c644d4a-3a21-4e78-8c0c-2a3ca9182c84" providerId="AD" clId="Web-{2B52FF0E-5795-F9A0-E22E-53A6813CFF5E}" dt="2021-04-29T22:01:45.477" v="183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2B52FF0E-5795-F9A0-E22E-53A6813CFF5E}" dt="2021-04-29T22:01:45.477" v="183" actId="20577"/>
          <ac:spMkLst>
            <pc:docMk/>
            <pc:sldMk cId="2537105487" sldId="362"/>
            <ac:spMk id="2" creationId="{F1D64347-73FE-4D8E-89EB-28380B1591FF}"/>
          </ac:spMkLst>
        </pc:spChg>
        <pc:spChg chg="del">
          <ac:chgData name="Jason Chak" userId="S::jchak@triumf.ca::6c644d4a-3a21-4e78-8c0c-2a3ca9182c84" providerId="AD" clId="Web-{2B52FF0E-5795-F9A0-E22E-53A6813CFF5E}" dt="2021-04-29T21:55:08.565" v="2"/>
          <ac:spMkLst>
            <pc:docMk/>
            <pc:sldMk cId="2537105487" sldId="362"/>
            <ac:spMk id="11" creationId="{7BD244E5-1670-4983-BBC1-156B764A5552}"/>
          </ac:spMkLst>
        </pc:spChg>
        <pc:spChg chg="del">
          <ac:chgData name="Jason Chak" userId="S::jchak@triumf.ca::6c644d4a-3a21-4e78-8c0c-2a3ca9182c84" providerId="AD" clId="Web-{2B52FF0E-5795-F9A0-E22E-53A6813CFF5E}" dt="2021-04-29T21:55:09.925" v="3"/>
          <ac:spMkLst>
            <pc:docMk/>
            <pc:sldMk cId="2537105487" sldId="362"/>
            <ac:spMk id="12" creationId="{6B064574-AB6D-4D65-BE68-47409F96D100}"/>
          </ac:spMkLst>
        </pc:spChg>
        <pc:picChg chg="add mod">
          <ac:chgData name="Jason Chak" userId="S::jchak@triumf.ca::6c644d4a-3a21-4e78-8c0c-2a3ca9182c84" providerId="AD" clId="Web-{2B52FF0E-5795-F9A0-E22E-53A6813CFF5E}" dt="2021-04-29T21:55:21.034" v="7" actId="1076"/>
          <ac:picMkLst>
            <pc:docMk/>
            <pc:sldMk cId="2537105487" sldId="362"/>
            <ac:picMk id="4" creationId="{A50B0118-D5FB-46C8-B52B-1D0AC7962933}"/>
          </ac:picMkLst>
        </pc:picChg>
        <pc:picChg chg="del">
          <ac:chgData name="Jason Chak" userId="S::jchak@triumf.ca::6c644d4a-3a21-4e78-8c0c-2a3ca9182c84" providerId="AD" clId="Web-{2B52FF0E-5795-F9A0-E22E-53A6813CFF5E}" dt="2021-04-29T21:55:06.065" v="0"/>
          <ac:picMkLst>
            <pc:docMk/>
            <pc:sldMk cId="2537105487" sldId="362"/>
            <ac:picMk id="5" creationId="{E0A0F4A9-F345-46C4-8F91-AC718FBA1B35}"/>
          </ac:picMkLst>
        </pc:picChg>
        <pc:picChg chg="add mod">
          <ac:chgData name="Jason Chak" userId="S::jchak@triumf.ca::6c644d4a-3a21-4e78-8c0c-2a3ca9182c84" providerId="AD" clId="Web-{2B52FF0E-5795-F9A0-E22E-53A6813CFF5E}" dt="2021-04-29T21:56:17.098" v="12"/>
          <ac:picMkLst>
            <pc:docMk/>
            <pc:sldMk cId="2537105487" sldId="362"/>
            <ac:picMk id="6" creationId="{A910372D-5BC5-4973-AA50-EC36A1049D25}"/>
          </ac:picMkLst>
        </pc:picChg>
        <pc:picChg chg="del">
          <ac:chgData name="Jason Chak" userId="S::jchak@triumf.ca::6c644d4a-3a21-4e78-8c0c-2a3ca9182c84" providerId="AD" clId="Web-{2B52FF0E-5795-F9A0-E22E-53A6813CFF5E}" dt="2021-04-29T21:55:07.518" v="1"/>
          <ac:picMkLst>
            <pc:docMk/>
            <pc:sldMk cId="2537105487" sldId="362"/>
            <ac:picMk id="8" creationId="{B778A1EA-F979-429C-AC73-91EC4170BA24}"/>
          </ac:picMkLst>
        </pc:picChg>
        <pc:cxnChg chg="del">
          <ac:chgData name="Jason Chak" userId="S::jchak@triumf.ca::6c644d4a-3a21-4e78-8c0c-2a3ca9182c84" providerId="AD" clId="Web-{2B52FF0E-5795-F9A0-E22E-53A6813CFF5E}" dt="2021-04-29T21:55:11.284" v="4"/>
          <ac:cxnSpMkLst>
            <pc:docMk/>
            <pc:sldMk cId="2537105487" sldId="362"/>
            <ac:cxnSpMk id="10" creationId="{35191FD0-4271-40DE-8585-AD898F3CC411}"/>
          </ac:cxnSpMkLst>
        </pc:cxnChg>
      </pc:sldChg>
    </pc:docChg>
  </pc:docChgLst>
  <pc:docChgLst>
    <pc:chgData name="Dragan Mitrovic" userId="S::dragan@triumf.ca::ed822000-4ca2-4ec1-abcb-aea8e3588a08" providerId="AD" clId="Web-{D11BC943-F0F6-1700-09CD-A5A6392FFB56}"/>
    <pc:docChg chg="modSld">
      <pc:chgData name="Dragan Mitrovic" userId="S::dragan@triumf.ca::ed822000-4ca2-4ec1-abcb-aea8e3588a08" providerId="AD" clId="Web-{D11BC943-F0F6-1700-09CD-A5A6392FFB56}" dt="2021-04-22T23:14:46.559" v="155" actId="20577"/>
      <pc:docMkLst>
        <pc:docMk/>
      </pc:docMkLst>
      <pc:sldChg chg="modSp">
        <pc:chgData name="Dragan Mitrovic" userId="S::dragan@triumf.ca::ed822000-4ca2-4ec1-abcb-aea8e3588a08" providerId="AD" clId="Web-{D11BC943-F0F6-1700-09CD-A5A6392FFB56}" dt="2021-04-22T23:04:42.200" v="8" actId="14100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D11BC943-F0F6-1700-09CD-A5A6392FFB56}" dt="2021-04-22T23:03:04.513" v="2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D11BC943-F0F6-1700-09CD-A5A6392FFB56}" dt="2021-04-22T23:04:42.200" v="8" actId="14100"/>
          <ac:picMkLst>
            <pc:docMk/>
            <pc:sldMk cId="1160492144" sldId="357"/>
            <ac:picMk id="2" creationId="{0B2B1E9B-FF4B-4497-A417-5A927C998A43}"/>
          </ac:picMkLst>
        </pc:picChg>
        <pc:picChg chg="mod">
          <ac:chgData name="Dragan Mitrovic" userId="S::dragan@triumf.ca::ed822000-4ca2-4ec1-abcb-aea8e3588a08" providerId="AD" clId="Web-{D11BC943-F0F6-1700-09CD-A5A6392FFB56}" dt="2021-04-22T23:03:29.997" v="3"/>
          <ac:picMkLst>
            <pc:docMk/>
            <pc:sldMk cId="1160492144" sldId="357"/>
            <ac:picMk id="3" creationId="{00000000-0000-0000-0000-000000000000}"/>
          </ac:picMkLst>
        </pc:picChg>
      </pc:sldChg>
      <pc:sldChg chg="modSp">
        <pc:chgData name="Dragan Mitrovic" userId="S::dragan@triumf.ca::ed822000-4ca2-4ec1-abcb-aea8e3588a08" providerId="AD" clId="Web-{D11BC943-F0F6-1700-09CD-A5A6392FFB56}" dt="2021-04-22T23:14:46.559" v="155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D11BC943-F0F6-1700-09CD-A5A6392FFB56}" dt="2021-04-22T23:14:46.559" v="155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D11BC943-F0F6-1700-09CD-A5A6392FFB56}" dt="2021-04-22T23:07:59.122" v="13"/>
          <ac:picMkLst>
            <pc:docMk/>
            <pc:sldMk cId="820066581" sldId="359"/>
            <ac:picMk id="5" creationId="{21484B25-FFD3-4415-9568-A4972A5CF55F}"/>
          </ac:picMkLst>
        </pc:picChg>
      </pc:sldChg>
    </pc:docChg>
  </pc:docChgLst>
  <pc:docChgLst>
    <pc:chgData name="Adrian Watt" userId="S::awatt@triumf.ca::9143537a-16c6-4c7c-8928-0bb6d854aef6" providerId="AD" clId="Web-{05230C30-81CF-431F-6540-D8B8EEC8CC61}"/>
    <pc:docChg chg="modSld">
      <pc:chgData name="Adrian Watt" userId="S::awatt@triumf.ca::9143537a-16c6-4c7c-8928-0bb6d854aef6" providerId="AD" clId="Web-{05230C30-81CF-431F-6540-D8B8EEC8CC61}" dt="2021-06-21T20:26:54.354" v="48" actId="20577"/>
      <pc:docMkLst>
        <pc:docMk/>
      </pc:docMkLst>
      <pc:sldChg chg="modSp">
        <pc:chgData name="Adrian Watt" userId="S::awatt@triumf.ca::9143537a-16c6-4c7c-8928-0bb6d854aef6" providerId="AD" clId="Web-{05230C30-81CF-431F-6540-D8B8EEC8CC61}" dt="2021-06-21T20:26:54.354" v="48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05230C30-81CF-431F-6540-D8B8EEC8CC61}" dt="2021-06-21T20:26:54.354" v="48" actId="20577"/>
          <ac:spMkLst>
            <pc:docMk/>
            <pc:sldMk cId="2584001624" sldId="338"/>
            <ac:spMk id="5" creationId="{CE06DB2C-7DF2-4390-BC98-FE4F722910E8}"/>
          </ac:spMkLst>
        </pc:spChg>
      </pc:sldChg>
    </pc:docChg>
  </pc:docChgLst>
  <pc:docChgLst>
    <pc:chgData name="Bill Richert" userId="S::brichert@triumf.ca::0ac12b29-89e9-42ee-a953-176e37e27e10" providerId="AD" clId="Web-{8BA63AD6-387D-2075-88FB-BED4CDE7E61C}"/>
    <pc:docChg chg="modSld">
      <pc:chgData name="Bill Richert" userId="S::brichert@triumf.ca::0ac12b29-89e9-42ee-a953-176e37e27e10" providerId="AD" clId="Web-{8BA63AD6-387D-2075-88FB-BED4CDE7E61C}" dt="2021-07-16T16:35:16.188" v="9" actId="14100"/>
      <pc:docMkLst>
        <pc:docMk/>
      </pc:docMkLst>
      <pc:sldChg chg="delSp modSp">
        <pc:chgData name="Bill Richert" userId="S::brichert@triumf.ca::0ac12b29-89e9-42ee-a953-176e37e27e10" providerId="AD" clId="Web-{8BA63AD6-387D-2075-88FB-BED4CDE7E61C}" dt="2021-07-16T16:16:20.878" v="5" actId="14100"/>
        <pc:sldMkLst>
          <pc:docMk/>
          <pc:sldMk cId="2584001624" sldId="338"/>
        </pc:sldMkLst>
        <pc:picChg chg="del">
          <ac:chgData name="Bill Richert" userId="S::brichert@triumf.ca::0ac12b29-89e9-42ee-a953-176e37e27e10" providerId="AD" clId="Web-{8BA63AD6-387D-2075-88FB-BED4CDE7E61C}" dt="2021-07-16T16:16:16.175" v="4"/>
          <ac:picMkLst>
            <pc:docMk/>
            <pc:sldMk cId="2584001624" sldId="338"/>
            <ac:picMk id="4" creationId="{D91B7016-26BE-4A72-878D-F33B428D638F}"/>
          </ac:picMkLst>
        </pc:picChg>
        <pc:picChg chg="del">
          <ac:chgData name="Bill Richert" userId="S::brichert@triumf.ca::0ac12b29-89e9-42ee-a953-176e37e27e10" providerId="AD" clId="Web-{8BA63AD6-387D-2075-88FB-BED4CDE7E61C}" dt="2021-07-16T16:16:14.019" v="3"/>
          <ac:picMkLst>
            <pc:docMk/>
            <pc:sldMk cId="2584001624" sldId="338"/>
            <ac:picMk id="6" creationId="{DE17E8BE-C302-4C35-B38C-994D6D3F6AD6}"/>
          </ac:picMkLst>
        </pc:picChg>
        <pc:picChg chg="mod">
          <ac:chgData name="Bill Richert" userId="S::brichert@triumf.ca::0ac12b29-89e9-42ee-a953-176e37e27e10" providerId="AD" clId="Web-{8BA63AD6-387D-2075-88FB-BED4CDE7E61C}" dt="2021-07-16T16:16:20.878" v="5" actId="14100"/>
          <ac:picMkLst>
            <pc:docMk/>
            <pc:sldMk cId="2584001624" sldId="338"/>
            <ac:picMk id="8" creationId="{2B00D90B-8B77-46B4-9464-D3B4B023C523}"/>
          </ac:picMkLst>
        </pc:picChg>
      </pc:sldChg>
      <pc:sldChg chg="modSp">
        <pc:chgData name="Bill Richert" userId="S::brichert@triumf.ca::0ac12b29-89e9-42ee-a953-176e37e27e10" providerId="AD" clId="Web-{8BA63AD6-387D-2075-88FB-BED4CDE7E61C}" dt="2021-07-16T16:35:16.188" v="9" actId="14100"/>
        <pc:sldMkLst>
          <pc:docMk/>
          <pc:sldMk cId="4242480949" sldId="344"/>
        </pc:sldMkLst>
        <pc:picChg chg="mod">
          <ac:chgData name="Bill Richert" userId="S::brichert@triumf.ca::0ac12b29-89e9-42ee-a953-176e37e27e10" providerId="AD" clId="Web-{8BA63AD6-387D-2075-88FB-BED4CDE7E61C}" dt="2021-07-16T16:35:16.188" v="9" actId="14100"/>
          <ac:picMkLst>
            <pc:docMk/>
            <pc:sldMk cId="4242480949" sldId="344"/>
            <ac:picMk id="2" creationId="{4A55709A-D1FF-448C-93D3-F64939DC8CDC}"/>
          </ac:picMkLst>
        </pc:picChg>
        <pc:picChg chg="mod">
          <ac:chgData name="Bill Richert" userId="S::brichert@triumf.ca::0ac12b29-89e9-42ee-a953-176e37e27e10" providerId="AD" clId="Web-{8BA63AD6-387D-2075-88FB-BED4CDE7E61C}" dt="2021-07-16T16:35:14.891" v="8" actId="1076"/>
          <ac:picMkLst>
            <pc:docMk/>
            <pc:sldMk cId="4242480949" sldId="344"/>
            <ac:picMk id="8" creationId="{256A2C21-8309-46BF-8C98-64AC70668ABF}"/>
          </ac:picMkLst>
        </pc:picChg>
      </pc:sldChg>
      <pc:sldChg chg="modSp">
        <pc:chgData name="Bill Richert" userId="S::brichert@triumf.ca::0ac12b29-89e9-42ee-a953-176e37e27e10" providerId="AD" clId="Web-{8BA63AD6-387D-2075-88FB-BED4CDE7E61C}" dt="2021-07-16T16:14:36.425" v="2" actId="20577"/>
        <pc:sldMkLst>
          <pc:docMk/>
          <pc:sldMk cId="2441934932" sldId="356"/>
        </pc:sldMkLst>
        <pc:spChg chg="mod">
          <ac:chgData name="Bill Richert" userId="S::brichert@triumf.ca::0ac12b29-89e9-42ee-a953-176e37e27e10" providerId="AD" clId="Web-{8BA63AD6-387D-2075-88FB-BED4CDE7E61C}" dt="2021-07-16T16:14:36.425" v="2" actId="20577"/>
          <ac:spMkLst>
            <pc:docMk/>
            <pc:sldMk cId="2441934932" sldId="356"/>
            <ac:spMk id="5" creationId="{6BE45038-0273-4D1F-B31A-10FE7BFDF159}"/>
          </ac:spMkLst>
        </pc:spChg>
      </pc:sldChg>
    </pc:docChg>
  </pc:docChgLst>
  <pc:docChgLst>
    <pc:chgData name="Dragan Mitrovic" userId="S::dragan@triumf.ca::ed822000-4ca2-4ec1-abcb-aea8e3588a08" providerId="AD" clId="Web-{0780869E-712D-5446-DEB5-67A517B09BA1}"/>
    <pc:docChg chg="modSld">
      <pc:chgData name="Dragan Mitrovic" userId="S::dragan@triumf.ca::ed822000-4ca2-4ec1-abcb-aea8e3588a08" providerId="AD" clId="Web-{0780869E-712D-5446-DEB5-67A517B09BA1}" dt="2021-05-28T23:29:55.778" v="233" actId="20577"/>
      <pc:docMkLst>
        <pc:docMk/>
      </pc:docMkLst>
      <pc:sldChg chg="modSp">
        <pc:chgData name="Dragan Mitrovic" userId="S::dragan@triumf.ca::ed822000-4ca2-4ec1-abcb-aea8e3588a08" providerId="AD" clId="Web-{0780869E-712D-5446-DEB5-67A517B09BA1}" dt="2021-05-28T23:20:57.571" v="79" actId="20577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0780869E-712D-5446-DEB5-67A517B09BA1}" dt="2021-05-28T23:20:57.571" v="79" actId="20577"/>
          <ac:spMkLst>
            <pc:docMk/>
            <pc:sldMk cId="1160492144" sldId="357"/>
            <ac:spMk id="5" creationId="{CE06DB2C-7DF2-4390-BC98-FE4F722910E8}"/>
          </ac:spMkLst>
        </pc:spChg>
      </pc:sldChg>
      <pc:sldChg chg="addSp delSp modSp">
        <pc:chgData name="Dragan Mitrovic" userId="S::dragan@triumf.ca::ed822000-4ca2-4ec1-abcb-aea8e3588a08" providerId="AD" clId="Web-{0780869E-712D-5446-DEB5-67A517B09BA1}" dt="2021-05-28T23:29:55.778" v="233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0780869E-712D-5446-DEB5-67A517B09BA1}" dt="2021-05-28T23:29:55.778" v="233" actId="20577"/>
          <ac:spMkLst>
            <pc:docMk/>
            <pc:sldMk cId="820066581" sldId="359"/>
            <ac:spMk id="4" creationId="{7059067A-536B-4603-A589-3D2CC43CF554}"/>
          </ac:spMkLst>
        </pc:spChg>
        <pc:picChg chg="del">
          <ac:chgData name="Dragan Mitrovic" userId="S::dragan@triumf.ca::ed822000-4ca2-4ec1-abcb-aea8e3588a08" providerId="AD" clId="Web-{0780869E-712D-5446-DEB5-67A517B09BA1}" dt="2021-05-28T23:22:08.509" v="86"/>
          <ac:picMkLst>
            <pc:docMk/>
            <pc:sldMk cId="820066581" sldId="359"/>
            <ac:picMk id="2" creationId="{1156CF77-DDD1-4BCE-846C-823226A555AE}"/>
          </ac:picMkLst>
        </pc:picChg>
        <pc:picChg chg="del">
          <ac:chgData name="Dragan Mitrovic" userId="S::dragan@triumf.ca::ed822000-4ca2-4ec1-abcb-aea8e3588a08" providerId="AD" clId="Web-{0780869E-712D-5446-DEB5-67A517B09BA1}" dt="2021-05-28T23:21:47.728" v="84"/>
          <ac:picMkLst>
            <pc:docMk/>
            <pc:sldMk cId="820066581" sldId="359"/>
            <ac:picMk id="3" creationId="{416A3D30-1382-467E-8E36-5730447A9312}"/>
          </ac:picMkLst>
        </pc:picChg>
        <pc:picChg chg="del">
          <ac:chgData name="Dragan Mitrovic" userId="S::dragan@triumf.ca::ed822000-4ca2-4ec1-abcb-aea8e3588a08" providerId="AD" clId="Web-{0780869E-712D-5446-DEB5-67A517B09BA1}" dt="2021-05-28T23:21:50.025" v="85"/>
          <ac:picMkLst>
            <pc:docMk/>
            <pc:sldMk cId="820066581" sldId="359"/>
            <ac:picMk id="5" creationId="{E76083EC-9BF2-4CC2-901A-AA4A3C84EA32}"/>
          </ac:picMkLst>
        </pc:picChg>
        <pc:picChg chg="del">
          <ac:chgData name="Dragan Mitrovic" userId="S::dragan@triumf.ca::ed822000-4ca2-4ec1-abcb-aea8e3588a08" providerId="AD" clId="Web-{0780869E-712D-5446-DEB5-67A517B09BA1}" dt="2021-05-28T23:21:44.494" v="83"/>
          <ac:picMkLst>
            <pc:docMk/>
            <pc:sldMk cId="820066581" sldId="359"/>
            <ac:picMk id="6" creationId="{B6DA49FD-F2C5-467D-B5F8-FD99D06FA494}"/>
          </ac:picMkLst>
        </pc:picChg>
        <pc:picChg chg="add mod">
          <ac:chgData name="Dragan Mitrovic" userId="S::dragan@triumf.ca::ed822000-4ca2-4ec1-abcb-aea8e3588a08" providerId="AD" clId="Web-{0780869E-712D-5446-DEB5-67A517B09BA1}" dt="2021-05-28T23:26:13.089" v="103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Trian Groumoutis" userId="S::tgroumoutis@triumf.ca::d6901f68-4e8a-4dcb-a3d6-3bb55a5ddb28" providerId="AD" clId="Web-{A178392B-BED2-6CB5-67EA-1B51DB810E4E}"/>
    <pc:docChg chg="modSld">
      <pc:chgData name="Trian Groumoutis" userId="S::tgroumoutis@triumf.ca::d6901f68-4e8a-4dcb-a3d6-3bb55a5ddb28" providerId="AD" clId="Web-{A178392B-BED2-6CB5-67EA-1B51DB810E4E}" dt="2021-05-14T01:30:37.435" v="106" actId="20577"/>
      <pc:docMkLst>
        <pc:docMk/>
      </pc:docMkLst>
      <pc:sldChg chg="modSp">
        <pc:chgData name="Trian Groumoutis" userId="S::tgroumoutis@triumf.ca::d6901f68-4e8a-4dcb-a3d6-3bb55a5ddb28" providerId="AD" clId="Web-{A178392B-BED2-6CB5-67EA-1B51DB810E4E}" dt="2021-05-14T01:30:37.435" v="106" actId="20577"/>
        <pc:sldMkLst>
          <pc:docMk/>
          <pc:sldMk cId="2780610858" sldId="352"/>
        </pc:sldMkLst>
        <pc:spChg chg="mod">
          <ac:chgData name="Trian Groumoutis" userId="S::tgroumoutis@triumf.ca::d6901f68-4e8a-4dcb-a3d6-3bb55a5ddb28" providerId="AD" clId="Web-{A178392B-BED2-6CB5-67EA-1B51DB810E4E}" dt="2021-05-14T01:30:37.435" v="106" actId="20577"/>
          <ac:spMkLst>
            <pc:docMk/>
            <pc:sldMk cId="2780610858" sldId="352"/>
            <ac:spMk id="4" creationId="{B28D1580-DC9F-4B50-AB95-ABA0CB0C77B8}"/>
          </ac:spMkLst>
        </pc:spChg>
      </pc:sldChg>
    </pc:docChg>
  </pc:docChgLst>
  <pc:docChgLst>
    <pc:chgData name="Dragan Mitrovic" userId="S::dragan@triumf.ca::ed822000-4ca2-4ec1-abcb-aea8e3588a08" providerId="AD" clId="Web-{0CE68F17-22AF-121A-E0B4-3F2A59744472}"/>
    <pc:docChg chg="modSld">
      <pc:chgData name="Dragan Mitrovic" userId="S::dragan@triumf.ca::ed822000-4ca2-4ec1-abcb-aea8e3588a08" providerId="AD" clId="Web-{0CE68F17-22AF-121A-E0B4-3F2A59744472}" dt="2021-06-11T21:52:36.596" v="306" actId="20577"/>
      <pc:docMkLst>
        <pc:docMk/>
      </pc:docMkLst>
      <pc:sldChg chg="modSp">
        <pc:chgData name="Dragan Mitrovic" userId="S::dragan@triumf.ca::ed822000-4ca2-4ec1-abcb-aea8e3588a08" providerId="AD" clId="Web-{0CE68F17-22AF-121A-E0B4-3F2A59744472}" dt="2021-06-11T20:58:21.794" v="72"/>
        <pc:sldMkLst>
          <pc:docMk/>
          <pc:sldMk cId="1160492144" sldId="357"/>
        </pc:sldMkLst>
        <pc:spChg chg="mod">
          <ac:chgData name="Dragan Mitrovic" userId="S::dragan@triumf.ca::ed822000-4ca2-4ec1-abcb-aea8e3588a08" providerId="AD" clId="Web-{0CE68F17-22AF-121A-E0B4-3F2A59744472}" dt="2021-06-11T20:52:01.372" v="71" actId="20577"/>
          <ac:spMkLst>
            <pc:docMk/>
            <pc:sldMk cId="1160492144" sldId="357"/>
            <ac:spMk id="5" creationId="{CE06DB2C-7DF2-4390-BC98-FE4F722910E8}"/>
          </ac:spMkLst>
        </pc:spChg>
        <pc:picChg chg="mod">
          <ac:chgData name="Dragan Mitrovic" userId="S::dragan@triumf.ca::ed822000-4ca2-4ec1-abcb-aea8e3588a08" providerId="AD" clId="Web-{0CE68F17-22AF-121A-E0B4-3F2A59744472}" dt="2021-06-11T20:58:21.794" v="72"/>
          <ac:picMkLst>
            <pc:docMk/>
            <pc:sldMk cId="1160492144" sldId="357"/>
            <ac:picMk id="2" creationId="{0B2B1E9B-FF4B-4497-A417-5A927C998A43}"/>
          </ac:picMkLst>
        </pc:picChg>
      </pc:sldChg>
      <pc:sldChg chg="modSp">
        <pc:chgData name="Dragan Mitrovic" userId="S::dragan@triumf.ca::ed822000-4ca2-4ec1-abcb-aea8e3588a08" providerId="AD" clId="Web-{0CE68F17-22AF-121A-E0B4-3F2A59744472}" dt="2021-06-11T21:52:36.596" v="306" actId="20577"/>
        <pc:sldMkLst>
          <pc:docMk/>
          <pc:sldMk cId="820066581" sldId="359"/>
        </pc:sldMkLst>
        <pc:spChg chg="mod">
          <ac:chgData name="Dragan Mitrovic" userId="S::dragan@triumf.ca::ed822000-4ca2-4ec1-abcb-aea8e3588a08" providerId="AD" clId="Web-{0CE68F17-22AF-121A-E0B4-3F2A59744472}" dt="2021-06-11T21:52:36.596" v="306" actId="20577"/>
          <ac:spMkLst>
            <pc:docMk/>
            <pc:sldMk cId="820066581" sldId="359"/>
            <ac:spMk id="4" creationId="{7059067A-536B-4603-A589-3D2CC43CF554}"/>
          </ac:spMkLst>
        </pc:spChg>
        <pc:picChg chg="mod">
          <ac:chgData name="Dragan Mitrovic" userId="S::dragan@triumf.ca::ed822000-4ca2-4ec1-abcb-aea8e3588a08" providerId="AD" clId="Web-{0CE68F17-22AF-121A-E0B4-3F2A59744472}" dt="2021-06-11T21:49:13.734" v="202" actId="1076"/>
          <ac:picMkLst>
            <pc:docMk/>
            <pc:sldMk cId="820066581" sldId="359"/>
            <ac:picMk id="7" creationId="{AA004A94-E404-4AD8-B842-B586C78C1154}"/>
          </ac:picMkLst>
        </pc:picChg>
      </pc:sldChg>
    </pc:docChg>
  </pc:docChgLst>
  <pc:docChgLst>
    <pc:chgData name="Jason Chak" userId="S::jchak@triumf.ca::6c644d4a-3a21-4e78-8c0c-2a3ca9182c84" providerId="AD" clId="Web-{CC28EDAD-DF2B-CEE8-E6E7-F2004A089ED1}"/>
    <pc:docChg chg="modSld">
      <pc:chgData name="Jason Chak" userId="S::jchak@triumf.ca::6c644d4a-3a21-4e78-8c0c-2a3ca9182c84" providerId="AD" clId="Web-{CC28EDAD-DF2B-CEE8-E6E7-F2004A089ED1}" dt="2021-07-23T21:53:43.669" v="0" actId="20577"/>
      <pc:docMkLst>
        <pc:docMk/>
      </pc:docMkLst>
      <pc:sldChg chg="modSp">
        <pc:chgData name="Jason Chak" userId="S::jchak@triumf.ca::6c644d4a-3a21-4e78-8c0c-2a3ca9182c84" providerId="AD" clId="Web-{CC28EDAD-DF2B-CEE8-E6E7-F2004A089ED1}" dt="2021-07-23T21:53:43.669" v="0" actId="20577"/>
        <pc:sldMkLst>
          <pc:docMk/>
          <pc:sldMk cId="2537105487" sldId="362"/>
        </pc:sldMkLst>
        <pc:spChg chg="mod">
          <ac:chgData name="Jason Chak" userId="S::jchak@triumf.ca::6c644d4a-3a21-4e78-8c0c-2a3ca9182c84" providerId="AD" clId="Web-{CC28EDAD-DF2B-CEE8-E6E7-F2004A089ED1}" dt="2021-07-23T21:53:43.669" v="0" actId="20577"/>
          <ac:spMkLst>
            <pc:docMk/>
            <pc:sldMk cId="2537105487" sldId="362"/>
            <ac:spMk id="2" creationId="{F1D64347-73FE-4D8E-89EB-28380B1591FF}"/>
          </ac:spMkLst>
        </pc:spChg>
      </pc:sldChg>
    </pc:docChg>
  </pc:docChgLst>
  <pc:docChgLst>
    <pc:chgData name="Adrian Watt" userId="S::awatt@triumf.ca::9143537a-16c6-4c7c-8928-0bb6d854aef6" providerId="AD" clId="Web-{12ED73F5-8EA9-264F-2850-DD6562F54609}"/>
    <pc:docChg chg="modSld">
      <pc:chgData name="Adrian Watt" userId="S::awatt@triumf.ca::9143537a-16c6-4c7c-8928-0bb6d854aef6" providerId="AD" clId="Web-{12ED73F5-8EA9-264F-2850-DD6562F54609}" dt="2021-08-27T19:10:29.097" v="229" actId="20577"/>
      <pc:docMkLst>
        <pc:docMk/>
      </pc:docMkLst>
      <pc:sldChg chg="delSp modSp">
        <pc:chgData name="Adrian Watt" userId="S::awatt@triumf.ca::9143537a-16c6-4c7c-8928-0bb6d854aef6" providerId="AD" clId="Web-{12ED73F5-8EA9-264F-2850-DD6562F54609}" dt="2021-08-27T19:10:29.097" v="229" actId="20577"/>
        <pc:sldMkLst>
          <pc:docMk/>
          <pc:sldMk cId="2584001624" sldId="338"/>
        </pc:sldMkLst>
        <pc:spChg chg="mod">
          <ac:chgData name="Adrian Watt" userId="S::awatt@triumf.ca::9143537a-16c6-4c7c-8928-0bb6d854aef6" providerId="AD" clId="Web-{12ED73F5-8EA9-264F-2850-DD6562F54609}" dt="2021-08-27T19:10:29.097" v="229" actId="20577"/>
          <ac:spMkLst>
            <pc:docMk/>
            <pc:sldMk cId="2584001624" sldId="338"/>
            <ac:spMk id="5" creationId="{CE06DB2C-7DF2-4390-BC98-FE4F722910E8}"/>
          </ac:spMkLst>
        </pc:spChg>
        <pc:picChg chg="del">
          <ac:chgData name="Adrian Watt" userId="S::awatt@triumf.ca::9143537a-16c6-4c7c-8928-0bb6d854aef6" providerId="AD" clId="Web-{12ED73F5-8EA9-264F-2850-DD6562F54609}" dt="2021-08-27T19:07:15.705" v="40"/>
          <ac:picMkLst>
            <pc:docMk/>
            <pc:sldMk cId="2584001624" sldId="338"/>
            <ac:picMk id="2" creationId="{195A18FF-78F8-4EA3-936E-01F42FA6FB4A}"/>
          </ac:picMkLst>
        </pc:picChg>
        <pc:picChg chg="del">
          <ac:chgData name="Adrian Watt" userId="S::awatt@triumf.ca::9143537a-16c6-4c7c-8928-0bb6d854aef6" providerId="AD" clId="Web-{12ED73F5-8EA9-264F-2850-DD6562F54609}" dt="2021-08-27T19:07:17.330" v="41"/>
          <ac:picMkLst>
            <pc:docMk/>
            <pc:sldMk cId="2584001624" sldId="338"/>
            <ac:picMk id="3" creationId="{8C98AA3F-42D8-48D6-A8EB-DBFD9864061C}"/>
          </ac:picMkLst>
        </pc:picChg>
        <pc:picChg chg="del">
          <ac:chgData name="Adrian Watt" userId="S::awatt@triumf.ca::9143537a-16c6-4c7c-8928-0bb6d854aef6" providerId="AD" clId="Web-{12ED73F5-8EA9-264F-2850-DD6562F54609}" dt="2021-08-27T19:07:14.377" v="39"/>
          <ac:picMkLst>
            <pc:docMk/>
            <pc:sldMk cId="2584001624" sldId="338"/>
            <ac:picMk id="4" creationId="{5C272200-963F-4DB4-9FC1-770EC21BDA20}"/>
          </ac:picMkLst>
        </pc:picChg>
      </pc:sldChg>
    </pc:docChg>
  </pc:docChgLst>
  <pc:docChgLst>
    <pc:chgData name="Mahdiar Khosravi" userId="S::mkhosravi@triumf.ca::917df381-5788-43db-bf59-c6ef97c210ea" providerId="AD" clId="Web-{6F4C85EF-C332-9749-12CE-7C550AF4180E}"/>
    <pc:docChg chg="modSld">
      <pc:chgData name="Mahdiar Khosravi" userId="S::mkhosravi@triumf.ca::917df381-5788-43db-bf59-c6ef97c210ea" providerId="AD" clId="Web-{6F4C85EF-C332-9749-12CE-7C550AF4180E}" dt="2021-08-20T16:22:24.795" v="370" actId="20577"/>
      <pc:docMkLst>
        <pc:docMk/>
      </pc:docMkLst>
      <pc:sldChg chg="addSp delSp modSp">
        <pc:chgData name="Mahdiar Khosravi" userId="S::mkhosravi@triumf.ca::917df381-5788-43db-bf59-c6ef97c210ea" providerId="AD" clId="Web-{6F4C85EF-C332-9749-12CE-7C550AF4180E}" dt="2021-08-20T16:22:24.795" v="370" actId="20577"/>
        <pc:sldMkLst>
          <pc:docMk/>
          <pc:sldMk cId="3378980349" sldId="366"/>
        </pc:sldMkLst>
        <pc:spChg chg="mod">
          <ac:chgData name="Mahdiar Khosravi" userId="S::mkhosravi@triumf.ca::917df381-5788-43db-bf59-c6ef97c210ea" providerId="AD" clId="Web-{6F4C85EF-C332-9749-12CE-7C550AF4180E}" dt="2021-08-20T16:21:39.092" v="350" actId="14100"/>
          <ac:spMkLst>
            <pc:docMk/>
            <pc:sldMk cId="3378980349" sldId="366"/>
            <ac:spMk id="5" creationId="{CE06DB2C-7DF2-4390-BC98-FE4F722910E8}"/>
          </ac:spMkLst>
        </pc:spChg>
        <pc:spChg chg="add mod">
          <ac:chgData name="Mahdiar Khosravi" userId="S::mkhosravi@triumf.ca::917df381-5788-43db-bf59-c6ef97c210ea" providerId="AD" clId="Web-{6F4C85EF-C332-9749-12CE-7C550AF4180E}" dt="2021-08-20T16:21:25.279" v="345" actId="1076"/>
          <ac:spMkLst>
            <pc:docMk/>
            <pc:sldMk cId="3378980349" sldId="366"/>
            <ac:spMk id="12" creationId="{E319AE24-320F-4AB7-8742-CC0C2BBD5313}"/>
          </ac:spMkLst>
        </pc:spChg>
        <pc:spChg chg="add mod">
          <ac:chgData name="Mahdiar Khosravi" userId="S::mkhosravi@triumf.ca::917df381-5788-43db-bf59-c6ef97c210ea" providerId="AD" clId="Web-{6F4C85EF-C332-9749-12CE-7C550AF4180E}" dt="2021-08-20T16:21:25.310" v="346" actId="1076"/>
          <ac:spMkLst>
            <pc:docMk/>
            <pc:sldMk cId="3378980349" sldId="366"/>
            <ac:spMk id="13" creationId="{782AD5AC-EFF7-4C21-B8AF-D5E844F771CB}"/>
          </ac:spMkLst>
        </pc:spChg>
        <pc:spChg chg="add mod">
          <ac:chgData name="Mahdiar Khosravi" userId="S::mkhosravi@triumf.ca::917df381-5788-43db-bf59-c6ef97c210ea" providerId="AD" clId="Web-{6F4C85EF-C332-9749-12CE-7C550AF4180E}" dt="2021-08-20T16:22:03.654" v="355" actId="20577"/>
          <ac:spMkLst>
            <pc:docMk/>
            <pc:sldMk cId="3378980349" sldId="366"/>
            <ac:spMk id="14" creationId="{890642EF-57F9-4F5F-B129-2B687B2EB806}"/>
          </ac:spMkLst>
        </pc:spChg>
        <pc:spChg chg="add mod">
          <ac:chgData name="Mahdiar Khosravi" userId="S::mkhosravi@triumf.ca::917df381-5788-43db-bf59-c6ef97c210ea" providerId="AD" clId="Web-{6F4C85EF-C332-9749-12CE-7C550AF4180E}" dt="2021-08-20T16:21:34.764" v="349" actId="1076"/>
          <ac:spMkLst>
            <pc:docMk/>
            <pc:sldMk cId="3378980349" sldId="366"/>
            <ac:spMk id="15" creationId="{186B63E7-A124-450C-BD08-D99D2DB347C0}"/>
          </ac:spMkLst>
        </pc:spChg>
        <pc:spChg chg="add mod">
          <ac:chgData name="Mahdiar Khosravi" userId="S::mkhosravi@triumf.ca::917df381-5788-43db-bf59-c6ef97c210ea" providerId="AD" clId="Web-{6F4C85EF-C332-9749-12CE-7C550AF4180E}" dt="2021-08-20T16:22:24.795" v="370" actId="20577"/>
          <ac:spMkLst>
            <pc:docMk/>
            <pc:sldMk cId="3378980349" sldId="366"/>
            <ac:spMk id="17" creationId="{C619FC33-059F-46DE-A827-4EAA8A890533}"/>
          </ac:spMkLst>
        </pc:spChg>
        <pc:picChg chg="add mod">
          <ac:chgData name="Mahdiar Khosravi" userId="S::mkhosravi@triumf.ca::917df381-5788-43db-bf59-c6ef97c210ea" providerId="AD" clId="Web-{6F4C85EF-C332-9749-12CE-7C550AF4180E}" dt="2021-08-20T16:21:25.232" v="343" actId="1076"/>
          <ac:picMkLst>
            <pc:docMk/>
            <pc:sldMk cId="3378980349" sldId="366"/>
            <ac:picMk id="2" creationId="{C59C2594-8B5F-4E6B-A500-58D8906C44C7}"/>
          </ac:picMkLst>
        </pc:picChg>
        <pc:picChg chg="mod">
          <ac:chgData name="Mahdiar Khosravi" userId="S::mkhosravi@triumf.ca::917df381-5788-43db-bf59-c6ef97c210ea" providerId="AD" clId="Web-{6F4C85EF-C332-9749-12CE-7C550AF4180E}" dt="2021-08-20T16:12:50.354" v="296" actId="14100"/>
          <ac:picMkLst>
            <pc:docMk/>
            <pc:sldMk cId="3378980349" sldId="366"/>
            <ac:picMk id="4" creationId="{475EF0F8-9A08-4AC4-A943-5EC367A50905}"/>
          </ac:picMkLst>
        </pc:picChg>
        <pc:picChg chg="mod">
          <ac:chgData name="Mahdiar Khosravi" userId="S::mkhosravi@triumf.ca::917df381-5788-43db-bf59-c6ef97c210ea" providerId="AD" clId="Web-{6F4C85EF-C332-9749-12CE-7C550AF4180E}" dt="2021-08-20T16:12:54.542" v="298" actId="1076"/>
          <ac:picMkLst>
            <pc:docMk/>
            <pc:sldMk cId="3378980349" sldId="366"/>
            <ac:picMk id="6" creationId="{7BBBF1D3-C288-45FA-8053-E7998B9F9378}"/>
          </ac:picMkLst>
        </pc:picChg>
        <pc:picChg chg="add mod">
          <ac:chgData name="Mahdiar Khosravi" userId="S::mkhosravi@triumf.ca::917df381-5788-43db-bf59-c6ef97c210ea" providerId="AD" clId="Web-{6F4C85EF-C332-9749-12CE-7C550AF4180E}" dt="2021-08-20T16:21:25.263" v="344" actId="1076"/>
          <ac:picMkLst>
            <pc:docMk/>
            <pc:sldMk cId="3378980349" sldId="366"/>
            <ac:picMk id="8" creationId="{3D872996-DFD5-4975-8463-0608F369E954}"/>
          </ac:picMkLst>
        </pc:picChg>
        <pc:picChg chg="del">
          <ac:chgData name="Mahdiar Khosravi" userId="S::mkhosravi@triumf.ca::917df381-5788-43db-bf59-c6ef97c210ea" providerId="AD" clId="Web-{6F4C85EF-C332-9749-12CE-7C550AF4180E}" dt="2021-08-20T16:00:55.756" v="0"/>
          <ac:picMkLst>
            <pc:docMk/>
            <pc:sldMk cId="3378980349" sldId="366"/>
            <ac:picMk id="9" creationId="{6651E2B8-344B-4A39-902B-462BD933A847}"/>
          </ac:picMkLst>
        </pc:picChg>
        <pc:picChg chg="add mod">
          <ac:chgData name="Mahdiar Khosravi" userId="S::mkhosravi@triumf.ca::917df381-5788-43db-bf59-c6ef97c210ea" providerId="AD" clId="Web-{6F4C85EF-C332-9749-12CE-7C550AF4180E}" dt="2021-08-20T16:21:34.748" v="348" actId="1076"/>
          <ac:picMkLst>
            <pc:docMk/>
            <pc:sldMk cId="3378980349" sldId="366"/>
            <ac:picMk id="10" creationId="{40C71634-DEB7-48D7-8FC5-5DA48C1DE1C4}"/>
          </ac:picMkLst>
        </pc:picChg>
        <pc:picChg chg="del mod">
          <ac:chgData name="Mahdiar Khosravi" userId="S::mkhosravi@triumf.ca::917df381-5788-43db-bf59-c6ef97c210ea" providerId="AD" clId="Web-{6F4C85EF-C332-9749-12CE-7C550AF4180E}" dt="2021-08-20T16:07:56.243" v="242"/>
          <ac:picMkLst>
            <pc:docMk/>
            <pc:sldMk cId="3378980349" sldId="366"/>
            <ac:picMk id="11" creationId="{29886A4F-DDC5-420D-957C-36B94622F966}"/>
          </ac:picMkLst>
        </pc:picChg>
        <pc:picChg chg="add mod">
          <ac:chgData name="Mahdiar Khosravi" userId="S::mkhosravi@triumf.ca::917df381-5788-43db-bf59-c6ef97c210ea" providerId="AD" clId="Web-{6F4C85EF-C332-9749-12CE-7C550AF4180E}" dt="2021-08-20T16:21:51.357" v="353" actId="1076"/>
          <ac:picMkLst>
            <pc:docMk/>
            <pc:sldMk cId="3378980349" sldId="366"/>
            <ac:picMk id="16" creationId="{D45060A9-9AA7-43F4-A4AB-B99D0EC6ABF5}"/>
          </ac:picMkLst>
        </pc:picChg>
      </pc:sldChg>
    </pc:docChg>
  </pc:docChgLst>
  <pc:docChgLst>
    <pc:chgData name="Mahdiar Khosravi" userId="S::mkhosravi@triumf.ca::917df381-5788-43db-bf59-c6ef97c210ea" providerId="AD" clId="Web-{9E84CA3A-D74C-994E-8C8E-FC31048F8792}"/>
    <pc:docChg chg="modSld">
      <pc:chgData name="Mahdiar Khosravi" userId="S::mkhosravi@triumf.ca::917df381-5788-43db-bf59-c6ef97c210ea" providerId="AD" clId="Web-{9E84CA3A-D74C-994E-8C8E-FC31048F8792}" dt="2021-07-30T20:51:05.608" v="69" actId="20577"/>
      <pc:docMkLst>
        <pc:docMk/>
      </pc:docMkLst>
      <pc:sldChg chg="delSp modSp">
        <pc:chgData name="Mahdiar Khosravi" userId="S::mkhosravi@triumf.ca::917df381-5788-43db-bf59-c6ef97c210ea" providerId="AD" clId="Web-{9E84CA3A-D74C-994E-8C8E-FC31048F8792}" dt="2021-07-30T20:51:05.608" v="69" actId="20577"/>
        <pc:sldMkLst>
          <pc:docMk/>
          <pc:sldMk cId="4242480949" sldId="344"/>
        </pc:sldMkLst>
        <pc:spChg chg="mod">
          <ac:chgData name="Mahdiar Khosravi" userId="S::mkhosravi@triumf.ca::917df381-5788-43db-bf59-c6ef97c210ea" providerId="AD" clId="Web-{9E84CA3A-D74C-994E-8C8E-FC31048F8792}" dt="2021-07-30T20:51:05.608" v="69" actId="20577"/>
          <ac:spMkLst>
            <pc:docMk/>
            <pc:sldMk cId="4242480949" sldId="344"/>
            <ac:spMk id="5" creationId="{CE06DB2C-7DF2-4390-BC98-FE4F722910E8}"/>
          </ac:spMkLst>
        </pc:spChg>
        <pc:picChg chg="del">
          <ac:chgData name="Mahdiar Khosravi" userId="S::mkhosravi@triumf.ca::917df381-5788-43db-bf59-c6ef97c210ea" providerId="AD" clId="Web-{9E84CA3A-D74C-994E-8C8E-FC31048F8792}" dt="2021-07-30T20:50:40.577" v="33"/>
          <ac:picMkLst>
            <pc:docMk/>
            <pc:sldMk cId="4242480949" sldId="344"/>
            <ac:picMk id="2" creationId="{4A55709A-D1FF-448C-93D3-F64939DC8C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A032FDF-2E38-4346-909C-04814773BFB6}" type="datetimeFigureOut">
              <a:rPr lang="en-CA" smtClean="0"/>
              <a:t>2024-07-24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4DE2E114-2A04-4570-AC04-095337CB4E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09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63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6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13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35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97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2E114-2A04-4570-AC04-095337CB4E4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5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367B-D118-438A-89A9-ED7233B7E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92D67-4577-407C-8473-5210E335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D021F-5D67-4988-B989-0D9E9F94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E4CD1-CFBF-4117-81C9-DBE98ED0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64259-1F3F-43CD-A471-9013616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59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C4E1-4528-4CBB-AE2D-A1223C62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15689-609C-442D-8809-B04D8743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BAF4-7C15-4E17-9EB9-A315991A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58E4-6185-458B-880B-0059A552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528F-F00F-4246-8961-411FB975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9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ABD8A-3387-4F20-A1D6-99ED02D85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8DDF3-6E4C-4224-8189-B92E6AECD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88700-E266-4D11-8F4D-6AEFAEB4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332E-D448-459C-A463-30B1B4D7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05B3-543C-4A19-A638-C4FDBF6E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0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2024-07-24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377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7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8" y="0"/>
            <a:ext cx="788892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6" y="4772151"/>
            <a:ext cx="35147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1"/>
              </a:lnSpc>
            </a:pPr>
            <a:r>
              <a:rPr lang="en-US" sz="1801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1"/>
              </a:lnSpc>
            </a:pPr>
            <a:r>
              <a:rPr lang="en-US" sz="1801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6" y="2032778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4" y="4114800"/>
            <a:ext cx="3938834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1" b="0">
                <a:solidFill>
                  <a:schemeClr val="tx1"/>
                </a:solidFill>
              </a:defRPr>
            </a:lvl1pPr>
            <a:lvl2pPr marL="457206" indent="0" algn="ctr">
              <a:buNone/>
              <a:defRPr sz="1801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513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CFF3-0B88-43F0-B6DE-52C2F622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258D1-CD57-4AC8-8763-AF4C93E6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5AA6-3064-4A09-9CC0-CF5970B6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74C8-CD24-4B09-AFAD-BB813D38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9071-DF94-4398-AC3D-05734939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2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924C-B438-455D-90A9-A4C36534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5A79-A768-4853-B541-7C6DFDC5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25597-7EDB-44CC-82E5-752A583C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2A7A-0B41-47BE-BBBA-5719AC25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2977-B2FF-429A-A1EA-43CD72A1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99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7B6F-0490-4EC1-AED1-9D22C509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CE46-935F-4F06-90E3-3BECF5962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E62BE-7212-43BF-BD91-82F2E93A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E3109-C493-4D58-8DEE-4287B6A2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72E4D-C819-443D-95F4-D6F34109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899C0-A179-4F9E-AA2E-87B81120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2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4E25-06F4-4F57-B374-CF1F9810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B8F35-6FF9-489B-BE7A-DF97BA4E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7F59-A47E-456B-ABBE-A455EA5A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09D65-CE73-4D7C-8553-2C9611587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3229A-13A0-47F3-925E-CD533847E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23D84-3EC4-4B6E-9687-CDC041BD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61B9E-6DBB-4572-95DA-9AFE684A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17E79-8374-4C84-9F57-702C63A6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07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E612-BFC3-46E8-B16C-A0F7FEBF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3F14F-BDD7-46C2-B263-CE5B087D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1AF26-BE99-4AA8-9823-918E74C1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B5CEB-6C6F-44D3-8463-C9412A3C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38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692A0-02AF-44CA-A633-8B510A43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758A2-CC03-4048-B7F8-9BB01BE0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A8486-98D4-4F4C-BB7B-83B186D4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07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9171-B868-43C3-8E05-8A5FBDF7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9172-9B37-47E5-BC4B-8F85FAB8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57A36-A10A-4980-A1A2-B34466A5D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FEC9F-C4CE-4EE1-81C0-6C8C916B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D7187-D503-4A4B-BD8E-C301917D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E116-3F37-4BB3-837C-0A13EEC0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9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33B8-8FEE-48B2-B294-7C0F8F6C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3A9EF-650B-4F4A-ADC4-5C6C6A9DC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19539-3884-4446-AE81-6E032373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9969-5945-4113-B180-9C6F3C52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2020-07-07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AB330-7D49-4470-A241-968B21E3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C2086-0AEE-4103-B8EC-EADD7EA9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99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202AE-F5B5-4E44-8DC4-40A79520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43F3-5ADB-4029-8ED2-D622BFE04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95E81-8B86-4192-B0CB-A41649608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2020-07-07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079B-FCB0-49AB-ABF5-CACCF725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3A6A-491E-4CAD-97D4-B5AD40508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51043-CF66-49F4-A3D0-02B6AF3CC0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2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744" y="1162311"/>
            <a:ext cx="3937851" cy="2082023"/>
          </a:xfrm>
        </p:spPr>
        <p:txBody>
          <a:bodyPr>
            <a:normAutofit/>
          </a:bodyPr>
          <a:lstStyle/>
          <a:p>
            <a:r>
              <a:rPr lang="en-US" dirty="0"/>
              <a:t>Engineering Practice at TRIUMF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0AA4ACF-EBF7-443D-9629-9044A0B8D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761" y="5458691"/>
            <a:ext cx="3938834" cy="396958"/>
          </a:xfrm>
        </p:spPr>
        <p:txBody>
          <a:bodyPr>
            <a:normAutofit/>
          </a:bodyPr>
          <a:lstStyle/>
          <a:p>
            <a:r>
              <a:rPr lang="en-CA" sz="2000" dirty="0"/>
              <a:t>July 25,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A0579-4C2B-4E70-8473-A7B5961011BA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744" y="3751348"/>
            <a:ext cx="419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Presented to: </a:t>
            </a:r>
            <a:r>
              <a:rPr lang="en-US" dirty="0"/>
              <a:t>Science Week</a:t>
            </a:r>
          </a:p>
          <a:p>
            <a:endParaRPr lang="en-US" dirty="0"/>
          </a:p>
          <a:p>
            <a:r>
              <a:rPr lang="en-US" b="1" dirty="0"/>
              <a:t>By: </a:t>
            </a:r>
            <a:r>
              <a:rPr lang="en-US" dirty="0"/>
              <a:t>Bill Richert, P. Eng.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317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61" y="896826"/>
            <a:ext cx="4440583" cy="546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367143" y="767517"/>
            <a:ext cx="646776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Professional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Professional Practice Management Plan (PPMP):</a:t>
            </a:r>
            <a:r>
              <a:rPr lang="en-US" dirty="0"/>
              <a:t> Documents policies and procedures related to the </a:t>
            </a:r>
            <a:r>
              <a:rPr lang="en-US" b="1" dirty="0">
                <a:solidFill>
                  <a:schemeClr val="accent1"/>
                </a:solidFill>
              </a:rPr>
              <a:t>3 pillars of professional practice</a:t>
            </a:r>
            <a:r>
              <a:rPr lang="en-US" dirty="0"/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Quality Management Standards of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EGBC practice guidelines and advisories: </a:t>
            </a:r>
            <a:r>
              <a:rPr lang="en-US" dirty="0"/>
              <a:t>Bylaws require that engineering assignments meet these standards. Departures must be documented with the rationale. There are </a:t>
            </a:r>
            <a:r>
              <a:rPr lang="en-US" b="1" dirty="0">
                <a:solidFill>
                  <a:srgbClr val="FF0000"/>
                </a:solidFill>
              </a:rPr>
              <a:t>&gt;20</a:t>
            </a:r>
            <a:r>
              <a:rPr lang="en-US" dirty="0"/>
              <a:t>  EGBC Guidelines applicable to TRIUMFs Engineering Practice: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Retention of documentation that shows evidence of engineering practice (i.e. not just output and records);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Checking of engineering work and independent review of structural and high risk work;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Authentication of documents – Electronic Seals;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Supervision;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Professional Field Reviews;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Relying on the work of a Specialist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Equity, Diversity and Inclusion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Others applicable to specific Areas of Practice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86443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446951" y="1178972"/>
            <a:ext cx="534479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When is a Professional Engineer Required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When are Professional Field Reviews Required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When are documented design checks 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When is self-check acceptable?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Calibri"/>
              </a:rPr>
              <a:t>When is independent design review required?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F0"/>
              </a:solidFill>
              <a:cs typeface="Calibri"/>
            </a:endParaRPr>
          </a:p>
          <a:p>
            <a:r>
              <a:rPr lang="en-US" b="1" dirty="0">
                <a:solidFill>
                  <a:srgbClr val="00B0F0"/>
                </a:solidFill>
                <a:cs typeface="Calibri"/>
              </a:rPr>
              <a:t>      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It’s all based on risk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71" y="1178972"/>
            <a:ext cx="5578095" cy="456453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86929" y="4022638"/>
            <a:ext cx="2096655" cy="1477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51" y="5184408"/>
            <a:ext cx="5879956" cy="1344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562407" y="4770536"/>
            <a:ext cx="2171558" cy="379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cs typeface="Calibri"/>
              </a:rPr>
              <a:t>EGBC Bylaw excerpt: 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6364" y="6400800"/>
            <a:ext cx="177056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2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556625" y="487025"/>
            <a:ext cx="11078750" cy="6047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Role and Responsibilities:</a:t>
            </a:r>
          </a:p>
          <a:p>
            <a:endParaRPr lang="en-US" sz="900" b="1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Chief Engineer: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A9FF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Provide training to professionals Registrants, Leadership and Project Managers on the PPMP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Design Lead (WBS Leaders):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cs typeface="Calibri"/>
              </a:rPr>
              <a:t> Shall</a:t>
            </a:r>
            <a:r>
              <a:rPr lang="en-US" dirty="0">
                <a:cs typeface="Calibri"/>
              </a:rPr>
              <a:t>, Determine whether an Engineered Design is required (part of Gate 2 report)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Attempt to Identify Professionals of Record.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Should, Request engineering work through the Work Request system.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Professionals of Record: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guide non-Registrants that support the Regulated practice through these </a:t>
            </a:r>
            <a:r>
              <a:rPr lang="en-US" dirty="0" err="1">
                <a:cs typeface="Calibri"/>
              </a:rPr>
              <a:t>requirments</a:t>
            </a:r>
            <a:endParaRPr lang="en-US" dirty="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Authenticate Engineering Documents after all </a:t>
            </a:r>
            <a:r>
              <a:rPr lang="en-US" dirty="0" err="1">
                <a:cs typeface="Calibri"/>
              </a:rPr>
              <a:t>Docushare</a:t>
            </a:r>
            <a:r>
              <a:rPr lang="en-US" dirty="0">
                <a:cs typeface="Calibri"/>
              </a:rPr>
              <a:t> or PDM Approvals are completed (</a:t>
            </a:r>
            <a:r>
              <a:rPr lang="en-US" dirty="0">
                <a:solidFill>
                  <a:srgbClr val="FF0000"/>
                </a:solidFill>
                <a:cs typeface="Calibri"/>
              </a:rPr>
              <a:t>Guide to the Standard for the Authentication of Documents, Section 3.2.2</a:t>
            </a:r>
            <a:r>
              <a:rPr lang="en-US" dirty="0">
                <a:cs typeface="Calibri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Affix TRIUMF’s Permit To Practice Number to authenticated documents </a:t>
            </a:r>
          </a:p>
          <a:p>
            <a:pPr lvl="3"/>
            <a:r>
              <a:rPr lang="en-US" dirty="0">
                <a:cs typeface="Calibri"/>
              </a:rPr>
              <a:t>(</a:t>
            </a:r>
            <a:r>
              <a:rPr lang="en-US" dirty="0">
                <a:solidFill>
                  <a:srgbClr val="FF0000"/>
                </a:solidFill>
                <a:cs typeface="Calibri"/>
              </a:rPr>
              <a:t>By-Law 7.3.7.(15)(b)</a:t>
            </a:r>
            <a:r>
              <a:rPr lang="en-US" dirty="0">
                <a:cs typeface="Calibri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Document Field Reviews (</a:t>
            </a:r>
            <a:r>
              <a:rPr lang="en-US" dirty="0">
                <a:solidFill>
                  <a:srgbClr val="FF0000"/>
                </a:solidFill>
                <a:cs typeface="Calibri"/>
              </a:rPr>
              <a:t>By-Law 7.3.3</a:t>
            </a:r>
            <a:r>
              <a:rPr lang="en-US" dirty="0">
                <a:cs typeface="Calibri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B0F0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Document the checking of engineering work (</a:t>
            </a:r>
            <a:r>
              <a:rPr lang="en-US" dirty="0">
                <a:solidFill>
                  <a:srgbClr val="FF0000"/>
                </a:solidFill>
                <a:cs typeface="Calibri"/>
              </a:rPr>
              <a:t>By-Law 7.3.4</a:t>
            </a:r>
            <a:r>
              <a:rPr lang="en-US" dirty="0">
                <a:cs typeface="Calibri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cs typeface="Calibri"/>
              </a:rPr>
              <a:t> Shall</a:t>
            </a:r>
            <a:r>
              <a:rPr lang="en-US" dirty="0">
                <a:cs typeface="Calibri"/>
              </a:rPr>
              <a:t>, Provide Direct Supervision to EITs and Specialists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A9FF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Follow TRIUMF’s Professional Practice Management Plan (PPMP);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A9FF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Document a pre-Design Risk Analysis to establish </a:t>
            </a:r>
            <a:r>
              <a:rPr lang="en-US" dirty="0" err="1">
                <a:cs typeface="Calibri"/>
              </a:rPr>
              <a:t>rigour</a:t>
            </a:r>
            <a:r>
              <a:rPr lang="en-US" dirty="0">
                <a:cs typeface="Calibri"/>
              </a:rPr>
              <a:t> of post-design checking;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A9FF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Document scope of individual practitioner’s design field review responsibility;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 </a:t>
            </a:r>
            <a:r>
              <a:rPr lang="en-US" dirty="0">
                <a:solidFill>
                  <a:srgbClr val="00A9FF"/>
                </a:solidFill>
                <a:cs typeface="Calibri"/>
              </a:rPr>
              <a:t>Shall</a:t>
            </a:r>
            <a:r>
              <a:rPr lang="en-US" dirty="0">
                <a:cs typeface="Calibri"/>
              </a:rPr>
              <a:t>, Compile an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Engineering Record</a:t>
            </a:r>
            <a:r>
              <a:rPr lang="en-US" dirty="0">
                <a:cs typeface="Calibri"/>
              </a:rPr>
              <a:t> for each engineering assignment. The filing structure </a:t>
            </a:r>
            <a:r>
              <a:rPr lang="en-US" dirty="0">
                <a:solidFill>
                  <a:srgbClr val="00A9FF"/>
                </a:solidFill>
                <a:cs typeface="Calibri"/>
              </a:rPr>
              <a:t>should</a:t>
            </a:r>
            <a:r>
              <a:rPr lang="en-US" dirty="0">
                <a:cs typeface="Calibri"/>
              </a:rPr>
              <a:t> be standardized throughout the firm and contain all evidence of the practice of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</p:spTree>
    <p:extLst>
      <p:ext uri="{BB962C8B-B14F-4D97-AF65-F5344CB8AC3E}">
        <p14:creationId xmlns:p14="http://schemas.microsoft.com/office/powerpoint/2010/main" val="297478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676040" y="1511916"/>
            <a:ext cx="1071283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ea typeface="+mn-lt"/>
                <a:cs typeface="+mn-lt"/>
              </a:rPr>
              <a:t>Take Aways for Non-Registrants</a:t>
            </a:r>
            <a:endParaRPr lang="en-US" sz="2200" dirty="0">
              <a:ea typeface="+mn-lt"/>
              <a:cs typeface="+mn-lt"/>
            </a:endParaRPr>
          </a:p>
          <a:p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Does the PGA and PPMP requirements apply to me?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These are regulatory requirements that apply to TRIUMF Inc. and to all employees that support the Regulated practice of Professional Engineering</a:t>
            </a: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Early in Project/Assignment or when planning changes to commissioned systems ask yourself: 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“is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HelveticaNeueLT Pro 55 Roman"/>
              </a:rPr>
              <a:t>there a reasonable expectation that its failure or inappropriate functioning following</a:t>
            </a:r>
            <a:r>
              <a:rPr lang="en-US" dirty="0">
                <a:solidFill>
                  <a:srgbClr val="000000"/>
                </a:solidFill>
                <a:latin typeface="HelveticaNeueLT Pro 55 Roman"/>
              </a:rPr>
              <a:t>     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HelveticaNeueLT Pro 55 Roman"/>
              </a:rPr>
              <a:t> Turnover would result in harm to health or the environment” ?</a:t>
            </a: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If yes,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Have a Professional Engineer document a risk analysis to confirm and to help guide you through the regulatory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32590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08" y="1991040"/>
            <a:ext cx="6715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Possible Consequences of Failure to Comply</a:t>
            </a:r>
          </a:p>
          <a:p>
            <a:endParaRPr lang="en-US" b="1" dirty="0"/>
          </a:p>
          <a:p>
            <a:r>
              <a:rPr lang="en-US" b="1" dirty="0"/>
              <a:t>Firm: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EGBC Disciplinary Action. (Suspension, Fine up to $250,000)</a:t>
            </a:r>
          </a:p>
          <a:p>
            <a:pPr lvl="1"/>
            <a:endParaRPr lang="en-US" dirty="0"/>
          </a:p>
          <a:p>
            <a:r>
              <a:rPr lang="en-US" b="1" dirty="0"/>
              <a:t>Individual Registrants: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EGBC Disciplinary Action (Suspension, Fine up to $100,000)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be evidence of: incompetence, negligence, unprofessional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Willful negligence could affect indemnity under HR Policy 35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64" y="1991040"/>
            <a:ext cx="4051616" cy="28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32F1BD-709B-E843-9FFD-6E8D7AB0C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10296"/>
          <a:stretch/>
        </p:blipFill>
        <p:spPr>
          <a:xfrm>
            <a:off x="4911932" y="-28878"/>
            <a:ext cx="8441604" cy="6917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3D1020-BEAD-AE44-3FB6-50C81BDE9DCB}"/>
              </a:ext>
            </a:extLst>
          </p:cNvPr>
          <p:cNvSpPr/>
          <p:nvPr/>
        </p:nvSpPr>
        <p:spPr>
          <a:xfrm>
            <a:off x="0" y="-28878"/>
            <a:ext cx="6096000" cy="709355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CFABF-CDF2-1C2E-52F2-F9A729EF5F52}"/>
              </a:ext>
            </a:extLst>
          </p:cNvPr>
          <p:cNvSpPr txBox="1"/>
          <p:nvPr/>
        </p:nvSpPr>
        <p:spPr>
          <a:xfrm rot="16200000">
            <a:off x="4086646" y="4771509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B8743E-43EB-7875-8A78-9B8645436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970" y="5071250"/>
            <a:ext cx="411480" cy="4114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17EF53-971A-97FD-8FAF-EC76764D98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807" y="5074298"/>
            <a:ext cx="408432" cy="4084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A4B3D7-5B01-4697-5E54-0EA63A732F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596" y="5071250"/>
            <a:ext cx="411480" cy="4114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E1A82-5848-3D60-D5B2-7EDD1BA1B9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433" y="5071250"/>
            <a:ext cx="411480" cy="41148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6599AF2-489E-0AAB-0CE0-3F06D2902902}"/>
              </a:ext>
            </a:extLst>
          </p:cNvPr>
          <p:cNvSpPr txBox="1">
            <a:spLocks/>
          </p:cNvSpPr>
          <p:nvPr/>
        </p:nvSpPr>
        <p:spPr>
          <a:xfrm>
            <a:off x="1130016" y="2873040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Thank you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cs typeface="Arial" charset="0"/>
              </a:rPr>
              <a:t>Merci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5573725-FCAF-34D0-E085-FD7BC2C9BFFC}"/>
              </a:ext>
            </a:extLst>
          </p:cNvPr>
          <p:cNvSpPr txBox="1">
            <a:spLocks/>
          </p:cNvSpPr>
          <p:nvPr/>
        </p:nvSpPr>
        <p:spPr>
          <a:xfrm>
            <a:off x="1130261" y="4616740"/>
            <a:ext cx="3938587" cy="304113"/>
          </a:xfrm>
          <a:prstGeom prst="rect">
            <a:avLst/>
          </a:prstGeom>
        </p:spPr>
        <p:txBody>
          <a:bodyPr/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Follow us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@TRIUMFLab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E1CD4DC-B643-6654-696C-5A18C5712862}"/>
              </a:ext>
            </a:extLst>
          </p:cNvPr>
          <p:cNvSpPr txBox="1">
            <a:spLocks/>
          </p:cNvSpPr>
          <p:nvPr/>
        </p:nvSpPr>
        <p:spPr>
          <a:xfrm>
            <a:off x="1130016" y="4242120"/>
            <a:ext cx="3938587" cy="374620"/>
          </a:xfrm>
          <a:prstGeom prst="rect">
            <a:avLst/>
          </a:prstGeom>
        </p:spPr>
        <p:txBody>
          <a:bodyPr/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Tx/>
              <a:buNone/>
              <a:defRPr sz="20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www.triumf.ca</a:t>
            </a:r>
          </a:p>
        </p:txBody>
      </p:sp>
    </p:spTree>
    <p:extLst>
      <p:ext uri="{BB962C8B-B14F-4D97-AF65-F5344CB8AC3E}">
        <p14:creationId xmlns:p14="http://schemas.microsoft.com/office/powerpoint/2010/main" val="144880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235394" y="4570234"/>
            <a:ext cx="1126642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Engineers and Geoscientists Regulation (BC)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Establishes the practice of professional engineering as a practice Reserved for Registrants (i.e. Firms and </a:t>
            </a:r>
            <a:r>
              <a:rPr lang="en-US" sz="2000" dirty="0" err="1">
                <a:ea typeface="+mn-lt"/>
                <a:cs typeface="+mn-lt"/>
              </a:rPr>
              <a:t>P.Engs</a:t>
            </a:r>
            <a:r>
              <a:rPr lang="en-US" sz="2000" dirty="0">
                <a:ea typeface="+mn-lt"/>
                <a:cs typeface="+mn-lt"/>
              </a:rPr>
              <a:t>). 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Legally defines the scope included in the “practice of professional engineering”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EGBC Bylaws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Identifies the specific requirements related to the </a:t>
            </a:r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three pillars of professional practice</a:t>
            </a:r>
            <a:endParaRPr lang="en-US" sz="2200" b="1" dirty="0">
              <a:solidFill>
                <a:srgbClr val="00B0F0"/>
              </a:solidFill>
              <a:ea typeface="+mn-lt"/>
              <a:cs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172878" y="668989"/>
            <a:ext cx="7442574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ea typeface="+mn-lt"/>
                <a:cs typeface="+mn-lt"/>
              </a:rPr>
              <a:t>Regulatory Framework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Professional Governance Act (BC)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Establishes the Office of the Superintendent of Professional Governance to provide government oversight over the Regulator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Establishes Engineers and Geoscientists British Columbia (EGBC) as the Regulator for the practice of engineering, with general duties to: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2000" dirty="0"/>
              <a:t>Serve and protect the public interest with respect to professional governance and the conduct of Registrants</a:t>
            </a:r>
          </a:p>
          <a:p>
            <a:pPr marL="1200150" lvl="2" indent="-285750">
              <a:buFont typeface="Arial,Sans-Serif"/>
              <a:buChar char="•"/>
            </a:pPr>
            <a:r>
              <a:rPr lang="en-US" sz="2000" dirty="0"/>
              <a:t>Exercise its powers and discharge its responsibilities in the public interest</a:t>
            </a:r>
            <a:endParaRPr lang="en-US" sz="2200" dirty="0">
              <a:ea typeface="+mn-lt"/>
              <a:cs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910" y="1517803"/>
            <a:ext cx="4462764" cy="24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271317" y="3582849"/>
            <a:ext cx="602055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PGA sets consistent standards for all 6 Regulators: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Ethical principles, duties and responsibilities and 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     governance structure</a:t>
            </a:r>
          </a:p>
          <a:p>
            <a:pPr lvl="1"/>
            <a:endParaRPr lang="en-US" sz="2000" dirty="0">
              <a:ea typeface="+mn-lt"/>
              <a:cs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172878" y="659011"/>
            <a:ext cx="7442574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ea typeface="+mn-lt"/>
                <a:cs typeface="+mn-lt"/>
              </a:rPr>
              <a:t>Regulatory Framework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Which Professions are Regulated by the PGA ?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Engineering (EGBC)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Architecture (AIBC)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Applied Science Technology (ASTTBC)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Applied Biology (CAB)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Agrology (BCIA)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Forestry (ABCFP)</a:t>
            </a:r>
            <a:endParaRPr lang="en-US" sz="2200" dirty="0">
              <a:ea typeface="+mn-lt"/>
              <a:cs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78B484-BA89-5275-2CB9-8BA50B61EC5A}"/>
              </a:ext>
            </a:extLst>
          </p:cNvPr>
          <p:cNvSpPr/>
          <p:nvPr/>
        </p:nvSpPr>
        <p:spPr>
          <a:xfrm>
            <a:off x="8121835" y="438793"/>
            <a:ext cx="1958340" cy="4267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 Premier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ACD6FE-18B5-5C0A-8A52-130955F62176}"/>
              </a:ext>
            </a:extLst>
          </p:cNvPr>
          <p:cNvSpPr/>
          <p:nvPr/>
        </p:nvSpPr>
        <p:spPr>
          <a:xfrm>
            <a:off x="8110975" y="1123623"/>
            <a:ext cx="1964045" cy="6210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of the Attorney General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23EC16-9BB6-376D-9F14-0FD0B6C0A968}"/>
              </a:ext>
            </a:extLst>
          </p:cNvPr>
          <p:cNvSpPr/>
          <p:nvPr/>
        </p:nvSpPr>
        <p:spPr>
          <a:xfrm>
            <a:off x="8110975" y="2022242"/>
            <a:ext cx="1958340" cy="6648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of the</a:t>
            </a:r>
          </a:p>
          <a:p>
            <a:pPr algn="ctr"/>
            <a:r>
              <a:rPr lang="en-US" dirty="0"/>
              <a:t>Superintendent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A8823E-1910-19AA-B036-A5FAA872C40E}"/>
              </a:ext>
            </a:extLst>
          </p:cNvPr>
          <p:cNvSpPr/>
          <p:nvPr/>
        </p:nvSpPr>
        <p:spPr>
          <a:xfrm>
            <a:off x="8089196" y="2985918"/>
            <a:ext cx="1958340" cy="6648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Professional Governance Act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1EB3782B-C363-1A0B-647F-47BFBF718BB6}"/>
              </a:ext>
            </a:extLst>
          </p:cNvPr>
          <p:cNvSpPr/>
          <p:nvPr/>
        </p:nvSpPr>
        <p:spPr>
          <a:xfrm>
            <a:off x="9209722" y="4241027"/>
            <a:ext cx="832486" cy="87439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5ACF0-DD34-DB41-B8E8-9ACDDE12A036}"/>
              </a:ext>
            </a:extLst>
          </p:cNvPr>
          <p:cNvSpPr txBox="1"/>
          <p:nvPr/>
        </p:nvSpPr>
        <p:spPr>
          <a:xfrm>
            <a:off x="9305012" y="4498907"/>
            <a:ext cx="72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CAB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6BAFC6D-BD8D-B56C-B969-0A48B4143FDD}"/>
              </a:ext>
            </a:extLst>
          </p:cNvPr>
          <p:cNvSpPr/>
          <p:nvPr/>
        </p:nvSpPr>
        <p:spPr>
          <a:xfrm>
            <a:off x="8243887" y="4223882"/>
            <a:ext cx="832486" cy="87439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B6E4F-7575-4A09-9C96-6DCF505EA5CD}"/>
              </a:ext>
            </a:extLst>
          </p:cNvPr>
          <p:cNvSpPr txBox="1"/>
          <p:nvPr/>
        </p:nvSpPr>
        <p:spPr>
          <a:xfrm>
            <a:off x="8350048" y="4483164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AIBC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274463B7-1D90-6CB0-2A87-1465401C285C}"/>
              </a:ext>
            </a:extLst>
          </p:cNvPr>
          <p:cNvSpPr/>
          <p:nvPr/>
        </p:nvSpPr>
        <p:spPr>
          <a:xfrm>
            <a:off x="7212386" y="4230633"/>
            <a:ext cx="832486" cy="87439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3B307A-F4AC-04CD-5A95-95C726534FE6}"/>
              </a:ext>
            </a:extLst>
          </p:cNvPr>
          <p:cNvSpPr txBox="1"/>
          <p:nvPr/>
        </p:nvSpPr>
        <p:spPr>
          <a:xfrm>
            <a:off x="7200308" y="4488191"/>
            <a:ext cx="9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ASTTBC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FA811E0-C33C-904F-3AD9-D7F97110D482}"/>
              </a:ext>
            </a:extLst>
          </p:cNvPr>
          <p:cNvSpPr/>
          <p:nvPr/>
        </p:nvSpPr>
        <p:spPr>
          <a:xfrm>
            <a:off x="10254400" y="4223882"/>
            <a:ext cx="832486" cy="87439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84C8AC-97B7-039D-2966-F4B6E7744020}"/>
              </a:ext>
            </a:extLst>
          </p:cNvPr>
          <p:cNvSpPr txBox="1"/>
          <p:nvPr/>
        </p:nvSpPr>
        <p:spPr>
          <a:xfrm>
            <a:off x="10343936" y="4476413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BCIA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AB1F91A-8BBE-A821-497E-6BFDD2F02B08}"/>
              </a:ext>
            </a:extLst>
          </p:cNvPr>
          <p:cNvSpPr/>
          <p:nvPr/>
        </p:nvSpPr>
        <p:spPr>
          <a:xfrm>
            <a:off x="11176422" y="4241027"/>
            <a:ext cx="832486" cy="874395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4261C-7947-A6EC-0DA5-97EAB0FFC9F8}"/>
              </a:ext>
            </a:extLst>
          </p:cNvPr>
          <p:cNvSpPr txBox="1"/>
          <p:nvPr/>
        </p:nvSpPr>
        <p:spPr>
          <a:xfrm>
            <a:off x="11265958" y="4509736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ABCFP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97D71-B892-20C6-251D-9DD1E016D474}"/>
              </a:ext>
            </a:extLst>
          </p:cNvPr>
          <p:cNvSpPr txBox="1"/>
          <p:nvPr/>
        </p:nvSpPr>
        <p:spPr>
          <a:xfrm>
            <a:off x="305953" y="4625800"/>
            <a:ext cx="11052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Bylaws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Each regulatory body has their own by-laws 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     that set out the specific standards, requirements, processes and procedures that apply to that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     regulatory body and their registrants.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EGBC By-Laws</a:t>
            </a:r>
            <a:r>
              <a:rPr lang="en-US" sz="2000" dirty="0">
                <a:ea typeface="+mn-lt"/>
                <a:cs typeface="+mn-lt"/>
              </a:rPr>
              <a:t>: Identify the specific requirements related to the </a:t>
            </a:r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three pillars of professional practice</a:t>
            </a:r>
            <a:endParaRPr lang="en-US" dirty="0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E324A27-50D7-AC89-F4CD-7665D882B46F}"/>
              </a:ext>
            </a:extLst>
          </p:cNvPr>
          <p:cNvSpPr/>
          <p:nvPr/>
        </p:nvSpPr>
        <p:spPr>
          <a:xfrm>
            <a:off x="6213718" y="4238008"/>
            <a:ext cx="832486" cy="87439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30F5C7-16D1-4D57-16EA-B1ED7CA05437}"/>
              </a:ext>
            </a:extLst>
          </p:cNvPr>
          <p:cNvSpPr txBox="1"/>
          <p:nvPr/>
        </p:nvSpPr>
        <p:spPr>
          <a:xfrm>
            <a:off x="6297908" y="4501072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EGBC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EBC413-DAF4-935E-6180-89EA248DD506}"/>
              </a:ext>
            </a:extLst>
          </p:cNvPr>
          <p:cNvCxnSpPr/>
          <p:nvPr/>
        </p:nvCxnSpPr>
        <p:spPr>
          <a:xfrm>
            <a:off x="6572250" y="3851910"/>
            <a:ext cx="50577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A33177-5831-1778-0A8D-4FE3B3C01AD2}"/>
              </a:ext>
            </a:extLst>
          </p:cNvPr>
          <p:cNvCxnSpPr/>
          <p:nvPr/>
        </p:nvCxnSpPr>
        <p:spPr>
          <a:xfrm>
            <a:off x="6577965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14FE4C-B4EB-5E88-8822-9A5EF86D050C}"/>
              </a:ext>
            </a:extLst>
          </p:cNvPr>
          <p:cNvCxnSpPr/>
          <p:nvPr/>
        </p:nvCxnSpPr>
        <p:spPr>
          <a:xfrm>
            <a:off x="7628629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895AFA-15DC-6EDA-05FB-68C83324CFFC}"/>
              </a:ext>
            </a:extLst>
          </p:cNvPr>
          <p:cNvCxnSpPr/>
          <p:nvPr/>
        </p:nvCxnSpPr>
        <p:spPr>
          <a:xfrm>
            <a:off x="8660130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A03E70-0679-22BA-2432-5C31CEEE2B53}"/>
              </a:ext>
            </a:extLst>
          </p:cNvPr>
          <p:cNvCxnSpPr/>
          <p:nvPr/>
        </p:nvCxnSpPr>
        <p:spPr>
          <a:xfrm>
            <a:off x="9604114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365913-F9E5-98FF-D829-96FC4EB60212}"/>
              </a:ext>
            </a:extLst>
          </p:cNvPr>
          <p:cNvCxnSpPr/>
          <p:nvPr/>
        </p:nvCxnSpPr>
        <p:spPr>
          <a:xfrm>
            <a:off x="10625194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CD5DE3-AA84-9F4E-A739-21AF3073FC55}"/>
              </a:ext>
            </a:extLst>
          </p:cNvPr>
          <p:cNvCxnSpPr/>
          <p:nvPr/>
        </p:nvCxnSpPr>
        <p:spPr>
          <a:xfrm>
            <a:off x="11640559" y="3846195"/>
            <a:ext cx="0" cy="4343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571C8B-824D-E416-C1FE-316A57F692FA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9092998" y="865513"/>
            <a:ext cx="8007" cy="25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BD5DE4-61C7-D5CD-35E1-3E732482671D}"/>
              </a:ext>
            </a:extLst>
          </p:cNvPr>
          <p:cNvCxnSpPr>
            <a:cxnSpLocks/>
          </p:cNvCxnSpPr>
          <p:nvPr/>
        </p:nvCxnSpPr>
        <p:spPr>
          <a:xfrm flipH="1">
            <a:off x="9068366" y="1744433"/>
            <a:ext cx="8007" cy="25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9DC34D2-85DA-D85D-1513-A7B0D2295A8C}"/>
              </a:ext>
            </a:extLst>
          </p:cNvPr>
          <p:cNvCxnSpPr>
            <a:cxnSpLocks/>
          </p:cNvCxnSpPr>
          <p:nvPr/>
        </p:nvCxnSpPr>
        <p:spPr>
          <a:xfrm flipH="1">
            <a:off x="9060359" y="2676633"/>
            <a:ext cx="8007" cy="25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7D0872-0969-55A2-C0E0-02BE72FEF057}"/>
              </a:ext>
            </a:extLst>
          </p:cNvPr>
          <p:cNvCxnSpPr>
            <a:cxnSpLocks/>
          </p:cNvCxnSpPr>
          <p:nvPr/>
        </p:nvCxnSpPr>
        <p:spPr>
          <a:xfrm flipH="1">
            <a:off x="9076373" y="3650764"/>
            <a:ext cx="5715" cy="1954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4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565353" y="1087244"/>
            <a:ext cx="1078613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ea typeface="+mn-lt"/>
                <a:cs typeface="+mn-lt"/>
              </a:rPr>
              <a:t>What’s “new” in the Legislation:</a:t>
            </a:r>
          </a:p>
          <a:p>
            <a:endParaRPr lang="en-US" sz="14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Added government oversight of EGBC</a:t>
            </a:r>
            <a:r>
              <a:rPr lang="en-US" sz="2000" dirty="0">
                <a:ea typeface="+mn-lt"/>
                <a:cs typeface="+mn-lt"/>
              </a:rPr>
              <a:t>: Office of the Superintendent of Professional Governance</a:t>
            </a: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Establishment of EGBC as a Regulator: </a:t>
            </a:r>
            <a:r>
              <a:rPr lang="en-US" sz="2000" dirty="0">
                <a:ea typeface="+mn-lt"/>
                <a:cs typeface="+mn-lt"/>
              </a:rPr>
              <a:t>With Government Oversight.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Establishes Reserved Practice:</a:t>
            </a:r>
            <a:r>
              <a:rPr lang="en-US" sz="2000" dirty="0">
                <a:ea typeface="+mn-lt"/>
                <a:cs typeface="+mn-lt"/>
              </a:rPr>
              <a:t> Practice of engineering is </a:t>
            </a:r>
            <a:r>
              <a:rPr lang="en-US" sz="2000" b="1" dirty="0">
                <a:ea typeface="+mn-lt"/>
                <a:cs typeface="+mn-lt"/>
              </a:rPr>
              <a:t>Reserved</a:t>
            </a:r>
            <a:r>
              <a:rPr lang="en-US" sz="2000" dirty="0">
                <a:ea typeface="+mn-lt"/>
                <a:cs typeface="+mn-lt"/>
              </a:rPr>
              <a:t> for </a:t>
            </a:r>
            <a:r>
              <a:rPr lang="en-US" sz="2000" b="1" dirty="0">
                <a:ea typeface="+mn-lt"/>
                <a:cs typeface="+mn-lt"/>
              </a:rPr>
              <a:t>Registrants</a:t>
            </a:r>
            <a:r>
              <a:rPr lang="en-US" sz="2000" dirty="0">
                <a:ea typeface="+mn-lt"/>
                <a:cs typeface="+mn-lt"/>
              </a:rPr>
              <a:t> of EGBC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Goal:</a:t>
            </a:r>
            <a:r>
              <a:rPr lang="en-US" sz="2000" dirty="0">
                <a:ea typeface="+mn-lt"/>
                <a:cs typeface="+mn-lt"/>
              </a:rPr>
              <a:t> Enhance public safety by ensuring that qualified people carry out work that requires the skills of a professional</a:t>
            </a:r>
          </a:p>
          <a:p>
            <a:pPr marL="742950" lvl="1" indent="-285750">
              <a:buFont typeface="Arial,Sans-Serif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Who Needs to be a Registrant: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Individual Professional Registrants (P. </a:t>
            </a:r>
            <a:r>
              <a:rPr lang="en-US" sz="2000" dirty="0" err="1">
                <a:ea typeface="+mn-lt"/>
                <a:cs typeface="+mn-lt"/>
              </a:rPr>
              <a:t>Eng’s</a:t>
            </a:r>
            <a:r>
              <a:rPr lang="en-US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Firms (TRIUMF Inc.). TRIUMF is an 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Engineering Firm, </a:t>
            </a:r>
            <a:r>
              <a:rPr lang="en-US" sz="2000" dirty="0">
                <a:ea typeface="+mn-lt"/>
                <a:cs typeface="+mn-lt"/>
              </a:rPr>
              <a:t>registered with EGBC requiring consolidated Policies and Procedures related to professional practice.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b="1" dirty="0">
                <a:ea typeface="+mn-lt"/>
                <a:cs typeface="+mn-lt"/>
              </a:rPr>
              <a:t>Specific duties defined</a:t>
            </a:r>
            <a:r>
              <a:rPr lang="en-US" sz="2000" dirty="0">
                <a:ea typeface="+mn-lt"/>
                <a:cs typeface="+mn-lt"/>
              </a:rPr>
              <a:t>: EGBC has the authority to regulate Firms and Individual Registrants: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Goal:</a:t>
            </a:r>
            <a:r>
              <a:rPr lang="en-US" sz="2000" dirty="0">
                <a:ea typeface="+mn-lt"/>
                <a:cs typeface="+mn-lt"/>
              </a:rPr>
              <a:t> Improve public safety through strong regulation, establishing standards of practice and robust auditing of Firms and individuals. </a:t>
            </a:r>
            <a:r>
              <a:rPr lang="en-US" sz="2000" dirty="0">
                <a:solidFill>
                  <a:srgbClr val="FF0000"/>
                </a:solidFill>
                <a:ea typeface="+mn-lt"/>
                <a:cs typeface="+mn-lt"/>
              </a:rPr>
              <a:t>Highly likely that TRIUMF will be audited within the next 12 months.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</p:spTree>
    <p:extLst>
      <p:ext uri="{BB962C8B-B14F-4D97-AF65-F5344CB8AC3E}">
        <p14:creationId xmlns:p14="http://schemas.microsoft.com/office/powerpoint/2010/main" val="1509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9067A-536B-4603-A589-3D2CC43CF554}"/>
              </a:ext>
            </a:extLst>
          </p:cNvPr>
          <p:cNvSpPr txBox="1"/>
          <p:nvPr/>
        </p:nvSpPr>
        <p:spPr>
          <a:xfrm>
            <a:off x="406801" y="896826"/>
            <a:ext cx="6974727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a typeface="+mn-lt"/>
                <a:cs typeface="+mn-lt"/>
              </a:rPr>
              <a:t>Why Did They Change the Regulatory Requirements?</a:t>
            </a:r>
          </a:p>
          <a:p>
            <a:pPr marL="285750" indent="-285750">
              <a:buFont typeface="Arial,Sans-Serif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Mount </a:t>
            </a:r>
            <a:r>
              <a:rPr lang="en-US" b="1" dirty="0" err="1">
                <a:ea typeface="+mn-lt"/>
                <a:cs typeface="+mn-lt"/>
              </a:rPr>
              <a:t>Polley</a:t>
            </a:r>
            <a:r>
              <a:rPr lang="en-US" b="1" dirty="0">
                <a:ea typeface="+mn-lt"/>
                <a:cs typeface="+mn-lt"/>
              </a:rPr>
              <a:t> Copper Mine Disaster (Aug. 2014)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Worst environmental mining disaster in Canadian history</a:t>
            </a:r>
            <a:r>
              <a:rPr lang="en-US" b="1" dirty="0">
                <a:ea typeface="+mn-lt"/>
                <a:cs typeface="+mn-lt"/>
              </a:rPr>
              <a:t> 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Independent inquiry recommendations included improvements to Professional Governance including Regulation of individuals and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Firms</a:t>
            </a:r>
            <a:r>
              <a:rPr lang="en-US" dirty="0">
                <a:ea typeface="+mn-lt"/>
                <a:cs typeface="+mn-lt"/>
              </a:rPr>
              <a:t> that perform Professional Engineering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EGBC Disciplinary Proceedings (Mar. 2022):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Former senior </a:t>
            </a:r>
            <a:r>
              <a:rPr lang="en-US" dirty="0" err="1">
                <a:ea typeface="+mn-lt"/>
                <a:cs typeface="+mn-lt"/>
              </a:rPr>
              <a:t>geotech</a:t>
            </a:r>
            <a:r>
              <a:rPr lang="en-US" dirty="0">
                <a:ea typeface="+mn-lt"/>
                <a:cs typeface="+mn-lt"/>
              </a:rPr>
              <a:t> Engineer </a:t>
            </a:r>
            <a:r>
              <a:rPr lang="en-US" b="1" dirty="0">
                <a:ea typeface="+mn-lt"/>
                <a:cs typeface="+mn-lt"/>
              </a:rPr>
              <a:t>Todd Martin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$94,000 </a:t>
            </a:r>
            <a:r>
              <a:rPr lang="en-US" dirty="0">
                <a:ea typeface="+mn-lt"/>
                <a:cs typeface="+mn-lt"/>
              </a:rPr>
              <a:t>in fines and legal fees and resignation: Unprofessional conduct; failure to document Field Reviews, failure to exercise good engineering judgement by not drilling to establish existing soil conditions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Former engineer </a:t>
            </a:r>
            <a:r>
              <a:rPr lang="en-US" b="1" dirty="0">
                <a:ea typeface="+mn-lt"/>
                <a:cs typeface="+mn-lt"/>
              </a:rPr>
              <a:t>Stephen Rice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$132,000 </a:t>
            </a:r>
            <a:r>
              <a:rPr lang="en-US" dirty="0">
                <a:ea typeface="+mn-lt"/>
                <a:cs typeface="+mn-lt"/>
              </a:rPr>
              <a:t>in fines and legal fees and resignation: Unprofessional conduct; Failure to fulfill role as review engineer and allowing a junior engineer with little experience to act as Engineer of Record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873" y="1357746"/>
            <a:ext cx="4568215" cy="384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178" y="5394866"/>
            <a:ext cx="1061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Engineer of Record </a:t>
            </a:r>
            <a:r>
              <a:rPr lang="en-US" b="1" dirty="0">
                <a:ea typeface="+mn-lt"/>
                <a:cs typeface="+mn-lt"/>
              </a:rPr>
              <a:t>Laura Fidel, </a:t>
            </a:r>
            <a:r>
              <a:rPr lang="en-US" b="1" dirty="0" err="1">
                <a:ea typeface="+mn-lt"/>
                <a:cs typeface="+mn-lt"/>
              </a:rPr>
              <a:t>P.Eng</a:t>
            </a:r>
            <a:r>
              <a:rPr lang="en-US" dirty="0">
                <a:ea typeface="+mn-lt"/>
                <a:cs typeface="+mn-lt"/>
              </a:rPr>
              <a:t>. Suspension for unprofessional conduct; failure to ensure adequate Field Review and monitoring of conditions and sealing drawings to build on a design done by others that she did not adequately review.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61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04" y="1965438"/>
            <a:ext cx="5217823" cy="313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388" y="2152073"/>
            <a:ext cx="5036134" cy="31182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45391" y="1496793"/>
            <a:ext cx="8661071" cy="4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TSOP-06 – Engineering, Design, Manufacture &amp;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0856-8E0A-0142-4ED7-D219C97FD32F}"/>
              </a:ext>
            </a:extLst>
          </p:cNvPr>
          <p:cNvSpPr txBox="1"/>
          <p:nvPr/>
        </p:nvSpPr>
        <p:spPr>
          <a:xfrm>
            <a:off x="502920" y="896826"/>
            <a:ext cx="4267200" cy="4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ea typeface="+mn-lt"/>
                <a:cs typeface="+mn-lt"/>
              </a:rPr>
              <a:t>What’s “new” at TRIUMF ?</a:t>
            </a:r>
          </a:p>
        </p:txBody>
      </p:sp>
    </p:spTree>
    <p:extLst>
      <p:ext uri="{BB962C8B-B14F-4D97-AF65-F5344CB8AC3E}">
        <p14:creationId xmlns:p14="http://schemas.microsoft.com/office/powerpoint/2010/main" val="167406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705099" y="703303"/>
            <a:ext cx="10781801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cs typeface="Calibri"/>
              </a:rPr>
              <a:t>Why Was TSOP-06 Changed ?</a:t>
            </a:r>
          </a:p>
          <a:p>
            <a:endParaRPr lang="en-US" sz="1200" b="1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To align with CSA N286-12: Management System Requirements for Nuclear Facilities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Terminology/Definitions (Section 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Design Management and Construction Management Requirements (Parts 8.3 and 8.6)</a:t>
            </a:r>
          </a:p>
          <a:p>
            <a:pPr lvl="2"/>
            <a:endParaRPr lang="en-US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To bring TRIUMF </a:t>
            </a:r>
            <a:r>
              <a:rPr lang="en-US" b="1" dirty="0">
                <a:solidFill>
                  <a:srgbClr val="00A9FF"/>
                </a:solidFill>
                <a:cs typeface="Calibri"/>
              </a:rPr>
              <a:t>closer</a:t>
            </a:r>
            <a:r>
              <a:rPr lang="en-US" b="1" dirty="0">
                <a:cs typeface="Calibri"/>
              </a:rPr>
              <a:t> to complying with the Professional Governance Act (BC) and Engineers Geoscientists British Columbia Bylaws by: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Identifying Professionals of Record, ensuring Direct Supervision of non-registrants;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Authenticating Engineering Documents;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Affixing TRIUMF’s Permit To Practice number to all authenticated documents;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Documenting scope of individual practitioner’s design responsibility and commitment to field reviews;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Documenting Field Reviews;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Engineering Record must contain all evidence of professional practice (not just design outputs)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Putting into motion </a:t>
            </a:r>
            <a:r>
              <a:rPr lang="en-US" u="sng" dirty="0">
                <a:cs typeface="Calibri"/>
              </a:rPr>
              <a:t>TRIUMF’s</a:t>
            </a:r>
            <a:r>
              <a:rPr lang="en-US" dirty="0">
                <a:cs typeface="Calibri"/>
              </a:rPr>
              <a:t> commitment to the EGBC Code of Ethics, By-Laws, continuing education requirements and regard for </a:t>
            </a:r>
            <a:r>
              <a:rPr lang="en-US" b="1" dirty="0">
                <a:solidFill>
                  <a:srgbClr val="00B0F0"/>
                </a:solidFill>
                <a:cs typeface="Calibri"/>
              </a:rPr>
              <a:t>Practice Guidelines and Advisories</a:t>
            </a:r>
            <a:r>
              <a:rPr lang="en-US" dirty="0">
                <a:cs typeface="Calibri"/>
              </a:rPr>
              <a:t> which are mandatory requirements for any employer/Firm engaged in the practice of professional engineering.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cs typeface="Calibri"/>
              </a:rPr>
              <a:t>Prepare for the implementation of a Professional Practice Management Plan (</a:t>
            </a:r>
            <a:r>
              <a:rPr lang="en-US" b="1" dirty="0">
                <a:solidFill>
                  <a:srgbClr val="00B0F0"/>
                </a:solidFill>
                <a:cs typeface="Calibri"/>
              </a:rPr>
              <a:t>PPMP</a:t>
            </a:r>
            <a:r>
              <a:rPr lang="en-US" b="1" dirty="0">
                <a:cs typeface="Calibri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Consolidated Policies and Procedures related to professional practice.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</p:spTree>
    <p:extLst>
      <p:ext uri="{BB962C8B-B14F-4D97-AF65-F5344CB8AC3E}">
        <p14:creationId xmlns:p14="http://schemas.microsoft.com/office/powerpoint/2010/main" val="279277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52" y="1532208"/>
            <a:ext cx="5397097" cy="5311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4530BB-8E4B-473C-A0E6-B60B9C55C922}"/>
              </a:ext>
            </a:extLst>
          </p:cNvPr>
          <p:cNvSpPr txBox="1"/>
          <p:nvPr/>
        </p:nvSpPr>
        <p:spPr>
          <a:xfrm>
            <a:off x="418692" y="1704798"/>
            <a:ext cx="2866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Calibri"/>
              </a:rPr>
              <a:t>When is a Professional Engineer Required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692" y="3219550"/>
            <a:ext cx="561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A9FF"/>
                </a:solidFill>
              </a:rPr>
              <a:t>By Law</a:t>
            </a:r>
          </a:p>
          <a:p>
            <a:r>
              <a:rPr lang="en-US" sz="1600" b="1" dirty="0">
                <a:solidFill>
                  <a:srgbClr val="00A9FF"/>
                </a:solidFill>
              </a:rPr>
              <a:t>From the Engineers And Geoscientists Regulation:</a:t>
            </a:r>
            <a:endParaRPr lang="en-CA" sz="1600" b="1" dirty="0">
              <a:solidFill>
                <a:srgbClr val="00A9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835" y="997527"/>
            <a:ext cx="471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9FF"/>
                </a:solidFill>
              </a:rPr>
              <a:t>At TRIUMF - TSOP-06 </a:t>
            </a:r>
          </a:p>
          <a:p>
            <a:r>
              <a:rPr lang="en-US" b="1" dirty="0">
                <a:solidFill>
                  <a:srgbClr val="00A9FF"/>
                </a:solidFill>
              </a:rPr>
              <a:t>(From Engineers Canada):</a:t>
            </a:r>
            <a:endParaRPr lang="en-CA" b="1" dirty="0">
              <a:solidFill>
                <a:srgbClr val="00A9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3965476"/>
            <a:ext cx="5790960" cy="2514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835" y="2066891"/>
            <a:ext cx="47746" cy="4412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</p:spTree>
    <p:extLst>
      <p:ext uri="{BB962C8B-B14F-4D97-AF65-F5344CB8AC3E}">
        <p14:creationId xmlns:p14="http://schemas.microsoft.com/office/powerpoint/2010/main" val="302333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FCACEC-426B-40F4-AD44-53B9EC7F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998" y="135057"/>
            <a:ext cx="5603172" cy="6518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8F4B1-8400-4C19-B818-3CB5D6A59ABF}"/>
              </a:ext>
            </a:extLst>
          </p:cNvPr>
          <p:cNvSpPr txBox="1"/>
          <p:nvPr/>
        </p:nvSpPr>
        <p:spPr>
          <a:xfrm>
            <a:off x="375251" y="919475"/>
            <a:ext cx="562574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EGBC Practice Advisory: Work of a Specialists:</a:t>
            </a:r>
            <a:endParaRPr lang="en-US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Typically occurs when </a:t>
            </a:r>
            <a:r>
              <a:rPr lang="en-US" dirty="0" err="1">
                <a:ea typeface="+mn-lt"/>
                <a:cs typeface="+mn-lt"/>
              </a:rPr>
              <a:t>P.Eng</a:t>
            </a:r>
            <a:r>
              <a:rPr lang="en-US" dirty="0">
                <a:ea typeface="+mn-lt"/>
                <a:cs typeface="+mn-lt"/>
              </a:rPr>
              <a:t>. does not have competency or experience in specialty area (</a:t>
            </a:r>
            <a:r>
              <a:rPr lang="en-US" dirty="0" err="1">
                <a:ea typeface="+mn-lt"/>
                <a:cs typeface="+mn-lt"/>
              </a:rPr>
              <a:t>eg</a:t>
            </a:r>
            <a:r>
              <a:rPr lang="en-US" dirty="0">
                <a:ea typeface="+mn-lt"/>
                <a:cs typeface="+mn-lt"/>
              </a:rPr>
              <a:t>. Shielding </a:t>
            </a:r>
            <a:r>
              <a:rPr lang="en-US" dirty="0" err="1">
                <a:ea typeface="+mn-lt"/>
                <a:cs typeface="+mn-lt"/>
              </a:rPr>
              <a:t>Calcs</a:t>
            </a:r>
            <a:r>
              <a:rPr lang="en-US" dirty="0">
                <a:ea typeface="+mn-lt"/>
                <a:cs typeface="+mn-lt"/>
              </a:rPr>
              <a:t>, Cryogenics,)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Specialist work overseen by </a:t>
            </a:r>
            <a:r>
              <a:rPr lang="en-US" dirty="0" err="1">
                <a:ea typeface="+mn-lt"/>
                <a:cs typeface="+mn-lt"/>
              </a:rPr>
              <a:t>P.Eng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Not construed to mean Specialist can independently engage in the practice of engineering in British Columbia.</a:t>
            </a:r>
          </a:p>
          <a:p>
            <a:endParaRPr lang="en-US" b="1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b="1" dirty="0" err="1">
                <a:solidFill>
                  <a:srgbClr val="000000"/>
                </a:solidFill>
                <a:ea typeface="+mn-lt"/>
                <a:cs typeface="+mn-lt"/>
              </a:rPr>
              <a:t>P</a:t>
            </a:r>
            <a:r>
              <a:rPr lang="en-US" b="1" dirty="0" err="1">
                <a:ea typeface="+mn-lt"/>
                <a:cs typeface="+mn-lt"/>
              </a:rPr>
              <a:t>.Eng</a:t>
            </a:r>
            <a:r>
              <a:rPr lang="en-US" b="1" dirty="0">
                <a:ea typeface="+mn-lt"/>
                <a:cs typeface="+mn-lt"/>
              </a:rPr>
              <a:t>. Due Diligence: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Monitor outputs. 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Establish reasonable level of confidence that Specialist is competent. (</a:t>
            </a:r>
            <a:r>
              <a:rPr lang="en-US" dirty="0" err="1">
                <a:ea typeface="+mn-lt"/>
                <a:cs typeface="+mn-lt"/>
              </a:rPr>
              <a:t>eg</a:t>
            </a:r>
            <a:r>
              <a:rPr lang="en-US" dirty="0">
                <a:ea typeface="+mn-lt"/>
                <a:cs typeface="+mn-lt"/>
              </a:rPr>
              <a:t>. Education, Training, Experience, Registration in another jurisdiction) </a:t>
            </a:r>
            <a:endParaRPr lang="en-US" dirty="0">
              <a:cs typeface="Calibri" panose="020F0502020204030204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Only seal outputs produced under engineer's "Direct Supervision"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4165" y="312051"/>
            <a:ext cx="415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Engineering at TRIUMF</a:t>
            </a:r>
          </a:p>
        </p:txBody>
      </p:sp>
    </p:spTree>
    <p:extLst>
      <p:ext uri="{BB962C8B-B14F-4D97-AF65-F5344CB8AC3E}">
        <p14:creationId xmlns:p14="http://schemas.microsoft.com/office/powerpoint/2010/main" val="41388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345920E7A1340AFB03E9638C04013" ma:contentTypeVersion="4" ma:contentTypeDescription="Create a new document." ma:contentTypeScope="" ma:versionID="9a15f77d341322dc9abc4c01b7e32ac2">
  <xsd:schema xmlns:xsd="http://www.w3.org/2001/XMLSchema" xmlns:xs="http://www.w3.org/2001/XMLSchema" xmlns:p="http://schemas.microsoft.com/office/2006/metadata/properties" xmlns:ns2="7e676597-21e6-47e9-b0b3-e565d1d931c7" xmlns:ns3="0a1f7dca-42b3-41dd-8e17-cc53e4b2970d" targetNamespace="http://schemas.microsoft.com/office/2006/metadata/properties" ma:root="true" ma:fieldsID="5de78f9c340f69950732d8cd7d8ee749" ns2:_="" ns3:_="">
    <xsd:import namespace="7e676597-21e6-47e9-b0b3-e565d1d931c7"/>
    <xsd:import namespace="0a1f7dca-42b3-41dd-8e17-cc53e4b29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6597-21e6-47e9-b0b3-e565d1d93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f7dca-42b3-41dd-8e17-cc53e4b297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D68DC-7D3F-42CF-BB8F-3CCCBD194382}">
  <ds:schemaRefs>
    <ds:schemaRef ds:uri="http://purl.org/dc/dcmitype/"/>
    <ds:schemaRef ds:uri="http://schemas.microsoft.com/office/infopath/2007/PartnerControls"/>
    <ds:schemaRef ds:uri="7e676597-21e6-47e9-b0b3-e565d1d931c7"/>
    <ds:schemaRef ds:uri="http://schemas.microsoft.com/office/2006/metadata/properties"/>
    <ds:schemaRef ds:uri="http://schemas.microsoft.com/office/2006/documentManagement/types"/>
    <ds:schemaRef ds:uri="http://purl.org/dc/elements/1.1/"/>
    <ds:schemaRef ds:uri="0a1f7dca-42b3-41dd-8e17-cc53e4b2970d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EFE7A5-2715-42C0-B605-5CB344D805D4}">
  <ds:schemaRefs>
    <ds:schemaRef ds:uri="0a1f7dca-42b3-41dd-8e17-cc53e4b2970d"/>
    <ds:schemaRef ds:uri="7e676597-21e6-47e9-b0b3-e565d1d931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8F73D54-1E93-4766-ACA3-DC1F072AA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1547</Words>
  <Application>Microsoft Office PowerPoint</Application>
  <PresentationFormat>Widescreen</PresentationFormat>
  <Paragraphs>191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HelveticaNeueLT Pro 55 Roman</vt:lpstr>
      <vt:lpstr>Office Theme</vt:lpstr>
      <vt:lpstr>Engineering Practice at TRIUMF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SMM 2020-06-23 - Engineering</dc:title>
  <dc:creator>Franco Mammarella</dc:creator>
  <cp:lastModifiedBy>Bill Richert</cp:lastModifiedBy>
  <cp:revision>272</cp:revision>
  <cp:lastPrinted>2024-07-05T18:59:26Z</cp:lastPrinted>
  <dcterms:created xsi:type="dcterms:W3CDTF">2020-06-23T04:45:55Z</dcterms:created>
  <dcterms:modified xsi:type="dcterms:W3CDTF">2024-07-24T20:50:12Z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0x010100359345920E7A1340AFB03E9638C04013</vt:lpwstr>
  </property>
</Properties>
</file>