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fr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>
        <p:scale>
          <a:sx n="118" d="100"/>
          <a:sy n="118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8A3A-099C-B699-88CE-8BE10932E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7D5BC4-CFF0-BB3F-4A64-261552CB0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DBD96D-699D-EF45-9DB1-7E058D38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21581-907F-4F04-E02A-D3858F01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8F6B0D-9534-25BD-D8A6-6A29EC3C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8567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32D69-B369-AB32-15AD-02FE4ABB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01903C-FA7D-0966-1BD3-013FB5F03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F137C-18A5-2986-E7EB-21014308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425CD0-7C8E-86E9-8C9B-DFB8228C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F8DD28-49C1-7783-CC8E-EEA92939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61797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ADBC39-0811-D2B3-13DD-578B604C2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7D31DA-0BC8-EC29-5DD8-1C3975570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D11F93-51E2-E0CF-B283-7B6ACBE3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A7EB0C-BC8A-50BE-82F7-ED185BA4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0E44F-76DF-F55D-44ED-1F635CF0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8199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EBF51-3C60-CF87-5951-4DFC7A1B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43F74B-586B-ED17-6F55-748C89CF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FC263-68AC-BBF9-6ED4-D57D9802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EC442F-E255-F40C-434D-94C04D95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42E7BD-1853-5E82-AA2D-61CA6370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12402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3CE2C-FA83-8100-7E21-F4C06AB0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222D77-0C6F-F253-E9DB-61E48C94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5CC32C-E969-5EA9-89B7-082DA175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88B64-E5D9-819F-767E-70B206B9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E94C8-3E88-7A91-890B-186D5F7C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9113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DD344-AD97-4218-ECCF-37A97A1F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E3E7A-F4ED-D158-EE89-0D306B4B9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38B4B7-2605-ADDE-9024-708ADA05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CE59DB-1E6F-2AFA-A7F3-32C2EEF6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B372A3-7063-322C-F236-6FDD4EA8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C08C1D-F569-F9AC-DDF4-B6548D04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70627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6BBE8-1656-EA6D-8A29-73F68734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4EABAE-4B49-B902-023C-2ADC9DBA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AB3E77-186B-C8CC-1A04-25864C33D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D5AA3D-3B7B-33A3-343D-B83CAFD5E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DE7780-7F25-94CE-F934-90B6C845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54C3A3-47F8-8275-5FFA-E6A1A449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4A61A2-1EB9-0D52-BAFF-211B705D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55B502-7E26-D125-BFC4-ECC5C330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16249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D3F8D-4962-EF8C-D917-BE7881D2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22C37B-5F30-56A8-5ADC-EB36F942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E9538D-EB02-8B07-BFF8-C7C56B42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72AC0-D40F-F53E-10F3-CC83EF6B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49685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337735-0E33-5CBB-569B-5784F1EB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9BC596-A6EA-C2B1-5731-D82FC5B5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80EF15-7902-00B9-5BBF-F731FC91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64629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15A8B-7249-5D28-D09E-76562BCD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3E0DE-E104-639B-A49D-878DE7AD6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566764-1292-0261-BB5C-152F468E2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25FB46-BDF6-911A-A833-F223F9A9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D277CC-7112-608E-6B14-EB9D0B41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14FCE-342B-43DB-880E-F71AE351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91776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1F5DC-00AB-BE43-DCF1-CD15708B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AEBAB3-DD22-AB22-BF48-0F5E14D80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1E0F23-DF33-FFE3-1178-BBAA63B30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4FDA6-0806-96FF-90EA-0168DF64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452F1-6A46-B9BA-7543-9894AEF5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8FCA53-BA4C-2540-2E30-9CE627C0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20317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C789B0-7D89-E3B2-DFB7-2751953C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DB162-8180-FF36-AF77-AFAD99F5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2BB83-46AA-C447-949A-2E05BA675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9EE0C-7A5D-D24A-A185-D045BB7D3B55}" type="datetimeFigureOut">
              <a:rPr lang="fr-PE" smtClean="0"/>
              <a:t>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F7C0E5-0412-F0F5-1417-314868323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2F1A8C-E3F0-A92F-7078-2F339943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39B81-B149-1A4F-A045-439D0EECD36D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7986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2A4130-32ED-33CF-DAFA-FA475160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5" y="1871436"/>
            <a:ext cx="10722804" cy="10132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8A3A32-1C34-4388-4174-05CBD324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3" y="4403269"/>
            <a:ext cx="11443094" cy="908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DE4328-A60E-65F1-F74E-D1310B582562}"/>
              </a:ext>
            </a:extLst>
          </p:cNvPr>
          <p:cNvSpPr txBox="1"/>
          <p:nvPr/>
        </p:nvSpPr>
        <p:spPr>
          <a:xfrm>
            <a:off x="471714" y="1171863"/>
            <a:ext cx="416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Fix #1: using ground truth hit mask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3C72AD-1765-BBC6-2BEF-A38AC67F437D}"/>
              </a:ext>
            </a:extLst>
          </p:cNvPr>
          <p:cNvSpPr txBox="1"/>
          <p:nvPr/>
        </p:nvSpPr>
        <p:spPr>
          <a:xfrm>
            <a:off x="471713" y="3686463"/>
            <a:ext cx="416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Fix #2: energy-weighted BCE hit loss</a:t>
            </a:r>
          </a:p>
        </p:txBody>
      </p:sp>
    </p:spTree>
    <p:extLst>
      <p:ext uri="{BB962C8B-B14F-4D97-AF65-F5344CB8AC3E}">
        <p14:creationId xmlns:p14="http://schemas.microsoft.com/office/powerpoint/2010/main" val="66745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texte, Tracé, diagramme&#10;&#10;Description générée automatiquement">
            <a:extLst>
              <a:ext uri="{FF2B5EF4-FFF2-40B4-BE49-F238E27FC236}">
                <a16:creationId xmlns:a16="http://schemas.microsoft.com/office/drawing/2014/main" id="{B642C6DE-37D1-A01C-C119-09C17BA1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93" y="1398633"/>
            <a:ext cx="6045200" cy="4445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DDD5CA-0C73-A539-2905-1F2C58681BC6}"/>
              </a:ext>
            </a:extLst>
          </p:cNvPr>
          <p:cNvSpPr txBox="1"/>
          <p:nvPr/>
        </p:nvSpPr>
        <p:spPr>
          <a:xfrm>
            <a:off x="2565070" y="921492"/>
            <a:ext cx="18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Original Dataset</a:t>
            </a:r>
          </a:p>
        </p:txBody>
      </p:sp>
      <p:pic>
        <p:nvPicPr>
          <p:cNvPr id="10" name="Image 9" descr="Une image contenant texte, capture d’écran, affichage, ligne&#10;&#10;Description générée automatiquement">
            <a:extLst>
              <a:ext uri="{FF2B5EF4-FFF2-40B4-BE49-F238E27FC236}">
                <a16:creationId xmlns:a16="http://schemas.microsoft.com/office/drawing/2014/main" id="{056D8EE2-551C-79B0-34B4-51BA32738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633"/>
            <a:ext cx="6109793" cy="4471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B628E2-050E-6312-E17F-1B5C2E563CDA}"/>
              </a:ext>
            </a:extLst>
          </p:cNvPr>
          <p:cNvSpPr/>
          <p:nvPr/>
        </p:nvSpPr>
        <p:spPr>
          <a:xfrm>
            <a:off x="1147907" y="5197475"/>
            <a:ext cx="909493" cy="65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28C6233-22FD-1259-C6CE-A23C85CA25CD}"/>
              </a:ext>
            </a:extLst>
          </p:cNvPr>
          <p:cNvCxnSpPr/>
          <p:nvPr/>
        </p:nvCxnSpPr>
        <p:spPr>
          <a:xfrm flipV="1">
            <a:off x="2057400" y="3831771"/>
            <a:ext cx="7074993" cy="1365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10C6D3B-608C-4931-1090-8894D03B0E22}"/>
              </a:ext>
            </a:extLst>
          </p:cNvPr>
          <p:cNvSpPr txBox="1"/>
          <p:nvPr/>
        </p:nvSpPr>
        <p:spPr>
          <a:xfrm>
            <a:off x="8584870" y="916029"/>
            <a:ext cx="18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Filtered Dataset</a:t>
            </a:r>
          </a:p>
        </p:txBody>
      </p:sp>
    </p:spTree>
    <p:extLst>
      <p:ext uri="{BB962C8B-B14F-4D97-AF65-F5344CB8AC3E}">
        <p14:creationId xmlns:p14="http://schemas.microsoft.com/office/powerpoint/2010/main" val="178852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D2A7A59F-2FA4-B4CD-AA9B-BA2D9EA67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33" y="1744601"/>
            <a:ext cx="4046134" cy="30411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FA83D4-430B-1B15-FAF3-4A55BCCC008C}"/>
              </a:ext>
            </a:extLst>
          </p:cNvPr>
          <p:cNvSpPr txBox="1"/>
          <p:nvPr/>
        </p:nvSpPr>
        <p:spPr>
          <a:xfrm>
            <a:off x="5510150" y="1163782"/>
            <a:ext cx="135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Bit mask fix</a:t>
            </a:r>
          </a:p>
        </p:txBody>
      </p:sp>
      <p:pic>
        <p:nvPicPr>
          <p:cNvPr id="7" name="Image 6" descr="Une image contenant capture d’écran, texte, Rectangle, Tracé&#10;&#10;Description générée automatiquement">
            <a:extLst>
              <a:ext uri="{FF2B5EF4-FFF2-40B4-BE49-F238E27FC236}">
                <a16:creationId xmlns:a16="http://schemas.microsoft.com/office/drawing/2014/main" id="{65D2C0D9-D2F1-3F1C-DB8D-DA28CD933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4601"/>
            <a:ext cx="4161881" cy="3141724"/>
          </a:xfrm>
          <a:prstGeom prst="rect">
            <a:avLst/>
          </a:prstGeom>
        </p:spPr>
      </p:pic>
      <p:pic>
        <p:nvPicPr>
          <p:cNvPr id="8" name="Espace réservé du contenu 4" descr="Une image contenant capture d’écran, Tracé, diagramme, ligne&#10;&#10;Description générée automatiquement">
            <a:extLst>
              <a:ext uri="{FF2B5EF4-FFF2-40B4-BE49-F238E27FC236}">
                <a16:creationId xmlns:a16="http://schemas.microsoft.com/office/drawing/2014/main" id="{B0CCBB20-C06C-EE58-730E-A798F4F80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19067" y="1744601"/>
            <a:ext cx="4028656" cy="3041155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EB43595-B086-2E88-299C-5A8F59EB2683}"/>
              </a:ext>
            </a:extLst>
          </p:cNvPr>
          <p:cNvSpPr txBox="1"/>
          <p:nvPr/>
        </p:nvSpPr>
        <p:spPr>
          <a:xfrm>
            <a:off x="9237023" y="1163782"/>
            <a:ext cx="246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Bit mask and BCE fixes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4C3FE-7A09-7266-E485-A4DC30EADAC3}"/>
              </a:ext>
            </a:extLst>
          </p:cNvPr>
          <p:cNvSpPr txBox="1"/>
          <p:nvPr/>
        </p:nvSpPr>
        <p:spPr>
          <a:xfrm>
            <a:off x="1783277" y="1163782"/>
            <a:ext cx="135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No fix</a:t>
            </a:r>
          </a:p>
        </p:txBody>
      </p:sp>
    </p:spTree>
    <p:extLst>
      <p:ext uri="{BB962C8B-B14F-4D97-AF65-F5344CB8AC3E}">
        <p14:creationId xmlns:p14="http://schemas.microsoft.com/office/powerpoint/2010/main" val="144079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ligne, texte, diagramme, Tracé&#10;&#10;Description générée automatiquement">
            <a:extLst>
              <a:ext uri="{FF2B5EF4-FFF2-40B4-BE49-F238E27FC236}">
                <a16:creationId xmlns:a16="http://schemas.microsoft.com/office/drawing/2014/main" id="{B04CF0CA-52D0-F06E-4ECB-96FF7D61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21" y="1759692"/>
            <a:ext cx="3517119" cy="333247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ligne, Tracé, Parallèle&#10;&#10;Description générée automatiquement">
            <a:extLst>
              <a:ext uri="{FF2B5EF4-FFF2-40B4-BE49-F238E27FC236}">
                <a16:creationId xmlns:a16="http://schemas.microsoft.com/office/drawing/2014/main" id="{8538E650-A975-2559-8A27-48F0F78A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776640"/>
            <a:ext cx="3537345" cy="329857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ligne, capture d’écran, Tracé&#10;&#10;Description générée automatiquement">
            <a:extLst>
              <a:ext uri="{FF2B5EF4-FFF2-40B4-BE49-F238E27FC236}">
                <a16:creationId xmlns:a16="http://schemas.microsoft.com/office/drawing/2014/main" id="{CD5056AD-55B0-C9BB-E3FF-0BE5B2D1C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1" y="1781673"/>
            <a:ext cx="3517120" cy="328850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14211A-A0D1-A090-3572-B516859D2643}"/>
              </a:ext>
            </a:extLst>
          </p:cNvPr>
          <p:cNvSpPr txBox="1"/>
          <p:nvPr/>
        </p:nvSpPr>
        <p:spPr>
          <a:xfrm>
            <a:off x="558800" y="747321"/>
            <a:ext cx="641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Mean Energy Distributions before fixes (Non-Chi MSE Loss)</a:t>
            </a:r>
          </a:p>
        </p:txBody>
      </p:sp>
    </p:spTree>
    <p:extLst>
      <p:ext uri="{BB962C8B-B14F-4D97-AF65-F5344CB8AC3E}">
        <p14:creationId xmlns:p14="http://schemas.microsoft.com/office/powerpoint/2010/main" val="177600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572E6F73-96AB-A1FF-B847-386ED8BD5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786070"/>
            <a:ext cx="3517119" cy="327971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ligne, Tracé, capture d’écran&#10;&#10;Description générée automatiquement">
            <a:extLst>
              <a:ext uri="{FF2B5EF4-FFF2-40B4-BE49-F238E27FC236}">
                <a16:creationId xmlns:a16="http://schemas.microsoft.com/office/drawing/2014/main" id="{1CE09225-A660-6B70-342E-7FEED13D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794327"/>
            <a:ext cx="3537345" cy="32631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ligne, texte, Tracé, diagramme&#10;&#10;Description générée automatiquement">
            <a:extLst>
              <a:ext uri="{FF2B5EF4-FFF2-40B4-BE49-F238E27FC236}">
                <a16:creationId xmlns:a16="http://schemas.microsoft.com/office/drawing/2014/main" id="{8984D01B-4905-7D24-DC72-646F42E4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786071"/>
            <a:ext cx="3517120" cy="32797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D93867D-E641-95E9-FB63-4388898407DC}"/>
              </a:ext>
            </a:extLst>
          </p:cNvPr>
          <p:cNvSpPr txBox="1"/>
          <p:nvPr/>
        </p:nvSpPr>
        <p:spPr>
          <a:xfrm>
            <a:off x="558800" y="747321"/>
            <a:ext cx="641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dirty="0"/>
              <a:t>Mean Energy Distributions after fixes (Non-Chi MSE Loss)</a:t>
            </a:r>
          </a:p>
        </p:txBody>
      </p:sp>
    </p:spTree>
    <p:extLst>
      <p:ext uri="{BB962C8B-B14F-4D97-AF65-F5344CB8AC3E}">
        <p14:creationId xmlns:p14="http://schemas.microsoft.com/office/powerpoint/2010/main" val="1535247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51</Words>
  <Application>Microsoft Macintosh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sebastian.gonzalez@students.markham.edu.pe</dc:creator>
  <cp:lastModifiedBy>sebastian.gonzalez@students.markham.edu.pe</cp:lastModifiedBy>
  <cp:revision>1</cp:revision>
  <dcterms:created xsi:type="dcterms:W3CDTF">2024-03-04T17:38:19Z</dcterms:created>
  <dcterms:modified xsi:type="dcterms:W3CDTF">2024-03-04T19:42:42Z</dcterms:modified>
</cp:coreProperties>
</file>