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0CE75-E5B7-6DE3-3177-F4D09DBB2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E0B62-79B6-22C1-5F56-A60FD00F3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88E87-C66D-42B2-A150-C59788994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DC2FB-B5CE-FE50-E0BB-FE5B4E98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C0844-9328-6623-E271-B07D6DFD4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492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0008-89D3-B93A-CB50-4FABF26F0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EC44F-8C10-8A92-00C7-9374CBC5F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9AEDD-4889-F8A2-D670-86C90D71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08B3F-2710-47D2-C14E-CE5A040B4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89AD8-A027-90B1-3DDA-9C1DD6A5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90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CFCB11-8C29-DEAA-6416-B405EE3D4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6D17E9-FAB8-C298-A277-A198E44E5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0F1C7-88BB-7B07-8D36-D3F00430C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3F309-EC51-A627-2AAC-9833545AC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20F30-9516-88B9-69CA-CC325E64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730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35113-B85A-2EEC-08AB-C4B74DB3F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5558C-EE3D-42EE-B146-04E6FD9D4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4D58F-5F0C-51F0-E0DA-5CE82F28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893CE-8F1A-5C0D-41EB-366F54C95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7A1F-531A-054C-D1EA-5D6CB24A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179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A6818-12E0-8B3E-E195-FCC0CD84E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6CC34-9826-0EF2-F361-710A22940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9B088-703D-A318-4370-058AAA152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22551-DE02-BF0A-B320-8F97BD7B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0B57E-418D-D28D-F321-908E062E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836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2BFE1-7518-F8AE-2560-EF079C7BA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25D6B-FCDB-D4B0-8349-E957E7320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32E3A-1B92-A2FD-B4F9-940E7836D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C0F72-23D4-1B88-609A-D609ED1F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195F7-F662-7B11-9F63-C5DFE686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0E265-B59F-F3D0-BA81-78CE35AD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070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A0096-63B7-FD99-CB59-09A38AA6B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2667A-A8BE-579F-1E17-7CF7FD469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0C742-0364-766A-59EF-4503435A7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CA1BD7-527A-A125-0050-D9173D3E2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D90B8-DD94-087D-E5C8-243328FE7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843149-DA1F-18E7-CC0F-E7AEBDE72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EFD491-2695-E1F5-86D4-7C989A1F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F92969-8414-6D2D-DAE9-13F5698F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626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C46A-C59D-A884-0A8A-4373B992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205326-28A9-A75A-B401-84A2DCDE0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81C8F-D67D-A57C-B0C0-77708F2FF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61835-9A57-6D0F-FF5C-CFB2DFCD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288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B2DD1E-E49B-361C-048F-DC0D8E847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4DF4FF-140B-246A-2538-089830964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61651-2F1F-92DB-C759-B9BCF1D9D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073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F1203-B89B-738C-7B12-B9C004BA1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64AD9-6773-3CD8-5F6B-A9C2DC1B0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55B55-76B6-5765-46E4-5E6C8F805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9E31F-6CEB-4F2B-6C7B-79A1024BF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BA246-E014-5718-61D4-FEF09FF1D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70FEE-8076-0762-C064-6627F040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731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7A649-9253-CC2B-FE50-08D22CE9C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4104D7-3B57-49CB-0053-6E04826612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A556A-EFEF-8D74-B311-68F3CF85C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9A01B-7D97-B0C4-C64F-BA9F352B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C9D1E-C435-4506-4CB4-36BF4D07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ADCCE-381C-C726-892A-81362F0FB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461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3CE072-8088-4391-9544-391178C22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4031C-C7CE-A174-9E2C-B34AFEEEA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47E68-4E8D-EE33-5A19-91B231565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E372E-F221-4299-8129-FC9B4E7A3D3F}" type="datetimeFigureOut">
              <a:rPr lang="en-CA" smtClean="0"/>
              <a:t>2024-02-29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ED071-F3AB-ED2A-76CB-E993E165D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C9ADA-601E-16A8-4362-66CBAAB5E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448EB-D4A7-4EC6-837C-3571E38534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890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9D478-CD12-F0CB-7E5C-590D4DC4CE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CA" dirty="0"/>
              <a:t>Replacing MSE by utilizing the covariance matrix in the loss function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29AE4E-EBB6-41BF-E61F-8A4502282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09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7C53-9F5D-8AF1-5424-FDB44999F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F9AD45B-D5C8-F0AE-388C-BD17C1DBEA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8469"/>
            <a:ext cx="5151566" cy="40389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B0E8C5-324D-6C34-53B0-D7C8DDD6F6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2812" y="2286264"/>
            <a:ext cx="929721" cy="556308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1380556-C8AA-17F0-C9B4-0D281F11DF88}"/>
              </a:ext>
            </a:extLst>
          </p:cNvPr>
          <p:cNvCxnSpPr>
            <a:cxnSpLocks/>
          </p:cNvCxnSpPr>
          <p:nvPr/>
        </p:nvCxnSpPr>
        <p:spPr>
          <a:xfrm flipH="1">
            <a:off x="8067673" y="3438149"/>
            <a:ext cx="1" cy="921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A5A3AA60-A258-FDC3-E555-6619AA3E0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8614" y="4511458"/>
            <a:ext cx="2263336" cy="6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5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FEF8-0776-8AB3-A379-0EBD38EE0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2977DE9-71DE-C665-3F31-157C1FDBEE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481" y="255116"/>
            <a:ext cx="8269059" cy="2993852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D95B71-42F2-CF8D-700A-3F346759B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6300" y="3514665"/>
            <a:ext cx="7370814" cy="3088219"/>
          </a:xfrm>
          <a:prstGeom prst="rect">
            <a:avLst/>
          </a:prstGeom>
        </p:spPr>
      </p:pic>
      <p:sp>
        <p:nvSpPr>
          <p:cNvPr id="8" name="Arrow: Bent 7">
            <a:extLst>
              <a:ext uri="{FF2B5EF4-FFF2-40B4-BE49-F238E27FC236}">
                <a16:creationId xmlns:a16="http://schemas.microsoft.com/office/drawing/2014/main" id="{2356BA79-A909-2608-C96F-F14696DEF432}"/>
              </a:ext>
            </a:extLst>
          </p:cNvPr>
          <p:cNvSpPr/>
          <p:nvPr/>
        </p:nvSpPr>
        <p:spPr>
          <a:xfrm rot="5400000">
            <a:off x="8667750" y="1924153"/>
            <a:ext cx="1362075" cy="1190625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55F604-8120-087C-1A70-B69836B9E277}"/>
              </a:ext>
            </a:extLst>
          </p:cNvPr>
          <p:cNvSpPr/>
          <p:nvPr/>
        </p:nvSpPr>
        <p:spPr>
          <a:xfrm>
            <a:off x="430306" y="1281953"/>
            <a:ext cx="7386918" cy="3227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1E0706-CDC1-B9D9-972E-49FFA1EA5972}"/>
              </a:ext>
            </a:extLst>
          </p:cNvPr>
          <p:cNvSpPr/>
          <p:nvPr/>
        </p:nvSpPr>
        <p:spPr>
          <a:xfrm>
            <a:off x="4957482" y="4482354"/>
            <a:ext cx="4195484" cy="8964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9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BA49487-3FDB-4FB7-9D50-2B4F9454D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C938212-FA12-4FF1-87C8-ACDE99D06F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421890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87C8E7-1FD4-A6EA-89AF-761CA018D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40602"/>
            <a:ext cx="3300663" cy="1645920"/>
          </a:xfrm>
        </p:spPr>
        <p:txBody>
          <a:bodyPr>
            <a:normAutofit/>
          </a:bodyPr>
          <a:lstStyle/>
          <a:p>
            <a:endParaRPr lang="en-CA" sz="2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28F068-957D-9E44-9720-81101384A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415" y="760909"/>
            <a:ext cx="3584448" cy="28496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D42367-7CA1-BAD9-A8EB-93B4BBD03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5915" y="832286"/>
            <a:ext cx="3584448" cy="27062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BF3BA31-F1FC-841C-71E9-438AD86B3F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7415" y="895014"/>
            <a:ext cx="3584448" cy="258080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69F152D-E540-4B48-BA11-2ADF043C6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491151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C059F7E-04C4-4C46-9B3E-E5CE267E3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612098" y="525441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E9F84-F9D0-21A5-EA32-C88EAC03B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8824" y="4440602"/>
            <a:ext cx="6860184" cy="1645920"/>
          </a:xfrm>
        </p:spPr>
        <p:txBody>
          <a:bodyPr anchor="ctr">
            <a:normAutofit/>
          </a:bodyPr>
          <a:lstStyle/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484565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5933</TotalTime>
  <Words>11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Replacing MSE by utilizing the covariance matrix in the loss function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Replacing MSE by utilizing the covariance matrix in the loss function</dc:title>
  <dc:creator>Deniz Sogutlu</dc:creator>
  <cp:lastModifiedBy>Deniz Sogutlu</cp:lastModifiedBy>
  <cp:revision>1</cp:revision>
  <dcterms:created xsi:type="dcterms:W3CDTF">2024-02-29T16:06:29Z</dcterms:created>
  <dcterms:modified xsi:type="dcterms:W3CDTF">2024-03-04T19:00:22Z</dcterms:modified>
</cp:coreProperties>
</file>