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0" r:id="rId6"/>
    <p:sldId id="259" r:id="rId7"/>
    <p:sldId id="261" r:id="rId8"/>
    <p:sldId id="262" r:id="rId9"/>
    <p:sldId id="270" r:id="rId10"/>
    <p:sldId id="268" r:id="rId11"/>
    <p:sldId id="272" r:id="rId12"/>
    <p:sldId id="271" r:id="rId13"/>
    <p:sldId id="267" r:id="rId14"/>
    <p:sldId id="269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D494E-7030-42D9-9390-8EB38C6A3C3E}" v="162" dt="2024-03-11T07:39:33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42" d="100"/>
          <a:sy n="142" d="100"/>
        </p:scale>
        <p:origin x="150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in McKenzie" userId="71ca0cca-89c2-4d93-9002-4e3b0218c004" providerId="ADAL" clId="{568D494E-7030-42D9-9390-8EB38C6A3C3E}"/>
    <pc:docChg chg="undo custSel addSld delSld modSld sldOrd">
      <pc:chgData name="Iain McKenzie" userId="71ca0cca-89c2-4d93-9002-4e3b0218c004" providerId="ADAL" clId="{568D494E-7030-42D9-9390-8EB38C6A3C3E}" dt="2024-03-11T07:40:16.289" v="1474" actId="1076"/>
      <pc:docMkLst>
        <pc:docMk/>
      </pc:docMkLst>
      <pc:sldChg chg="addSp modSp mod">
        <pc:chgData name="Iain McKenzie" userId="71ca0cca-89c2-4d93-9002-4e3b0218c004" providerId="ADAL" clId="{568D494E-7030-42D9-9390-8EB38C6A3C3E}" dt="2024-03-10T18:44:01.150" v="25" actId="1076"/>
        <pc:sldMkLst>
          <pc:docMk/>
          <pc:sldMk cId="2522677751" sldId="259"/>
        </pc:sldMkLst>
        <pc:spChg chg="add mod">
          <ac:chgData name="Iain McKenzie" userId="71ca0cca-89c2-4d93-9002-4e3b0218c004" providerId="ADAL" clId="{568D494E-7030-42D9-9390-8EB38C6A3C3E}" dt="2024-03-10T18:44:01.150" v="25" actId="1076"/>
          <ac:spMkLst>
            <pc:docMk/>
            <pc:sldMk cId="2522677751" sldId="259"/>
            <ac:spMk id="11" creationId="{CDAADEC2-AC2E-1117-CD1E-826D29F6AE39}"/>
          </ac:spMkLst>
        </pc:spChg>
      </pc:sldChg>
      <pc:sldChg chg="modSp mod">
        <pc:chgData name="Iain McKenzie" userId="71ca0cca-89c2-4d93-9002-4e3b0218c004" providerId="ADAL" clId="{568D494E-7030-42D9-9390-8EB38C6A3C3E}" dt="2024-03-11T06:18:56.571" v="715" actId="20577"/>
        <pc:sldMkLst>
          <pc:docMk/>
          <pc:sldMk cId="112291532" sldId="260"/>
        </pc:sldMkLst>
        <pc:spChg chg="mod">
          <ac:chgData name="Iain McKenzie" userId="71ca0cca-89c2-4d93-9002-4e3b0218c004" providerId="ADAL" clId="{568D494E-7030-42D9-9390-8EB38C6A3C3E}" dt="2024-03-11T06:18:56.571" v="715" actId="20577"/>
          <ac:spMkLst>
            <pc:docMk/>
            <pc:sldMk cId="112291532" sldId="260"/>
            <ac:spMk id="37" creationId="{5CD6AD53-FECD-5629-FA25-CE880708F810}"/>
          </ac:spMkLst>
        </pc:spChg>
        <pc:spChg chg="mod">
          <ac:chgData name="Iain McKenzie" userId="71ca0cca-89c2-4d93-9002-4e3b0218c004" providerId="ADAL" clId="{568D494E-7030-42D9-9390-8EB38C6A3C3E}" dt="2024-03-10T19:25:12.066" v="460" actId="20577"/>
          <ac:spMkLst>
            <pc:docMk/>
            <pc:sldMk cId="112291532" sldId="260"/>
            <ac:spMk id="49" creationId="{0F912820-13FF-4942-634E-15765E6760C3}"/>
          </ac:spMkLst>
        </pc:spChg>
      </pc:sldChg>
      <pc:sldChg chg="addSp modSp new mod">
        <pc:chgData name="Iain McKenzie" userId="71ca0cca-89c2-4d93-9002-4e3b0218c004" providerId="ADAL" clId="{568D494E-7030-42D9-9390-8EB38C6A3C3E}" dt="2024-03-10T18:57:51.056" v="239" actId="1076"/>
        <pc:sldMkLst>
          <pc:docMk/>
          <pc:sldMk cId="2695468081" sldId="261"/>
        </pc:sldMkLst>
        <pc:spChg chg="add mod">
          <ac:chgData name="Iain McKenzie" userId="71ca0cca-89c2-4d93-9002-4e3b0218c004" providerId="ADAL" clId="{568D494E-7030-42D9-9390-8EB38C6A3C3E}" dt="2024-03-10T18:50:13.757" v="109" actId="113"/>
          <ac:spMkLst>
            <pc:docMk/>
            <pc:sldMk cId="2695468081" sldId="261"/>
            <ac:spMk id="2" creationId="{B51CB0E5-BAA2-4CD7-EE1D-7A66F225F153}"/>
          </ac:spMkLst>
        </pc:spChg>
        <pc:spChg chg="add mod">
          <ac:chgData name="Iain McKenzie" userId="71ca0cca-89c2-4d93-9002-4e3b0218c004" providerId="ADAL" clId="{568D494E-7030-42D9-9390-8EB38C6A3C3E}" dt="2024-03-10T18:57:28.880" v="219" actId="1076"/>
          <ac:spMkLst>
            <pc:docMk/>
            <pc:sldMk cId="2695468081" sldId="261"/>
            <ac:spMk id="3" creationId="{A5FE09C0-3602-3FBE-6026-4F7B10D5BCCD}"/>
          </ac:spMkLst>
        </pc:spChg>
        <pc:spChg chg="add mod">
          <ac:chgData name="Iain McKenzie" userId="71ca0cca-89c2-4d93-9002-4e3b0218c004" providerId="ADAL" clId="{568D494E-7030-42D9-9390-8EB38C6A3C3E}" dt="2024-03-10T18:50:30.181" v="121" actId="1076"/>
          <ac:spMkLst>
            <pc:docMk/>
            <pc:sldMk cId="2695468081" sldId="261"/>
            <ac:spMk id="4" creationId="{FE142482-791F-CD68-2A39-A2E3E2BEB12C}"/>
          </ac:spMkLst>
        </pc:spChg>
        <pc:spChg chg="add mod">
          <ac:chgData name="Iain McKenzie" userId="71ca0cca-89c2-4d93-9002-4e3b0218c004" providerId="ADAL" clId="{568D494E-7030-42D9-9390-8EB38C6A3C3E}" dt="2024-03-10T18:57:18.710" v="218" actId="12"/>
          <ac:spMkLst>
            <pc:docMk/>
            <pc:sldMk cId="2695468081" sldId="261"/>
            <ac:spMk id="5" creationId="{0DD10FD3-C32E-3E4D-6F0A-0C03CEE3F65D}"/>
          </ac:spMkLst>
        </pc:spChg>
        <pc:spChg chg="add mod">
          <ac:chgData name="Iain McKenzie" userId="71ca0cca-89c2-4d93-9002-4e3b0218c004" providerId="ADAL" clId="{568D494E-7030-42D9-9390-8EB38C6A3C3E}" dt="2024-03-10T18:57:51.056" v="239" actId="1076"/>
          <ac:spMkLst>
            <pc:docMk/>
            <pc:sldMk cId="2695468081" sldId="261"/>
            <ac:spMk id="6" creationId="{DEB63BB4-2370-32B4-BA0A-F2AAC1296291}"/>
          </ac:spMkLst>
        </pc:spChg>
      </pc:sldChg>
      <pc:sldChg chg="addSp modSp new mod">
        <pc:chgData name="Iain McKenzie" userId="71ca0cca-89c2-4d93-9002-4e3b0218c004" providerId="ADAL" clId="{568D494E-7030-42D9-9390-8EB38C6A3C3E}" dt="2024-03-10T19:01:04.375" v="254" actId="1076"/>
        <pc:sldMkLst>
          <pc:docMk/>
          <pc:sldMk cId="4032151818" sldId="262"/>
        </pc:sldMkLst>
        <pc:spChg chg="add mod">
          <ac:chgData name="Iain McKenzie" userId="71ca0cca-89c2-4d93-9002-4e3b0218c004" providerId="ADAL" clId="{568D494E-7030-42D9-9390-8EB38C6A3C3E}" dt="2024-03-10T19:01:04.375" v="254" actId="1076"/>
          <ac:spMkLst>
            <pc:docMk/>
            <pc:sldMk cId="4032151818" sldId="262"/>
            <ac:spMk id="2" creationId="{A109D316-FA27-ED55-BCED-9B8FB986FAD8}"/>
          </ac:spMkLst>
        </pc:spChg>
        <pc:picChg chg="add mod">
          <ac:chgData name="Iain McKenzie" userId="71ca0cca-89c2-4d93-9002-4e3b0218c004" providerId="ADAL" clId="{568D494E-7030-42D9-9390-8EB38C6A3C3E}" dt="2024-03-10T19:00:12.216" v="248" actId="1076"/>
          <ac:picMkLst>
            <pc:docMk/>
            <pc:sldMk cId="4032151818" sldId="262"/>
            <ac:picMk id="1026" creationId="{FC6DBCDA-E5D4-41AF-B082-742EED8F4168}"/>
          </ac:picMkLst>
        </pc:picChg>
      </pc:sldChg>
      <pc:sldChg chg="addSp modSp new mod">
        <pc:chgData name="Iain McKenzie" userId="71ca0cca-89c2-4d93-9002-4e3b0218c004" providerId="ADAL" clId="{568D494E-7030-42D9-9390-8EB38C6A3C3E}" dt="2024-03-11T06:36:50.062" v="752" actId="207"/>
        <pc:sldMkLst>
          <pc:docMk/>
          <pc:sldMk cId="556458733" sldId="263"/>
        </pc:sldMkLst>
        <pc:spChg chg="add mod">
          <ac:chgData name="Iain McKenzie" userId="71ca0cca-89c2-4d93-9002-4e3b0218c004" providerId="ADAL" clId="{568D494E-7030-42D9-9390-8EB38C6A3C3E}" dt="2024-03-10T19:22:17.605" v="369" actId="20577"/>
          <ac:spMkLst>
            <pc:docMk/>
            <pc:sldMk cId="556458733" sldId="263"/>
            <ac:spMk id="2" creationId="{725808D0-D0BE-F64B-FE56-E4AB6797E9BC}"/>
          </ac:spMkLst>
        </pc:spChg>
        <pc:spChg chg="add mod">
          <ac:chgData name="Iain McKenzie" userId="71ca0cca-89c2-4d93-9002-4e3b0218c004" providerId="ADAL" clId="{568D494E-7030-42D9-9390-8EB38C6A3C3E}" dt="2024-03-10T19:25:58.830" v="461" actId="164"/>
          <ac:spMkLst>
            <pc:docMk/>
            <pc:sldMk cId="556458733" sldId="263"/>
            <ac:spMk id="3" creationId="{13F72992-D1F8-A432-4F0F-977A9C1393C4}"/>
          </ac:spMkLst>
        </pc:spChg>
        <pc:spChg chg="add mod">
          <ac:chgData name="Iain McKenzie" userId="71ca0cca-89c2-4d93-9002-4e3b0218c004" providerId="ADAL" clId="{568D494E-7030-42D9-9390-8EB38C6A3C3E}" dt="2024-03-11T06:36:50.062" v="752" actId="207"/>
          <ac:spMkLst>
            <pc:docMk/>
            <pc:sldMk cId="556458733" sldId="263"/>
            <ac:spMk id="4" creationId="{FEAFBBE4-5D5B-5737-0A48-402C6F3D7A7B}"/>
          </ac:spMkLst>
        </pc:spChg>
        <pc:spChg chg="add mod">
          <ac:chgData name="Iain McKenzie" userId="71ca0cca-89c2-4d93-9002-4e3b0218c004" providerId="ADAL" clId="{568D494E-7030-42D9-9390-8EB38C6A3C3E}" dt="2024-03-11T06:36:43.877" v="751" actId="692"/>
          <ac:spMkLst>
            <pc:docMk/>
            <pc:sldMk cId="556458733" sldId="263"/>
            <ac:spMk id="5" creationId="{85849E4A-8C20-8778-6699-E72B2D985781}"/>
          </ac:spMkLst>
        </pc:spChg>
        <pc:grpChg chg="add mod">
          <ac:chgData name="Iain McKenzie" userId="71ca0cca-89c2-4d93-9002-4e3b0218c004" providerId="ADAL" clId="{568D494E-7030-42D9-9390-8EB38C6A3C3E}" dt="2024-03-10T19:26:03.979" v="464" actId="1076"/>
          <ac:grpSpMkLst>
            <pc:docMk/>
            <pc:sldMk cId="556458733" sldId="263"/>
            <ac:grpSpMk id="6" creationId="{5C1FB35D-D9EA-C22D-3EA9-F450570D28A9}"/>
          </ac:grpSpMkLst>
        </pc:grpChg>
        <pc:grpChg chg="add mod">
          <ac:chgData name="Iain McKenzie" userId="71ca0cca-89c2-4d93-9002-4e3b0218c004" providerId="ADAL" clId="{568D494E-7030-42D9-9390-8EB38C6A3C3E}" dt="2024-03-10T19:26:20.259" v="465" actId="164"/>
          <ac:grpSpMkLst>
            <pc:docMk/>
            <pc:sldMk cId="556458733" sldId="263"/>
            <ac:grpSpMk id="7" creationId="{7F9B5327-ABB1-C153-623B-EF2F317205CE}"/>
          </ac:grpSpMkLst>
        </pc:grpChg>
        <pc:picChg chg="add mod">
          <ac:chgData name="Iain McKenzie" userId="71ca0cca-89c2-4d93-9002-4e3b0218c004" providerId="ADAL" clId="{568D494E-7030-42D9-9390-8EB38C6A3C3E}" dt="2024-03-10T19:26:20.259" v="465" actId="164"/>
          <ac:picMkLst>
            <pc:docMk/>
            <pc:sldMk cId="556458733" sldId="263"/>
            <ac:picMk id="2050" creationId="{24CF7949-50F0-503C-6CE6-EF0C7DEDF4C9}"/>
          </ac:picMkLst>
        </pc:picChg>
        <pc:picChg chg="add mod">
          <ac:chgData name="Iain McKenzie" userId="71ca0cca-89c2-4d93-9002-4e3b0218c004" providerId="ADAL" clId="{568D494E-7030-42D9-9390-8EB38C6A3C3E}" dt="2024-03-10T19:26:20.259" v="465" actId="164"/>
          <ac:picMkLst>
            <pc:docMk/>
            <pc:sldMk cId="556458733" sldId="263"/>
            <ac:picMk id="2052" creationId="{CB9267EC-741E-2CC4-EFF9-C49448017338}"/>
          </ac:picMkLst>
        </pc:picChg>
      </pc:sldChg>
      <pc:sldChg chg="addSp delSp modSp add mod">
        <pc:chgData name="Iain McKenzie" userId="71ca0cca-89c2-4d93-9002-4e3b0218c004" providerId="ADAL" clId="{568D494E-7030-42D9-9390-8EB38C6A3C3E}" dt="2024-03-11T06:39:08.667" v="777" actId="20577"/>
        <pc:sldMkLst>
          <pc:docMk/>
          <pc:sldMk cId="3596012395" sldId="264"/>
        </pc:sldMkLst>
        <pc:spChg chg="mod">
          <ac:chgData name="Iain McKenzie" userId="71ca0cca-89c2-4d93-9002-4e3b0218c004" providerId="ADAL" clId="{568D494E-7030-42D9-9390-8EB38C6A3C3E}" dt="2024-03-11T06:24:18.993" v="746" actId="20577"/>
          <ac:spMkLst>
            <pc:docMk/>
            <pc:sldMk cId="3596012395" sldId="264"/>
            <ac:spMk id="2" creationId="{725808D0-D0BE-F64B-FE56-E4AB6797E9BC}"/>
          </ac:spMkLst>
        </pc:spChg>
        <pc:spChg chg="add mod">
          <ac:chgData name="Iain McKenzie" userId="71ca0cca-89c2-4d93-9002-4e3b0218c004" providerId="ADAL" clId="{568D494E-7030-42D9-9390-8EB38C6A3C3E}" dt="2024-03-11T06:23:05.794" v="729" actId="1076"/>
          <ac:spMkLst>
            <pc:docMk/>
            <pc:sldMk cId="3596012395" sldId="264"/>
            <ac:spMk id="3" creationId="{03CBD836-A124-5CE5-C3B8-CBB106A99E50}"/>
          </ac:spMkLst>
        </pc:spChg>
        <pc:spChg chg="add del mod">
          <ac:chgData name="Iain McKenzie" userId="71ca0cca-89c2-4d93-9002-4e3b0218c004" providerId="ADAL" clId="{568D494E-7030-42D9-9390-8EB38C6A3C3E}" dt="2024-03-11T06:14:03.357" v="682" actId="478"/>
          <ac:spMkLst>
            <pc:docMk/>
            <pc:sldMk cId="3596012395" sldId="264"/>
            <ac:spMk id="4" creationId="{B3BF9C37-D5E6-F811-ACE5-F9D710850C9C}"/>
          </ac:spMkLst>
        </pc:spChg>
        <pc:spChg chg="add mod">
          <ac:chgData name="Iain McKenzie" userId="71ca0cca-89c2-4d93-9002-4e3b0218c004" providerId="ADAL" clId="{568D494E-7030-42D9-9390-8EB38C6A3C3E}" dt="2024-03-11T06:24:04.297" v="734" actId="1076"/>
          <ac:spMkLst>
            <pc:docMk/>
            <pc:sldMk cId="3596012395" sldId="264"/>
            <ac:spMk id="6" creationId="{C57756A7-761B-316B-9DEA-65F793D84887}"/>
          </ac:spMkLst>
        </pc:spChg>
        <pc:spChg chg="add mod">
          <ac:chgData name="Iain McKenzie" userId="71ca0cca-89c2-4d93-9002-4e3b0218c004" providerId="ADAL" clId="{568D494E-7030-42D9-9390-8EB38C6A3C3E}" dt="2024-03-11T06:39:08.667" v="777" actId="20577"/>
          <ac:spMkLst>
            <pc:docMk/>
            <pc:sldMk cId="3596012395" sldId="264"/>
            <ac:spMk id="8" creationId="{24864315-09F2-883D-B3ED-49D55A17CF3C}"/>
          </ac:spMkLst>
        </pc:spChg>
        <pc:picChg chg="del">
          <ac:chgData name="Iain McKenzie" userId="71ca0cca-89c2-4d93-9002-4e3b0218c004" providerId="ADAL" clId="{568D494E-7030-42D9-9390-8EB38C6A3C3E}" dt="2024-03-10T19:11:34.533" v="303" actId="478"/>
          <ac:picMkLst>
            <pc:docMk/>
            <pc:sldMk cId="3596012395" sldId="264"/>
            <ac:picMk id="2050" creationId="{24CF7949-50F0-503C-6CE6-EF0C7DEDF4C9}"/>
          </ac:picMkLst>
        </pc:picChg>
        <pc:picChg chg="del">
          <ac:chgData name="Iain McKenzie" userId="71ca0cca-89c2-4d93-9002-4e3b0218c004" providerId="ADAL" clId="{568D494E-7030-42D9-9390-8EB38C6A3C3E}" dt="2024-03-10T19:11:35.674" v="304" actId="478"/>
          <ac:picMkLst>
            <pc:docMk/>
            <pc:sldMk cId="3596012395" sldId="264"/>
            <ac:picMk id="2052" creationId="{CB9267EC-741E-2CC4-EFF9-C49448017338}"/>
          </ac:picMkLst>
        </pc:picChg>
        <pc:picChg chg="add del mod">
          <ac:chgData name="Iain McKenzie" userId="71ca0cca-89c2-4d93-9002-4e3b0218c004" providerId="ADAL" clId="{568D494E-7030-42D9-9390-8EB38C6A3C3E}" dt="2024-03-11T06:17:47.800" v="683" actId="478"/>
          <ac:picMkLst>
            <pc:docMk/>
            <pc:sldMk cId="3596012395" sldId="264"/>
            <ac:picMk id="3074" creationId="{CECD128C-6F3A-C96D-FE8D-00F3D783494A}"/>
          </ac:picMkLst>
        </pc:picChg>
        <pc:picChg chg="add mod">
          <ac:chgData name="Iain McKenzie" userId="71ca0cca-89c2-4d93-9002-4e3b0218c004" providerId="ADAL" clId="{568D494E-7030-42D9-9390-8EB38C6A3C3E}" dt="2024-03-11T06:19:36.255" v="722" actId="1076"/>
          <ac:picMkLst>
            <pc:docMk/>
            <pc:sldMk cId="3596012395" sldId="264"/>
            <ac:picMk id="3076" creationId="{773524D3-CCBD-D81E-710E-E2CA50FA0589}"/>
          </ac:picMkLst>
        </pc:picChg>
        <pc:picChg chg="add mod">
          <ac:chgData name="Iain McKenzie" userId="71ca0cca-89c2-4d93-9002-4e3b0218c004" providerId="ADAL" clId="{568D494E-7030-42D9-9390-8EB38C6A3C3E}" dt="2024-03-11T06:22:56.527" v="728" actId="1076"/>
          <ac:picMkLst>
            <pc:docMk/>
            <pc:sldMk cId="3596012395" sldId="264"/>
            <ac:picMk id="3078" creationId="{74D6EFE1-7A03-D0E2-8BA5-092C55C8CB20}"/>
          </ac:picMkLst>
        </pc:picChg>
      </pc:sldChg>
      <pc:sldChg chg="addSp modSp new del mod">
        <pc:chgData name="Iain McKenzie" userId="71ca0cca-89c2-4d93-9002-4e3b0218c004" providerId="ADAL" clId="{568D494E-7030-42D9-9390-8EB38C6A3C3E}" dt="2024-03-11T05:48:57.612" v="586" actId="47"/>
        <pc:sldMkLst>
          <pc:docMk/>
          <pc:sldMk cId="4181637419" sldId="265"/>
        </pc:sldMkLst>
        <pc:spChg chg="add mod">
          <ac:chgData name="Iain McKenzie" userId="71ca0cca-89c2-4d93-9002-4e3b0218c004" providerId="ADAL" clId="{568D494E-7030-42D9-9390-8EB38C6A3C3E}" dt="2024-03-11T03:38:24.223" v="530" actId="1076"/>
          <ac:spMkLst>
            <pc:docMk/>
            <pc:sldMk cId="4181637419" sldId="265"/>
            <ac:spMk id="2" creationId="{0FDC4655-6FF2-6B3D-7540-528111A253A8}"/>
          </ac:spMkLst>
        </pc:spChg>
        <pc:spChg chg="add mod">
          <ac:chgData name="Iain McKenzie" userId="71ca0cca-89c2-4d93-9002-4e3b0218c004" providerId="ADAL" clId="{568D494E-7030-42D9-9390-8EB38C6A3C3E}" dt="2024-03-11T03:38:21.748" v="529" actId="1076"/>
          <ac:spMkLst>
            <pc:docMk/>
            <pc:sldMk cId="4181637419" sldId="265"/>
            <ac:spMk id="3" creationId="{FE37B434-6009-2171-73F5-2DD2B50D0575}"/>
          </ac:spMkLst>
        </pc:spChg>
        <pc:spChg chg="add mod">
          <ac:chgData name="Iain McKenzie" userId="71ca0cca-89c2-4d93-9002-4e3b0218c004" providerId="ADAL" clId="{568D494E-7030-42D9-9390-8EB38C6A3C3E}" dt="2024-03-11T03:38:01.183" v="518" actId="1076"/>
          <ac:spMkLst>
            <pc:docMk/>
            <pc:sldMk cId="4181637419" sldId="265"/>
            <ac:spMk id="4" creationId="{1FC871A9-81AF-4AC6-3D2D-47DCB1EB25BF}"/>
          </ac:spMkLst>
        </pc:spChg>
        <pc:spChg chg="add mod">
          <ac:chgData name="Iain McKenzie" userId="71ca0cca-89c2-4d93-9002-4e3b0218c004" providerId="ADAL" clId="{568D494E-7030-42D9-9390-8EB38C6A3C3E}" dt="2024-03-11T03:38:15.810" v="528" actId="1076"/>
          <ac:spMkLst>
            <pc:docMk/>
            <pc:sldMk cId="4181637419" sldId="265"/>
            <ac:spMk id="5" creationId="{CF9A1F90-F03E-A5BA-3B50-90EB85ED79FA}"/>
          </ac:spMkLst>
        </pc:spChg>
        <pc:spChg chg="add mod">
          <ac:chgData name="Iain McKenzie" userId="71ca0cca-89c2-4d93-9002-4e3b0218c004" providerId="ADAL" clId="{568D494E-7030-42D9-9390-8EB38C6A3C3E}" dt="2024-03-11T03:38:42.974" v="542" actId="1076"/>
          <ac:spMkLst>
            <pc:docMk/>
            <pc:sldMk cId="4181637419" sldId="265"/>
            <ac:spMk id="6" creationId="{12F74D57-3A03-1B45-5A88-00180ED0A6F1}"/>
          </ac:spMkLst>
        </pc:spChg>
        <pc:cxnChg chg="add mod">
          <ac:chgData name="Iain McKenzie" userId="71ca0cca-89c2-4d93-9002-4e3b0218c004" providerId="ADAL" clId="{568D494E-7030-42D9-9390-8EB38C6A3C3E}" dt="2024-03-11T03:39:01.918" v="548" actId="692"/>
          <ac:cxnSpMkLst>
            <pc:docMk/>
            <pc:sldMk cId="4181637419" sldId="265"/>
            <ac:cxnSpMk id="8" creationId="{FE4629B8-D8BE-4B54-29B7-2B94308CA393}"/>
          </ac:cxnSpMkLst>
        </pc:cxnChg>
        <pc:cxnChg chg="add mod">
          <ac:chgData name="Iain McKenzie" userId="71ca0cca-89c2-4d93-9002-4e3b0218c004" providerId="ADAL" clId="{568D494E-7030-42D9-9390-8EB38C6A3C3E}" dt="2024-03-11T03:39:10.141" v="550" actId="1076"/>
          <ac:cxnSpMkLst>
            <pc:docMk/>
            <pc:sldMk cId="4181637419" sldId="265"/>
            <ac:cxnSpMk id="9" creationId="{225A33DB-5AED-F851-D5D4-CF003B429AF1}"/>
          </ac:cxnSpMkLst>
        </pc:cxnChg>
        <pc:cxnChg chg="add mod">
          <ac:chgData name="Iain McKenzie" userId="71ca0cca-89c2-4d93-9002-4e3b0218c004" providerId="ADAL" clId="{568D494E-7030-42D9-9390-8EB38C6A3C3E}" dt="2024-03-11T03:39:25.391" v="552" actId="1076"/>
          <ac:cxnSpMkLst>
            <pc:docMk/>
            <pc:sldMk cId="4181637419" sldId="265"/>
            <ac:cxnSpMk id="10" creationId="{4C55B801-0175-7F40-5093-FA8606F11E03}"/>
          </ac:cxnSpMkLst>
        </pc:cxnChg>
        <pc:cxnChg chg="add mod">
          <ac:chgData name="Iain McKenzie" userId="71ca0cca-89c2-4d93-9002-4e3b0218c004" providerId="ADAL" clId="{568D494E-7030-42D9-9390-8EB38C6A3C3E}" dt="2024-03-11T03:39:32.804" v="554" actId="1076"/>
          <ac:cxnSpMkLst>
            <pc:docMk/>
            <pc:sldMk cId="4181637419" sldId="265"/>
            <ac:cxnSpMk id="11" creationId="{C15C55CA-2DD8-E333-151F-E05CD7893AFB}"/>
          </ac:cxnSpMkLst>
        </pc:cxnChg>
        <pc:cxnChg chg="add mod">
          <ac:chgData name="Iain McKenzie" userId="71ca0cca-89c2-4d93-9002-4e3b0218c004" providerId="ADAL" clId="{568D494E-7030-42D9-9390-8EB38C6A3C3E}" dt="2024-03-11T03:39:41.721" v="557" actId="14100"/>
          <ac:cxnSpMkLst>
            <pc:docMk/>
            <pc:sldMk cId="4181637419" sldId="265"/>
            <ac:cxnSpMk id="12" creationId="{FC0B6DA3-3BA7-671E-E1C5-4F16F36E5ADF}"/>
          </ac:cxnSpMkLst>
        </pc:cxnChg>
      </pc:sldChg>
      <pc:sldChg chg="add del">
        <pc:chgData name="Iain McKenzie" userId="71ca0cca-89c2-4d93-9002-4e3b0218c004" providerId="ADAL" clId="{568D494E-7030-42D9-9390-8EB38C6A3C3E}" dt="2024-03-11T05:48:58.221" v="587" actId="47"/>
        <pc:sldMkLst>
          <pc:docMk/>
          <pc:sldMk cId="2574157967" sldId="266"/>
        </pc:sldMkLst>
      </pc:sldChg>
      <pc:sldChg chg="addSp delSp modSp new mod">
        <pc:chgData name="Iain McKenzie" userId="71ca0cca-89c2-4d93-9002-4e3b0218c004" providerId="ADAL" clId="{568D494E-7030-42D9-9390-8EB38C6A3C3E}" dt="2024-03-11T03:52:13.408" v="585" actId="1076"/>
        <pc:sldMkLst>
          <pc:docMk/>
          <pc:sldMk cId="3824032789" sldId="267"/>
        </pc:sldMkLst>
        <pc:spChg chg="add del">
          <ac:chgData name="Iain McKenzie" userId="71ca0cca-89c2-4d93-9002-4e3b0218c004" providerId="ADAL" clId="{568D494E-7030-42D9-9390-8EB38C6A3C3E}" dt="2024-03-11T03:42:18.105" v="561" actId="478"/>
          <ac:spMkLst>
            <pc:docMk/>
            <pc:sldMk cId="3824032789" sldId="267"/>
            <ac:spMk id="2" creationId="{400EAAAE-D7A5-077B-5877-023E73D5D5FD}"/>
          </ac:spMkLst>
        </pc:spChg>
        <pc:spChg chg="add del">
          <ac:chgData name="Iain McKenzie" userId="71ca0cca-89c2-4d93-9002-4e3b0218c004" providerId="ADAL" clId="{568D494E-7030-42D9-9390-8EB38C6A3C3E}" dt="2024-03-11T03:42:26.026" v="563" actId="478"/>
          <ac:spMkLst>
            <pc:docMk/>
            <pc:sldMk cId="3824032789" sldId="267"/>
            <ac:spMk id="3" creationId="{B001C18E-FD84-3BB0-D420-AD61DF2D8E59}"/>
          </ac:spMkLst>
        </pc:spChg>
        <pc:picChg chg="add mod">
          <ac:chgData name="Iain McKenzie" userId="71ca0cca-89c2-4d93-9002-4e3b0218c004" providerId="ADAL" clId="{568D494E-7030-42D9-9390-8EB38C6A3C3E}" dt="2024-03-11T03:44:56.395" v="567" actId="1076"/>
          <ac:picMkLst>
            <pc:docMk/>
            <pc:sldMk cId="3824032789" sldId="267"/>
            <ac:picMk id="4" creationId="{E2404B06-A912-321B-7281-06D531A2077F}"/>
          </ac:picMkLst>
        </pc:picChg>
        <pc:picChg chg="add mod">
          <ac:chgData name="Iain McKenzie" userId="71ca0cca-89c2-4d93-9002-4e3b0218c004" providerId="ADAL" clId="{568D494E-7030-42D9-9390-8EB38C6A3C3E}" dt="2024-03-11T03:52:10.732" v="584" actId="1076"/>
          <ac:picMkLst>
            <pc:docMk/>
            <pc:sldMk cId="3824032789" sldId="267"/>
            <ac:picMk id="5" creationId="{22CA366E-EA12-E71E-0BB6-CBB8A092BC93}"/>
          </ac:picMkLst>
        </pc:picChg>
        <pc:picChg chg="add del mod">
          <ac:chgData name="Iain McKenzie" userId="71ca0cca-89c2-4d93-9002-4e3b0218c004" providerId="ADAL" clId="{568D494E-7030-42D9-9390-8EB38C6A3C3E}" dt="2024-03-11T03:52:13.408" v="585" actId="1076"/>
          <ac:picMkLst>
            <pc:docMk/>
            <pc:sldMk cId="3824032789" sldId="267"/>
            <ac:picMk id="4102" creationId="{DC4B4DEC-92A3-3620-EF86-43DB4B4D3AFF}"/>
          </ac:picMkLst>
        </pc:picChg>
      </pc:sldChg>
      <pc:sldChg chg="addSp modSp new mod ord">
        <pc:chgData name="Iain McKenzie" userId="71ca0cca-89c2-4d93-9002-4e3b0218c004" providerId="ADAL" clId="{568D494E-7030-42D9-9390-8EB38C6A3C3E}" dt="2024-03-11T05:58:04.483" v="636" actId="1076"/>
        <pc:sldMkLst>
          <pc:docMk/>
          <pc:sldMk cId="1832655626" sldId="268"/>
        </pc:sldMkLst>
        <pc:spChg chg="add mod ord">
          <ac:chgData name="Iain McKenzie" userId="71ca0cca-89c2-4d93-9002-4e3b0218c004" providerId="ADAL" clId="{568D494E-7030-42D9-9390-8EB38C6A3C3E}" dt="2024-03-11T05:58:04.483" v="636" actId="1076"/>
          <ac:spMkLst>
            <pc:docMk/>
            <pc:sldMk cId="1832655626" sldId="268"/>
            <ac:spMk id="4" creationId="{F50B2473-7D1D-E705-20AB-FE1DD3DB62D1}"/>
          </ac:spMkLst>
        </pc:spChg>
        <pc:picChg chg="add mod modCrop">
          <ac:chgData name="Iain McKenzie" userId="71ca0cca-89c2-4d93-9002-4e3b0218c004" providerId="ADAL" clId="{568D494E-7030-42D9-9390-8EB38C6A3C3E}" dt="2024-03-11T05:57:58.969" v="635" actId="1076"/>
          <ac:picMkLst>
            <pc:docMk/>
            <pc:sldMk cId="1832655626" sldId="268"/>
            <ac:picMk id="2" creationId="{245DC1CB-6036-490A-4529-7AF3A2399DDA}"/>
          </ac:picMkLst>
        </pc:picChg>
        <pc:picChg chg="add mod modCrop">
          <ac:chgData name="Iain McKenzie" userId="71ca0cca-89c2-4d93-9002-4e3b0218c004" providerId="ADAL" clId="{568D494E-7030-42D9-9390-8EB38C6A3C3E}" dt="2024-03-11T05:57:58.969" v="635" actId="1076"/>
          <ac:picMkLst>
            <pc:docMk/>
            <pc:sldMk cId="1832655626" sldId="268"/>
            <ac:picMk id="3" creationId="{A3D2D37C-D86C-1D59-0535-4371516C7206}"/>
          </ac:picMkLst>
        </pc:picChg>
        <pc:picChg chg="add mod">
          <ac:chgData name="Iain McKenzie" userId="71ca0cca-89c2-4d93-9002-4e3b0218c004" providerId="ADAL" clId="{568D494E-7030-42D9-9390-8EB38C6A3C3E}" dt="2024-03-11T05:57:44.243" v="632" actId="1076"/>
          <ac:picMkLst>
            <pc:docMk/>
            <pc:sldMk cId="1832655626" sldId="268"/>
            <ac:picMk id="5" creationId="{BA1D246B-62A9-73CB-89DB-51D8C94C5588}"/>
          </ac:picMkLst>
        </pc:picChg>
        <pc:picChg chg="add mod">
          <ac:chgData name="Iain McKenzie" userId="71ca0cca-89c2-4d93-9002-4e3b0218c004" providerId="ADAL" clId="{568D494E-7030-42D9-9390-8EB38C6A3C3E}" dt="2024-03-11T05:57:44.243" v="632" actId="1076"/>
          <ac:picMkLst>
            <pc:docMk/>
            <pc:sldMk cId="1832655626" sldId="268"/>
            <ac:picMk id="6" creationId="{69989EFD-29E8-DA6D-9840-62BEEE7AE4EE}"/>
          </ac:picMkLst>
        </pc:picChg>
        <pc:picChg chg="add mod">
          <ac:chgData name="Iain McKenzie" userId="71ca0cca-89c2-4d93-9002-4e3b0218c004" providerId="ADAL" clId="{568D494E-7030-42D9-9390-8EB38C6A3C3E}" dt="2024-03-11T05:58:04.483" v="636" actId="1076"/>
          <ac:picMkLst>
            <pc:docMk/>
            <pc:sldMk cId="1832655626" sldId="268"/>
            <ac:picMk id="5122" creationId="{C55F1732-8895-9914-F0C8-E7634DEA6DFF}"/>
          </ac:picMkLst>
        </pc:picChg>
        <pc:picChg chg="add mod">
          <ac:chgData name="Iain McKenzie" userId="71ca0cca-89c2-4d93-9002-4e3b0218c004" providerId="ADAL" clId="{568D494E-7030-42D9-9390-8EB38C6A3C3E}" dt="2024-03-11T05:58:04.483" v="636" actId="1076"/>
          <ac:picMkLst>
            <pc:docMk/>
            <pc:sldMk cId="1832655626" sldId="268"/>
            <ac:picMk id="5124" creationId="{A66249CE-BA2E-DBB4-2A7C-5B072EB69C81}"/>
          </ac:picMkLst>
        </pc:picChg>
      </pc:sldChg>
      <pc:sldChg chg="addSp modSp new mod">
        <pc:chgData name="Iain McKenzie" userId="71ca0cca-89c2-4d93-9002-4e3b0218c004" providerId="ADAL" clId="{568D494E-7030-42D9-9390-8EB38C6A3C3E}" dt="2024-03-11T06:07:21.030" v="666" actId="20577"/>
        <pc:sldMkLst>
          <pc:docMk/>
          <pc:sldMk cId="625530308" sldId="269"/>
        </pc:sldMkLst>
        <pc:spChg chg="add mod">
          <ac:chgData name="Iain McKenzie" userId="71ca0cca-89c2-4d93-9002-4e3b0218c004" providerId="ADAL" clId="{568D494E-7030-42D9-9390-8EB38C6A3C3E}" dt="2024-03-11T06:03:42.486" v="646" actId="1076"/>
          <ac:spMkLst>
            <pc:docMk/>
            <pc:sldMk cId="625530308" sldId="269"/>
            <ac:spMk id="3" creationId="{990B8BE4-FA3F-A433-AD1E-D674176AA7F5}"/>
          </ac:spMkLst>
        </pc:spChg>
        <pc:spChg chg="add mod">
          <ac:chgData name="Iain McKenzie" userId="71ca0cca-89c2-4d93-9002-4e3b0218c004" providerId="ADAL" clId="{568D494E-7030-42D9-9390-8EB38C6A3C3E}" dt="2024-03-11T06:07:21.030" v="666" actId="20577"/>
          <ac:spMkLst>
            <pc:docMk/>
            <pc:sldMk cId="625530308" sldId="269"/>
            <ac:spMk id="5" creationId="{4E19370B-488A-E613-66A8-DF22505ADE18}"/>
          </ac:spMkLst>
        </pc:spChg>
        <pc:picChg chg="add mod">
          <ac:chgData name="Iain McKenzie" userId="71ca0cca-89c2-4d93-9002-4e3b0218c004" providerId="ADAL" clId="{568D494E-7030-42D9-9390-8EB38C6A3C3E}" dt="2024-03-11T06:03:07.954" v="640" actId="1076"/>
          <ac:picMkLst>
            <pc:docMk/>
            <pc:sldMk cId="625530308" sldId="269"/>
            <ac:picMk id="6146" creationId="{8786241A-7325-BF50-B26B-7F0099537037}"/>
          </ac:picMkLst>
        </pc:picChg>
        <pc:cxnChg chg="add mod">
          <ac:chgData name="Iain McKenzie" userId="71ca0cca-89c2-4d93-9002-4e3b0218c004" providerId="ADAL" clId="{568D494E-7030-42D9-9390-8EB38C6A3C3E}" dt="2024-03-11T06:07:16.918" v="665" actId="14100"/>
          <ac:cxnSpMkLst>
            <pc:docMk/>
            <pc:sldMk cId="625530308" sldId="269"/>
            <ac:cxnSpMk id="7" creationId="{E7DAADF6-74D9-9F89-F668-B7F99C14EDF4}"/>
          </ac:cxnSpMkLst>
        </pc:cxnChg>
      </pc:sldChg>
      <pc:sldChg chg="addSp delSp modSp new mod">
        <pc:chgData name="Iain McKenzie" userId="71ca0cca-89c2-4d93-9002-4e3b0218c004" providerId="ADAL" clId="{568D494E-7030-42D9-9390-8EB38C6A3C3E}" dt="2024-03-11T07:17:56.797" v="1260" actId="20577"/>
        <pc:sldMkLst>
          <pc:docMk/>
          <pc:sldMk cId="685863946" sldId="270"/>
        </pc:sldMkLst>
        <pc:spChg chg="add mod">
          <ac:chgData name="Iain McKenzie" userId="71ca0cca-89c2-4d93-9002-4e3b0218c004" providerId="ADAL" clId="{568D494E-7030-42D9-9390-8EB38C6A3C3E}" dt="2024-03-11T07:09:44.975" v="941" actId="1076"/>
          <ac:spMkLst>
            <pc:docMk/>
            <pc:sldMk cId="685863946" sldId="270"/>
            <ac:spMk id="2" creationId="{2F5E3820-69F0-5E1F-F6D4-0B4C765FEE63}"/>
          </ac:spMkLst>
        </pc:spChg>
        <pc:spChg chg="add del mod">
          <ac:chgData name="Iain McKenzie" userId="71ca0cca-89c2-4d93-9002-4e3b0218c004" providerId="ADAL" clId="{568D494E-7030-42D9-9390-8EB38C6A3C3E}" dt="2024-03-11T07:08:24.146" v="938" actId="478"/>
          <ac:spMkLst>
            <pc:docMk/>
            <pc:sldMk cId="685863946" sldId="270"/>
            <ac:spMk id="3" creationId="{7E2DED91-0B87-8DF1-DC00-452131313D28}"/>
          </ac:spMkLst>
        </pc:spChg>
        <pc:spChg chg="add mod">
          <ac:chgData name="Iain McKenzie" userId="71ca0cca-89c2-4d93-9002-4e3b0218c004" providerId="ADAL" clId="{568D494E-7030-42D9-9390-8EB38C6A3C3E}" dt="2024-03-11T07:17:56.797" v="1260" actId="20577"/>
          <ac:spMkLst>
            <pc:docMk/>
            <pc:sldMk cId="685863946" sldId="270"/>
            <ac:spMk id="4" creationId="{56B23ECF-A1F5-CD34-904C-7810C0C81478}"/>
          </ac:spMkLst>
        </pc:spChg>
        <pc:spChg chg="add mod">
          <ac:chgData name="Iain McKenzie" userId="71ca0cca-89c2-4d93-9002-4e3b0218c004" providerId="ADAL" clId="{568D494E-7030-42D9-9390-8EB38C6A3C3E}" dt="2024-03-11T07:17:25.474" v="1235" actId="1076"/>
          <ac:spMkLst>
            <pc:docMk/>
            <pc:sldMk cId="685863946" sldId="270"/>
            <ac:spMk id="5" creationId="{50B28F07-9EE4-B168-FCA5-946974A2547F}"/>
          </ac:spMkLst>
        </pc:spChg>
      </pc:sldChg>
      <pc:sldChg chg="addSp delSp modSp new mod ord">
        <pc:chgData name="Iain McKenzie" userId="71ca0cca-89c2-4d93-9002-4e3b0218c004" providerId="ADAL" clId="{568D494E-7030-42D9-9390-8EB38C6A3C3E}" dt="2024-03-11T07:37:25.898" v="1471" actId="1076"/>
        <pc:sldMkLst>
          <pc:docMk/>
          <pc:sldMk cId="4115647113" sldId="271"/>
        </pc:sldMkLst>
        <pc:spChg chg="add mod">
          <ac:chgData name="Iain McKenzie" userId="71ca0cca-89c2-4d93-9002-4e3b0218c004" providerId="ADAL" clId="{568D494E-7030-42D9-9390-8EB38C6A3C3E}" dt="2024-03-11T07:36:44.824" v="1465" actId="1076"/>
          <ac:spMkLst>
            <pc:docMk/>
            <pc:sldMk cId="4115647113" sldId="271"/>
            <ac:spMk id="5" creationId="{88E1C6A3-D3EF-C000-D93A-37B443E35156}"/>
          </ac:spMkLst>
        </pc:spChg>
        <pc:spChg chg="add mod">
          <ac:chgData name="Iain McKenzie" userId="71ca0cca-89c2-4d93-9002-4e3b0218c004" providerId="ADAL" clId="{568D494E-7030-42D9-9390-8EB38C6A3C3E}" dt="2024-03-11T07:37:22.629" v="1470" actId="1076"/>
          <ac:spMkLst>
            <pc:docMk/>
            <pc:sldMk cId="4115647113" sldId="271"/>
            <ac:spMk id="8" creationId="{0567E848-6603-0995-469A-95E152E1E316}"/>
          </ac:spMkLst>
        </pc:spChg>
        <pc:spChg chg="add mod">
          <ac:chgData name="Iain McKenzie" userId="71ca0cca-89c2-4d93-9002-4e3b0218c004" providerId="ADAL" clId="{568D494E-7030-42D9-9390-8EB38C6A3C3E}" dt="2024-03-11T07:37:15.946" v="1469" actId="1076"/>
          <ac:spMkLst>
            <pc:docMk/>
            <pc:sldMk cId="4115647113" sldId="271"/>
            <ac:spMk id="9" creationId="{69C4CD88-8CB2-DE94-92FF-86310FDAC177}"/>
          </ac:spMkLst>
        </pc:spChg>
        <pc:spChg chg="add mod">
          <ac:chgData name="Iain McKenzie" userId="71ca0cca-89c2-4d93-9002-4e3b0218c004" providerId="ADAL" clId="{568D494E-7030-42D9-9390-8EB38C6A3C3E}" dt="2024-03-11T07:37:01.472" v="1467" actId="1076"/>
          <ac:spMkLst>
            <pc:docMk/>
            <pc:sldMk cId="4115647113" sldId="271"/>
            <ac:spMk id="11" creationId="{C9822A82-ECA7-7104-DA06-AD83E14ADAEB}"/>
          </ac:spMkLst>
        </pc:spChg>
        <pc:spChg chg="add mod">
          <ac:chgData name="Iain McKenzie" userId="71ca0cca-89c2-4d93-9002-4e3b0218c004" providerId="ADAL" clId="{568D494E-7030-42D9-9390-8EB38C6A3C3E}" dt="2024-03-11T07:36:41.215" v="1464" actId="1076"/>
          <ac:spMkLst>
            <pc:docMk/>
            <pc:sldMk cId="4115647113" sldId="271"/>
            <ac:spMk id="13" creationId="{75D27840-D5F0-15A0-0CBA-BCEF14A7C130}"/>
          </ac:spMkLst>
        </pc:spChg>
        <pc:picChg chg="add mod">
          <ac:chgData name="Iain McKenzie" userId="71ca0cca-89c2-4d93-9002-4e3b0218c004" providerId="ADAL" clId="{568D494E-7030-42D9-9390-8EB38C6A3C3E}" dt="2024-03-11T07:36:53.529" v="1466" actId="1076"/>
          <ac:picMkLst>
            <pc:docMk/>
            <pc:sldMk cId="4115647113" sldId="271"/>
            <ac:picMk id="6" creationId="{AFC162B0-0C27-0E81-2B43-1F9C265DFFA5}"/>
          </ac:picMkLst>
        </pc:picChg>
        <pc:picChg chg="add mod">
          <ac:chgData name="Iain McKenzie" userId="71ca0cca-89c2-4d93-9002-4e3b0218c004" providerId="ADAL" clId="{568D494E-7030-42D9-9390-8EB38C6A3C3E}" dt="2024-03-11T07:37:25.898" v="1471" actId="1076"/>
          <ac:picMkLst>
            <pc:docMk/>
            <pc:sldMk cId="4115647113" sldId="271"/>
            <ac:picMk id="7170" creationId="{7510C9D5-F6BB-C3F4-CC96-C3C7CA9F0C7C}"/>
          </ac:picMkLst>
        </pc:picChg>
        <pc:picChg chg="add mod">
          <ac:chgData name="Iain McKenzie" userId="71ca0cca-89c2-4d93-9002-4e3b0218c004" providerId="ADAL" clId="{568D494E-7030-42D9-9390-8EB38C6A3C3E}" dt="2024-03-11T07:37:10.179" v="1468" actId="1076"/>
          <ac:picMkLst>
            <pc:docMk/>
            <pc:sldMk cId="4115647113" sldId="271"/>
            <ac:picMk id="7172" creationId="{A7B5AD5E-77C2-20DA-3900-60856AE19942}"/>
          </ac:picMkLst>
        </pc:picChg>
        <pc:picChg chg="add mod">
          <ac:chgData name="Iain McKenzie" userId="71ca0cca-89c2-4d93-9002-4e3b0218c004" providerId="ADAL" clId="{568D494E-7030-42D9-9390-8EB38C6A3C3E}" dt="2024-03-11T07:36:53.529" v="1466" actId="1076"/>
          <ac:picMkLst>
            <pc:docMk/>
            <pc:sldMk cId="4115647113" sldId="271"/>
            <ac:picMk id="7174" creationId="{31A093F0-2029-78DD-3490-94AF4778A933}"/>
          </ac:picMkLst>
        </pc:picChg>
        <pc:cxnChg chg="add del mod">
          <ac:chgData name="Iain McKenzie" userId="71ca0cca-89c2-4d93-9002-4e3b0218c004" providerId="ADAL" clId="{568D494E-7030-42D9-9390-8EB38C6A3C3E}" dt="2024-03-11T06:45:58.414" v="786" actId="478"/>
          <ac:cxnSpMkLst>
            <pc:docMk/>
            <pc:sldMk cId="4115647113" sldId="271"/>
            <ac:cxnSpMk id="3" creationId="{095188BD-D22A-8F78-5298-8474902DEDED}"/>
          </ac:cxnSpMkLst>
        </pc:cxnChg>
      </pc:sldChg>
      <pc:sldChg chg="addSp modSp new del mod">
        <pc:chgData name="Iain McKenzie" userId="71ca0cca-89c2-4d93-9002-4e3b0218c004" providerId="ADAL" clId="{568D494E-7030-42D9-9390-8EB38C6A3C3E}" dt="2024-03-11T06:59:29.152" v="911" actId="47"/>
        <pc:sldMkLst>
          <pc:docMk/>
          <pc:sldMk cId="930673452" sldId="272"/>
        </pc:sldMkLst>
        <pc:spChg chg="add mod">
          <ac:chgData name="Iain McKenzie" userId="71ca0cca-89c2-4d93-9002-4e3b0218c004" providerId="ADAL" clId="{568D494E-7030-42D9-9390-8EB38C6A3C3E}" dt="2024-03-11T06:51:22.289" v="804" actId="1076"/>
          <ac:spMkLst>
            <pc:docMk/>
            <pc:sldMk cId="930673452" sldId="272"/>
            <ac:spMk id="2" creationId="{39B7B584-3B6C-61CD-1300-E3E051AF065F}"/>
          </ac:spMkLst>
        </pc:spChg>
        <pc:spChg chg="add mod">
          <ac:chgData name="Iain McKenzie" userId="71ca0cca-89c2-4d93-9002-4e3b0218c004" providerId="ADAL" clId="{568D494E-7030-42D9-9390-8EB38C6A3C3E}" dt="2024-03-11T06:51:59.620" v="805" actId="1076"/>
          <ac:spMkLst>
            <pc:docMk/>
            <pc:sldMk cId="930673452" sldId="272"/>
            <ac:spMk id="3" creationId="{A5AAFC4C-0E33-2525-53D3-18685B9AF8D3}"/>
          </ac:spMkLst>
        </pc:spChg>
        <pc:spChg chg="add mod">
          <ac:chgData name="Iain McKenzie" userId="71ca0cca-89c2-4d93-9002-4e3b0218c004" providerId="ADAL" clId="{568D494E-7030-42D9-9390-8EB38C6A3C3E}" dt="2024-03-11T06:51:22.289" v="804" actId="1076"/>
          <ac:spMkLst>
            <pc:docMk/>
            <pc:sldMk cId="930673452" sldId="272"/>
            <ac:spMk id="4" creationId="{F0F54BBB-A683-B2F5-CC2B-75EC3DB58DAB}"/>
          </ac:spMkLst>
        </pc:spChg>
        <pc:spChg chg="add mod">
          <ac:chgData name="Iain McKenzie" userId="71ca0cca-89c2-4d93-9002-4e3b0218c004" providerId="ADAL" clId="{568D494E-7030-42D9-9390-8EB38C6A3C3E}" dt="2024-03-11T06:51:22.289" v="804" actId="1076"/>
          <ac:spMkLst>
            <pc:docMk/>
            <pc:sldMk cId="930673452" sldId="272"/>
            <ac:spMk id="5" creationId="{E7D742F9-A8FA-0F78-A374-A8185DCB7ECF}"/>
          </ac:spMkLst>
        </pc:spChg>
        <pc:spChg chg="add mod">
          <ac:chgData name="Iain McKenzie" userId="71ca0cca-89c2-4d93-9002-4e3b0218c004" providerId="ADAL" clId="{568D494E-7030-42D9-9390-8EB38C6A3C3E}" dt="2024-03-11T06:52:06.595" v="806" actId="1076"/>
          <ac:spMkLst>
            <pc:docMk/>
            <pc:sldMk cId="930673452" sldId="272"/>
            <ac:spMk id="6" creationId="{A172EAFA-3528-6153-087C-04B4367BFAA9}"/>
          </ac:spMkLst>
        </pc:spChg>
        <pc:spChg chg="add mod">
          <ac:chgData name="Iain McKenzie" userId="71ca0cca-89c2-4d93-9002-4e3b0218c004" providerId="ADAL" clId="{568D494E-7030-42D9-9390-8EB38C6A3C3E}" dt="2024-03-11T06:51:22.289" v="804" actId="1076"/>
          <ac:spMkLst>
            <pc:docMk/>
            <pc:sldMk cId="930673452" sldId="272"/>
            <ac:spMk id="7" creationId="{D5A30DAD-282E-053E-60E2-E122A0FC6C48}"/>
          </ac:spMkLst>
        </pc:spChg>
        <pc:spChg chg="add mod">
          <ac:chgData name="Iain McKenzie" userId="71ca0cca-89c2-4d93-9002-4e3b0218c004" providerId="ADAL" clId="{568D494E-7030-42D9-9390-8EB38C6A3C3E}" dt="2024-03-11T06:51:22.289" v="804" actId="1076"/>
          <ac:spMkLst>
            <pc:docMk/>
            <pc:sldMk cId="930673452" sldId="272"/>
            <ac:spMk id="8" creationId="{12C7FDB2-7342-8FF3-DA59-F3E4C4617FC5}"/>
          </ac:spMkLst>
        </pc:spChg>
        <pc:spChg chg="add mod">
          <ac:chgData name="Iain McKenzie" userId="71ca0cca-89c2-4d93-9002-4e3b0218c004" providerId="ADAL" clId="{568D494E-7030-42D9-9390-8EB38C6A3C3E}" dt="2024-03-11T06:51:22.289" v="804" actId="1076"/>
          <ac:spMkLst>
            <pc:docMk/>
            <pc:sldMk cId="930673452" sldId="272"/>
            <ac:spMk id="9" creationId="{F9E711D8-E459-5F27-7304-BC83BD2549FE}"/>
          </ac:spMkLst>
        </pc:spChg>
        <pc:spChg chg="add mod">
          <ac:chgData name="Iain McKenzie" userId="71ca0cca-89c2-4d93-9002-4e3b0218c004" providerId="ADAL" clId="{568D494E-7030-42D9-9390-8EB38C6A3C3E}" dt="2024-03-11T06:51:22.289" v="804" actId="1076"/>
          <ac:spMkLst>
            <pc:docMk/>
            <pc:sldMk cId="930673452" sldId="272"/>
            <ac:spMk id="10" creationId="{BD95D820-6BD8-7DA6-8703-5FDD3C6620C7}"/>
          </ac:spMkLst>
        </pc:spChg>
        <pc:spChg chg="add mod">
          <ac:chgData name="Iain McKenzie" userId="71ca0cca-89c2-4d93-9002-4e3b0218c004" providerId="ADAL" clId="{568D494E-7030-42D9-9390-8EB38C6A3C3E}" dt="2024-03-11T06:51:22.289" v="804" actId="1076"/>
          <ac:spMkLst>
            <pc:docMk/>
            <pc:sldMk cId="930673452" sldId="272"/>
            <ac:spMk id="11" creationId="{09BA956C-043D-3AB9-4BB7-E6B37D7AD80A}"/>
          </ac:spMkLst>
        </pc:spChg>
      </pc:sldChg>
      <pc:sldChg chg="addSp delSp modSp new mod">
        <pc:chgData name="Iain McKenzie" userId="71ca0cca-89c2-4d93-9002-4e3b0218c004" providerId="ADAL" clId="{568D494E-7030-42D9-9390-8EB38C6A3C3E}" dt="2024-03-11T07:30:14.933" v="1365" actId="1076"/>
        <pc:sldMkLst>
          <pc:docMk/>
          <pc:sldMk cId="1933606643" sldId="272"/>
        </pc:sldMkLst>
        <pc:spChg chg="add del mod">
          <ac:chgData name="Iain McKenzie" userId="71ca0cca-89c2-4d93-9002-4e3b0218c004" providerId="ADAL" clId="{568D494E-7030-42D9-9390-8EB38C6A3C3E}" dt="2024-03-11T07:19:40.536" v="1267" actId="478"/>
          <ac:spMkLst>
            <pc:docMk/>
            <pc:sldMk cId="1933606643" sldId="272"/>
            <ac:spMk id="2" creationId="{5AE5A7B3-70B4-8F1E-E37B-529DE98F4267}"/>
          </ac:spMkLst>
        </pc:spChg>
        <pc:spChg chg="add mod">
          <ac:chgData name="Iain McKenzie" userId="71ca0cca-89c2-4d93-9002-4e3b0218c004" providerId="ADAL" clId="{568D494E-7030-42D9-9390-8EB38C6A3C3E}" dt="2024-03-11T07:27:54.933" v="1341" actId="1076"/>
          <ac:spMkLst>
            <pc:docMk/>
            <pc:sldMk cId="1933606643" sldId="272"/>
            <ac:spMk id="3" creationId="{E47991BF-8F27-9669-3D32-5B21C9169920}"/>
          </ac:spMkLst>
        </pc:spChg>
        <pc:spChg chg="add mod">
          <ac:chgData name="Iain McKenzie" userId="71ca0cca-89c2-4d93-9002-4e3b0218c004" providerId="ADAL" clId="{568D494E-7030-42D9-9390-8EB38C6A3C3E}" dt="2024-03-11T07:27:54.933" v="1341" actId="1076"/>
          <ac:spMkLst>
            <pc:docMk/>
            <pc:sldMk cId="1933606643" sldId="272"/>
            <ac:spMk id="8" creationId="{39309446-C959-9E92-F451-9D6575DEED46}"/>
          </ac:spMkLst>
        </pc:spChg>
        <pc:spChg chg="add mod">
          <ac:chgData name="Iain McKenzie" userId="71ca0cca-89c2-4d93-9002-4e3b0218c004" providerId="ADAL" clId="{568D494E-7030-42D9-9390-8EB38C6A3C3E}" dt="2024-03-11T07:29:57.763" v="1361" actId="1076"/>
          <ac:spMkLst>
            <pc:docMk/>
            <pc:sldMk cId="1933606643" sldId="272"/>
            <ac:spMk id="11" creationId="{F5366435-27C8-009A-219E-D606ED04E30F}"/>
          </ac:spMkLst>
        </pc:spChg>
        <pc:picChg chg="add mod">
          <ac:chgData name="Iain McKenzie" userId="71ca0cca-89c2-4d93-9002-4e3b0218c004" providerId="ADAL" clId="{568D494E-7030-42D9-9390-8EB38C6A3C3E}" dt="2024-03-11T07:27:54.933" v="1341" actId="1076"/>
          <ac:picMkLst>
            <pc:docMk/>
            <pc:sldMk cId="1933606643" sldId="272"/>
            <ac:picMk id="4" creationId="{E02C9502-759F-386A-2BB2-1A2D30DBA0D9}"/>
          </ac:picMkLst>
        </pc:picChg>
        <pc:picChg chg="add mod">
          <ac:chgData name="Iain McKenzie" userId="71ca0cca-89c2-4d93-9002-4e3b0218c004" providerId="ADAL" clId="{568D494E-7030-42D9-9390-8EB38C6A3C3E}" dt="2024-03-11T07:27:54.933" v="1341" actId="1076"/>
          <ac:picMkLst>
            <pc:docMk/>
            <pc:sldMk cId="1933606643" sldId="272"/>
            <ac:picMk id="5" creationId="{6A898E6D-46FF-0F43-C72B-64BE2925CD75}"/>
          </ac:picMkLst>
        </pc:picChg>
        <pc:picChg chg="add mod">
          <ac:chgData name="Iain McKenzie" userId="71ca0cca-89c2-4d93-9002-4e3b0218c004" providerId="ADAL" clId="{568D494E-7030-42D9-9390-8EB38C6A3C3E}" dt="2024-03-11T07:27:54.933" v="1341" actId="1076"/>
          <ac:picMkLst>
            <pc:docMk/>
            <pc:sldMk cId="1933606643" sldId="272"/>
            <ac:picMk id="6" creationId="{29F34576-1C92-6D7A-BA38-F3C147B5A015}"/>
          </ac:picMkLst>
        </pc:picChg>
        <pc:picChg chg="add mod">
          <ac:chgData name="Iain McKenzie" userId="71ca0cca-89c2-4d93-9002-4e3b0218c004" providerId="ADAL" clId="{568D494E-7030-42D9-9390-8EB38C6A3C3E}" dt="2024-03-11T07:27:54.933" v="1341" actId="1076"/>
          <ac:picMkLst>
            <pc:docMk/>
            <pc:sldMk cId="1933606643" sldId="272"/>
            <ac:picMk id="7" creationId="{D0CE1AF7-0676-9CD0-FC8A-D31DF7029174}"/>
          </ac:picMkLst>
        </pc:picChg>
        <pc:picChg chg="add mod">
          <ac:chgData name="Iain McKenzie" userId="71ca0cca-89c2-4d93-9002-4e3b0218c004" providerId="ADAL" clId="{568D494E-7030-42D9-9390-8EB38C6A3C3E}" dt="2024-03-11T07:28:52.695" v="1344" actId="1076"/>
          <ac:picMkLst>
            <pc:docMk/>
            <pc:sldMk cId="1933606643" sldId="272"/>
            <ac:picMk id="9" creationId="{5E919821-E340-8DB7-725D-7FAE3EEFBE38}"/>
          </ac:picMkLst>
        </pc:picChg>
        <pc:picChg chg="add mod">
          <ac:chgData name="Iain McKenzie" userId="71ca0cca-89c2-4d93-9002-4e3b0218c004" providerId="ADAL" clId="{568D494E-7030-42D9-9390-8EB38C6A3C3E}" dt="2024-03-11T07:29:31.533" v="1347" actId="1076"/>
          <ac:picMkLst>
            <pc:docMk/>
            <pc:sldMk cId="1933606643" sldId="272"/>
            <ac:picMk id="10" creationId="{AC12E883-2909-815B-40D8-E4CC2991317B}"/>
          </ac:picMkLst>
        </pc:picChg>
        <pc:picChg chg="add mod">
          <ac:chgData name="Iain McKenzie" userId="71ca0cca-89c2-4d93-9002-4e3b0218c004" providerId="ADAL" clId="{568D494E-7030-42D9-9390-8EB38C6A3C3E}" dt="2024-03-11T07:30:14.933" v="1365" actId="1076"/>
          <ac:picMkLst>
            <pc:docMk/>
            <pc:sldMk cId="1933606643" sldId="272"/>
            <ac:picMk id="8196" creationId="{85F484BA-F35C-4228-092D-16243500AE41}"/>
          </ac:picMkLst>
        </pc:picChg>
      </pc:sldChg>
      <pc:sldChg chg="addSp modSp new mod">
        <pc:chgData name="Iain McKenzie" userId="71ca0cca-89c2-4d93-9002-4e3b0218c004" providerId="ADAL" clId="{568D494E-7030-42D9-9390-8EB38C6A3C3E}" dt="2024-03-11T07:40:16.289" v="1474" actId="1076"/>
        <pc:sldMkLst>
          <pc:docMk/>
          <pc:sldMk cId="1944055779" sldId="273"/>
        </pc:sldMkLst>
        <pc:picChg chg="add mod">
          <ac:chgData name="Iain McKenzie" userId="71ca0cca-89c2-4d93-9002-4e3b0218c004" providerId="ADAL" clId="{568D494E-7030-42D9-9390-8EB38C6A3C3E}" dt="2024-03-11T07:40:16.289" v="1474" actId="1076"/>
          <ac:picMkLst>
            <pc:docMk/>
            <pc:sldMk cId="1944055779" sldId="273"/>
            <ac:picMk id="2" creationId="{0D9C6E40-DF8F-CF0C-C495-E7EC9D2617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7792-BD9D-9813-1081-E271189F1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167BE-9374-8DE3-E1AB-075061C5C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96C54-CFEA-F5BE-E463-CB24FA02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8FB9-396E-47A6-B6F8-042AD79E43EA}" type="datetimeFigureOut">
              <a:rPr lang="en-CA" smtClean="0"/>
              <a:t>2024-03-10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9204D-24A1-DA45-AC33-D7F38503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FB060-157B-5634-5AA5-E0298B9C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D85-9F2A-479F-8941-16A48295A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05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3254-B29B-D8FC-9B47-B5BECE03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2E1D9-ABE1-DC2B-05B2-D42C5DB35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0F210-4E2C-7ABE-C57B-CAC522BB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8FB9-396E-47A6-B6F8-042AD79E43EA}" type="datetimeFigureOut">
              <a:rPr lang="en-CA" smtClean="0"/>
              <a:t>2024-03-10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E5BDF-E0C2-8C48-D4DD-07A73980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4E173-C0AD-0C0F-E4DF-2A5E0B74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D85-9F2A-479F-8941-16A48295A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472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747BE4-9417-F43E-1ADB-A5F349449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FD9D9-C50A-9B45-945A-4D29FBB22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E542C-6B2D-0D8D-B0A6-95DD3D5B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8FB9-396E-47A6-B6F8-042AD79E43EA}" type="datetimeFigureOut">
              <a:rPr lang="en-CA" smtClean="0"/>
              <a:t>2024-03-10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8EFD2-70B8-2D48-80C5-40439C82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FB48D-4BB6-E671-93C9-82384646A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D85-9F2A-479F-8941-16A48295A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5DD8-A58D-DF5B-8D9F-49DBF6E4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9EF97-D63F-1188-227E-12D20E509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DD494-0E7E-17D7-7E44-21CC4F54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8FB9-396E-47A6-B6F8-042AD79E43EA}" type="datetimeFigureOut">
              <a:rPr lang="en-CA" smtClean="0"/>
              <a:t>2024-03-10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EEC25-B465-56B0-F524-04F79184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4F259-CEBA-DFB4-760B-F7983431E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D85-9F2A-479F-8941-16A48295A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74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4781-916A-B572-F5D9-CCD2A334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1DFE0-AD62-6789-A829-533036BC8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2F6BF-DF1C-6630-6800-A6651578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8FB9-396E-47A6-B6F8-042AD79E43EA}" type="datetimeFigureOut">
              <a:rPr lang="en-CA" smtClean="0"/>
              <a:t>2024-03-10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C8C8F-5D06-CD8E-E0D6-FF931DF1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C6317-4C40-A6D4-9C5A-7F18EF8A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D85-9F2A-479F-8941-16A48295A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192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01EF-F19B-A7BA-8EF0-7CBA1373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D3391-CDE9-CB13-02B6-F50806198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7BB54-0449-34AB-3FA8-D718EF846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10E50-791F-0CAB-ACC0-17F04B9A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8FB9-396E-47A6-B6F8-042AD79E43EA}" type="datetimeFigureOut">
              <a:rPr lang="en-CA" smtClean="0"/>
              <a:t>2024-03-10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0D761-555E-79AE-A672-9071E6FC6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954A2-3379-00B5-8C8C-83E891D4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D85-9F2A-479F-8941-16A48295A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87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B9071-32F2-E9D8-BB18-3D82D7D9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25E77-7F97-A5AE-91D9-CF461FF0B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DEDFD-64AC-8F2D-3B07-EE2D3737D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4BB0D-236A-F2F2-DE85-DCA9BED60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B9DCD-6C22-07F9-8F60-637329BFB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850EE-FB22-5676-07AC-C133E1CC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8FB9-396E-47A6-B6F8-042AD79E43EA}" type="datetimeFigureOut">
              <a:rPr lang="en-CA" smtClean="0"/>
              <a:t>2024-03-10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F2F8DE-1C20-27A7-0740-025B4820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B063A-1CBF-8AD9-6715-293D1BD38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D85-9F2A-479F-8941-16A48295A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353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690D-CA18-773E-E1AA-D41DEEDB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9B461-140E-D1C6-1CE5-5E12E0BAE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8FB9-396E-47A6-B6F8-042AD79E43EA}" type="datetimeFigureOut">
              <a:rPr lang="en-CA" smtClean="0"/>
              <a:t>2024-03-10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495C9-A835-5FCA-23CA-BAFEE6FA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80A01-8173-5100-34C7-19EDBFED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D85-9F2A-479F-8941-16A48295A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03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4CC94-EE24-DF2B-00F5-3AE60A86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8FB9-396E-47A6-B6F8-042AD79E43EA}" type="datetimeFigureOut">
              <a:rPr lang="en-CA" smtClean="0"/>
              <a:t>2024-03-10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5BCEB-9D41-F5A1-C6F1-177E4ABF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7011D-825A-4B96-60D8-DACDB1B9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D85-9F2A-479F-8941-16A48295A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606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54CC-A8D8-AFB8-57B0-BC4DCCD1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DBEEB-A676-78EC-22B1-DAF164C98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DA2E1-14B7-85B3-9D38-8F95808FD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417DD-BA18-2A9F-50EA-B4DF1F56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8FB9-396E-47A6-B6F8-042AD79E43EA}" type="datetimeFigureOut">
              <a:rPr lang="en-CA" smtClean="0"/>
              <a:t>2024-03-10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80E77-C842-F08D-BBD3-4E2DBB28A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9CCD3-88E1-1654-CB6F-5F62E4FF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D85-9F2A-479F-8941-16A48295A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52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ABEE-370E-7E38-6E12-13E45FB7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2F419-F97D-676C-0D20-C7046539C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39427-8AEF-BF1C-AE4F-B67DCDE5C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6B891-595F-2238-ED58-60D27AEF9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8FB9-396E-47A6-B6F8-042AD79E43EA}" type="datetimeFigureOut">
              <a:rPr lang="en-CA" smtClean="0"/>
              <a:t>2024-03-10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6C48B-5E78-6913-CB0E-932C5FFA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DFC0-1EA3-F879-B6E5-4DC3D09F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D85-9F2A-479F-8941-16A48295A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72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EB3C7-66D8-C9A2-E4EF-BE1319C2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CB157-C17B-FA46-554F-A7352B703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9AD39-5F6B-CB07-AE9D-724B81A0A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8FB9-396E-47A6-B6F8-042AD79E43EA}" type="datetimeFigureOut">
              <a:rPr lang="en-CA" smtClean="0"/>
              <a:t>2024-03-10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87235-AD62-2EAB-AB3C-D0FB92D69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1C0E4-F437-38B9-1E89-160B7E72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7FD85-9F2A-479F-8941-16A48295ADA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03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ewscientist.com/article/mg20928002-100-open-your-mind-to-interdisciplinary-research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qscience.org/about/" TargetMode="External"/><Relationship Id="rId13" Type="http://schemas.openxmlformats.org/officeDocument/2006/relationships/hyperlink" Target="https://quantum-zeuthen.desy.de/" TargetMode="External"/><Relationship Id="rId3" Type="http://schemas.openxmlformats.org/officeDocument/2006/relationships/hyperlink" Target="https://iqst.ucalgary.ca/" TargetMode="External"/><Relationship Id="rId7" Type="http://schemas.openxmlformats.org/officeDocument/2006/relationships/hyperlink" Target="https://www.usherbrooke.ca/iq/en/" TargetMode="External"/><Relationship Id="rId12" Type="http://schemas.openxmlformats.org/officeDocument/2006/relationships/hyperlink" Target="https://www.mcqst.de/research/overview/" TargetMode="External"/><Relationship Id="rId2" Type="http://schemas.openxmlformats.org/officeDocument/2006/relationships/hyperlink" Target="https://qmi.ubc.c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qiqc.physics.utoronto.ca/" TargetMode="External"/><Relationship Id="rId11" Type="http://schemas.openxmlformats.org/officeDocument/2006/relationships/hyperlink" Target="https://quantum.llnl.gov/" TargetMode="External"/><Relationship Id="rId5" Type="http://schemas.openxmlformats.org/officeDocument/2006/relationships/hyperlink" Target="https://uwaterloo.ca/institute-for-quantum-computing/" TargetMode="External"/><Relationship Id="rId10" Type="http://schemas.openxmlformats.org/officeDocument/2006/relationships/hyperlink" Target="https://cs.lbl.gov/what-we-do/quantum-computing/" TargetMode="External"/><Relationship Id="rId4" Type="http://schemas.openxmlformats.org/officeDocument/2006/relationships/hyperlink" Target="https://artsandscience.usask.ca/quanta/index.php" TargetMode="External"/><Relationship Id="rId9" Type="http://schemas.openxmlformats.org/officeDocument/2006/relationships/hyperlink" Target="https://sqmscenter.fnal.gov/" TargetMode="External"/><Relationship Id="rId14" Type="http://schemas.openxmlformats.org/officeDocument/2006/relationships/hyperlink" Target="https://quantum.cer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reca.com/overview-of-quantum-initiatives-worldwide-2023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8A97-E242-B2E4-AECB-28C614194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8469"/>
            <a:ext cx="9144000" cy="175053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Quantum Science </a:t>
            </a:r>
            <a:r>
              <a:rPr lang="en-US" b="1" dirty="0" err="1"/>
              <a:t>Centres</a:t>
            </a:r>
            <a:r>
              <a:rPr lang="en-US" b="1" dirty="0"/>
              <a:t> Across Canada and Around the World</a:t>
            </a:r>
            <a:endParaRPr lang="en-C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65F5E-7390-DE30-DCE7-0E0279FC3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1844"/>
            <a:ext cx="9144000" cy="629428"/>
          </a:xfrm>
        </p:spPr>
        <p:txBody>
          <a:bodyPr>
            <a:noAutofit/>
          </a:bodyPr>
          <a:lstStyle/>
          <a:p>
            <a:r>
              <a:rPr lang="en-CA" sz="4800" dirty="0"/>
              <a:t>Iain McKenzie</a:t>
            </a:r>
          </a:p>
        </p:txBody>
      </p:sp>
    </p:spTree>
    <p:extLst>
      <p:ext uri="{BB962C8B-B14F-4D97-AF65-F5344CB8AC3E}">
        <p14:creationId xmlns:p14="http://schemas.microsoft.com/office/powerpoint/2010/main" val="330350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0B2473-7D1D-E705-20AB-FE1DD3DB62D1}"/>
              </a:ext>
            </a:extLst>
          </p:cNvPr>
          <p:cNvSpPr/>
          <p:nvPr/>
        </p:nvSpPr>
        <p:spPr>
          <a:xfrm>
            <a:off x="3502959" y="551328"/>
            <a:ext cx="2373405" cy="10219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5DC1CB-6036-490A-4529-7AF3A2399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451"/>
          <a:stretch/>
        </p:blipFill>
        <p:spPr>
          <a:xfrm>
            <a:off x="1097304" y="2076894"/>
            <a:ext cx="1730502" cy="3939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D2D37C-D86C-1D59-0535-4371516C7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484"/>
          <a:stretch/>
        </p:blipFill>
        <p:spPr>
          <a:xfrm>
            <a:off x="3148856" y="2057400"/>
            <a:ext cx="1728540" cy="3931992"/>
          </a:xfrm>
          <a:prstGeom prst="rect">
            <a:avLst/>
          </a:prstGeom>
        </p:spPr>
      </p:pic>
      <p:pic>
        <p:nvPicPr>
          <p:cNvPr id="5122" name="Picture 2" descr="University of Waterloo: Four positions in statistics, biostatistics or data  science | Statistical Society of Canada">
            <a:extLst>
              <a:ext uri="{FF2B5EF4-FFF2-40B4-BE49-F238E27FC236}">
                <a16:creationId xmlns:a16="http://schemas.microsoft.com/office/drawing/2014/main" id="{C55F1732-8895-9914-F0C8-E7634DEA6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62547"/>
            <a:ext cx="3045759" cy="8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stitute for Quantum Computing">
            <a:extLst>
              <a:ext uri="{FF2B5EF4-FFF2-40B4-BE49-F238E27FC236}">
                <a16:creationId xmlns:a16="http://schemas.microsoft.com/office/drawing/2014/main" id="{A66249CE-BA2E-DBB4-2A7C-5B072EB69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2" y="635622"/>
            <a:ext cx="2142563" cy="830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D246B-62A9-73CB-89DB-51D8C94C5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054" y="113866"/>
            <a:ext cx="4366582" cy="3013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989EFD-29E8-DA6D-9840-62BEEE7AE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054" y="3093254"/>
            <a:ext cx="4500132" cy="37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5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bout - Institut quantique">
            <a:extLst>
              <a:ext uri="{FF2B5EF4-FFF2-40B4-BE49-F238E27FC236}">
                <a16:creationId xmlns:a16="http://schemas.microsoft.com/office/drawing/2014/main" id="{85F484BA-F35C-4228-092D-16243500A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83" y="238378"/>
            <a:ext cx="4124832" cy="12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7991BF-8F27-9669-3D32-5B21C9169920}"/>
              </a:ext>
            </a:extLst>
          </p:cNvPr>
          <p:cNvSpPr txBox="1"/>
          <p:nvPr/>
        </p:nvSpPr>
        <p:spPr>
          <a:xfrm>
            <a:off x="161366" y="1709458"/>
            <a:ext cx="3461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A759"/>
                </a:solidFill>
              </a:rPr>
              <a:t>Quantum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2C9502-759F-386A-2BB2-1A2D30DBA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4" y="2409091"/>
            <a:ext cx="3575890" cy="1978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98E6D-46FF-0F43-C72B-64BE2925C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54" y="4475169"/>
            <a:ext cx="2308611" cy="938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34576-1C92-6D7A-BA38-F3C147B5A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535" y="2404436"/>
            <a:ext cx="3518931" cy="187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E1AF7-0676-9CD0-FC8A-D31DF7029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536" y="4276931"/>
            <a:ext cx="3516930" cy="1874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309446-C959-9E92-F451-9D6575DEED46}"/>
              </a:ext>
            </a:extLst>
          </p:cNvPr>
          <p:cNvSpPr txBox="1"/>
          <p:nvPr/>
        </p:nvSpPr>
        <p:spPr>
          <a:xfrm>
            <a:off x="4547242" y="1709458"/>
            <a:ext cx="309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A759"/>
                </a:solidFill>
              </a:rPr>
              <a:t>Quantum Materials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919821-E340-8DB7-725D-7FAE3EEFBE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3901" y="2404436"/>
            <a:ext cx="3518931" cy="19125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12E883-2909-815B-40D8-E4CC29913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3901" y="4387764"/>
            <a:ext cx="3510929" cy="19065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366435-27C8-009A-219E-D606ED04E30F}"/>
              </a:ext>
            </a:extLst>
          </p:cNvPr>
          <p:cNvSpPr txBox="1"/>
          <p:nvPr/>
        </p:nvSpPr>
        <p:spPr>
          <a:xfrm>
            <a:off x="8379246" y="1709458"/>
            <a:ext cx="344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00A759"/>
                </a:solidFill>
              </a:rPr>
              <a:t>Quantum Engineering</a:t>
            </a:r>
          </a:p>
        </p:txBody>
      </p:sp>
    </p:spTree>
    <p:extLst>
      <p:ext uri="{BB962C8B-B14F-4D97-AF65-F5344CB8AC3E}">
        <p14:creationId xmlns:p14="http://schemas.microsoft.com/office/powerpoint/2010/main" val="193360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ewart Blusson Quantum Matter Institute Cluster">
            <a:extLst>
              <a:ext uri="{FF2B5EF4-FFF2-40B4-BE49-F238E27FC236}">
                <a16:creationId xmlns:a16="http://schemas.microsoft.com/office/drawing/2014/main" id="{7510C9D5-F6BB-C3F4-CC96-C3C7CA9F0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4413"/>
            <a:ext cx="5638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E1C6A3-D3EF-C000-D93A-37B443E35156}"/>
              </a:ext>
            </a:extLst>
          </p:cNvPr>
          <p:cNvSpPr txBox="1"/>
          <p:nvPr/>
        </p:nvSpPr>
        <p:spPr>
          <a:xfrm>
            <a:off x="277905" y="2013688"/>
            <a:ext cx="430305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400" b="1" dirty="0"/>
              <a:t>Research Themes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Atomic Level Design of Quantum Materials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Emergent Electronic Phenomena at Interfaces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Topologically Protected Quantum States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Photonic Manipulation of Quantum States</a:t>
            </a:r>
            <a:endParaRPr lang="en-C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C162B0-0C27-0E81-2B43-1F9C265DF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688" y="2111187"/>
            <a:ext cx="2563907" cy="14421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67E848-6603-0995-469A-95E152E1E316}"/>
              </a:ext>
            </a:extLst>
          </p:cNvPr>
          <p:cNvSpPr txBox="1"/>
          <p:nvPr/>
        </p:nvSpPr>
        <p:spPr>
          <a:xfrm>
            <a:off x="7093042" y="1547549"/>
            <a:ext cx="2465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/>
              <a:t>Grand Challenges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C4CD88-8CB2-DE94-92FF-86310FDAC177}"/>
              </a:ext>
            </a:extLst>
          </p:cNvPr>
          <p:cNvSpPr txBox="1"/>
          <p:nvPr/>
        </p:nvSpPr>
        <p:spPr>
          <a:xfrm>
            <a:off x="8325969" y="2340176"/>
            <a:ext cx="3039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Engineering exotic phases in 2D materials</a:t>
            </a:r>
            <a:endParaRPr lang="en-CA" sz="2400" dirty="0"/>
          </a:p>
        </p:txBody>
      </p:sp>
      <p:pic>
        <p:nvPicPr>
          <p:cNvPr id="7172" name="Picture 4" descr="Tall carbon nanotube forest">
            <a:extLst>
              <a:ext uri="{FF2B5EF4-FFF2-40B4-BE49-F238E27FC236}">
                <a16:creationId xmlns:a16="http://schemas.microsoft.com/office/drawing/2014/main" id="{A7B5AD5E-77C2-20DA-3900-60856AE19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534" y="3585860"/>
            <a:ext cx="2563907" cy="14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Quantum simulator in Joe Salfi's lab">
            <a:extLst>
              <a:ext uri="{FF2B5EF4-FFF2-40B4-BE49-F238E27FC236}">
                <a16:creationId xmlns:a16="http://schemas.microsoft.com/office/drawing/2014/main" id="{31A093F0-2029-78DD-3490-94AF4778A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89" y="5197611"/>
            <a:ext cx="2563906" cy="14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822A82-ECA7-7104-DA06-AD83E14ADAEB}"/>
              </a:ext>
            </a:extLst>
          </p:cNvPr>
          <p:cNvSpPr txBox="1"/>
          <p:nvPr/>
        </p:nvSpPr>
        <p:spPr>
          <a:xfrm>
            <a:off x="5065899" y="3709578"/>
            <a:ext cx="31314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Atomistic approach to emergent properties of disordered materials</a:t>
            </a:r>
            <a:endParaRPr lang="en-C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27840-D5F0-15A0-0CBA-BCEF14A7C130}"/>
              </a:ext>
            </a:extLst>
          </p:cNvPr>
          <p:cNvSpPr txBox="1"/>
          <p:nvPr/>
        </p:nvSpPr>
        <p:spPr>
          <a:xfrm>
            <a:off x="8011646" y="5146208"/>
            <a:ext cx="4180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Pushing the boundaries of Noisy Intermediate Scale Quantum (NISQ) computing by Focusing on Quantum Materials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1564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404B06-A912-321B-7281-06D531A2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94" y="396688"/>
            <a:ext cx="6604310" cy="6232712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C4B4DEC-92A3-3620-EF86-43DB4B4D3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83" y="874060"/>
            <a:ext cx="3437564" cy="122770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A366E-EA12-E71E-0BB6-CBB8A092B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81" y="2474257"/>
            <a:ext cx="4972719" cy="29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3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earch-Units-Kreis">
            <a:extLst>
              <a:ext uri="{FF2B5EF4-FFF2-40B4-BE49-F238E27FC236}">
                <a16:creationId xmlns:a16="http://schemas.microsoft.com/office/drawing/2014/main" id="{8786241A-7325-BF50-B26B-7F009953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88" y="266700"/>
            <a:ext cx="6096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0B8BE4-FA3F-A433-AD1E-D674176AA7F5}"/>
              </a:ext>
            </a:extLst>
          </p:cNvPr>
          <p:cNvSpPr txBox="1"/>
          <p:nvPr/>
        </p:nvSpPr>
        <p:spPr>
          <a:xfrm>
            <a:off x="8325410" y="266700"/>
            <a:ext cx="36357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Munich Center for Quantum Science and Technology</a:t>
            </a:r>
            <a:endParaRPr lang="en-CA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9370B-488A-E613-66A8-DF22505ADE18}"/>
              </a:ext>
            </a:extLst>
          </p:cNvPr>
          <p:cNvSpPr txBox="1"/>
          <p:nvPr/>
        </p:nvSpPr>
        <p:spPr>
          <a:xfrm>
            <a:off x="284069" y="237565"/>
            <a:ext cx="293650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Explore and identify novel research directions for QST in other fields of science, including fundamental physics, cosmology, high-energy physics, and quantum chemistry.</a:t>
            </a:r>
            <a:endParaRPr lang="en-CA" sz="2400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7DAADF6-74D9-9F89-F668-B7F99C14EDF4}"/>
              </a:ext>
            </a:extLst>
          </p:cNvPr>
          <p:cNvCxnSpPr>
            <a:cxnSpLocks/>
          </p:cNvCxnSpPr>
          <p:nvPr/>
        </p:nvCxnSpPr>
        <p:spPr>
          <a:xfrm>
            <a:off x="3101788" y="1210235"/>
            <a:ext cx="1806388" cy="517712"/>
          </a:xfrm>
          <a:prstGeom prst="curved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53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C6E40-DF8F-CF0C-C495-E7EC9D26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53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5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56F23-76D5-6755-F1F5-E6A928DAB348}"/>
              </a:ext>
            </a:extLst>
          </p:cNvPr>
          <p:cNvSpPr txBox="1"/>
          <p:nvPr/>
        </p:nvSpPr>
        <p:spPr>
          <a:xfrm>
            <a:off x="1498036" y="1891290"/>
            <a:ext cx="294478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Faculty of Engineering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494AD-86BF-E787-5348-A6343592097B}"/>
              </a:ext>
            </a:extLst>
          </p:cNvPr>
          <p:cNvSpPr txBox="1"/>
          <p:nvPr/>
        </p:nvSpPr>
        <p:spPr>
          <a:xfrm>
            <a:off x="7930808" y="1891289"/>
            <a:ext cx="240456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Faculty of 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5B07C-A0C6-D519-165E-4DCAE1A0CA27}"/>
              </a:ext>
            </a:extLst>
          </p:cNvPr>
          <p:cNvSpPr txBox="1"/>
          <p:nvPr/>
        </p:nvSpPr>
        <p:spPr>
          <a:xfrm>
            <a:off x="6069106" y="3742772"/>
            <a:ext cx="107696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45A52-DFA8-CC42-19BC-06FD6363AF0D}"/>
              </a:ext>
            </a:extLst>
          </p:cNvPr>
          <p:cNvSpPr txBox="1"/>
          <p:nvPr/>
        </p:nvSpPr>
        <p:spPr>
          <a:xfrm>
            <a:off x="7599756" y="3741642"/>
            <a:ext cx="144744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Chemistry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34675-732C-C7BB-3665-F1866745EB8D}"/>
              </a:ext>
            </a:extLst>
          </p:cNvPr>
          <p:cNvSpPr txBox="1"/>
          <p:nvPr/>
        </p:nvSpPr>
        <p:spPr>
          <a:xfrm>
            <a:off x="546631" y="3558107"/>
            <a:ext cx="169531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Mechanical Engineering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F6088-1C3A-3F8A-6271-3D02786CF9DB}"/>
              </a:ext>
            </a:extLst>
          </p:cNvPr>
          <p:cNvSpPr txBox="1"/>
          <p:nvPr/>
        </p:nvSpPr>
        <p:spPr>
          <a:xfrm>
            <a:off x="1091236" y="4706757"/>
            <a:ext cx="169531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Civil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4EEC-4753-E817-72C5-D6F095732343}"/>
              </a:ext>
            </a:extLst>
          </p:cNvPr>
          <p:cNvSpPr txBox="1"/>
          <p:nvPr/>
        </p:nvSpPr>
        <p:spPr>
          <a:xfrm>
            <a:off x="3591329" y="3558107"/>
            <a:ext cx="169531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Electrical 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90D0D-7535-7433-63F5-50C50B5B1C77}"/>
              </a:ext>
            </a:extLst>
          </p:cNvPr>
          <p:cNvSpPr txBox="1"/>
          <p:nvPr/>
        </p:nvSpPr>
        <p:spPr>
          <a:xfrm>
            <a:off x="3073617" y="4706757"/>
            <a:ext cx="169531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Computer Engineering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11DF9-1A28-7683-C9AE-1658CFBB82D3}"/>
              </a:ext>
            </a:extLst>
          </p:cNvPr>
          <p:cNvCxnSpPr>
            <a:cxnSpLocks/>
          </p:cNvCxnSpPr>
          <p:nvPr/>
        </p:nvCxnSpPr>
        <p:spPr>
          <a:xfrm>
            <a:off x="1394784" y="3052482"/>
            <a:ext cx="30965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632A35-BDA6-ED8C-E578-5057CA1B2BA6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2970427" y="2352955"/>
            <a:ext cx="0" cy="6995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6E7A43-C999-0534-2327-09DD2B69EF3E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394290" y="3052482"/>
            <a:ext cx="0" cy="505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865417-024C-1C08-31DF-96A00AC04ED2}"/>
              </a:ext>
            </a:extLst>
          </p:cNvPr>
          <p:cNvCxnSpPr>
            <a:cxnSpLocks/>
          </p:cNvCxnSpPr>
          <p:nvPr/>
        </p:nvCxnSpPr>
        <p:spPr>
          <a:xfrm>
            <a:off x="4491318" y="3052482"/>
            <a:ext cx="0" cy="505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25CE3A-FBC6-8A9B-69DE-74F0B1AE4C6A}"/>
              </a:ext>
            </a:extLst>
          </p:cNvPr>
          <p:cNvCxnSpPr>
            <a:cxnSpLocks/>
          </p:cNvCxnSpPr>
          <p:nvPr/>
        </p:nvCxnSpPr>
        <p:spPr>
          <a:xfrm>
            <a:off x="2447643" y="3052482"/>
            <a:ext cx="0" cy="1654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6970E6-3339-3824-E725-706C2616BF7C}"/>
              </a:ext>
            </a:extLst>
          </p:cNvPr>
          <p:cNvCxnSpPr>
            <a:cxnSpLocks/>
          </p:cNvCxnSpPr>
          <p:nvPr/>
        </p:nvCxnSpPr>
        <p:spPr>
          <a:xfrm>
            <a:off x="3386696" y="3052481"/>
            <a:ext cx="0" cy="1654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8FB76D-95D5-D74A-F01E-6A69F34EC276}"/>
              </a:ext>
            </a:extLst>
          </p:cNvPr>
          <p:cNvCxnSpPr>
            <a:cxnSpLocks/>
          </p:cNvCxnSpPr>
          <p:nvPr/>
        </p:nvCxnSpPr>
        <p:spPr>
          <a:xfrm flipV="1">
            <a:off x="6607587" y="3043810"/>
            <a:ext cx="5051013" cy="81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B5CEC4-D3B7-74DC-A20E-7C36C4786FB8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607587" y="3051917"/>
            <a:ext cx="0" cy="690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941A579-1561-91C3-7D79-E558400644A5}"/>
              </a:ext>
            </a:extLst>
          </p:cNvPr>
          <p:cNvSpPr txBox="1"/>
          <p:nvPr/>
        </p:nvSpPr>
        <p:spPr>
          <a:xfrm>
            <a:off x="9586603" y="3741641"/>
            <a:ext cx="109998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Biology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94676A-35D6-8485-D98F-2FED65B2ABCA}"/>
              </a:ext>
            </a:extLst>
          </p:cNvPr>
          <p:cNvCxnSpPr>
            <a:cxnSpLocks/>
          </p:cNvCxnSpPr>
          <p:nvPr/>
        </p:nvCxnSpPr>
        <p:spPr>
          <a:xfrm>
            <a:off x="8323480" y="3043810"/>
            <a:ext cx="0" cy="690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7F99F3-44AA-DC63-9C39-760F465A8FB1}"/>
              </a:ext>
            </a:extLst>
          </p:cNvPr>
          <p:cNvCxnSpPr>
            <a:cxnSpLocks/>
          </p:cNvCxnSpPr>
          <p:nvPr/>
        </p:nvCxnSpPr>
        <p:spPr>
          <a:xfrm>
            <a:off x="10206668" y="3051917"/>
            <a:ext cx="0" cy="690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B995AC0-023D-D80E-3EA6-F86DB9DAE361}"/>
              </a:ext>
            </a:extLst>
          </p:cNvPr>
          <p:cNvCxnSpPr>
            <a:cxnSpLocks/>
          </p:cNvCxnSpPr>
          <p:nvPr/>
        </p:nvCxnSpPr>
        <p:spPr>
          <a:xfrm>
            <a:off x="9136201" y="2344283"/>
            <a:ext cx="0" cy="6995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D71B72-7525-9D8E-51E4-BA0A6EE39132}"/>
              </a:ext>
            </a:extLst>
          </p:cNvPr>
          <p:cNvCxnSpPr>
            <a:cxnSpLocks/>
          </p:cNvCxnSpPr>
          <p:nvPr/>
        </p:nvCxnSpPr>
        <p:spPr>
          <a:xfrm>
            <a:off x="2970427" y="1191762"/>
            <a:ext cx="0" cy="6995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865377F-7CD6-1867-49FF-AD396915A9D1}"/>
              </a:ext>
            </a:extLst>
          </p:cNvPr>
          <p:cNvCxnSpPr>
            <a:cxnSpLocks/>
          </p:cNvCxnSpPr>
          <p:nvPr/>
        </p:nvCxnSpPr>
        <p:spPr>
          <a:xfrm>
            <a:off x="9152757" y="1191762"/>
            <a:ext cx="0" cy="6995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91C44FB-9EA2-5CB1-9BFC-6CA2B0E8E287}"/>
              </a:ext>
            </a:extLst>
          </p:cNvPr>
          <p:cNvCxnSpPr>
            <a:cxnSpLocks/>
          </p:cNvCxnSpPr>
          <p:nvPr/>
        </p:nvCxnSpPr>
        <p:spPr>
          <a:xfrm>
            <a:off x="861189" y="1199732"/>
            <a:ext cx="102528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BA46C1-F179-63F6-DD47-64E6E5EE3FBB}"/>
              </a:ext>
            </a:extLst>
          </p:cNvPr>
          <p:cNvCxnSpPr/>
          <p:nvPr/>
        </p:nvCxnSpPr>
        <p:spPr>
          <a:xfrm flipV="1">
            <a:off x="11559119" y="2938323"/>
            <a:ext cx="21600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3D82A6C-8F45-3F03-6F62-B02086B5759D}"/>
              </a:ext>
            </a:extLst>
          </p:cNvPr>
          <p:cNvCxnSpPr/>
          <p:nvPr/>
        </p:nvCxnSpPr>
        <p:spPr>
          <a:xfrm flipV="1">
            <a:off x="11641411" y="2943917"/>
            <a:ext cx="21600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1E20EFC-02B9-2BA1-522D-149126CE2B2E}"/>
              </a:ext>
            </a:extLst>
          </p:cNvPr>
          <p:cNvCxnSpPr/>
          <p:nvPr/>
        </p:nvCxnSpPr>
        <p:spPr>
          <a:xfrm flipV="1">
            <a:off x="670897" y="1078168"/>
            <a:ext cx="21600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DACB42-3DAE-8764-9ECA-5EA42D519886}"/>
              </a:ext>
            </a:extLst>
          </p:cNvPr>
          <p:cNvCxnSpPr/>
          <p:nvPr/>
        </p:nvCxnSpPr>
        <p:spPr>
          <a:xfrm flipV="1">
            <a:off x="753189" y="1083762"/>
            <a:ext cx="21600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BCB388-FBE8-E213-3D33-4AB2E208636A}"/>
              </a:ext>
            </a:extLst>
          </p:cNvPr>
          <p:cNvCxnSpPr/>
          <p:nvPr/>
        </p:nvCxnSpPr>
        <p:spPr>
          <a:xfrm flipV="1">
            <a:off x="10982797" y="1104746"/>
            <a:ext cx="21600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3D927F8-1D22-F8BB-74F2-797CD560AE21}"/>
              </a:ext>
            </a:extLst>
          </p:cNvPr>
          <p:cNvCxnSpPr/>
          <p:nvPr/>
        </p:nvCxnSpPr>
        <p:spPr>
          <a:xfrm flipV="1">
            <a:off x="11065089" y="1110340"/>
            <a:ext cx="21600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F912820-13FF-4942-634E-15765E6760C3}"/>
              </a:ext>
            </a:extLst>
          </p:cNvPr>
          <p:cNvSpPr txBox="1"/>
          <p:nvPr/>
        </p:nvSpPr>
        <p:spPr>
          <a:xfrm>
            <a:off x="810643" y="220897"/>
            <a:ext cx="602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Typical University Organization Schemes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3011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5808D0-D0BE-F64B-FE56-E4AB6797E9BC}"/>
              </a:ext>
            </a:extLst>
          </p:cNvPr>
          <p:cNvSpPr txBox="1"/>
          <p:nvPr/>
        </p:nvSpPr>
        <p:spPr>
          <a:xfrm>
            <a:off x="810643" y="220897"/>
            <a:ext cx="6864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Organizational Silos in Business and Academia</a:t>
            </a:r>
            <a:endParaRPr lang="en-CA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9B5327-ABB1-C153-623B-EF2F317205CE}"/>
              </a:ext>
            </a:extLst>
          </p:cNvPr>
          <p:cNvGrpSpPr/>
          <p:nvPr/>
        </p:nvGrpSpPr>
        <p:grpSpPr>
          <a:xfrm>
            <a:off x="1106281" y="1045068"/>
            <a:ext cx="9979438" cy="3957238"/>
            <a:chOff x="1106281" y="1045068"/>
            <a:chExt cx="9979438" cy="3957238"/>
          </a:xfrm>
        </p:grpSpPr>
        <p:pic>
          <p:nvPicPr>
            <p:cNvPr id="2050" name="Picture 2" descr="img_syn0">
              <a:extLst>
                <a:ext uri="{FF2B5EF4-FFF2-40B4-BE49-F238E27FC236}">
                  <a16:creationId xmlns:a16="http://schemas.microsoft.com/office/drawing/2014/main" id="{24CF7949-50F0-503C-6CE6-EF0C7DEDF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281" y="1045068"/>
              <a:ext cx="4120463" cy="3802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the silo mentality - Marketoonist | Tom Fishburne">
              <a:extLst>
                <a:ext uri="{FF2B5EF4-FFF2-40B4-BE49-F238E27FC236}">
                  <a16:creationId xmlns:a16="http://schemas.microsoft.com/office/drawing/2014/main" id="{CB9267EC-741E-2CC4-EFF9-C494480173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143" y="1045068"/>
              <a:ext cx="5502576" cy="395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C1FB35D-D9EA-C22D-3EA9-F450570D28A9}"/>
              </a:ext>
            </a:extLst>
          </p:cNvPr>
          <p:cNvGrpSpPr/>
          <p:nvPr/>
        </p:nvGrpSpPr>
        <p:grpSpPr>
          <a:xfrm>
            <a:off x="1435166" y="5121723"/>
            <a:ext cx="9321668" cy="1569660"/>
            <a:chOff x="458322" y="5052389"/>
            <a:chExt cx="9321668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3F72992-D1F8-A432-4F0F-977A9C1393C4}"/>
                </a:ext>
              </a:extLst>
            </p:cNvPr>
            <p:cNvSpPr txBox="1"/>
            <p:nvPr/>
          </p:nvSpPr>
          <p:spPr>
            <a:xfrm>
              <a:off x="458322" y="5052389"/>
              <a:ext cx="50953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Problems arise when individual departments become so focused on their own priorities that they lose track of the organization’s wider needs.</a:t>
              </a:r>
              <a:endParaRPr lang="en-CA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AFBBE4-5D5B-5737-0A48-402C6F3D7A7B}"/>
                </a:ext>
              </a:extLst>
            </p:cNvPr>
            <p:cNvSpPr txBox="1"/>
            <p:nvPr/>
          </p:nvSpPr>
          <p:spPr>
            <a:xfrm>
              <a:off x="6888872" y="5421720"/>
              <a:ext cx="28911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>
                  <a:solidFill>
                    <a:srgbClr val="00B0F0"/>
                  </a:solidFill>
                </a:rPr>
                <a:t>Inefficiencies and missed opportunities</a:t>
              </a: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85849E4A-8C20-8778-6699-E72B2D985781}"/>
                </a:ext>
              </a:extLst>
            </p:cNvPr>
            <p:cNvSpPr/>
            <p:nvPr/>
          </p:nvSpPr>
          <p:spPr>
            <a:xfrm>
              <a:off x="5642161" y="5660175"/>
              <a:ext cx="907677" cy="354088"/>
            </a:xfrm>
            <a:prstGeom prst="rightArrow">
              <a:avLst/>
            </a:prstGeom>
            <a:noFill/>
            <a:ln w="2222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55645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5808D0-D0BE-F64B-FE56-E4AB6797E9BC}"/>
              </a:ext>
            </a:extLst>
          </p:cNvPr>
          <p:cNvSpPr txBox="1"/>
          <p:nvPr/>
        </p:nvSpPr>
        <p:spPr>
          <a:xfrm>
            <a:off x="810643" y="220897"/>
            <a:ext cx="877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Breaking Down Silos – Encouraging Interdisciplinary Science</a:t>
            </a:r>
            <a:endParaRPr lang="en-CA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BD836-A124-5CE5-C3B8-CBB106A99E50}"/>
              </a:ext>
            </a:extLst>
          </p:cNvPr>
          <p:cNvSpPr txBox="1"/>
          <p:nvPr/>
        </p:nvSpPr>
        <p:spPr>
          <a:xfrm>
            <a:off x="7552765" y="3666781"/>
            <a:ext cx="36956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Get executive buy-in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Bring teams together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Create a unified 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Develop shared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Incentivize collaboration</a:t>
            </a:r>
          </a:p>
        </p:txBody>
      </p:sp>
      <p:pic>
        <p:nvPicPr>
          <p:cNvPr id="3076" name="Picture 4" descr="New Scientist Default Image">
            <a:extLst>
              <a:ext uri="{FF2B5EF4-FFF2-40B4-BE49-F238E27FC236}">
                <a16:creationId xmlns:a16="http://schemas.microsoft.com/office/drawing/2014/main" id="{773524D3-CCBD-D81E-710E-E2CA50FA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4" y="1354301"/>
            <a:ext cx="5972734" cy="44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to Break Down Information Silos [And the Benefits of Doing So]">
            <a:extLst>
              <a:ext uri="{FF2B5EF4-FFF2-40B4-BE49-F238E27FC236}">
                <a16:creationId xmlns:a16="http://schemas.microsoft.com/office/drawing/2014/main" id="{74D6EFE1-7A03-D0E2-8BA5-092C55C8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93" y="981898"/>
            <a:ext cx="4368053" cy="24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7756A7-761B-316B-9DEA-65F793D84887}"/>
              </a:ext>
            </a:extLst>
          </p:cNvPr>
          <p:cNvSpPr txBox="1"/>
          <p:nvPr/>
        </p:nvSpPr>
        <p:spPr>
          <a:xfrm>
            <a:off x="164726" y="6113883"/>
            <a:ext cx="6094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>
                <a:hlinkClick r:id="rId4"/>
              </a:rPr>
              <a:t>https://www.newscientist.com/article/mg20928002-100-open-your-mind-to-interdisciplinary-research/</a:t>
            </a:r>
            <a:r>
              <a:rPr lang="en-CA" sz="14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864315-09F2-883D-B3ED-49D55A17CF3C}"/>
              </a:ext>
            </a:extLst>
          </p:cNvPr>
          <p:cNvSpPr txBox="1"/>
          <p:nvPr/>
        </p:nvSpPr>
        <p:spPr>
          <a:xfrm>
            <a:off x="134469" y="992290"/>
            <a:ext cx="2978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Map of journal cross-citations</a:t>
            </a:r>
          </a:p>
          <a:p>
            <a:r>
              <a:rPr lang="en-CA" dirty="0"/>
              <a:t>Node = subdiscipline</a:t>
            </a:r>
          </a:p>
        </p:txBody>
      </p:sp>
    </p:spTree>
    <p:extLst>
      <p:ext uri="{BB962C8B-B14F-4D97-AF65-F5344CB8AC3E}">
        <p14:creationId xmlns:p14="http://schemas.microsoft.com/office/powerpoint/2010/main" val="3596012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56F23-76D5-6755-F1F5-E6A928DAB348}"/>
              </a:ext>
            </a:extLst>
          </p:cNvPr>
          <p:cNvSpPr txBox="1"/>
          <p:nvPr/>
        </p:nvSpPr>
        <p:spPr>
          <a:xfrm>
            <a:off x="1498036" y="1891290"/>
            <a:ext cx="2944782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Faculty of Engineering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494AD-86BF-E787-5348-A6343592097B}"/>
              </a:ext>
            </a:extLst>
          </p:cNvPr>
          <p:cNvSpPr txBox="1"/>
          <p:nvPr/>
        </p:nvSpPr>
        <p:spPr>
          <a:xfrm>
            <a:off x="7930808" y="1891289"/>
            <a:ext cx="240456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Faculty of 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5B07C-A0C6-D519-165E-4DCAE1A0CA27}"/>
              </a:ext>
            </a:extLst>
          </p:cNvPr>
          <p:cNvSpPr txBox="1"/>
          <p:nvPr/>
        </p:nvSpPr>
        <p:spPr>
          <a:xfrm>
            <a:off x="6069106" y="3742772"/>
            <a:ext cx="1076962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1"/>
                </a:solidFill>
              </a:rPr>
              <a:t>Physics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45A52-DFA8-CC42-19BC-06FD6363AF0D}"/>
              </a:ext>
            </a:extLst>
          </p:cNvPr>
          <p:cNvSpPr txBox="1"/>
          <p:nvPr/>
        </p:nvSpPr>
        <p:spPr>
          <a:xfrm>
            <a:off x="7599756" y="3741642"/>
            <a:ext cx="1447448" cy="46166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6"/>
                </a:solidFill>
              </a:rPr>
              <a:t>Chemistry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34675-732C-C7BB-3665-F1866745EB8D}"/>
              </a:ext>
            </a:extLst>
          </p:cNvPr>
          <p:cNvSpPr txBox="1"/>
          <p:nvPr/>
        </p:nvSpPr>
        <p:spPr>
          <a:xfrm>
            <a:off x="546631" y="3558107"/>
            <a:ext cx="169531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Mechanical Engineering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F6088-1C3A-3F8A-6271-3D02786CF9DB}"/>
              </a:ext>
            </a:extLst>
          </p:cNvPr>
          <p:cNvSpPr txBox="1"/>
          <p:nvPr/>
        </p:nvSpPr>
        <p:spPr>
          <a:xfrm>
            <a:off x="1091236" y="4706757"/>
            <a:ext cx="1695318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Civil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4EEC-4753-E817-72C5-D6F095732343}"/>
              </a:ext>
            </a:extLst>
          </p:cNvPr>
          <p:cNvSpPr txBox="1"/>
          <p:nvPr/>
        </p:nvSpPr>
        <p:spPr>
          <a:xfrm>
            <a:off x="3591329" y="3558107"/>
            <a:ext cx="1695318" cy="830997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2"/>
                </a:solidFill>
              </a:rPr>
              <a:t>Electrical 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90D0D-7535-7433-63F5-50C50B5B1C77}"/>
              </a:ext>
            </a:extLst>
          </p:cNvPr>
          <p:cNvSpPr txBox="1"/>
          <p:nvPr/>
        </p:nvSpPr>
        <p:spPr>
          <a:xfrm>
            <a:off x="3073617" y="4706757"/>
            <a:ext cx="1695318" cy="830997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4"/>
                </a:solidFill>
              </a:rPr>
              <a:t>Computer Engineering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11DF9-1A28-7683-C9AE-1658CFBB82D3}"/>
              </a:ext>
            </a:extLst>
          </p:cNvPr>
          <p:cNvCxnSpPr>
            <a:cxnSpLocks/>
          </p:cNvCxnSpPr>
          <p:nvPr/>
        </p:nvCxnSpPr>
        <p:spPr>
          <a:xfrm>
            <a:off x="1394784" y="3052482"/>
            <a:ext cx="30965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632A35-BDA6-ED8C-E578-5057CA1B2BA6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2970427" y="2352955"/>
            <a:ext cx="0" cy="6995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6E7A43-C999-0534-2327-09DD2B69EF3E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394290" y="3052482"/>
            <a:ext cx="0" cy="505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865417-024C-1C08-31DF-96A00AC04ED2}"/>
              </a:ext>
            </a:extLst>
          </p:cNvPr>
          <p:cNvCxnSpPr>
            <a:cxnSpLocks/>
          </p:cNvCxnSpPr>
          <p:nvPr/>
        </p:nvCxnSpPr>
        <p:spPr>
          <a:xfrm>
            <a:off x="4491318" y="3052482"/>
            <a:ext cx="0" cy="505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25CE3A-FBC6-8A9B-69DE-74F0B1AE4C6A}"/>
              </a:ext>
            </a:extLst>
          </p:cNvPr>
          <p:cNvCxnSpPr>
            <a:cxnSpLocks/>
          </p:cNvCxnSpPr>
          <p:nvPr/>
        </p:nvCxnSpPr>
        <p:spPr>
          <a:xfrm>
            <a:off x="2447643" y="3052482"/>
            <a:ext cx="0" cy="1654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6970E6-3339-3824-E725-706C2616BF7C}"/>
              </a:ext>
            </a:extLst>
          </p:cNvPr>
          <p:cNvCxnSpPr>
            <a:cxnSpLocks/>
          </p:cNvCxnSpPr>
          <p:nvPr/>
        </p:nvCxnSpPr>
        <p:spPr>
          <a:xfrm>
            <a:off x="3386696" y="3052481"/>
            <a:ext cx="0" cy="1654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8FB76D-95D5-D74A-F01E-6A69F34EC276}"/>
              </a:ext>
            </a:extLst>
          </p:cNvPr>
          <p:cNvCxnSpPr>
            <a:cxnSpLocks/>
          </p:cNvCxnSpPr>
          <p:nvPr/>
        </p:nvCxnSpPr>
        <p:spPr>
          <a:xfrm flipV="1">
            <a:off x="6607587" y="3043810"/>
            <a:ext cx="5051013" cy="81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B5CEC4-D3B7-74DC-A20E-7C36C4786FB8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607587" y="3051917"/>
            <a:ext cx="0" cy="690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941A579-1561-91C3-7D79-E558400644A5}"/>
              </a:ext>
            </a:extLst>
          </p:cNvPr>
          <p:cNvSpPr txBox="1"/>
          <p:nvPr/>
        </p:nvSpPr>
        <p:spPr>
          <a:xfrm>
            <a:off x="9586603" y="3741641"/>
            <a:ext cx="1099981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2400" dirty="0"/>
              <a:t>Biology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94676A-35D6-8485-D98F-2FED65B2ABCA}"/>
              </a:ext>
            </a:extLst>
          </p:cNvPr>
          <p:cNvCxnSpPr>
            <a:cxnSpLocks/>
          </p:cNvCxnSpPr>
          <p:nvPr/>
        </p:nvCxnSpPr>
        <p:spPr>
          <a:xfrm>
            <a:off x="8323480" y="3043810"/>
            <a:ext cx="0" cy="690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17F99F3-44AA-DC63-9C39-760F465A8FB1}"/>
              </a:ext>
            </a:extLst>
          </p:cNvPr>
          <p:cNvCxnSpPr>
            <a:cxnSpLocks/>
          </p:cNvCxnSpPr>
          <p:nvPr/>
        </p:nvCxnSpPr>
        <p:spPr>
          <a:xfrm>
            <a:off x="10206668" y="3051917"/>
            <a:ext cx="0" cy="6908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B995AC0-023D-D80E-3EA6-F86DB9DAE361}"/>
              </a:ext>
            </a:extLst>
          </p:cNvPr>
          <p:cNvCxnSpPr>
            <a:cxnSpLocks/>
          </p:cNvCxnSpPr>
          <p:nvPr/>
        </p:nvCxnSpPr>
        <p:spPr>
          <a:xfrm>
            <a:off x="9136201" y="2344283"/>
            <a:ext cx="0" cy="6995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6C1289B-6810-53AE-276E-629C4978C0B5}"/>
              </a:ext>
            </a:extLst>
          </p:cNvPr>
          <p:cNvSpPr/>
          <p:nvPr/>
        </p:nvSpPr>
        <p:spPr>
          <a:xfrm rot="20783772">
            <a:off x="2847096" y="3214446"/>
            <a:ext cx="6444021" cy="234931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D6AD53-FECD-5629-FA25-CE880708F810}"/>
              </a:ext>
            </a:extLst>
          </p:cNvPr>
          <p:cNvSpPr txBox="1"/>
          <p:nvPr/>
        </p:nvSpPr>
        <p:spPr>
          <a:xfrm>
            <a:off x="7146068" y="5181407"/>
            <a:ext cx="3416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FF0000"/>
                </a:solidFill>
              </a:rPr>
              <a:t>Quantum Science Centres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D71B72-7525-9D8E-51E4-BA0A6EE39132}"/>
              </a:ext>
            </a:extLst>
          </p:cNvPr>
          <p:cNvCxnSpPr>
            <a:cxnSpLocks/>
          </p:cNvCxnSpPr>
          <p:nvPr/>
        </p:nvCxnSpPr>
        <p:spPr>
          <a:xfrm>
            <a:off x="2970427" y="1191762"/>
            <a:ext cx="0" cy="6995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865377F-7CD6-1867-49FF-AD396915A9D1}"/>
              </a:ext>
            </a:extLst>
          </p:cNvPr>
          <p:cNvCxnSpPr>
            <a:cxnSpLocks/>
          </p:cNvCxnSpPr>
          <p:nvPr/>
        </p:nvCxnSpPr>
        <p:spPr>
          <a:xfrm>
            <a:off x="9152757" y="1191762"/>
            <a:ext cx="0" cy="6995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91C44FB-9EA2-5CB1-9BFC-6CA2B0E8E287}"/>
              </a:ext>
            </a:extLst>
          </p:cNvPr>
          <p:cNvCxnSpPr>
            <a:cxnSpLocks/>
          </p:cNvCxnSpPr>
          <p:nvPr/>
        </p:nvCxnSpPr>
        <p:spPr>
          <a:xfrm>
            <a:off x="861189" y="1199732"/>
            <a:ext cx="102528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BA46C1-F179-63F6-DD47-64E6E5EE3FBB}"/>
              </a:ext>
            </a:extLst>
          </p:cNvPr>
          <p:cNvCxnSpPr/>
          <p:nvPr/>
        </p:nvCxnSpPr>
        <p:spPr>
          <a:xfrm flipV="1">
            <a:off x="11559119" y="2938323"/>
            <a:ext cx="21600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3D82A6C-8F45-3F03-6F62-B02086B5759D}"/>
              </a:ext>
            </a:extLst>
          </p:cNvPr>
          <p:cNvCxnSpPr/>
          <p:nvPr/>
        </p:nvCxnSpPr>
        <p:spPr>
          <a:xfrm flipV="1">
            <a:off x="11641411" y="2943917"/>
            <a:ext cx="21600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1E20EFC-02B9-2BA1-522D-149126CE2B2E}"/>
              </a:ext>
            </a:extLst>
          </p:cNvPr>
          <p:cNvCxnSpPr/>
          <p:nvPr/>
        </p:nvCxnSpPr>
        <p:spPr>
          <a:xfrm flipV="1">
            <a:off x="670897" y="1078168"/>
            <a:ext cx="21600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DACB42-3DAE-8764-9ECA-5EA42D519886}"/>
              </a:ext>
            </a:extLst>
          </p:cNvPr>
          <p:cNvCxnSpPr/>
          <p:nvPr/>
        </p:nvCxnSpPr>
        <p:spPr>
          <a:xfrm flipV="1">
            <a:off x="753189" y="1083762"/>
            <a:ext cx="21600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BCB388-FBE8-E213-3D33-4AB2E208636A}"/>
              </a:ext>
            </a:extLst>
          </p:cNvPr>
          <p:cNvCxnSpPr/>
          <p:nvPr/>
        </p:nvCxnSpPr>
        <p:spPr>
          <a:xfrm flipV="1">
            <a:off x="10982797" y="1104746"/>
            <a:ext cx="21600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3D927F8-1D22-F8BB-74F2-797CD560AE21}"/>
              </a:ext>
            </a:extLst>
          </p:cNvPr>
          <p:cNvCxnSpPr/>
          <p:nvPr/>
        </p:nvCxnSpPr>
        <p:spPr>
          <a:xfrm flipV="1">
            <a:off x="11065089" y="1110340"/>
            <a:ext cx="21600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F912820-13FF-4942-634E-15765E6760C3}"/>
              </a:ext>
            </a:extLst>
          </p:cNvPr>
          <p:cNvSpPr txBox="1"/>
          <p:nvPr/>
        </p:nvSpPr>
        <p:spPr>
          <a:xfrm>
            <a:off x="810643" y="220897"/>
            <a:ext cx="10363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Quantum Science </a:t>
            </a:r>
            <a:r>
              <a:rPr lang="en-US" sz="2800" dirty="0" err="1"/>
              <a:t>Centres</a:t>
            </a:r>
            <a:r>
              <a:rPr lang="en-US" sz="2800" dirty="0"/>
              <a:t> Vs. Typical University Organization Schemes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229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F0D9AF-114E-D880-0B08-E11BA8201ECB}"/>
              </a:ext>
            </a:extLst>
          </p:cNvPr>
          <p:cNvSpPr txBox="1"/>
          <p:nvPr/>
        </p:nvSpPr>
        <p:spPr>
          <a:xfrm>
            <a:off x="3320412" y="4535919"/>
            <a:ext cx="2181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accent4"/>
                </a:solidFill>
              </a:rPr>
              <a:t>Computer Engineering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5DE00-EAD4-C9C4-6DF2-24AA67849B0F}"/>
              </a:ext>
            </a:extLst>
          </p:cNvPr>
          <p:cNvSpPr txBox="1"/>
          <p:nvPr/>
        </p:nvSpPr>
        <p:spPr>
          <a:xfrm>
            <a:off x="5005406" y="2736502"/>
            <a:ext cx="2181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rgbClr val="FF0000"/>
                </a:solidFill>
              </a:rPr>
              <a:t>Quantum Science Centres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ED6D41-4B09-F4B2-A6B9-EBBAAE065C27}"/>
              </a:ext>
            </a:extLst>
          </p:cNvPr>
          <p:cNvSpPr/>
          <p:nvPr/>
        </p:nvSpPr>
        <p:spPr>
          <a:xfrm>
            <a:off x="6225989" y="355248"/>
            <a:ext cx="2880000" cy="2880000"/>
          </a:xfrm>
          <a:prstGeom prst="ellipse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A4E1D5-62DA-C7C0-7729-72A57FB2B979}"/>
              </a:ext>
            </a:extLst>
          </p:cNvPr>
          <p:cNvSpPr/>
          <p:nvPr/>
        </p:nvSpPr>
        <p:spPr>
          <a:xfrm>
            <a:off x="7060995" y="3708048"/>
            <a:ext cx="2880000" cy="2880000"/>
          </a:xfrm>
          <a:prstGeom prst="ellipse">
            <a:avLst/>
          </a:prstGeom>
          <a:noFill/>
          <a:ln w="412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67F783-6F29-546D-BCCE-F0E34F48AE52}"/>
              </a:ext>
            </a:extLst>
          </p:cNvPr>
          <p:cNvSpPr/>
          <p:nvPr/>
        </p:nvSpPr>
        <p:spPr>
          <a:xfrm>
            <a:off x="2971006" y="3566854"/>
            <a:ext cx="2880000" cy="2880000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6725A8-FF65-6BC1-D133-64DFAF357780}"/>
              </a:ext>
            </a:extLst>
          </p:cNvPr>
          <p:cNvSpPr/>
          <p:nvPr/>
        </p:nvSpPr>
        <p:spPr>
          <a:xfrm>
            <a:off x="2458571" y="78647"/>
            <a:ext cx="2880000" cy="2880000"/>
          </a:xfrm>
          <a:prstGeom prst="ellipse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286E7-2C74-940A-6A3E-5B5206DEA1E8}"/>
              </a:ext>
            </a:extLst>
          </p:cNvPr>
          <p:cNvSpPr txBox="1"/>
          <p:nvPr/>
        </p:nvSpPr>
        <p:spPr>
          <a:xfrm>
            <a:off x="6602231" y="1533638"/>
            <a:ext cx="218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accent1"/>
                </a:solidFill>
              </a:rPr>
              <a:t>Physics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E2476-177B-030B-44E3-E1C75A87B4E7}"/>
              </a:ext>
            </a:extLst>
          </p:cNvPr>
          <p:cNvSpPr txBox="1"/>
          <p:nvPr/>
        </p:nvSpPr>
        <p:spPr>
          <a:xfrm>
            <a:off x="7410401" y="4886438"/>
            <a:ext cx="218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accent6"/>
                </a:solidFill>
              </a:rPr>
              <a:t>Chemistry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E61EDB8-9FC5-F268-FB9E-C9A117E08F4C}"/>
              </a:ext>
            </a:extLst>
          </p:cNvPr>
          <p:cNvSpPr/>
          <p:nvPr/>
        </p:nvSpPr>
        <p:spPr>
          <a:xfrm>
            <a:off x="4296000" y="1628999"/>
            <a:ext cx="3600000" cy="3600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AADEC2-AC2E-1117-CD1E-826D29F6AE39}"/>
              </a:ext>
            </a:extLst>
          </p:cNvPr>
          <p:cNvSpPr txBox="1"/>
          <p:nvPr/>
        </p:nvSpPr>
        <p:spPr>
          <a:xfrm>
            <a:off x="2807977" y="1041593"/>
            <a:ext cx="2181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accent2"/>
                </a:solidFill>
              </a:rPr>
              <a:t>Electrical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52267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CB0E5-BAA2-4CD7-EE1D-7A66F225F153}"/>
              </a:ext>
            </a:extLst>
          </p:cNvPr>
          <p:cNvSpPr txBox="1"/>
          <p:nvPr/>
        </p:nvSpPr>
        <p:spPr>
          <a:xfrm>
            <a:off x="2616302" y="396688"/>
            <a:ext cx="1135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Canada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E09C0-3602-3FBE-6026-4F7B10D5BCCD}"/>
              </a:ext>
            </a:extLst>
          </p:cNvPr>
          <p:cNvSpPr txBox="1"/>
          <p:nvPr/>
        </p:nvSpPr>
        <p:spPr>
          <a:xfrm>
            <a:off x="555025" y="1019736"/>
            <a:ext cx="52578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UBC Stewart </a:t>
            </a:r>
            <a:r>
              <a:rPr lang="en-US" dirty="0" err="1"/>
              <a:t>Blussom</a:t>
            </a:r>
            <a:r>
              <a:rPr lang="en-US" dirty="0"/>
              <a:t> Quantum Matter Institute </a:t>
            </a:r>
            <a:r>
              <a:rPr lang="en-US" dirty="0">
                <a:hlinkClick r:id="rId2"/>
              </a:rPr>
              <a:t>https://qmi.ubc.ca/</a:t>
            </a:r>
            <a:r>
              <a:rPr lang="en-US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U. Calgary Institute for Quantum Science and Technology </a:t>
            </a:r>
            <a:r>
              <a:rPr lang="en-US" dirty="0">
                <a:hlinkClick r:id="rId3"/>
              </a:rPr>
              <a:t>https://iqst.ucalgary.ca/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U. Saskatchewan </a:t>
            </a:r>
            <a:r>
              <a:rPr lang="en-US" dirty="0" err="1"/>
              <a:t>quanTA</a:t>
            </a:r>
            <a:r>
              <a:rPr lang="en-US" dirty="0"/>
              <a:t>: Centre for Quantum Topology and Its Applications </a:t>
            </a:r>
            <a:r>
              <a:rPr lang="en-US" dirty="0">
                <a:hlinkClick r:id="rId4"/>
              </a:rPr>
              <a:t>https://artsandscience.usask.ca/quanta/index.php</a:t>
            </a:r>
            <a:r>
              <a:rPr lang="en-US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U. Waterloo Institute for Quantum Computing </a:t>
            </a:r>
            <a:r>
              <a:rPr lang="pt-BR" dirty="0">
                <a:hlinkClick r:id="rId5"/>
              </a:rPr>
              <a:t>https://uwaterloo.ca/institute-for-quantum-computing/</a:t>
            </a:r>
            <a:r>
              <a:rPr lang="pt-BR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U. Toronto Centre for Quantum Information and Quantum Control </a:t>
            </a:r>
            <a:r>
              <a:rPr lang="en-CA" dirty="0">
                <a:hlinkClick r:id="rId6"/>
              </a:rPr>
              <a:t>https://cqiqc.physics.utoronto.ca/</a:t>
            </a:r>
            <a:r>
              <a:rPr lang="en-CA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U. Sherbrooke </a:t>
            </a:r>
            <a:r>
              <a:rPr lang="en-CA" dirty="0" err="1"/>
              <a:t>Institut</a:t>
            </a:r>
            <a:r>
              <a:rPr lang="en-CA" dirty="0"/>
              <a:t> </a:t>
            </a:r>
            <a:r>
              <a:rPr lang="en-CA" dirty="0" err="1"/>
              <a:t>Quantique</a:t>
            </a:r>
            <a:r>
              <a:rPr lang="en-CA" dirty="0"/>
              <a:t> </a:t>
            </a:r>
            <a:r>
              <a:rPr lang="en-CA" dirty="0">
                <a:hlinkClick r:id="rId7"/>
              </a:rPr>
              <a:t>https://www.usherbrooke.ca/iq/en/</a:t>
            </a:r>
            <a:r>
              <a:rPr lang="en-CA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142482-791F-CD68-2A39-A2E3E2BEB12C}"/>
              </a:ext>
            </a:extLst>
          </p:cNvPr>
          <p:cNvSpPr txBox="1"/>
          <p:nvPr/>
        </p:nvSpPr>
        <p:spPr>
          <a:xfrm>
            <a:off x="8440453" y="396687"/>
            <a:ext cx="159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Worldwide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10FD3-C32E-3E4D-6F0A-0C03CEE3F65D}"/>
              </a:ext>
            </a:extLst>
          </p:cNvPr>
          <p:cNvSpPr txBox="1"/>
          <p:nvPr/>
        </p:nvSpPr>
        <p:spPr>
          <a:xfrm>
            <a:off x="6479241" y="1019736"/>
            <a:ext cx="5257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ORNL Quantum Science Center </a:t>
            </a:r>
            <a:r>
              <a:rPr lang="en-CA" dirty="0">
                <a:hlinkClick r:id="rId8"/>
              </a:rPr>
              <a:t>https://qscience.org/about/</a:t>
            </a:r>
            <a:r>
              <a:rPr lang="en-CA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Fermilab Superconducting Quantum Materials and Systems Center </a:t>
            </a:r>
            <a:r>
              <a:rPr lang="en-CA" dirty="0">
                <a:hlinkClick r:id="rId9"/>
              </a:rPr>
              <a:t>https://sqmscenter.fnal.gov/</a:t>
            </a:r>
            <a:r>
              <a:rPr lang="en-CA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LBNL Quantum Information Science and Technology </a:t>
            </a:r>
            <a:r>
              <a:rPr lang="en-CA" dirty="0">
                <a:hlinkClick r:id="rId10"/>
              </a:rPr>
              <a:t>https://cs.lbl.gov/what-we-do/quantum-computing/</a:t>
            </a:r>
            <a:r>
              <a:rPr lang="en-CA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LLNL Quantum Science and Technology </a:t>
            </a:r>
            <a:r>
              <a:rPr lang="en-CA" dirty="0">
                <a:hlinkClick r:id="rId11"/>
              </a:rPr>
              <a:t>https://quantum.llnl.gov/</a:t>
            </a:r>
            <a:r>
              <a:rPr lang="en-CA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Munich Center for Quantum Science and Technology </a:t>
            </a:r>
            <a:r>
              <a:rPr lang="en-US" dirty="0">
                <a:hlinkClick r:id="rId12"/>
              </a:rPr>
              <a:t>https://www.mcqst.de/research/overview/</a:t>
            </a:r>
            <a:r>
              <a:rPr lang="en-US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DESY </a:t>
            </a:r>
            <a:r>
              <a:rPr lang="en-US" dirty="0"/>
              <a:t>Center for Quantum Technology and Applications (CQTA)</a:t>
            </a:r>
            <a:r>
              <a:rPr lang="pt-BR" dirty="0"/>
              <a:t> </a:t>
            </a:r>
            <a:r>
              <a:rPr lang="pt-BR" dirty="0">
                <a:hlinkClick r:id="rId13"/>
              </a:rPr>
              <a:t>https://quantum-zeuthen.desy.de/</a:t>
            </a:r>
            <a:r>
              <a:rPr lang="pt-BR" dirty="0"/>
              <a:t>  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CERN Quantum technology initiative </a:t>
            </a:r>
            <a:r>
              <a:rPr lang="en-US" dirty="0">
                <a:hlinkClick r:id="rId14"/>
              </a:rPr>
              <a:t>https://quantum.cern/</a:t>
            </a:r>
            <a:r>
              <a:rPr lang="en-US" dirty="0"/>
              <a:t>  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63BB4-2370-32B4-BA0A-F2AAC1296291}"/>
              </a:ext>
            </a:extLst>
          </p:cNvPr>
          <p:cNvSpPr txBox="1"/>
          <p:nvPr/>
        </p:nvSpPr>
        <p:spPr>
          <a:xfrm>
            <a:off x="5172927" y="6282715"/>
            <a:ext cx="184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And more……</a:t>
            </a:r>
          </a:p>
        </p:txBody>
      </p:sp>
    </p:spTree>
    <p:extLst>
      <p:ext uri="{BB962C8B-B14F-4D97-AF65-F5344CB8AC3E}">
        <p14:creationId xmlns:p14="http://schemas.microsoft.com/office/powerpoint/2010/main" val="269546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C6DBCDA-E5D4-41AF-B082-742EED8F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3" y="131670"/>
            <a:ext cx="10923494" cy="61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09D316-FA27-ED55-BCED-9B8FB986FAD8}"/>
              </a:ext>
            </a:extLst>
          </p:cNvPr>
          <p:cNvSpPr txBox="1"/>
          <p:nvPr/>
        </p:nvSpPr>
        <p:spPr>
          <a:xfrm>
            <a:off x="2690773" y="6356998"/>
            <a:ext cx="681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3"/>
              </a:rPr>
              <a:t>https://qureca.com/overview-of-quantum-initiatives-worldwide-2023/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15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5E3820-69F0-5E1F-F6D4-0B4C765FEE63}"/>
              </a:ext>
            </a:extLst>
          </p:cNvPr>
          <p:cNvSpPr txBox="1"/>
          <p:nvPr/>
        </p:nvSpPr>
        <p:spPr>
          <a:xfrm>
            <a:off x="1028700" y="385526"/>
            <a:ext cx="1013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What can TRIUMF learn from Quantum Science Centres in Canada and around the world?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23ECF-A1F5-CD34-904C-7810C0C81478}"/>
              </a:ext>
            </a:extLst>
          </p:cNvPr>
          <p:cNvSpPr txBox="1"/>
          <p:nvPr/>
        </p:nvSpPr>
        <p:spPr>
          <a:xfrm>
            <a:off x="1028700" y="2548218"/>
            <a:ext cx="101346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Similar visions – quantum science as a unifying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Similar organizational structures (cross departmental)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Varying emphasis on five principal quantum technologies reflecting the underlying strengths of the organization.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/>
              <a:t>Rely on the nebulous definition of ‘quantum’ to include a wide range of science.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28F07-9EE4-B168-FCA5-946974A2547F}"/>
              </a:ext>
            </a:extLst>
          </p:cNvPr>
          <p:cNvSpPr txBox="1"/>
          <p:nvPr/>
        </p:nvSpPr>
        <p:spPr>
          <a:xfrm>
            <a:off x="1028700" y="5764588"/>
            <a:ext cx="1013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How effective are they in practice?</a:t>
            </a:r>
          </a:p>
        </p:txBody>
      </p:sp>
    </p:spTree>
    <p:extLst>
      <p:ext uri="{BB962C8B-B14F-4D97-AF65-F5344CB8AC3E}">
        <p14:creationId xmlns:p14="http://schemas.microsoft.com/office/powerpoint/2010/main" val="68586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533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Quantum Science Centres Across Canada and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Science Centres Across Canada and Around the World</dc:title>
  <dc:creator>Iain McKenzie</dc:creator>
  <cp:lastModifiedBy>Iain McKenzie</cp:lastModifiedBy>
  <cp:revision>1</cp:revision>
  <dcterms:created xsi:type="dcterms:W3CDTF">2024-03-10T18:04:59Z</dcterms:created>
  <dcterms:modified xsi:type="dcterms:W3CDTF">2024-03-11T07:40:23Z</dcterms:modified>
</cp:coreProperties>
</file>