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>
        <p:scale>
          <a:sx n="90" d="100"/>
          <a:sy n="90" d="100"/>
        </p:scale>
        <p:origin x="14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18267-C84E-1D9F-4FA6-7259F0578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EF7B19-1084-68C6-0353-2FE3A50AE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1BA98-44BE-FE1C-67E5-63E5AF05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25CF5-AC9E-862B-ECDD-35D65E65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EE2FC-AAC4-03E1-29E9-98A00BB5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5112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09EEB-CD10-C6EA-B371-A916029D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649752-AC22-A910-2AF8-7A2A447A1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866361-8BD1-8E34-E69C-111E8849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A4E02-0D20-C130-2090-51FC9ADB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D5501E-9BF2-AF0F-BCE8-90309941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23378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D402A2-9AF2-B4A2-74C0-E98A46A7B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6464B6-439A-9269-0214-E6FB8B300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69C72-B594-FC49-449D-7E242B27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706FD-031B-8FFD-A554-276A7D9E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5CAB6-ED8B-C6CE-D688-643D73AA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9686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7FBCA-EC5F-22A4-BE6A-A4B3C2CF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A677F-AE8E-EACB-A725-CF325B4D0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EE022-9FBA-DBA9-85EF-7BA464E2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08F29A-337C-71A6-39AA-90F7F044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B2632-C8DC-D95F-6584-015CFEA6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7533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BFAA9-B4A5-A56B-0C6E-CD97E084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94BAED-FCEF-DEC7-FFA8-DEA056602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DA76F5-3018-29BC-5D0E-7E1B06E8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609860-A7C3-C8A3-A888-809CA927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58C7B-458D-DB8B-9132-AC353C8D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60464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DE9E5-F9D0-E55D-3345-C5BA109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58106-950B-B673-F5F7-57EDCC335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D951D-9E2E-DF22-F96A-2B9B9DAF8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22A4FE-E6D1-3A52-1127-9731D6A3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576401-6786-4C64-F102-45A11360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0DF4C-7063-03B8-0363-A12379FD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92132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40D1C-8464-FA60-33AD-05215A2D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869725-5AC6-C45B-2D6B-86FB27F7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4B084-9335-EAF7-294D-6386C9543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4971AB-6AB2-9A3E-A59E-B36365C04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A5FD25-30D0-DA06-4DC0-DD35BAB74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5C63E-5FD2-0062-1960-57E73517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9FF1F3-E9B3-E437-5352-4B20ECAB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53F2A9-AA48-FD5A-A0F7-5133B6C5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85575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8F699-0605-4C21-832B-61EC4C09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ED045F-F158-6338-5B99-AE53CE0E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18C7FD-FADE-3924-6304-2952659F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B224E2-4A92-B1D1-C407-AB846E4F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04384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04FB18-87A0-0F03-AF8C-DD6A12A3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A1FAB4-2CA3-E314-1FC8-19572BF3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3BD98D-7AAF-4ED4-3A68-9D53BC9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27315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001A8-61A2-794C-2B15-6C7DB6F3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F6F07-6B19-2ECE-8A4D-6B24E0A5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4926B-DD7E-6EA5-516A-046318A51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676CF8-8BE6-05A5-304A-90517A32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80DF43-AA4D-ACCC-8430-541293C2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E203D9-54E3-39BA-EFEF-04367CA1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3564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876E8-9068-53D8-BEE3-4B2C277D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429B4D-3EC9-EBD4-D6FF-58167E17E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73D2F8-4130-EC2D-9AAB-B395D635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12C94-2CD5-25C7-AA37-70026D2B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1236DB-D2DB-8E24-C91D-E7FF476B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C8C51B-1977-172E-53A2-9CAD283B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9634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97E464-4DD9-2597-9DD0-28D0E03E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A8FA21-D462-DA57-1545-FF2F53AF8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267BE-DCD1-64BF-0096-F30E67DA9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ECB12-A5F8-4B4E-81B7-A1EFCABF51CA}" type="datetimeFigureOut">
              <a:rPr lang="fr-PE" smtClean="0"/>
              <a:t>18/03/24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ECF72-19A7-6699-E941-FBC50F132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7A9A3-B7D2-4132-0C5E-57170F137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E6F48C-9054-7745-A1FC-D4479B91123B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33923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364838-324A-C6BF-DCD1-861F6E52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46" y="379669"/>
            <a:ext cx="9467107" cy="6098661"/>
          </a:xfrm>
          <a:prstGeom prst="rect">
            <a:avLst/>
          </a:prstGeom>
        </p:spPr>
      </p:pic>
      <p:pic>
        <p:nvPicPr>
          <p:cNvPr id="7" name="Image 6" descr="Une image contenant Rectangle, capture d’écran, rouge, carré&#10;&#10;Description générée automatiquement">
            <a:extLst>
              <a:ext uri="{FF2B5EF4-FFF2-40B4-BE49-F238E27FC236}">
                <a16:creationId xmlns:a16="http://schemas.microsoft.com/office/drawing/2014/main" id="{DBB613A1-FACA-D3F1-C629-6F62AF3FF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0" y="4812791"/>
            <a:ext cx="448310" cy="5828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C2FCEB-EDED-42DF-F448-A5F8754E4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45" y="5206180"/>
            <a:ext cx="3624785" cy="3044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759F5F-8BF4-0409-23B8-7D2CB416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994354"/>
            <a:ext cx="503904" cy="13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2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4FC8D70F-2F1C-407E-A6EC-42AD46D5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7297"/>
            <a:ext cx="5294716" cy="41034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D0FAB156-48B9-0827-5855-AEE72142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817" y="1364061"/>
            <a:ext cx="5294715" cy="41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B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A86C0310-59B0-2840-C81C-CB074D923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80" y="871138"/>
            <a:ext cx="5129784" cy="512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B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AD9344FD-8B7B-6D1F-A667-8F9CBA35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876933"/>
            <a:ext cx="5129784" cy="51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E0C52CA5-4440-7C19-856B-C9E09F45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152"/>
            <a:ext cx="5294716" cy="40636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 descr="Une image contenant Tracé, diagramme, ligne&#10;&#10;Description générée automatiquement">
            <a:extLst>
              <a:ext uri="{FF2B5EF4-FFF2-40B4-BE49-F238E27FC236}">
                <a16:creationId xmlns:a16="http://schemas.microsoft.com/office/drawing/2014/main" id="{294E9C42-5AEE-5A77-E99B-33AF0C946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3817" y="1390535"/>
            <a:ext cx="5294715" cy="40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6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diagramme, Tracé, ligne&#10;&#10;Description générée automatiquement">
            <a:extLst>
              <a:ext uri="{FF2B5EF4-FFF2-40B4-BE49-F238E27FC236}">
                <a16:creationId xmlns:a16="http://schemas.microsoft.com/office/drawing/2014/main" id="{45781A2D-5090-F5D6-B6ED-7EFB545E2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479" y="371943"/>
            <a:ext cx="4758990" cy="3574221"/>
          </a:xfrm>
        </p:spPr>
      </p:pic>
      <p:pic>
        <p:nvPicPr>
          <p:cNvPr id="7" name="Image 6" descr="Une image contenant capture d’écran, Caractère coloré, art&#10;&#10;Description générée automatiquement">
            <a:extLst>
              <a:ext uri="{FF2B5EF4-FFF2-40B4-BE49-F238E27FC236}">
                <a16:creationId xmlns:a16="http://schemas.microsoft.com/office/drawing/2014/main" id="{DF9F10EA-608E-5912-8011-D47B4B792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3" y="4088668"/>
            <a:ext cx="11928774" cy="19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Police, blanc, algèbre&#10;&#10;Description générée automatiquement">
            <a:extLst>
              <a:ext uri="{FF2B5EF4-FFF2-40B4-BE49-F238E27FC236}">
                <a16:creationId xmlns:a16="http://schemas.microsoft.com/office/drawing/2014/main" id="{FF9B3E51-17B1-3883-D306-37C80F640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98" y="3490283"/>
            <a:ext cx="8752774" cy="21597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9D9B32-D931-C6A4-791D-A4E2CEF3ACFA}"/>
              </a:ext>
            </a:extLst>
          </p:cNvPr>
          <p:cNvSpPr txBox="1"/>
          <p:nvPr/>
        </p:nvSpPr>
        <p:spPr>
          <a:xfrm>
            <a:off x="308098" y="6031210"/>
            <a:ext cx="440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400" b="1" dirty="0"/>
              <a:t>* For positive gamma and beta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8F1E7-6A13-A6C1-72BA-B9BCD7DCF96C}"/>
              </a:ext>
            </a:extLst>
          </p:cNvPr>
          <p:cNvSpPr/>
          <p:nvPr/>
        </p:nvSpPr>
        <p:spPr>
          <a:xfrm>
            <a:off x="486888" y="4180114"/>
            <a:ext cx="8467107" cy="724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2A11793B-C380-AB3D-628E-C82E92258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74" y="365125"/>
            <a:ext cx="7772400" cy="1661422"/>
          </a:xfrm>
          <a:prstGeom prst="rect">
            <a:avLst/>
          </a:prstGeom>
        </p:spPr>
      </p:pic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1A3708FB-8C6D-2B4A-F142-5C41D4F763AC}"/>
              </a:ext>
            </a:extLst>
          </p:cNvPr>
          <p:cNvSpPr/>
          <p:nvPr/>
        </p:nvSpPr>
        <p:spPr>
          <a:xfrm>
            <a:off x="5611368" y="2269211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07758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ligne, diagramme, texte&#10;&#10;Description générée automatiquement">
            <a:extLst>
              <a:ext uri="{FF2B5EF4-FFF2-40B4-BE49-F238E27FC236}">
                <a16:creationId xmlns:a16="http://schemas.microsoft.com/office/drawing/2014/main" id="{317E20F4-EC8C-472E-44F7-1B81F67F8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3"/>
            <a:ext cx="10905066" cy="48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9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6895473-B10D-6E7E-296E-9570E309A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C23FDB-3E99-C286-11E9-6EF7DC12D2A7}"/>
              </a:ext>
            </a:extLst>
          </p:cNvPr>
          <p:cNvSpPr/>
          <p:nvPr/>
        </p:nvSpPr>
        <p:spPr>
          <a:xfrm>
            <a:off x="643467" y="5229225"/>
            <a:ext cx="10057871" cy="653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D898F-AC70-4E7B-FC7E-48FD1A6735D0}"/>
              </a:ext>
            </a:extLst>
          </p:cNvPr>
          <p:cNvSpPr/>
          <p:nvPr/>
        </p:nvSpPr>
        <p:spPr>
          <a:xfrm>
            <a:off x="8716488" y="975360"/>
            <a:ext cx="2832045" cy="1138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4194810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Macintosh PowerPoint</Application>
  <PresentationFormat>Grand écran</PresentationFormat>
  <Paragraphs>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sebastian.gonzalez@students.markham.edu.pe</dc:creator>
  <cp:lastModifiedBy>sebastian.gonzalez@students.markham.edu.pe</cp:lastModifiedBy>
  <cp:revision>1</cp:revision>
  <dcterms:created xsi:type="dcterms:W3CDTF">2024-03-18T17:38:07Z</dcterms:created>
  <dcterms:modified xsi:type="dcterms:W3CDTF">2024-03-18T17:53:06Z</dcterms:modified>
</cp:coreProperties>
</file>