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fr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116" d="100"/>
          <a:sy n="116" d="100"/>
        </p:scale>
        <p:origin x="416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6EB04-CCB6-E179-2C5B-B7A3F14DF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21C189-72D9-2423-4806-BE6AECF36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9C3F1B-F2A4-1790-3150-AD38B83E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691214-7C84-37BB-AE2A-4CCE730C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75BC9F-DA42-C7B0-FAD3-565D5BAA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77363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AEF25-ED7F-448F-2B83-13FFAB46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4FBBFD-AA1E-BBF3-A9B0-2468B47C1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30AC3D-1EB9-685C-E380-612D2C4B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439F3F-FBAF-B543-4E26-A6D632B5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4B288E-CEBA-DF6E-B3A8-43EDD9B9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41435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CBF504-0555-8914-B495-86A2BF141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B1FDEC-F331-DA96-A55A-D641D714B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DC7020-45BD-6810-71A2-7F0EBD76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8B274B-7745-2D52-0769-50E931AF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C87A6A-E6FE-ADA2-84DE-6FBEC24C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13100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58450-749F-CC57-C142-E03B3D91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AB325E-A9AA-11A4-3121-78981A99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81864-DBE8-B183-8EAA-F4608273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A13D4-EDFF-E7FF-8592-5955571B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31D97-7F3E-B43F-F649-C73829F5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40117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E1280-305E-967F-95B3-39638893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CC5A88-98FA-C0E2-62F0-3A4A3EDA0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9F9C79-0772-E443-229E-D67979DD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56D45-6EA5-D7B1-E98E-42FF0C25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AD9490-1CE7-F337-0BDB-002A1F2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47981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9C542-9C00-1A26-DE58-D23DFD93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F8120-3B69-161B-8AEF-64716BAEE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E4981-119F-994D-455F-453E6C57C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C65E50-C89B-EFB8-08F2-C2F0533C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67F185-8792-972D-0F08-899BA7E4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B7A3AC-6D65-21D1-41AC-95B113AB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1298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97BA3-EAF4-6D12-18A4-2104B49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CC256F-0B0F-010C-0E82-AABFA088C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7BD39E-87DC-2DE0-1E5E-453E8F066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3E6F16-BF92-ED4B-3F28-E8545D442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24003D-630D-B983-432E-B308687CF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634F3A-9371-2C18-6EFE-5AC5D377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002A95A-050C-D13F-0DFA-98311C24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C64EB0-84C4-B85A-9566-7C201965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91406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DC364-22CC-01DC-86D7-48F2E2FE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CC4693-0507-986C-9789-485D32A4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1E9A24-3E74-5760-A2F8-255AFAB4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6E0C4E-6613-066B-E6A3-1A5F2D1C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28306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22C2A8-AD3A-5EF3-539E-DD38F5F9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2658D6-BBE9-2377-D57A-FA1C039C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195DD9-B92D-081D-71E9-3BD44690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3889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06AA0-5C84-7ABB-1D14-AAA640A8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AA46E-83AE-B28B-2E05-058DF5BCA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B2C856-A484-DE19-27C9-325C4339F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4ADCFA-FCA8-2A34-D37B-BA328DC5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20640D-1DC7-8B72-86CB-37543C2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433311-056D-9579-48B3-73D1D611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416512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ECF4E-899E-B062-C11A-1947FBD4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42AA9E-BC25-0445-92B4-3140911AD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CA0E60-EE73-0445-D4E6-F905DD906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0531B5-0C8F-2AC6-1E8E-5FC92859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04455-48A2-7E1B-42FE-42FC4A26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0FA1FF-FC04-0146-038A-B32FA190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91787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530F82-06FA-24EC-74E4-5D2144A0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36870-D0A9-54A3-89CC-38660A65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E7C414-83F3-5B8E-BA22-A145C9487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3A801-EE63-BB4A-83C9-2A36C5C0E5CA}" type="datetimeFigureOut">
              <a:rPr lang="fr-PE" smtClean="0"/>
              <a:t>24/03/24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8EF3F-F441-2D83-D1CC-8C21FF765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B6F225-DF19-B3D9-DFCC-809FEE6F3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2F048-949A-DC44-8363-ABBBC4A80029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53084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547C2-13BB-F025-A88A-BC0E62695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PE" dirty="0"/>
              <a:t>Unconditional Encoder QVAE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6229E2-C8AE-542E-7D26-B1A28F207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PE" dirty="0"/>
              <a:t>March 25th</a:t>
            </a:r>
          </a:p>
        </p:txBody>
      </p:sp>
    </p:spTree>
    <p:extLst>
      <p:ext uri="{BB962C8B-B14F-4D97-AF65-F5344CB8AC3E}">
        <p14:creationId xmlns:p14="http://schemas.microsoft.com/office/powerpoint/2010/main" val="311253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iagramme, Rectangle, capture d’écran&#10;&#10;Description générée automatiquement">
            <a:extLst>
              <a:ext uri="{FF2B5EF4-FFF2-40B4-BE49-F238E27FC236}">
                <a16:creationId xmlns:a16="http://schemas.microsoft.com/office/drawing/2014/main" id="{7E45E673-DA8C-CA2C-4F7E-3C9F4882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12" y="347389"/>
            <a:ext cx="9955975" cy="61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2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Tracé, ligne, diagramme&#10;&#10;Description générée automatiquement">
            <a:extLst>
              <a:ext uri="{FF2B5EF4-FFF2-40B4-BE49-F238E27FC236}">
                <a16:creationId xmlns:a16="http://schemas.microsoft.com/office/drawing/2014/main" id="{6FB7B0E9-C7FA-160B-3E5F-BF54FE59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45407"/>
            <a:ext cx="5291666" cy="4167186"/>
          </a:xfrm>
          <a:prstGeom prst="rect">
            <a:avLst/>
          </a:prstGeom>
        </p:spPr>
      </p:pic>
      <p:pic>
        <p:nvPicPr>
          <p:cNvPr id="5" name="Image 4" descr="Une image contenant texte, ligne, diagramme, capture d’écran&#10;&#10;Description générée automatiquement">
            <a:extLst>
              <a:ext uri="{FF2B5EF4-FFF2-40B4-BE49-F238E27FC236}">
                <a16:creationId xmlns:a16="http://schemas.microsoft.com/office/drawing/2014/main" id="{C9965B67-42A8-A488-AB35-6C7F8CD8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85094"/>
            <a:ext cx="5291667" cy="40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EFC62D0A-05AA-E06B-2D20-31C4F0CB7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09626"/>
            <a:ext cx="5291666" cy="5238747"/>
          </a:xfrm>
          <a:prstGeom prst="rect">
            <a:avLst/>
          </a:prstGeom>
        </p:spPr>
      </p:pic>
      <p:pic>
        <p:nvPicPr>
          <p:cNvPr id="7" name="Image 6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DDDE696B-9DBA-50E0-7715-0B4BCF9F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842698"/>
            <a:ext cx="5291667" cy="51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ligne, texte, Tracé, diagramme&#10;&#10;Description générée automatiquement">
            <a:extLst>
              <a:ext uri="{FF2B5EF4-FFF2-40B4-BE49-F238E27FC236}">
                <a16:creationId xmlns:a16="http://schemas.microsoft.com/office/drawing/2014/main" id="{E21843D1-9AE8-70AF-112C-3B5A16A3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781674"/>
            <a:ext cx="3517119" cy="32885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7897EB07-E855-D4CA-38B8-3686C96EA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794327"/>
            <a:ext cx="3537345" cy="32631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3DDC58E5-7DC8-88C8-7663-B8A3C4160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794864"/>
            <a:ext cx="3517120" cy="32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8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049F7018-66E1-ED19-A869-A2F9A9CD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11" y="1496428"/>
            <a:ext cx="5192573" cy="392039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racé, diagramme, ligne&#10;&#10;Description générée automatiquement">
            <a:extLst>
              <a:ext uri="{FF2B5EF4-FFF2-40B4-BE49-F238E27FC236}">
                <a16:creationId xmlns:a16="http://schemas.microsoft.com/office/drawing/2014/main" id="{7A9DD88A-C5A0-9037-D68A-5098069F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286943"/>
            <a:ext cx="5294715" cy="41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A13A5217-F1FB-59F3-23AF-95C317264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57442"/>
            <a:ext cx="5294716" cy="41431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capture d’écran, diagramme, Tracé, ligne&#10;&#10;Description générée automatiquement">
            <a:extLst>
              <a:ext uri="{FF2B5EF4-FFF2-40B4-BE49-F238E27FC236}">
                <a16:creationId xmlns:a16="http://schemas.microsoft.com/office/drawing/2014/main" id="{09E02902-F9AF-CABE-A3F7-30997803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304496"/>
            <a:ext cx="5294715" cy="4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917D271F-347C-F280-4E2C-A6EF22790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934" y="778395"/>
            <a:ext cx="7233963" cy="568500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80DC70F-828E-77B3-9534-50854864C477}"/>
              </a:ext>
            </a:extLst>
          </p:cNvPr>
          <p:cNvSpPr txBox="1"/>
          <p:nvPr/>
        </p:nvSpPr>
        <p:spPr>
          <a:xfrm rot="16200000">
            <a:off x="1364772" y="4482442"/>
            <a:ext cx="17899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PE" sz="1600" dirty="0">
                <a:latin typeface="Calibri" panose="020F0502020204030204" pitchFamily="34" charset="0"/>
                <a:cs typeface="Calibri" panose="020F0502020204030204" pitchFamily="34" charset="0"/>
              </a:rPr>
              <a:t>Mean Difference in </a:t>
            </a:r>
          </a:p>
        </p:txBody>
      </p:sp>
    </p:spTree>
    <p:extLst>
      <p:ext uri="{BB962C8B-B14F-4D97-AF65-F5344CB8AC3E}">
        <p14:creationId xmlns:p14="http://schemas.microsoft.com/office/powerpoint/2010/main" val="163350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137E3D-A29A-CC7B-72E3-0276D986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/>
              <a:t>Sanity Check – RBM(weights=0, bias=0)</a:t>
            </a:r>
          </a:p>
        </p:txBody>
      </p:sp>
      <p:pic>
        <p:nvPicPr>
          <p:cNvPr id="7" name="Image 6" descr="Une image contenant texte, ligne, diagramme, Tracé&#10;&#10;Description générée automatiquement">
            <a:extLst>
              <a:ext uri="{FF2B5EF4-FFF2-40B4-BE49-F238E27FC236}">
                <a16:creationId xmlns:a16="http://schemas.microsoft.com/office/drawing/2014/main" id="{CFDCE116-C68B-9363-82D8-8C56CEC4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0" y="320040"/>
            <a:ext cx="4978076" cy="3895344"/>
          </a:xfrm>
          <a:prstGeom prst="rect">
            <a:avLst/>
          </a:prstGeom>
        </p:spPr>
      </p:pic>
      <p:pic>
        <p:nvPicPr>
          <p:cNvPr id="5" name="Espace réservé du contenu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CE4294E0-E5FA-5D44-3849-D90621E72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8977" y="320040"/>
            <a:ext cx="5125454" cy="3895344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7C9489-7CD0-E7E7-9BF9-410F929F8FCA}"/>
              </a:ext>
            </a:extLst>
          </p:cNvPr>
          <p:cNvSpPr txBox="1"/>
          <p:nvPr/>
        </p:nvSpPr>
        <p:spPr>
          <a:xfrm>
            <a:off x="638210" y="6050657"/>
            <a:ext cx="702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b="1" dirty="0"/>
              <a:t>Decoder is not fully depending on incidence energy for generation</a:t>
            </a:r>
          </a:p>
        </p:txBody>
      </p:sp>
    </p:spTree>
    <p:extLst>
      <p:ext uri="{BB962C8B-B14F-4D97-AF65-F5344CB8AC3E}">
        <p14:creationId xmlns:p14="http://schemas.microsoft.com/office/powerpoint/2010/main" val="3309751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31</Words>
  <Application>Microsoft Macintosh PowerPoint</Application>
  <PresentationFormat>Grand écran</PresentationFormat>
  <Paragraphs>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Thème Office</vt:lpstr>
      <vt:lpstr>Unconditional Encoder QVAE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Sanity Check – RBM(weights=0, bias=0)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Unconditional Encoder QVAE</dc:title>
  <dc:creator>sebastian.gonzalez@students.markham.edu.pe</dc:creator>
  <cp:lastModifiedBy>sebastian.gonzalez@students.markham.edu.pe</cp:lastModifiedBy>
  <cp:revision>5</cp:revision>
  <dcterms:created xsi:type="dcterms:W3CDTF">2024-03-25T01:35:42Z</dcterms:created>
  <dcterms:modified xsi:type="dcterms:W3CDTF">2024-03-25T15:37:32Z</dcterms:modified>
</cp:coreProperties>
</file>