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95" r:id="rId2"/>
  </p:sldMasterIdLst>
  <p:notesMasterIdLst>
    <p:notesMasterId r:id="rId19"/>
  </p:notesMasterIdLst>
  <p:handoutMasterIdLst>
    <p:handoutMasterId r:id="rId20"/>
  </p:handoutMasterIdLst>
  <p:sldIdLst>
    <p:sldId id="256" r:id="rId3"/>
    <p:sldId id="552" r:id="rId4"/>
    <p:sldId id="555" r:id="rId5"/>
    <p:sldId id="413" r:id="rId6"/>
    <p:sldId id="553" r:id="rId7"/>
    <p:sldId id="425" r:id="rId8"/>
    <p:sldId id="547" r:id="rId9"/>
    <p:sldId id="539" r:id="rId10"/>
    <p:sldId id="531" r:id="rId11"/>
    <p:sldId id="528" r:id="rId12"/>
    <p:sldId id="522" r:id="rId13"/>
    <p:sldId id="548" r:id="rId14"/>
    <p:sldId id="549" r:id="rId15"/>
    <p:sldId id="542" r:id="rId16"/>
    <p:sldId id="550" r:id="rId17"/>
    <p:sldId id="31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bbels Lisa" initials="LG" lastIdx="47" clrIdx="0">
    <p:extLst>
      <p:ext uri="{19B8F6BF-5375-455C-9EA6-DF929625EA0E}">
        <p15:presenceInfo xmlns:p15="http://schemas.microsoft.com/office/powerpoint/2012/main" userId="S::Lisa.Gubbels@sckcen.be::b02b87db-c0e2-42a2-b55e-7af3c90b19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CBD"/>
    <a:srgbClr val="8DF99F"/>
    <a:srgbClr val="F4B2B2"/>
    <a:srgbClr val="000000"/>
    <a:srgbClr val="00FF00"/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F8C2CD-0390-6E42-B2E1-294A03CC45F0}" v="467" dt="2025-10-23T16:55:00.599"/>
    <p1510:client id="{CB058902-1238-EE4C-B3B1-2E369E621600}" v="25" dt="2025-10-23T22:20:42.718"/>
  </p1510:revLst>
</p1510:revInfo>
</file>

<file path=ppt/tableStyles.xml><?xml version="1.0" encoding="utf-8"?>
<a:tblStyleLst xmlns:a="http://schemas.openxmlformats.org/drawingml/2006/main" def="{21E4AEA4-8DFA-4A89-87EB-49C32662AFE0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305"/>
    <p:restoredTop sz="94675"/>
  </p:normalViewPr>
  <p:slideViewPr>
    <p:cSldViewPr snapToGrid="0">
      <p:cViewPr>
        <p:scale>
          <a:sx n="279" d="100"/>
          <a:sy n="279" d="100"/>
        </p:scale>
        <p:origin x="-15184" y="-7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bbels Lisa" userId="b02b87db-c0e2-42a2-b55e-7af3c90b1978" providerId="ADAL" clId="{CF53CE5D-0668-5F5C-8059-52C2FEE8AAD2}"/>
    <pc:docChg chg="custSel modSld">
      <pc:chgData name="Gubbels Lisa" userId="b02b87db-c0e2-42a2-b55e-7af3c90b1978" providerId="ADAL" clId="{CF53CE5D-0668-5F5C-8059-52C2FEE8AAD2}" dt="2025-10-23T22:20:49.780" v="78" actId="20577"/>
      <pc:docMkLst>
        <pc:docMk/>
      </pc:docMkLst>
      <pc:sldChg chg="addSp modSp mod">
        <pc:chgData name="Gubbels Lisa" userId="b02b87db-c0e2-42a2-b55e-7af3c90b1978" providerId="ADAL" clId="{CF53CE5D-0668-5F5C-8059-52C2FEE8AAD2}" dt="2025-10-23T22:20:49.780" v="78" actId="20577"/>
        <pc:sldMkLst>
          <pc:docMk/>
          <pc:sldMk cId="1819174183" sldId="311"/>
        </pc:sldMkLst>
        <pc:spChg chg="mod">
          <ac:chgData name="Gubbels Lisa" userId="b02b87db-c0e2-42a2-b55e-7af3c90b1978" providerId="ADAL" clId="{CF53CE5D-0668-5F5C-8059-52C2FEE8AAD2}" dt="2025-10-23T22:20:49.780" v="78" actId="20577"/>
          <ac:spMkLst>
            <pc:docMk/>
            <pc:sldMk cId="1819174183" sldId="311"/>
            <ac:spMk id="2" creationId="{563F6864-A73F-4361-8EC4-AB53F9438E96}"/>
          </ac:spMkLst>
        </pc:spChg>
        <pc:spChg chg="add mod">
          <ac:chgData name="Gubbels Lisa" userId="b02b87db-c0e2-42a2-b55e-7af3c90b1978" providerId="ADAL" clId="{CF53CE5D-0668-5F5C-8059-52C2FEE8AAD2}" dt="2025-10-23T22:20:20.222" v="70"/>
          <ac:spMkLst>
            <pc:docMk/>
            <pc:sldMk cId="1819174183" sldId="311"/>
            <ac:spMk id="3" creationId="{88643545-A582-C0D4-89F7-E1FDE1A45FF9}"/>
          </ac:spMkLst>
        </pc:spChg>
        <pc:spChg chg="add mod">
          <ac:chgData name="Gubbels Lisa" userId="b02b87db-c0e2-42a2-b55e-7af3c90b1978" providerId="ADAL" clId="{CF53CE5D-0668-5F5C-8059-52C2FEE8AAD2}" dt="2025-10-23T22:20:42.718" v="74" actId="167"/>
          <ac:spMkLst>
            <pc:docMk/>
            <pc:sldMk cId="1819174183" sldId="311"/>
            <ac:spMk id="6" creationId="{54453375-0D2C-88DA-C541-098CA32274BE}"/>
          </ac:spMkLst>
        </pc:spChg>
      </pc:sldChg>
      <pc:sldChg chg="addSp delSp modSp mod">
        <pc:chgData name="Gubbels Lisa" userId="b02b87db-c0e2-42a2-b55e-7af3c90b1978" providerId="ADAL" clId="{CF53CE5D-0668-5F5C-8059-52C2FEE8AAD2}" dt="2025-10-23T22:19:16.570" v="54"/>
        <pc:sldMkLst>
          <pc:docMk/>
          <pc:sldMk cId="3960482163" sldId="413"/>
        </pc:sldMkLst>
        <pc:spChg chg="add del mod">
          <ac:chgData name="Gubbels Lisa" userId="b02b87db-c0e2-42a2-b55e-7af3c90b1978" providerId="ADAL" clId="{CF53CE5D-0668-5F5C-8059-52C2FEE8AAD2}" dt="2025-10-23T22:19:14.317" v="53" actId="478"/>
          <ac:spMkLst>
            <pc:docMk/>
            <pc:sldMk cId="3960482163" sldId="413"/>
            <ac:spMk id="7" creationId="{44DFA0E6-DB48-84EF-72A3-3A9FBB1571DA}"/>
          </ac:spMkLst>
        </pc:spChg>
        <pc:spChg chg="add mod">
          <ac:chgData name="Gubbels Lisa" userId="b02b87db-c0e2-42a2-b55e-7af3c90b1978" providerId="ADAL" clId="{CF53CE5D-0668-5F5C-8059-52C2FEE8AAD2}" dt="2025-10-23T22:19:16.570" v="54"/>
          <ac:spMkLst>
            <pc:docMk/>
            <pc:sldMk cId="3960482163" sldId="413"/>
            <ac:spMk id="14" creationId="{1EB28858-9A67-CEB6-A39F-D5DDBEF747D2}"/>
          </ac:spMkLst>
        </pc:spChg>
      </pc:sldChg>
      <pc:sldChg chg="addSp modSp">
        <pc:chgData name="Gubbels Lisa" userId="b02b87db-c0e2-42a2-b55e-7af3c90b1978" providerId="ADAL" clId="{CF53CE5D-0668-5F5C-8059-52C2FEE8AAD2}" dt="2025-10-23T22:19:25.308" v="57"/>
        <pc:sldMkLst>
          <pc:docMk/>
          <pc:sldMk cId="960384048" sldId="425"/>
        </pc:sldMkLst>
        <pc:spChg chg="add mod">
          <ac:chgData name="Gubbels Lisa" userId="b02b87db-c0e2-42a2-b55e-7af3c90b1978" providerId="ADAL" clId="{CF53CE5D-0668-5F5C-8059-52C2FEE8AAD2}" dt="2025-10-23T22:19:25.308" v="57"/>
          <ac:spMkLst>
            <pc:docMk/>
            <pc:sldMk cId="960384048" sldId="425"/>
            <ac:spMk id="11" creationId="{5B1E5965-92C9-DAD6-2214-865228CFC0E9}"/>
          </ac:spMkLst>
        </pc:spChg>
      </pc:sldChg>
      <pc:sldChg chg="addSp modSp">
        <pc:chgData name="Gubbels Lisa" userId="b02b87db-c0e2-42a2-b55e-7af3c90b1978" providerId="ADAL" clId="{CF53CE5D-0668-5F5C-8059-52C2FEE8AAD2}" dt="2025-10-23T22:19:40.097" v="62"/>
        <pc:sldMkLst>
          <pc:docMk/>
          <pc:sldMk cId="1552356564" sldId="522"/>
        </pc:sldMkLst>
        <pc:spChg chg="add mod">
          <ac:chgData name="Gubbels Lisa" userId="b02b87db-c0e2-42a2-b55e-7af3c90b1978" providerId="ADAL" clId="{CF53CE5D-0668-5F5C-8059-52C2FEE8AAD2}" dt="2025-10-23T22:19:40.097" v="62"/>
          <ac:spMkLst>
            <pc:docMk/>
            <pc:sldMk cId="1552356564" sldId="522"/>
            <ac:spMk id="4" creationId="{E145E643-CEEE-B251-05D9-D5149C0C6DF6}"/>
          </ac:spMkLst>
        </pc:spChg>
      </pc:sldChg>
      <pc:sldChg chg="addSp modSp">
        <pc:chgData name="Gubbels Lisa" userId="b02b87db-c0e2-42a2-b55e-7af3c90b1978" providerId="ADAL" clId="{CF53CE5D-0668-5F5C-8059-52C2FEE8AAD2}" dt="2025-10-23T22:19:37.975" v="61"/>
        <pc:sldMkLst>
          <pc:docMk/>
          <pc:sldMk cId="2315413150" sldId="528"/>
        </pc:sldMkLst>
        <pc:spChg chg="add mod">
          <ac:chgData name="Gubbels Lisa" userId="b02b87db-c0e2-42a2-b55e-7af3c90b1978" providerId="ADAL" clId="{CF53CE5D-0668-5F5C-8059-52C2FEE8AAD2}" dt="2025-10-23T22:19:37.975" v="61"/>
          <ac:spMkLst>
            <pc:docMk/>
            <pc:sldMk cId="2315413150" sldId="528"/>
            <ac:spMk id="8" creationId="{89CFE371-9B76-CCA3-133F-CD5D693EEB37}"/>
          </ac:spMkLst>
        </pc:spChg>
      </pc:sldChg>
      <pc:sldChg chg="addSp modSp">
        <pc:chgData name="Gubbels Lisa" userId="b02b87db-c0e2-42a2-b55e-7af3c90b1978" providerId="ADAL" clId="{CF53CE5D-0668-5F5C-8059-52C2FEE8AAD2}" dt="2025-10-23T22:19:35.623" v="60"/>
        <pc:sldMkLst>
          <pc:docMk/>
          <pc:sldMk cId="4192288600" sldId="531"/>
        </pc:sldMkLst>
        <pc:spChg chg="add mod">
          <ac:chgData name="Gubbels Lisa" userId="b02b87db-c0e2-42a2-b55e-7af3c90b1978" providerId="ADAL" clId="{CF53CE5D-0668-5F5C-8059-52C2FEE8AAD2}" dt="2025-10-23T22:19:35.623" v="60"/>
          <ac:spMkLst>
            <pc:docMk/>
            <pc:sldMk cId="4192288600" sldId="531"/>
            <ac:spMk id="7" creationId="{CE2B3409-4E89-ECFE-0224-5A02AD13F0F5}"/>
          </ac:spMkLst>
        </pc:spChg>
      </pc:sldChg>
      <pc:sldChg chg="addSp modSp">
        <pc:chgData name="Gubbels Lisa" userId="b02b87db-c0e2-42a2-b55e-7af3c90b1978" providerId="ADAL" clId="{CF53CE5D-0668-5F5C-8059-52C2FEE8AAD2}" dt="2025-10-23T22:19:32.906" v="59"/>
        <pc:sldMkLst>
          <pc:docMk/>
          <pc:sldMk cId="1710387397" sldId="539"/>
        </pc:sldMkLst>
        <pc:spChg chg="add mod">
          <ac:chgData name="Gubbels Lisa" userId="b02b87db-c0e2-42a2-b55e-7af3c90b1978" providerId="ADAL" clId="{CF53CE5D-0668-5F5C-8059-52C2FEE8AAD2}" dt="2025-10-23T22:19:32.906" v="59"/>
          <ac:spMkLst>
            <pc:docMk/>
            <pc:sldMk cId="1710387397" sldId="539"/>
            <ac:spMk id="3" creationId="{3CE79B56-76A3-1040-A842-6A7B81A45493}"/>
          </ac:spMkLst>
        </pc:spChg>
      </pc:sldChg>
      <pc:sldChg chg="addSp modSp mod">
        <pc:chgData name="Gubbels Lisa" userId="b02b87db-c0e2-42a2-b55e-7af3c90b1978" providerId="ADAL" clId="{CF53CE5D-0668-5F5C-8059-52C2FEE8AAD2}" dt="2025-10-23T22:19:59.511" v="67" actId="207"/>
        <pc:sldMkLst>
          <pc:docMk/>
          <pc:sldMk cId="4161633524" sldId="542"/>
        </pc:sldMkLst>
        <pc:spChg chg="add mod">
          <ac:chgData name="Gubbels Lisa" userId="b02b87db-c0e2-42a2-b55e-7af3c90b1978" providerId="ADAL" clId="{CF53CE5D-0668-5F5C-8059-52C2FEE8AAD2}" dt="2025-10-23T22:19:59.511" v="67" actId="207"/>
          <ac:spMkLst>
            <pc:docMk/>
            <pc:sldMk cId="4161633524" sldId="542"/>
            <ac:spMk id="10" creationId="{26148398-4432-3659-6FDB-5793B52470C7}"/>
          </ac:spMkLst>
        </pc:spChg>
      </pc:sldChg>
      <pc:sldChg chg="addSp modSp">
        <pc:chgData name="Gubbels Lisa" userId="b02b87db-c0e2-42a2-b55e-7af3c90b1978" providerId="ADAL" clId="{CF53CE5D-0668-5F5C-8059-52C2FEE8AAD2}" dt="2025-10-23T22:19:29.881" v="58"/>
        <pc:sldMkLst>
          <pc:docMk/>
          <pc:sldMk cId="4041611306" sldId="547"/>
        </pc:sldMkLst>
        <pc:spChg chg="add mod">
          <ac:chgData name="Gubbels Lisa" userId="b02b87db-c0e2-42a2-b55e-7af3c90b1978" providerId="ADAL" clId="{CF53CE5D-0668-5F5C-8059-52C2FEE8AAD2}" dt="2025-10-23T22:19:29.881" v="58"/>
          <ac:spMkLst>
            <pc:docMk/>
            <pc:sldMk cId="4041611306" sldId="547"/>
            <ac:spMk id="19" creationId="{27A8D277-43B2-B522-0AFD-2C3394508045}"/>
          </ac:spMkLst>
        </pc:spChg>
      </pc:sldChg>
      <pc:sldChg chg="addSp modSp">
        <pc:chgData name="Gubbels Lisa" userId="b02b87db-c0e2-42a2-b55e-7af3c90b1978" providerId="ADAL" clId="{CF53CE5D-0668-5F5C-8059-52C2FEE8AAD2}" dt="2025-10-23T22:19:42.070" v="63"/>
        <pc:sldMkLst>
          <pc:docMk/>
          <pc:sldMk cId="4178039527" sldId="548"/>
        </pc:sldMkLst>
        <pc:spChg chg="add mod">
          <ac:chgData name="Gubbels Lisa" userId="b02b87db-c0e2-42a2-b55e-7af3c90b1978" providerId="ADAL" clId="{CF53CE5D-0668-5F5C-8059-52C2FEE8AAD2}" dt="2025-10-23T22:19:42.070" v="63"/>
          <ac:spMkLst>
            <pc:docMk/>
            <pc:sldMk cId="4178039527" sldId="548"/>
            <ac:spMk id="8" creationId="{C8A8B921-B678-0A28-C4D1-27F6BE435BDF}"/>
          </ac:spMkLst>
        </pc:spChg>
      </pc:sldChg>
      <pc:sldChg chg="addSp modSp">
        <pc:chgData name="Gubbels Lisa" userId="b02b87db-c0e2-42a2-b55e-7af3c90b1978" providerId="ADAL" clId="{CF53CE5D-0668-5F5C-8059-52C2FEE8AAD2}" dt="2025-10-23T22:19:44.285" v="64"/>
        <pc:sldMkLst>
          <pc:docMk/>
          <pc:sldMk cId="552978276" sldId="549"/>
        </pc:sldMkLst>
        <pc:spChg chg="add mod">
          <ac:chgData name="Gubbels Lisa" userId="b02b87db-c0e2-42a2-b55e-7af3c90b1978" providerId="ADAL" clId="{CF53CE5D-0668-5F5C-8059-52C2FEE8AAD2}" dt="2025-10-23T22:19:44.285" v="64"/>
          <ac:spMkLst>
            <pc:docMk/>
            <pc:sldMk cId="552978276" sldId="549"/>
            <ac:spMk id="10" creationId="{2ED96A87-5369-B905-C444-0931C44245AF}"/>
          </ac:spMkLst>
        </pc:spChg>
      </pc:sldChg>
      <pc:sldChg chg="addSp modSp mod">
        <pc:chgData name="Gubbels Lisa" userId="b02b87db-c0e2-42a2-b55e-7af3c90b1978" providerId="ADAL" clId="{CF53CE5D-0668-5F5C-8059-52C2FEE8AAD2}" dt="2025-10-23T22:20:12.999" v="69" actId="207"/>
        <pc:sldMkLst>
          <pc:docMk/>
          <pc:sldMk cId="4282020353" sldId="550"/>
        </pc:sldMkLst>
        <pc:spChg chg="add mod">
          <ac:chgData name="Gubbels Lisa" userId="b02b87db-c0e2-42a2-b55e-7af3c90b1978" providerId="ADAL" clId="{CF53CE5D-0668-5F5C-8059-52C2FEE8AAD2}" dt="2025-10-23T22:20:12.999" v="69" actId="207"/>
          <ac:spMkLst>
            <pc:docMk/>
            <pc:sldMk cId="4282020353" sldId="550"/>
            <ac:spMk id="2" creationId="{B376F054-ACD2-F9A3-8BCC-EB5BA10258F0}"/>
          </ac:spMkLst>
        </pc:spChg>
      </pc:sldChg>
      <pc:sldChg chg="addSp delSp modSp mod setBg">
        <pc:chgData name="Gubbels Lisa" userId="b02b87db-c0e2-42a2-b55e-7af3c90b1978" providerId="ADAL" clId="{CF53CE5D-0668-5F5C-8059-52C2FEE8AAD2}" dt="2025-10-23T22:18:50.773" v="48" actId="20577"/>
        <pc:sldMkLst>
          <pc:docMk/>
          <pc:sldMk cId="3957704102" sldId="552"/>
        </pc:sldMkLst>
        <pc:spChg chg="mod">
          <ac:chgData name="Gubbels Lisa" userId="b02b87db-c0e2-42a2-b55e-7af3c90b1978" providerId="ADAL" clId="{CF53CE5D-0668-5F5C-8059-52C2FEE8AAD2}" dt="2025-10-23T21:42:19.378" v="0" actId="14100"/>
          <ac:spMkLst>
            <pc:docMk/>
            <pc:sldMk cId="3957704102" sldId="552"/>
            <ac:spMk id="4" creationId="{4CD8C76A-2119-11F5-BD53-923AEEB376C8}"/>
          </ac:spMkLst>
        </pc:spChg>
        <pc:spChg chg="add del mod">
          <ac:chgData name="Gubbels Lisa" userId="b02b87db-c0e2-42a2-b55e-7af3c90b1978" providerId="ADAL" clId="{CF53CE5D-0668-5F5C-8059-52C2FEE8AAD2}" dt="2025-10-23T21:42:23.192" v="3"/>
          <ac:spMkLst>
            <pc:docMk/>
            <pc:sldMk cId="3957704102" sldId="552"/>
            <ac:spMk id="6" creationId="{A0B0C14B-1551-15F9-A78C-64792EC611AA}"/>
          </ac:spMkLst>
        </pc:spChg>
        <pc:spChg chg="add del mod">
          <ac:chgData name="Gubbels Lisa" userId="b02b87db-c0e2-42a2-b55e-7af3c90b1978" providerId="ADAL" clId="{CF53CE5D-0668-5F5C-8059-52C2FEE8AAD2}" dt="2025-10-23T21:43:06.919" v="30"/>
          <ac:spMkLst>
            <pc:docMk/>
            <pc:sldMk cId="3957704102" sldId="552"/>
            <ac:spMk id="10" creationId="{6666E04D-5E41-0B55-1D50-609DFA6909A0}"/>
          </ac:spMkLst>
        </pc:spChg>
        <pc:spChg chg="add mod">
          <ac:chgData name="Gubbels Lisa" userId="b02b87db-c0e2-42a2-b55e-7af3c90b1978" providerId="ADAL" clId="{CF53CE5D-0668-5F5C-8059-52C2FEE8AAD2}" dt="2025-10-23T22:18:50.773" v="48" actId="20577"/>
          <ac:spMkLst>
            <pc:docMk/>
            <pc:sldMk cId="3957704102" sldId="552"/>
            <ac:spMk id="11" creationId="{9EA006ED-1CC8-C944-18DA-62A105DF953D}"/>
          </ac:spMkLst>
        </pc:spChg>
      </pc:sldChg>
      <pc:sldChg chg="addSp delSp modSp mod">
        <pc:chgData name="Gubbels Lisa" userId="b02b87db-c0e2-42a2-b55e-7af3c90b1978" providerId="ADAL" clId="{CF53CE5D-0668-5F5C-8059-52C2FEE8AAD2}" dt="2025-10-23T22:19:22.340" v="56"/>
        <pc:sldMkLst>
          <pc:docMk/>
          <pc:sldMk cId="1376523642" sldId="553"/>
        </pc:sldMkLst>
        <pc:spChg chg="add del mod">
          <ac:chgData name="Gubbels Lisa" userId="b02b87db-c0e2-42a2-b55e-7af3c90b1978" providerId="ADAL" clId="{CF53CE5D-0668-5F5C-8059-52C2FEE8AAD2}" dt="2025-10-23T22:19:21.537" v="55" actId="478"/>
          <ac:spMkLst>
            <pc:docMk/>
            <pc:sldMk cId="1376523642" sldId="553"/>
            <ac:spMk id="16" creationId="{80D67038-A8EB-FEC9-513B-536FD96BFE87}"/>
          </ac:spMkLst>
        </pc:spChg>
        <pc:spChg chg="add mod">
          <ac:chgData name="Gubbels Lisa" userId="b02b87db-c0e2-42a2-b55e-7af3c90b1978" providerId="ADAL" clId="{CF53CE5D-0668-5F5C-8059-52C2FEE8AAD2}" dt="2025-10-23T22:19:22.340" v="56"/>
          <ac:spMkLst>
            <pc:docMk/>
            <pc:sldMk cId="1376523642" sldId="553"/>
            <ac:spMk id="40" creationId="{B128D270-BD57-3723-2E08-870BDC5F7FD5}"/>
          </ac:spMkLst>
        </pc:spChg>
      </pc:sldChg>
      <pc:sldChg chg="addSp delSp modSp mod">
        <pc:chgData name="Gubbels Lisa" userId="b02b87db-c0e2-42a2-b55e-7af3c90b1978" providerId="ADAL" clId="{CF53CE5D-0668-5F5C-8059-52C2FEE8AAD2}" dt="2025-10-23T22:19:08.777" v="52"/>
        <pc:sldMkLst>
          <pc:docMk/>
          <pc:sldMk cId="2831117368" sldId="555"/>
        </pc:sldMkLst>
        <pc:spChg chg="add del mod">
          <ac:chgData name="Gubbels Lisa" userId="b02b87db-c0e2-42a2-b55e-7af3c90b1978" providerId="ADAL" clId="{CF53CE5D-0668-5F5C-8059-52C2FEE8AAD2}" dt="2025-10-23T22:19:06.034" v="50" actId="478"/>
          <ac:spMkLst>
            <pc:docMk/>
            <pc:sldMk cId="2831117368" sldId="555"/>
            <ac:spMk id="3" creationId="{8601F754-918F-400F-0F54-BBC618EB627F}"/>
          </ac:spMkLst>
        </pc:spChg>
        <pc:spChg chg="add del mod">
          <ac:chgData name="Gubbels Lisa" userId="b02b87db-c0e2-42a2-b55e-7af3c90b1978" providerId="ADAL" clId="{CF53CE5D-0668-5F5C-8059-52C2FEE8AAD2}" dt="2025-10-23T22:18:36.272" v="45" actId="478"/>
          <ac:spMkLst>
            <pc:docMk/>
            <pc:sldMk cId="2831117368" sldId="555"/>
            <ac:spMk id="9" creationId="{399B4BAD-2947-68F5-CC70-4D25D00FA9B1}"/>
          </ac:spMkLst>
        </pc:spChg>
        <pc:spChg chg="add del mod">
          <ac:chgData name="Gubbels Lisa" userId="b02b87db-c0e2-42a2-b55e-7af3c90b1978" providerId="ADAL" clId="{CF53CE5D-0668-5F5C-8059-52C2FEE8AAD2}" dt="2025-10-23T22:19:07.896" v="51" actId="478"/>
          <ac:spMkLst>
            <pc:docMk/>
            <pc:sldMk cId="2831117368" sldId="555"/>
            <ac:spMk id="14" creationId="{74DA2874-B847-B058-58D8-A7F67D27E0E2}"/>
          </ac:spMkLst>
        </pc:spChg>
        <pc:spChg chg="add mod">
          <ac:chgData name="Gubbels Lisa" userId="b02b87db-c0e2-42a2-b55e-7af3c90b1978" providerId="ADAL" clId="{CF53CE5D-0668-5F5C-8059-52C2FEE8AAD2}" dt="2025-10-23T22:19:08.777" v="52"/>
          <ac:spMkLst>
            <pc:docMk/>
            <pc:sldMk cId="2831117368" sldId="555"/>
            <ac:spMk id="16" creationId="{A0C5016C-6AE6-75AE-4A6C-27481229E97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71675" y="8741157"/>
            <a:ext cx="798584" cy="402843"/>
            <a:chOff x="222512" y="4397202"/>
            <a:chExt cx="798584" cy="402843"/>
          </a:xfrm>
        </p:grpSpPr>
        <p:cxnSp>
          <p:nvCxnSpPr>
            <p:cNvPr id="32" name="Rechte verbindingslijn 15">
              <a:extLst>
                <a:ext uri="{FF2B5EF4-FFF2-40B4-BE49-F238E27FC236}">
                  <a16:creationId xmlns:a16="http://schemas.microsoft.com/office/drawing/2014/main" id="{37B50A3E-DDAF-4A5F-ADED-8187508C78E1}"/>
                </a:ext>
              </a:extLst>
            </p:cNvPr>
            <p:cNvCxnSpPr>
              <a:cxnSpLocks/>
            </p:cNvCxnSpPr>
            <p:nvPr/>
          </p:nvCxnSpPr>
          <p:spPr>
            <a:xfrm>
              <a:off x="1021096" y="4397202"/>
              <a:ext cx="0" cy="4028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Afbeelding 13">
              <a:extLst>
                <a:ext uri="{FF2B5EF4-FFF2-40B4-BE49-F238E27FC236}">
                  <a16:creationId xmlns:a16="http://schemas.microsoft.com/office/drawing/2014/main" id="{522606A1-5983-4956-9002-1FC101450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12" y="4481976"/>
              <a:ext cx="720000" cy="164148"/>
            </a:xfrm>
            <a:prstGeom prst="rect">
              <a:avLst/>
            </a:prstGeom>
          </p:spPr>
        </p:pic>
      </p:grpSp>
      <p:sp>
        <p:nvSpPr>
          <p:cNvPr id="37" name="Footer Placeholder 36"/>
          <p:cNvSpPr>
            <a:spLocks noGrp="1"/>
          </p:cNvSpPr>
          <p:nvPr>
            <p:ph type="ftr" sz="quarter" idx="2"/>
          </p:nvPr>
        </p:nvSpPr>
        <p:spPr>
          <a:xfrm>
            <a:off x="1148844" y="8282370"/>
            <a:ext cx="5428864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en-GB" sz="800">
                <a:solidFill>
                  <a:schemeClr val="tx1">
                    <a:lumMod val="50000"/>
                    <a:lumOff val="50000"/>
                  </a:schemeClr>
                </a:solidFill>
                <a:ea typeface="Times New Roman" pitchFamily="18" charset="0"/>
                <a:cs typeface="Arial" charset="0"/>
              </a:rPr>
              <a:t>Copyright © SCK CEN - 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ea typeface="Times New Roman" pitchFamily="18" charset="0"/>
                <a:cs typeface="Arial" charset="0"/>
              </a:rPr>
              <a:t>This presentation contains data, information and formats for dedicated use only and may not be communicated, copied, reproduced, distributed or cited without the explicit written permission of SCK CEN.</a:t>
            </a:r>
          </a:p>
        </p:txBody>
      </p:sp>
    </p:spTree>
    <p:extLst>
      <p:ext uri="{BB962C8B-B14F-4D97-AF65-F5344CB8AC3E}">
        <p14:creationId xmlns:p14="http://schemas.microsoft.com/office/powerpoint/2010/main" val="157572824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title="AlexandriaReference"/>
          <p:cNvSpPr txBox="1"/>
          <p:nvPr/>
        </p:nvSpPr>
        <p:spPr>
          <a:xfrm>
            <a:off x="1002044" y="8723215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&lt;generated automatically&gt;</a:t>
            </a:r>
            <a:endParaRPr kumimoji="0" lang="nl-BE" sz="800" b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extBox 15" title="AlexandriaDistributionLimitations"/>
          <p:cNvSpPr txBox="1"/>
          <p:nvPr/>
        </p:nvSpPr>
        <p:spPr>
          <a:xfrm>
            <a:off x="4924931" y="8892424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Restricted</a:t>
            </a:r>
          </a:p>
        </p:txBody>
      </p:sp>
      <p:sp>
        <p:nvSpPr>
          <p:cNvPr id="17" name="TextBox 16" title="AlexandriaAlternativeReference"/>
          <p:cNvSpPr txBox="1"/>
          <p:nvPr/>
        </p:nvSpPr>
        <p:spPr>
          <a:xfrm>
            <a:off x="1002044" y="886692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altenative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</a:t>
            </a:r>
            <a:endParaRPr kumimoji="0" lang="nl-BE" sz="800" b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 txBox="1">
            <a:spLocks/>
          </p:cNvSpPr>
          <p:nvPr/>
        </p:nvSpPr>
        <p:spPr>
          <a:xfrm>
            <a:off x="3749673" y="8784848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14E660-BF25-4843-B2A0-93C6E2B6253B}" type="slidenum">
              <a:rPr lang="en-BE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‹N°›</a:t>
            </a:fld>
            <a:endParaRPr lang="en-BE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/>
        </p:nvCxnSpPr>
        <p:spPr>
          <a:xfrm>
            <a:off x="6585638" y="8784848"/>
            <a:ext cx="0" cy="402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/>
        </p:nvCxnSpPr>
        <p:spPr>
          <a:xfrm>
            <a:off x="1021096" y="8759345"/>
            <a:ext cx="0" cy="402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fbeelding 13">
            <a:extLst>
              <a:ext uri="{FF2B5EF4-FFF2-40B4-BE49-F238E27FC236}">
                <a16:creationId xmlns:a16="http://schemas.microsoft.com/office/drawing/2014/main" id="{522606A1-5983-4956-9002-1FC101450F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2" y="8765797"/>
            <a:ext cx="720000" cy="164148"/>
          </a:xfrm>
          <a:prstGeom prst="rect">
            <a:avLst/>
          </a:prstGeom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582930" y="310337"/>
            <a:ext cx="5715000" cy="3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95" tIns="45747" rIns="91495" bIns="45747">
            <a:spAutoFit/>
          </a:bodyPr>
          <a:lstStyle>
            <a:lvl1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31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303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75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47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019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91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Copyright © SCK CEN - 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This presentation contains data, information and formats for dedicated use only and may not be communicated, copied, reproduced, distributed or cited without the explicit written permission of SCK CEN.</a:t>
            </a:r>
          </a:p>
        </p:txBody>
      </p:sp>
      <p:sp>
        <p:nvSpPr>
          <p:cNvPr id="41" name="Notes Placeholder 40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Slide Image Placeholder 4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9876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5811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Also the work of Lisa</a:t>
            </a:r>
          </a:p>
        </p:txBody>
      </p:sp>
    </p:spTree>
    <p:extLst>
      <p:ext uri="{BB962C8B-B14F-4D97-AF65-F5344CB8AC3E}">
        <p14:creationId xmlns:p14="http://schemas.microsoft.com/office/powerpoint/2010/main" val="1628867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6" name="Afbeelding 8">
            <a:extLst>
              <a:ext uri="{FF2B5EF4-FFF2-40B4-BE49-F238E27FC236}">
                <a16:creationId xmlns:a16="http://schemas.microsoft.com/office/drawing/2014/main" id="{647C93FD-69BD-4ECC-920A-2E0DC2577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46262" r="6836" b="16827"/>
          <a:stretch/>
        </p:blipFill>
        <p:spPr>
          <a:xfrm>
            <a:off x="742950" y="762000"/>
            <a:ext cx="10725150" cy="4476750"/>
          </a:xfrm>
          <a:prstGeom prst="rect">
            <a:avLst/>
          </a:prstGeo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1350" y="5321300"/>
            <a:ext cx="8270421" cy="28578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87" name="Title Placeholder 1"/>
          <p:cNvSpPr>
            <a:spLocks noGrp="1"/>
          </p:cNvSpPr>
          <p:nvPr>
            <p:ph type="title"/>
          </p:nvPr>
        </p:nvSpPr>
        <p:spPr>
          <a:xfrm>
            <a:off x="3181350" y="5635663"/>
            <a:ext cx="8362949" cy="602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762000" y="5300663"/>
            <a:ext cx="2193925" cy="793750"/>
            <a:chOff x="480" y="3339"/>
            <a:chExt cx="1382" cy="50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80" y="3339"/>
              <a:ext cx="1382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80" y="3418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480" y="3418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662" y="3418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auto">
            <a:xfrm>
              <a:off x="662" y="3418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956" y="3530"/>
              <a:ext cx="176" cy="123"/>
            </a:xfrm>
            <a:custGeom>
              <a:avLst/>
              <a:gdLst>
                <a:gd name="T0" fmla="*/ 529 w 529"/>
                <a:gd name="T1" fmla="*/ 370 h 370"/>
                <a:gd name="T2" fmla="*/ 203 w 529"/>
                <a:gd name="T3" fmla="*/ 0 h 370"/>
                <a:gd name="T4" fmla="*/ 0 w 529"/>
                <a:gd name="T5" fmla="*/ 0 h 370"/>
                <a:gd name="T6" fmla="*/ 322 w 529"/>
                <a:gd name="T7" fmla="*/ 370 h 370"/>
                <a:gd name="T8" fmla="*/ 529 w 529"/>
                <a:gd name="T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0">
                  <a:moveTo>
                    <a:pt x="529" y="370"/>
                  </a:moveTo>
                  <a:lnTo>
                    <a:pt x="203" y="0"/>
                  </a:lnTo>
                  <a:lnTo>
                    <a:pt x="0" y="0"/>
                  </a:lnTo>
                  <a:lnTo>
                    <a:pt x="322" y="370"/>
                  </a:lnTo>
                  <a:lnTo>
                    <a:pt x="529" y="37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893" y="3339"/>
              <a:ext cx="50" cy="314"/>
            </a:xfrm>
            <a:custGeom>
              <a:avLst/>
              <a:gdLst>
                <a:gd name="T0" fmla="*/ 0 w 152"/>
                <a:gd name="T1" fmla="*/ 0 h 943"/>
                <a:gd name="T2" fmla="*/ 0 w 152"/>
                <a:gd name="T3" fmla="*/ 943 h 943"/>
                <a:gd name="T4" fmla="*/ 152 w 152"/>
                <a:gd name="T5" fmla="*/ 943 h 943"/>
                <a:gd name="T6" fmla="*/ 152 w 152"/>
                <a:gd name="T7" fmla="*/ 599 h 943"/>
                <a:gd name="T8" fmla="*/ 152 w 152"/>
                <a:gd name="T9" fmla="*/ 600 h 943"/>
                <a:gd name="T10" fmla="*/ 152 w 152"/>
                <a:gd name="T11" fmla="*/ 565 h 943"/>
                <a:gd name="T12" fmla="*/ 152 w 152"/>
                <a:gd name="T13" fmla="*/ 565 h 943"/>
                <a:gd name="T14" fmla="*/ 152 w 152"/>
                <a:gd name="T15" fmla="*/ 0 h 943"/>
                <a:gd name="T16" fmla="*/ 0 w 152"/>
                <a:gd name="T17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943">
                  <a:moveTo>
                    <a:pt x="0" y="0"/>
                  </a:moveTo>
                  <a:lnTo>
                    <a:pt x="0" y="943"/>
                  </a:lnTo>
                  <a:lnTo>
                    <a:pt x="152" y="943"/>
                  </a:lnTo>
                  <a:lnTo>
                    <a:pt x="152" y="599"/>
                  </a:lnTo>
                  <a:lnTo>
                    <a:pt x="152" y="600"/>
                  </a:lnTo>
                  <a:lnTo>
                    <a:pt x="152" y="565"/>
                  </a:lnTo>
                  <a:lnTo>
                    <a:pt x="152" y="565"/>
                  </a:lnTo>
                  <a:lnTo>
                    <a:pt x="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1202" y="3418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1202" y="3418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 noEditPoints="1"/>
            </p:cNvSpPr>
            <p:nvPr userDrawn="1"/>
          </p:nvSpPr>
          <p:spPr bwMode="auto">
            <a:xfrm>
              <a:off x="1411" y="3418"/>
              <a:ext cx="227" cy="236"/>
            </a:xfrm>
            <a:custGeom>
              <a:avLst/>
              <a:gdLst>
                <a:gd name="T0" fmla="*/ 513 w 681"/>
                <a:gd name="T1" fmla="*/ 279 h 709"/>
                <a:gd name="T2" fmla="*/ 500 w 681"/>
                <a:gd name="T3" fmla="*/ 232 h 709"/>
                <a:gd name="T4" fmla="*/ 475 w 681"/>
                <a:gd name="T5" fmla="*/ 194 h 709"/>
                <a:gd name="T6" fmla="*/ 443 w 681"/>
                <a:gd name="T7" fmla="*/ 165 h 709"/>
                <a:gd name="T8" fmla="*/ 403 w 681"/>
                <a:gd name="T9" fmla="*/ 148 h 709"/>
                <a:gd name="T10" fmla="*/ 357 w 681"/>
                <a:gd name="T11" fmla="*/ 139 h 709"/>
                <a:gd name="T12" fmla="*/ 325 w 681"/>
                <a:gd name="T13" fmla="*/ 140 h 709"/>
                <a:gd name="T14" fmla="*/ 282 w 681"/>
                <a:gd name="T15" fmla="*/ 148 h 709"/>
                <a:gd name="T16" fmla="*/ 242 w 681"/>
                <a:gd name="T17" fmla="*/ 167 h 709"/>
                <a:gd name="T18" fmla="*/ 207 w 681"/>
                <a:gd name="T19" fmla="*/ 196 h 709"/>
                <a:gd name="T20" fmla="*/ 180 w 681"/>
                <a:gd name="T21" fmla="*/ 234 h 709"/>
                <a:gd name="T22" fmla="*/ 160 w 681"/>
                <a:gd name="T23" fmla="*/ 279 h 709"/>
                <a:gd name="T24" fmla="*/ 0 w 681"/>
                <a:gd name="T25" fmla="*/ 336 h 709"/>
                <a:gd name="T26" fmla="*/ 7 w 681"/>
                <a:gd name="T27" fmla="*/ 282 h 709"/>
                <a:gd name="T28" fmla="*/ 21 w 681"/>
                <a:gd name="T29" fmla="*/ 230 h 709"/>
                <a:gd name="T30" fmla="*/ 41 w 681"/>
                <a:gd name="T31" fmla="*/ 183 h 709"/>
                <a:gd name="T32" fmla="*/ 68 w 681"/>
                <a:gd name="T33" fmla="*/ 140 h 709"/>
                <a:gd name="T34" fmla="*/ 101 w 681"/>
                <a:gd name="T35" fmla="*/ 102 h 709"/>
                <a:gd name="T36" fmla="*/ 139 w 681"/>
                <a:gd name="T37" fmla="*/ 69 h 709"/>
                <a:gd name="T38" fmla="*/ 181 w 681"/>
                <a:gd name="T39" fmla="*/ 41 h 709"/>
                <a:gd name="T40" fmla="*/ 228 w 681"/>
                <a:gd name="T41" fmla="*/ 21 h 709"/>
                <a:gd name="T42" fmla="*/ 278 w 681"/>
                <a:gd name="T43" fmla="*/ 7 h 709"/>
                <a:gd name="T44" fmla="*/ 333 w 681"/>
                <a:gd name="T45" fmla="*/ 0 h 709"/>
                <a:gd name="T46" fmla="*/ 369 w 681"/>
                <a:gd name="T47" fmla="*/ 0 h 709"/>
                <a:gd name="T48" fmla="*/ 420 w 681"/>
                <a:gd name="T49" fmla="*/ 6 h 709"/>
                <a:gd name="T50" fmla="*/ 467 w 681"/>
                <a:gd name="T51" fmla="*/ 18 h 709"/>
                <a:gd name="T52" fmla="*/ 511 w 681"/>
                <a:gd name="T53" fmla="*/ 38 h 709"/>
                <a:gd name="T54" fmla="*/ 550 w 681"/>
                <a:gd name="T55" fmla="*/ 63 h 709"/>
                <a:gd name="T56" fmla="*/ 584 w 681"/>
                <a:gd name="T57" fmla="*/ 95 h 709"/>
                <a:gd name="T58" fmla="*/ 614 w 681"/>
                <a:gd name="T59" fmla="*/ 132 h 709"/>
                <a:gd name="T60" fmla="*/ 638 w 681"/>
                <a:gd name="T61" fmla="*/ 174 h 709"/>
                <a:gd name="T62" fmla="*/ 658 w 681"/>
                <a:gd name="T63" fmla="*/ 222 h 709"/>
                <a:gd name="T64" fmla="*/ 671 w 681"/>
                <a:gd name="T65" fmla="*/ 276 h 709"/>
                <a:gd name="T66" fmla="*/ 679 w 681"/>
                <a:gd name="T67" fmla="*/ 335 h 709"/>
                <a:gd name="T68" fmla="*/ 157 w 681"/>
                <a:gd name="T69" fmla="*/ 395 h 709"/>
                <a:gd name="T70" fmla="*/ 165 w 681"/>
                <a:gd name="T71" fmla="*/ 431 h 709"/>
                <a:gd name="T72" fmla="*/ 188 w 681"/>
                <a:gd name="T73" fmla="*/ 477 h 709"/>
                <a:gd name="T74" fmla="*/ 222 w 681"/>
                <a:gd name="T75" fmla="*/ 515 h 709"/>
                <a:gd name="T76" fmla="*/ 266 w 681"/>
                <a:gd name="T77" fmla="*/ 541 h 709"/>
                <a:gd name="T78" fmla="*/ 317 w 681"/>
                <a:gd name="T79" fmla="*/ 556 h 709"/>
                <a:gd name="T80" fmla="*/ 354 w 681"/>
                <a:gd name="T81" fmla="*/ 559 h 709"/>
                <a:gd name="T82" fmla="*/ 399 w 681"/>
                <a:gd name="T83" fmla="*/ 556 h 709"/>
                <a:gd name="T84" fmla="*/ 438 w 681"/>
                <a:gd name="T85" fmla="*/ 546 h 709"/>
                <a:gd name="T86" fmla="*/ 482 w 681"/>
                <a:gd name="T87" fmla="*/ 524 h 709"/>
                <a:gd name="T88" fmla="*/ 533 w 681"/>
                <a:gd name="T89" fmla="*/ 481 h 709"/>
                <a:gd name="T90" fmla="*/ 623 w 681"/>
                <a:gd name="T91" fmla="*/ 602 h 709"/>
                <a:gd name="T92" fmla="*/ 583 w 681"/>
                <a:gd name="T93" fmla="*/ 637 h 709"/>
                <a:gd name="T94" fmla="*/ 535 w 681"/>
                <a:gd name="T95" fmla="*/ 667 h 709"/>
                <a:gd name="T96" fmla="*/ 481 w 681"/>
                <a:gd name="T97" fmla="*/ 690 h 709"/>
                <a:gd name="T98" fmla="*/ 420 w 681"/>
                <a:gd name="T99" fmla="*/ 704 h 709"/>
                <a:gd name="T100" fmla="*/ 354 w 681"/>
                <a:gd name="T101" fmla="*/ 709 h 709"/>
                <a:gd name="T102" fmla="*/ 317 w 681"/>
                <a:gd name="T103" fmla="*/ 707 h 709"/>
                <a:gd name="T104" fmla="*/ 264 w 681"/>
                <a:gd name="T105" fmla="*/ 698 h 709"/>
                <a:gd name="T106" fmla="*/ 213 w 681"/>
                <a:gd name="T107" fmla="*/ 682 h 709"/>
                <a:gd name="T108" fmla="*/ 167 w 681"/>
                <a:gd name="T109" fmla="*/ 659 h 709"/>
                <a:gd name="T110" fmla="*/ 126 w 681"/>
                <a:gd name="T111" fmla="*/ 629 h 709"/>
                <a:gd name="T112" fmla="*/ 89 w 681"/>
                <a:gd name="T113" fmla="*/ 595 h 709"/>
                <a:gd name="T114" fmla="*/ 58 w 681"/>
                <a:gd name="T115" fmla="*/ 555 h 709"/>
                <a:gd name="T116" fmla="*/ 33 w 681"/>
                <a:gd name="T117" fmla="*/ 510 h 709"/>
                <a:gd name="T118" fmla="*/ 15 w 681"/>
                <a:gd name="T119" fmla="*/ 462 h 709"/>
                <a:gd name="T120" fmla="*/ 3 w 681"/>
                <a:gd name="T121" fmla="*/ 409 h 709"/>
                <a:gd name="T122" fmla="*/ 0 w 681"/>
                <a:gd name="T123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1" h="709">
                  <a:moveTo>
                    <a:pt x="160" y="279"/>
                  </a:moveTo>
                  <a:lnTo>
                    <a:pt x="513" y="279"/>
                  </a:lnTo>
                  <a:lnTo>
                    <a:pt x="513" y="279"/>
                  </a:lnTo>
                  <a:lnTo>
                    <a:pt x="510" y="262"/>
                  </a:lnTo>
                  <a:lnTo>
                    <a:pt x="505" y="246"/>
                  </a:lnTo>
                  <a:lnTo>
                    <a:pt x="500" y="232"/>
                  </a:lnTo>
                  <a:lnTo>
                    <a:pt x="491" y="218"/>
                  </a:lnTo>
                  <a:lnTo>
                    <a:pt x="483" y="205"/>
                  </a:lnTo>
                  <a:lnTo>
                    <a:pt x="475" y="194"/>
                  </a:lnTo>
                  <a:lnTo>
                    <a:pt x="465" y="183"/>
                  </a:lnTo>
                  <a:lnTo>
                    <a:pt x="455" y="174"/>
                  </a:lnTo>
                  <a:lnTo>
                    <a:pt x="443" y="165"/>
                  </a:lnTo>
                  <a:lnTo>
                    <a:pt x="431" y="158"/>
                  </a:lnTo>
                  <a:lnTo>
                    <a:pt x="417" y="152"/>
                  </a:lnTo>
                  <a:lnTo>
                    <a:pt x="403" y="148"/>
                  </a:lnTo>
                  <a:lnTo>
                    <a:pt x="388" y="143"/>
                  </a:lnTo>
                  <a:lnTo>
                    <a:pt x="373" y="141"/>
                  </a:lnTo>
                  <a:lnTo>
                    <a:pt x="357" y="139"/>
                  </a:lnTo>
                  <a:lnTo>
                    <a:pt x="340" y="139"/>
                  </a:lnTo>
                  <a:lnTo>
                    <a:pt x="340" y="139"/>
                  </a:lnTo>
                  <a:lnTo>
                    <a:pt x="325" y="140"/>
                  </a:lnTo>
                  <a:lnTo>
                    <a:pt x="310" y="141"/>
                  </a:lnTo>
                  <a:lnTo>
                    <a:pt x="296" y="144"/>
                  </a:lnTo>
                  <a:lnTo>
                    <a:pt x="282" y="148"/>
                  </a:lnTo>
                  <a:lnTo>
                    <a:pt x="268" y="154"/>
                  </a:lnTo>
                  <a:lnTo>
                    <a:pt x="254" y="160"/>
                  </a:lnTo>
                  <a:lnTo>
                    <a:pt x="242" y="167"/>
                  </a:lnTo>
                  <a:lnTo>
                    <a:pt x="229" y="177"/>
                  </a:lnTo>
                  <a:lnTo>
                    <a:pt x="218" y="186"/>
                  </a:lnTo>
                  <a:lnTo>
                    <a:pt x="207" y="196"/>
                  </a:lnTo>
                  <a:lnTo>
                    <a:pt x="197" y="207"/>
                  </a:lnTo>
                  <a:lnTo>
                    <a:pt x="188" y="220"/>
                  </a:lnTo>
                  <a:lnTo>
                    <a:pt x="180" y="234"/>
                  </a:lnTo>
                  <a:lnTo>
                    <a:pt x="172" y="248"/>
                  </a:lnTo>
                  <a:lnTo>
                    <a:pt x="166" y="264"/>
                  </a:lnTo>
                  <a:lnTo>
                    <a:pt x="160" y="279"/>
                  </a:lnTo>
                  <a:close/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1464" y="3464"/>
              <a:ext cx="118" cy="47"/>
            </a:xfrm>
            <a:custGeom>
              <a:avLst/>
              <a:gdLst>
                <a:gd name="T0" fmla="*/ 0 w 353"/>
                <a:gd name="T1" fmla="*/ 140 h 140"/>
                <a:gd name="T2" fmla="*/ 353 w 353"/>
                <a:gd name="T3" fmla="*/ 140 h 140"/>
                <a:gd name="T4" fmla="*/ 353 w 353"/>
                <a:gd name="T5" fmla="*/ 140 h 140"/>
                <a:gd name="T6" fmla="*/ 350 w 353"/>
                <a:gd name="T7" fmla="*/ 123 h 140"/>
                <a:gd name="T8" fmla="*/ 345 w 353"/>
                <a:gd name="T9" fmla="*/ 107 h 140"/>
                <a:gd name="T10" fmla="*/ 340 w 353"/>
                <a:gd name="T11" fmla="*/ 93 h 140"/>
                <a:gd name="T12" fmla="*/ 331 w 353"/>
                <a:gd name="T13" fmla="*/ 79 h 140"/>
                <a:gd name="T14" fmla="*/ 323 w 353"/>
                <a:gd name="T15" fmla="*/ 66 h 140"/>
                <a:gd name="T16" fmla="*/ 315 w 353"/>
                <a:gd name="T17" fmla="*/ 55 h 140"/>
                <a:gd name="T18" fmla="*/ 305 w 353"/>
                <a:gd name="T19" fmla="*/ 44 h 140"/>
                <a:gd name="T20" fmla="*/ 295 w 353"/>
                <a:gd name="T21" fmla="*/ 35 h 140"/>
                <a:gd name="T22" fmla="*/ 283 w 353"/>
                <a:gd name="T23" fmla="*/ 26 h 140"/>
                <a:gd name="T24" fmla="*/ 271 w 353"/>
                <a:gd name="T25" fmla="*/ 19 h 140"/>
                <a:gd name="T26" fmla="*/ 257 w 353"/>
                <a:gd name="T27" fmla="*/ 13 h 140"/>
                <a:gd name="T28" fmla="*/ 243 w 353"/>
                <a:gd name="T29" fmla="*/ 9 h 140"/>
                <a:gd name="T30" fmla="*/ 228 w 353"/>
                <a:gd name="T31" fmla="*/ 4 h 140"/>
                <a:gd name="T32" fmla="*/ 213 w 353"/>
                <a:gd name="T33" fmla="*/ 2 h 140"/>
                <a:gd name="T34" fmla="*/ 197 w 353"/>
                <a:gd name="T35" fmla="*/ 0 h 140"/>
                <a:gd name="T36" fmla="*/ 180 w 353"/>
                <a:gd name="T37" fmla="*/ 0 h 140"/>
                <a:gd name="T38" fmla="*/ 180 w 353"/>
                <a:gd name="T39" fmla="*/ 0 h 140"/>
                <a:gd name="T40" fmla="*/ 165 w 353"/>
                <a:gd name="T41" fmla="*/ 1 h 140"/>
                <a:gd name="T42" fmla="*/ 150 w 353"/>
                <a:gd name="T43" fmla="*/ 2 h 140"/>
                <a:gd name="T44" fmla="*/ 136 w 353"/>
                <a:gd name="T45" fmla="*/ 5 h 140"/>
                <a:gd name="T46" fmla="*/ 122 w 353"/>
                <a:gd name="T47" fmla="*/ 9 h 140"/>
                <a:gd name="T48" fmla="*/ 108 w 353"/>
                <a:gd name="T49" fmla="*/ 15 h 140"/>
                <a:gd name="T50" fmla="*/ 94 w 353"/>
                <a:gd name="T51" fmla="*/ 21 h 140"/>
                <a:gd name="T52" fmla="*/ 82 w 353"/>
                <a:gd name="T53" fmla="*/ 28 h 140"/>
                <a:gd name="T54" fmla="*/ 69 w 353"/>
                <a:gd name="T55" fmla="*/ 38 h 140"/>
                <a:gd name="T56" fmla="*/ 58 w 353"/>
                <a:gd name="T57" fmla="*/ 47 h 140"/>
                <a:gd name="T58" fmla="*/ 47 w 353"/>
                <a:gd name="T59" fmla="*/ 57 h 140"/>
                <a:gd name="T60" fmla="*/ 37 w 353"/>
                <a:gd name="T61" fmla="*/ 68 h 140"/>
                <a:gd name="T62" fmla="*/ 28 w 353"/>
                <a:gd name="T63" fmla="*/ 81 h 140"/>
                <a:gd name="T64" fmla="*/ 20 w 353"/>
                <a:gd name="T65" fmla="*/ 95 h 140"/>
                <a:gd name="T66" fmla="*/ 12 w 353"/>
                <a:gd name="T67" fmla="*/ 109 h 140"/>
                <a:gd name="T68" fmla="*/ 6 w 353"/>
                <a:gd name="T69" fmla="*/ 125 h 140"/>
                <a:gd name="T70" fmla="*/ 0 w 353"/>
                <a:gd name="T7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3" h="140">
                  <a:moveTo>
                    <a:pt x="0" y="140"/>
                  </a:moveTo>
                  <a:lnTo>
                    <a:pt x="353" y="140"/>
                  </a:lnTo>
                  <a:lnTo>
                    <a:pt x="353" y="140"/>
                  </a:lnTo>
                  <a:lnTo>
                    <a:pt x="350" y="123"/>
                  </a:lnTo>
                  <a:lnTo>
                    <a:pt x="345" y="107"/>
                  </a:lnTo>
                  <a:lnTo>
                    <a:pt x="340" y="93"/>
                  </a:lnTo>
                  <a:lnTo>
                    <a:pt x="331" y="79"/>
                  </a:lnTo>
                  <a:lnTo>
                    <a:pt x="323" y="66"/>
                  </a:lnTo>
                  <a:lnTo>
                    <a:pt x="315" y="55"/>
                  </a:lnTo>
                  <a:lnTo>
                    <a:pt x="305" y="44"/>
                  </a:lnTo>
                  <a:lnTo>
                    <a:pt x="295" y="35"/>
                  </a:lnTo>
                  <a:lnTo>
                    <a:pt x="283" y="26"/>
                  </a:lnTo>
                  <a:lnTo>
                    <a:pt x="271" y="19"/>
                  </a:lnTo>
                  <a:lnTo>
                    <a:pt x="257" y="13"/>
                  </a:lnTo>
                  <a:lnTo>
                    <a:pt x="243" y="9"/>
                  </a:lnTo>
                  <a:lnTo>
                    <a:pt x="228" y="4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65" y="1"/>
                  </a:lnTo>
                  <a:lnTo>
                    <a:pt x="150" y="2"/>
                  </a:lnTo>
                  <a:lnTo>
                    <a:pt x="136" y="5"/>
                  </a:lnTo>
                  <a:lnTo>
                    <a:pt x="122" y="9"/>
                  </a:lnTo>
                  <a:lnTo>
                    <a:pt x="108" y="15"/>
                  </a:lnTo>
                  <a:lnTo>
                    <a:pt x="94" y="21"/>
                  </a:lnTo>
                  <a:lnTo>
                    <a:pt x="82" y="28"/>
                  </a:lnTo>
                  <a:lnTo>
                    <a:pt x="69" y="38"/>
                  </a:lnTo>
                  <a:lnTo>
                    <a:pt x="58" y="47"/>
                  </a:lnTo>
                  <a:lnTo>
                    <a:pt x="47" y="57"/>
                  </a:lnTo>
                  <a:lnTo>
                    <a:pt x="37" y="68"/>
                  </a:lnTo>
                  <a:lnTo>
                    <a:pt x="28" y="81"/>
                  </a:lnTo>
                  <a:lnTo>
                    <a:pt x="20" y="95"/>
                  </a:lnTo>
                  <a:lnTo>
                    <a:pt x="12" y="109"/>
                  </a:lnTo>
                  <a:lnTo>
                    <a:pt x="6" y="125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1411" y="3418"/>
              <a:ext cx="227" cy="236"/>
            </a:xfrm>
            <a:custGeom>
              <a:avLst/>
              <a:gdLst>
                <a:gd name="T0" fmla="*/ 0 w 681"/>
                <a:gd name="T1" fmla="*/ 336 h 709"/>
                <a:gd name="T2" fmla="*/ 7 w 681"/>
                <a:gd name="T3" fmla="*/ 282 h 709"/>
                <a:gd name="T4" fmla="*/ 21 w 681"/>
                <a:gd name="T5" fmla="*/ 230 h 709"/>
                <a:gd name="T6" fmla="*/ 41 w 681"/>
                <a:gd name="T7" fmla="*/ 183 h 709"/>
                <a:gd name="T8" fmla="*/ 68 w 681"/>
                <a:gd name="T9" fmla="*/ 140 h 709"/>
                <a:gd name="T10" fmla="*/ 101 w 681"/>
                <a:gd name="T11" fmla="*/ 102 h 709"/>
                <a:gd name="T12" fmla="*/ 139 w 681"/>
                <a:gd name="T13" fmla="*/ 69 h 709"/>
                <a:gd name="T14" fmla="*/ 181 w 681"/>
                <a:gd name="T15" fmla="*/ 41 h 709"/>
                <a:gd name="T16" fmla="*/ 228 w 681"/>
                <a:gd name="T17" fmla="*/ 21 h 709"/>
                <a:gd name="T18" fmla="*/ 278 w 681"/>
                <a:gd name="T19" fmla="*/ 7 h 709"/>
                <a:gd name="T20" fmla="*/ 333 w 681"/>
                <a:gd name="T21" fmla="*/ 0 h 709"/>
                <a:gd name="T22" fmla="*/ 369 w 681"/>
                <a:gd name="T23" fmla="*/ 0 h 709"/>
                <a:gd name="T24" fmla="*/ 420 w 681"/>
                <a:gd name="T25" fmla="*/ 6 h 709"/>
                <a:gd name="T26" fmla="*/ 467 w 681"/>
                <a:gd name="T27" fmla="*/ 18 h 709"/>
                <a:gd name="T28" fmla="*/ 511 w 681"/>
                <a:gd name="T29" fmla="*/ 38 h 709"/>
                <a:gd name="T30" fmla="*/ 550 w 681"/>
                <a:gd name="T31" fmla="*/ 63 h 709"/>
                <a:gd name="T32" fmla="*/ 584 w 681"/>
                <a:gd name="T33" fmla="*/ 95 h 709"/>
                <a:gd name="T34" fmla="*/ 614 w 681"/>
                <a:gd name="T35" fmla="*/ 132 h 709"/>
                <a:gd name="T36" fmla="*/ 638 w 681"/>
                <a:gd name="T37" fmla="*/ 174 h 709"/>
                <a:gd name="T38" fmla="*/ 658 w 681"/>
                <a:gd name="T39" fmla="*/ 222 h 709"/>
                <a:gd name="T40" fmla="*/ 671 w 681"/>
                <a:gd name="T41" fmla="*/ 276 h 709"/>
                <a:gd name="T42" fmla="*/ 679 w 681"/>
                <a:gd name="T43" fmla="*/ 335 h 709"/>
                <a:gd name="T44" fmla="*/ 157 w 681"/>
                <a:gd name="T45" fmla="*/ 395 h 709"/>
                <a:gd name="T46" fmla="*/ 165 w 681"/>
                <a:gd name="T47" fmla="*/ 431 h 709"/>
                <a:gd name="T48" fmla="*/ 188 w 681"/>
                <a:gd name="T49" fmla="*/ 477 h 709"/>
                <a:gd name="T50" fmla="*/ 222 w 681"/>
                <a:gd name="T51" fmla="*/ 515 h 709"/>
                <a:gd name="T52" fmla="*/ 266 w 681"/>
                <a:gd name="T53" fmla="*/ 541 h 709"/>
                <a:gd name="T54" fmla="*/ 317 w 681"/>
                <a:gd name="T55" fmla="*/ 556 h 709"/>
                <a:gd name="T56" fmla="*/ 354 w 681"/>
                <a:gd name="T57" fmla="*/ 559 h 709"/>
                <a:gd name="T58" fmla="*/ 399 w 681"/>
                <a:gd name="T59" fmla="*/ 556 h 709"/>
                <a:gd name="T60" fmla="*/ 438 w 681"/>
                <a:gd name="T61" fmla="*/ 546 h 709"/>
                <a:gd name="T62" fmla="*/ 482 w 681"/>
                <a:gd name="T63" fmla="*/ 524 h 709"/>
                <a:gd name="T64" fmla="*/ 533 w 681"/>
                <a:gd name="T65" fmla="*/ 481 h 709"/>
                <a:gd name="T66" fmla="*/ 623 w 681"/>
                <a:gd name="T67" fmla="*/ 602 h 709"/>
                <a:gd name="T68" fmla="*/ 583 w 681"/>
                <a:gd name="T69" fmla="*/ 637 h 709"/>
                <a:gd name="T70" fmla="*/ 535 w 681"/>
                <a:gd name="T71" fmla="*/ 667 h 709"/>
                <a:gd name="T72" fmla="*/ 481 w 681"/>
                <a:gd name="T73" fmla="*/ 690 h 709"/>
                <a:gd name="T74" fmla="*/ 420 w 681"/>
                <a:gd name="T75" fmla="*/ 704 h 709"/>
                <a:gd name="T76" fmla="*/ 354 w 681"/>
                <a:gd name="T77" fmla="*/ 709 h 709"/>
                <a:gd name="T78" fmla="*/ 317 w 681"/>
                <a:gd name="T79" fmla="*/ 707 h 709"/>
                <a:gd name="T80" fmla="*/ 264 w 681"/>
                <a:gd name="T81" fmla="*/ 698 h 709"/>
                <a:gd name="T82" fmla="*/ 213 w 681"/>
                <a:gd name="T83" fmla="*/ 682 h 709"/>
                <a:gd name="T84" fmla="*/ 167 w 681"/>
                <a:gd name="T85" fmla="*/ 659 h 709"/>
                <a:gd name="T86" fmla="*/ 126 w 681"/>
                <a:gd name="T87" fmla="*/ 629 h 709"/>
                <a:gd name="T88" fmla="*/ 89 w 681"/>
                <a:gd name="T89" fmla="*/ 595 h 709"/>
                <a:gd name="T90" fmla="*/ 58 w 681"/>
                <a:gd name="T91" fmla="*/ 555 h 709"/>
                <a:gd name="T92" fmla="*/ 33 w 681"/>
                <a:gd name="T93" fmla="*/ 510 h 709"/>
                <a:gd name="T94" fmla="*/ 15 w 681"/>
                <a:gd name="T95" fmla="*/ 462 h 709"/>
                <a:gd name="T96" fmla="*/ 3 w 681"/>
                <a:gd name="T97" fmla="*/ 409 h 709"/>
                <a:gd name="T98" fmla="*/ 0 w 681"/>
                <a:gd name="T99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1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1665" y="3418"/>
              <a:ext cx="197" cy="235"/>
            </a:xfrm>
            <a:custGeom>
              <a:avLst/>
              <a:gdLst>
                <a:gd name="T0" fmla="*/ 431 w 591"/>
                <a:gd name="T1" fmla="*/ 707 h 707"/>
                <a:gd name="T2" fmla="*/ 431 w 591"/>
                <a:gd name="T3" fmla="*/ 296 h 707"/>
                <a:gd name="T4" fmla="*/ 427 w 591"/>
                <a:gd name="T5" fmla="*/ 268 h 707"/>
                <a:gd name="T6" fmla="*/ 419 w 591"/>
                <a:gd name="T7" fmla="*/ 243 h 707"/>
                <a:gd name="T8" fmla="*/ 407 w 591"/>
                <a:gd name="T9" fmla="*/ 220 h 707"/>
                <a:gd name="T10" fmla="*/ 391 w 591"/>
                <a:gd name="T11" fmla="*/ 199 h 707"/>
                <a:gd name="T12" fmla="*/ 371 w 591"/>
                <a:gd name="T13" fmla="*/ 183 h 707"/>
                <a:gd name="T14" fmla="*/ 348 w 591"/>
                <a:gd name="T15" fmla="*/ 171 h 707"/>
                <a:gd name="T16" fmla="*/ 322 w 591"/>
                <a:gd name="T17" fmla="*/ 163 h 707"/>
                <a:gd name="T18" fmla="*/ 295 w 591"/>
                <a:gd name="T19" fmla="*/ 160 h 707"/>
                <a:gd name="T20" fmla="*/ 282 w 591"/>
                <a:gd name="T21" fmla="*/ 160 h 707"/>
                <a:gd name="T22" fmla="*/ 255 w 591"/>
                <a:gd name="T23" fmla="*/ 166 h 707"/>
                <a:gd name="T24" fmla="*/ 230 w 591"/>
                <a:gd name="T25" fmla="*/ 177 h 707"/>
                <a:gd name="T26" fmla="*/ 210 w 591"/>
                <a:gd name="T27" fmla="*/ 191 h 707"/>
                <a:gd name="T28" fmla="*/ 191 w 591"/>
                <a:gd name="T29" fmla="*/ 210 h 707"/>
                <a:gd name="T30" fmla="*/ 176 w 591"/>
                <a:gd name="T31" fmla="*/ 230 h 707"/>
                <a:gd name="T32" fmla="*/ 166 w 591"/>
                <a:gd name="T33" fmla="*/ 256 h 707"/>
                <a:gd name="T34" fmla="*/ 160 w 591"/>
                <a:gd name="T35" fmla="*/ 282 h 707"/>
                <a:gd name="T36" fmla="*/ 160 w 591"/>
                <a:gd name="T37" fmla="*/ 707 h 707"/>
                <a:gd name="T38" fmla="*/ 0 w 591"/>
                <a:gd name="T39" fmla="*/ 296 h 707"/>
                <a:gd name="T40" fmla="*/ 0 w 591"/>
                <a:gd name="T41" fmla="*/ 280 h 707"/>
                <a:gd name="T42" fmla="*/ 3 w 591"/>
                <a:gd name="T43" fmla="*/ 250 h 707"/>
                <a:gd name="T44" fmla="*/ 9 w 591"/>
                <a:gd name="T45" fmla="*/ 221 h 707"/>
                <a:gd name="T46" fmla="*/ 17 w 591"/>
                <a:gd name="T47" fmla="*/ 194 h 707"/>
                <a:gd name="T48" fmla="*/ 29 w 591"/>
                <a:gd name="T49" fmla="*/ 167 h 707"/>
                <a:gd name="T50" fmla="*/ 42 w 591"/>
                <a:gd name="T51" fmla="*/ 142 h 707"/>
                <a:gd name="T52" fmla="*/ 67 w 591"/>
                <a:gd name="T53" fmla="*/ 108 h 707"/>
                <a:gd name="T54" fmla="*/ 108 w 591"/>
                <a:gd name="T55" fmla="*/ 68 h 707"/>
                <a:gd name="T56" fmla="*/ 142 w 591"/>
                <a:gd name="T57" fmla="*/ 42 h 707"/>
                <a:gd name="T58" fmla="*/ 167 w 591"/>
                <a:gd name="T59" fmla="*/ 29 h 707"/>
                <a:gd name="T60" fmla="*/ 193 w 591"/>
                <a:gd name="T61" fmla="*/ 17 h 707"/>
                <a:gd name="T62" fmla="*/ 221 w 591"/>
                <a:gd name="T63" fmla="*/ 9 h 707"/>
                <a:gd name="T64" fmla="*/ 250 w 591"/>
                <a:gd name="T65" fmla="*/ 3 h 707"/>
                <a:gd name="T66" fmla="*/ 279 w 591"/>
                <a:gd name="T67" fmla="*/ 0 h 707"/>
                <a:gd name="T68" fmla="*/ 295 w 591"/>
                <a:gd name="T69" fmla="*/ 0 h 707"/>
                <a:gd name="T70" fmla="*/ 325 w 591"/>
                <a:gd name="T71" fmla="*/ 1 h 707"/>
                <a:gd name="T72" fmla="*/ 355 w 591"/>
                <a:gd name="T73" fmla="*/ 6 h 707"/>
                <a:gd name="T74" fmla="*/ 382 w 591"/>
                <a:gd name="T75" fmla="*/ 13 h 707"/>
                <a:gd name="T76" fmla="*/ 410 w 591"/>
                <a:gd name="T77" fmla="*/ 23 h 707"/>
                <a:gd name="T78" fmla="*/ 436 w 591"/>
                <a:gd name="T79" fmla="*/ 36 h 707"/>
                <a:gd name="T80" fmla="*/ 460 w 591"/>
                <a:gd name="T81" fmla="*/ 50 h 707"/>
                <a:gd name="T82" fmla="*/ 504 w 591"/>
                <a:gd name="T83" fmla="*/ 86 h 707"/>
                <a:gd name="T84" fmla="*/ 541 w 591"/>
                <a:gd name="T85" fmla="*/ 131 h 707"/>
                <a:gd name="T86" fmla="*/ 555 w 591"/>
                <a:gd name="T87" fmla="*/ 155 h 707"/>
                <a:gd name="T88" fmla="*/ 567 w 591"/>
                <a:gd name="T89" fmla="*/ 180 h 707"/>
                <a:gd name="T90" fmla="*/ 577 w 591"/>
                <a:gd name="T91" fmla="*/ 207 h 707"/>
                <a:gd name="T92" fmla="*/ 584 w 591"/>
                <a:gd name="T93" fmla="*/ 236 h 707"/>
                <a:gd name="T94" fmla="*/ 589 w 591"/>
                <a:gd name="T95" fmla="*/ 265 h 707"/>
                <a:gd name="T96" fmla="*/ 591 w 591"/>
                <a:gd name="T97" fmla="*/ 296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1" h="707">
                  <a:moveTo>
                    <a:pt x="591" y="707"/>
                  </a:moveTo>
                  <a:lnTo>
                    <a:pt x="431" y="707"/>
                  </a:lnTo>
                  <a:lnTo>
                    <a:pt x="431" y="296"/>
                  </a:lnTo>
                  <a:lnTo>
                    <a:pt x="431" y="296"/>
                  </a:lnTo>
                  <a:lnTo>
                    <a:pt x="429" y="282"/>
                  </a:lnTo>
                  <a:lnTo>
                    <a:pt x="427" y="268"/>
                  </a:lnTo>
                  <a:lnTo>
                    <a:pt x="424" y="256"/>
                  </a:lnTo>
                  <a:lnTo>
                    <a:pt x="419" y="243"/>
                  </a:lnTo>
                  <a:lnTo>
                    <a:pt x="413" y="230"/>
                  </a:lnTo>
                  <a:lnTo>
                    <a:pt x="407" y="220"/>
                  </a:lnTo>
                  <a:lnTo>
                    <a:pt x="400" y="210"/>
                  </a:lnTo>
                  <a:lnTo>
                    <a:pt x="391" y="199"/>
                  </a:lnTo>
                  <a:lnTo>
                    <a:pt x="381" y="191"/>
                  </a:lnTo>
                  <a:lnTo>
                    <a:pt x="371" y="183"/>
                  </a:lnTo>
                  <a:lnTo>
                    <a:pt x="360" y="177"/>
                  </a:lnTo>
                  <a:lnTo>
                    <a:pt x="348" y="171"/>
                  </a:lnTo>
                  <a:lnTo>
                    <a:pt x="336" y="166"/>
                  </a:lnTo>
                  <a:lnTo>
                    <a:pt x="322" y="163"/>
                  </a:lnTo>
                  <a:lnTo>
                    <a:pt x="309" y="160"/>
                  </a:lnTo>
                  <a:lnTo>
                    <a:pt x="295" y="160"/>
                  </a:lnTo>
                  <a:lnTo>
                    <a:pt x="295" y="160"/>
                  </a:lnTo>
                  <a:lnTo>
                    <a:pt x="282" y="160"/>
                  </a:lnTo>
                  <a:lnTo>
                    <a:pt x="268" y="163"/>
                  </a:lnTo>
                  <a:lnTo>
                    <a:pt x="255" y="166"/>
                  </a:lnTo>
                  <a:lnTo>
                    <a:pt x="243" y="171"/>
                  </a:lnTo>
                  <a:lnTo>
                    <a:pt x="230" y="177"/>
                  </a:lnTo>
                  <a:lnTo>
                    <a:pt x="220" y="183"/>
                  </a:lnTo>
                  <a:lnTo>
                    <a:pt x="210" y="191"/>
                  </a:lnTo>
                  <a:lnTo>
                    <a:pt x="199" y="199"/>
                  </a:lnTo>
                  <a:lnTo>
                    <a:pt x="191" y="210"/>
                  </a:lnTo>
                  <a:lnTo>
                    <a:pt x="183" y="220"/>
                  </a:lnTo>
                  <a:lnTo>
                    <a:pt x="176" y="230"/>
                  </a:lnTo>
                  <a:lnTo>
                    <a:pt x="171" y="243"/>
                  </a:lnTo>
                  <a:lnTo>
                    <a:pt x="166" y="256"/>
                  </a:lnTo>
                  <a:lnTo>
                    <a:pt x="163" y="268"/>
                  </a:lnTo>
                  <a:lnTo>
                    <a:pt x="160" y="282"/>
                  </a:lnTo>
                  <a:lnTo>
                    <a:pt x="160" y="296"/>
                  </a:lnTo>
                  <a:lnTo>
                    <a:pt x="160" y="707"/>
                  </a:lnTo>
                  <a:lnTo>
                    <a:pt x="0" y="707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80"/>
                  </a:lnTo>
                  <a:lnTo>
                    <a:pt x="1" y="265"/>
                  </a:lnTo>
                  <a:lnTo>
                    <a:pt x="3" y="250"/>
                  </a:lnTo>
                  <a:lnTo>
                    <a:pt x="6" y="236"/>
                  </a:lnTo>
                  <a:lnTo>
                    <a:pt x="9" y="221"/>
                  </a:lnTo>
                  <a:lnTo>
                    <a:pt x="12" y="207"/>
                  </a:lnTo>
                  <a:lnTo>
                    <a:pt x="17" y="194"/>
                  </a:lnTo>
                  <a:lnTo>
                    <a:pt x="23" y="180"/>
                  </a:lnTo>
                  <a:lnTo>
                    <a:pt x="29" y="167"/>
                  </a:lnTo>
                  <a:lnTo>
                    <a:pt x="35" y="155"/>
                  </a:lnTo>
                  <a:lnTo>
                    <a:pt x="42" y="142"/>
                  </a:lnTo>
                  <a:lnTo>
                    <a:pt x="50" y="131"/>
                  </a:lnTo>
                  <a:lnTo>
                    <a:pt x="67" y="108"/>
                  </a:lnTo>
                  <a:lnTo>
                    <a:pt x="86" y="86"/>
                  </a:lnTo>
                  <a:lnTo>
                    <a:pt x="108" y="68"/>
                  </a:lnTo>
                  <a:lnTo>
                    <a:pt x="129" y="50"/>
                  </a:lnTo>
                  <a:lnTo>
                    <a:pt x="142" y="42"/>
                  </a:lnTo>
                  <a:lnTo>
                    <a:pt x="155" y="36"/>
                  </a:lnTo>
                  <a:lnTo>
                    <a:pt x="167" y="29"/>
                  </a:lnTo>
                  <a:lnTo>
                    <a:pt x="180" y="23"/>
                  </a:lnTo>
                  <a:lnTo>
                    <a:pt x="193" y="17"/>
                  </a:lnTo>
                  <a:lnTo>
                    <a:pt x="207" y="13"/>
                  </a:lnTo>
                  <a:lnTo>
                    <a:pt x="221" y="9"/>
                  </a:lnTo>
                  <a:lnTo>
                    <a:pt x="236" y="6"/>
                  </a:lnTo>
                  <a:lnTo>
                    <a:pt x="250" y="3"/>
                  </a:lnTo>
                  <a:lnTo>
                    <a:pt x="264" y="1"/>
                  </a:lnTo>
                  <a:lnTo>
                    <a:pt x="279" y="0"/>
                  </a:lnTo>
                  <a:lnTo>
                    <a:pt x="295" y="0"/>
                  </a:lnTo>
                  <a:lnTo>
                    <a:pt x="295" y="0"/>
                  </a:lnTo>
                  <a:lnTo>
                    <a:pt x="310" y="0"/>
                  </a:lnTo>
                  <a:lnTo>
                    <a:pt x="325" y="1"/>
                  </a:lnTo>
                  <a:lnTo>
                    <a:pt x="340" y="3"/>
                  </a:lnTo>
                  <a:lnTo>
                    <a:pt x="355" y="6"/>
                  </a:lnTo>
                  <a:lnTo>
                    <a:pt x="369" y="9"/>
                  </a:lnTo>
                  <a:lnTo>
                    <a:pt x="382" y="13"/>
                  </a:lnTo>
                  <a:lnTo>
                    <a:pt x="396" y="17"/>
                  </a:lnTo>
                  <a:lnTo>
                    <a:pt x="410" y="23"/>
                  </a:lnTo>
                  <a:lnTo>
                    <a:pt x="423" y="29"/>
                  </a:lnTo>
                  <a:lnTo>
                    <a:pt x="436" y="36"/>
                  </a:lnTo>
                  <a:lnTo>
                    <a:pt x="448" y="42"/>
                  </a:lnTo>
                  <a:lnTo>
                    <a:pt x="460" y="50"/>
                  </a:lnTo>
                  <a:lnTo>
                    <a:pt x="483" y="68"/>
                  </a:lnTo>
                  <a:lnTo>
                    <a:pt x="504" y="86"/>
                  </a:lnTo>
                  <a:lnTo>
                    <a:pt x="523" y="108"/>
                  </a:lnTo>
                  <a:lnTo>
                    <a:pt x="541" y="131"/>
                  </a:lnTo>
                  <a:lnTo>
                    <a:pt x="547" y="142"/>
                  </a:lnTo>
                  <a:lnTo>
                    <a:pt x="555" y="155"/>
                  </a:lnTo>
                  <a:lnTo>
                    <a:pt x="561" y="167"/>
                  </a:lnTo>
                  <a:lnTo>
                    <a:pt x="567" y="180"/>
                  </a:lnTo>
                  <a:lnTo>
                    <a:pt x="573" y="194"/>
                  </a:lnTo>
                  <a:lnTo>
                    <a:pt x="577" y="207"/>
                  </a:lnTo>
                  <a:lnTo>
                    <a:pt x="582" y="221"/>
                  </a:lnTo>
                  <a:lnTo>
                    <a:pt x="584" y="236"/>
                  </a:lnTo>
                  <a:lnTo>
                    <a:pt x="588" y="250"/>
                  </a:lnTo>
                  <a:lnTo>
                    <a:pt x="589" y="265"/>
                  </a:lnTo>
                  <a:lnTo>
                    <a:pt x="590" y="280"/>
                  </a:lnTo>
                  <a:lnTo>
                    <a:pt x="591" y="296"/>
                  </a:lnTo>
                  <a:lnTo>
                    <a:pt x="591" y="70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1002" y="3418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002" y="3418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 noEditPoints="1"/>
            </p:cNvSpPr>
            <p:nvPr userDrawn="1"/>
          </p:nvSpPr>
          <p:spPr bwMode="auto">
            <a:xfrm>
              <a:off x="488" y="3752"/>
              <a:ext cx="42" cy="64"/>
            </a:xfrm>
            <a:custGeom>
              <a:avLst/>
              <a:gdLst>
                <a:gd name="T0" fmla="*/ 96 w 126"/>
                <a:gd name="T1" fmla="*/ 82 h 192"/>
                <a:gd name="T2" fmla="*/ 106 w 126"/>
                <a:gd name="T3" fmla="*/ 90 h 192"/>
                <a:gd name="T4" fmla="*/ 117 w 126"/>
                <a:gd name="T5" fmla="*/ 100 h 192"/>
                <a:gd name="T6" fmla="*/ 122 w 126"/>
                <a:gd name="T7" fmla="*/ 115 h 192"/>
                <a:gd name="T8" fmla="*/ 126 w 126"/>
                <a:gd name="T9" fmla="*/ 131 h 192"/>
                <a:gd name="T10" fmla="*/ 125 w 126"/>
                <a:gd name="T11" fmla="*/ 144 h 192"/>
                <a:gd name="T12" fmla="*/ 114 w 126"/>
                <a:gd name="T13" fmla="*/ 166 h 192"/>
                <a:gd name="T14" fmla="*/ 98 w 126"/>
                <a:gd name="T15" fmla="*/ 182 h 192"/>
                <a:gd name="T16" fmla="*/ 77 w 126"/>
                <a:gd name="T17" fmla="*/ 191 h 192"/>
                <a:gd name="T18" fmla="*/ 0 w 126"/>
                <a:gd name="T19" fmla="*/ 192 h 192"/>
                <a:gd name="T20" fmla="*/ 63 w 126"/>
                <a:gd name="T21" fmla="*/ 0 h 192"/>
                <a:gd name="T22" fmla="*/ 74 w 126"/>
                <a:gd name="T23" fmla="*/ 1 h 192"/>
                <a:gd name="T24" fmla="*/ 93 w 126"/>
                <a:gd name="T25" fmla="*/ 8 h 192"/>
                <a:gd name="T26" fmla="*/ 106 w 126"/>
                <a:gd name="T27" fmla="*/ 21 h 192"/>
                <a:gd name="T28" fmla="*/ 113 w 126"/>
                <a:gd name="T29" fmla="*/ 39 h 192"/>
                <a:gd name="T30" fmla="*/ 113 w 126"/>
                <a:gd name="T31" fmla="*/ 50 h 192"/>
                <a:gd name="T32" fmla="*/ 112 w 126"/>
                <a:gd name="T33" fmla="*/ 60 h 192"/>
                <a:gd name="T34" fmla="*/ 103 w 126"/>
                <a:gd name="T35" fmla="*/ 78 h 192"/>
                <a:gd name="T36" fmla="*/ 96 w 126"/>
                <a:gd name="T37" fmla="*/ 82 h 192"/>
                <a:gd name="T38" fmla="*/ 63 w 126"/>
                <a:gd name="T39" fmla="*/ 71 h 192"/>
                <a:gd name="T40" fmla="*/ 68 w 126"/>
                <a:gd name="T41" fmla="*/ 69 h 192"/>
                <a:gd name="T42" fmla="*/ 76 w 126"/>
                <a:gd name="T43" fmla="*/ 67 h 192"/>
                <a:gd name="T44" fmla="*/ 80 w 126"/>
                <a:gd name="T45" fmla="*/ 61 h 192"/>
                <a:gd name="T46" fmla="*/ 84 w 126"/>
                <a:gd name="T47" fmla="*/ 55 h 192"/>
                <a:gd name="T48" fmla="*/ 84 w 126"/>
                <a:gd name="T49" fmla="*/ 50 h 192"/>
                <a:gd name="T50" fmla="*/ 82 w 126"/>
                <a:gd name="T51" fmla="*/ 41 h 192"/>
                <a:gd name="T52" fmla="*/ 78 w 126"/>
                <a:gd name="T53" fmla="*/ 35 h 192"/>
                <a:gd name="T54" fmla="*/ 71 w 126"/>
                <a:gd name="T55" fmla="*/ 31 h 192"/>
                <a:gd name="T56" fmla="*/ 63 w 126"/>
                <a:gd name="T57" fmla="*/ 29 h 192"/>
                <a:gd name="T58" fmla="*/ 31 w 126"/>
                <a:gd name="T59" fmla="*/ 71 h 192"/>
                <a:gd name="T60" fmla="*/ 63 w 126"/>
                <a:gd name="T61" fmla="*/ 163 h 192"/>
                <a:gd name="T62" fmla="*/ 70 w 126"/>
                <a:gd name="T63" fmla="*/ 162 h 192"/>
                <a:gd name="T64" fmla="*/ 81 w 126"/>
                <a:gd name="T65" fmla="*/ 158 h 192"/>
                <a:gd name="T66" fmla="*/ 90 w 126"/>
                <a:gd name="T67" fmla="*/ 150 h 192"/>
                <a:gd name="T68" fmla="*/ 94 w 126"/>
                <a:gd name="T69" fmla="*/ 138 h 192"/>
                <a:gd name="T70" fmla="*/ 95 w 126"/>
                <a:gd name="T71" fmla="*/ 131 h 192"/>
                <a:gd name="T72" fmla="*/ 93 w 126"/>
                <a:gd name="T73" fmla="*/ 119 h 192"/>
                <a:gd name="T74" fmla="*/ 86 w 126"/>
                <a:gd name="T75" fmla="*/ 108 h 192"/>
                <a:gd name="T76" fmla="*/ 77 w 126"/>
                <a:gd name="T77" fmla="*/ 102 h 192"/>
                <a:gd name="T78" fmla="*/ 63 w 126"/>
                <a:gd name="T79" fmla="*/ 99 h 192"/>
                <a:gd name="T80" fmla="*/ 31 w 126"/>
                <a:gd name="T81" fmla="*/ 16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192">
                  <a:moveTo>
                    <a:pt x="96" y="82"/>
                  </a:moveTo>
                  <a:lnTo>
                    <a:pt x="96" y="82"/>
                  </a:lnTo>
                  <a:lnTo>
                    <a:pt x="102" y="86"/>
                  </a:lnTo>
                  <a:lnTo>
                    <a:pt x="106" y="90"/>
                  </a:lnTo>
                  <a:lnTo>
                    <a:pt x="112" y="95"/>
                  </a:lnTo>
                  <a:lnTo>
                    <a:pt x="117" y="100"/>
                  </a:lnTo>
                  <a:lnTo>
                    <a:pt x="120" y="107"/>
                  </a:lnTo>
                  <a:lnTo>
                    <a:pt x="122" y="115"/>
                  </a:lnTo>
                  <a:lnTo>
                    <a:pt x="125" y="122"/>
                  </a:lnTo>
                  <a:lnTo>
                    <a:pt x="126" y="131"/>
                  </a:lnTo>
                  <a:lnTo>
                    <a:pt x="126" y="131"/>
                  </a:lnTo>
                  <a:lnTo>
                    <a:pt x="125" y="144"/>
                  </a:lnTo>
                  <a:lnTo>
                    <a:pt x="120" y="155"/>
                  </a:lnTo>
                  <a:lnTo>
                    <a:pt x="114" y="166"/>
                  </a:lnTo>
                  <a:lnTo>
                    <a:pt x="108" y="175"/>
                  </a:lnTo>
                  <a:lnTo>
                    <a:pt x="98" y="182"/>
                  </a:lnTo>
                  <a:lnTo>
                    <a:pt x="88" y="188"/>
                  </a:lnTo>
                  <a:lnTo>
                    <a:pt x="77" y="191"/>
                  </a:lnTo>
                  <a:lnTo>
                    <a:pt x="64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4" y="1"/>
                  </a:lnTo>
                  <a:lnTo>
                    <a:pt x="84" y="3"/>
                  </a:lnTo>
                  <a:lnTo>
                    <a:pt x="93" y="8"/>
                  </a:lnTo>
                  <a:lnTo>
                    <a:pt x="100" y="13"/>
                  </a:lnTo>
                  <a:lnTo>
                    <a:pt x="106" y="21"/>
                  </a:lnTo>
                  <a:lnTo>
                    <a:pt x="110" y="29"/>
                  </a:lnTo>
                  <a:lnTo>
                    <a:pt x="113" y="39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6"/>
                  </a:lnTo>
                  <a:lnTo>
                    <a:pt x="112" y="60"/>
                  </a:lnTo>
                  <a:lnTo>
                    <a:pt x="109" y="69"/>
                  </a:lnTo>
                  <a:lnTo>
                    <a:pt x="103" y="78"/>
                  </a:lnTo>
                  <a:lnTo>
                    <a:pt x="96" y="82"/>
                  </a:lnTo>
                  <a:lnTo>
                    <a:pt x="96" y="82"/>
                  </a:lnTo>
                  <a:close/>
                  <a:moveTo>
                    <a:pt x="31" y="71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8" y="69"/>
                  </a:lnTo>
                  <a:lnTo>
                    <a:pt x="71" y="68"/>
                  </a:lnTo>
                  <a:lnTo>
                    <a:pt x="76" y="67"/>
                  </a:lnTo>
                  <a:lnTo>
                    <a:pt x="78" y="65"/>
                  </a:lnTo>
                  <a:lnTo>
                    <a:pt x="80" y="61"/>
                  </a:lnTo>
                  <a:lnTo>
                    <a:pt x="82" y="58"/>
                  </a:lnTo>
                  <a:lnTo>
                    <a:pt x="84" y="55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4" y="45"/>
                  </a:lnTo>
                  <a:lnTo>
                    <a:pt x="82" y="41"/>
                  </a:lnTo>
                  <a:lnTo>
                    <a:pt x="80" y="37"/>
                  </a:lnTo>
                  <a:lnTo>
                    <a:pt x="78" y="35"/>
                  </a:lnTo>
                  <a:lnTo>
                    <a:pt x="76" y="32"/>
                  </a:lnTo>
                  <a:lnTo>
                    <a:pt x="71" y="31"/>
                  </a:lnTo>
                  <a:lnTo>
                    <a:pt x="68" y="29"/>
                  </a:lnTo>
                  <a:lnTo>
                    <a:pt x="63" y="29"/>
                  </a:lnTo>
                  <a:lnTo>
                    <a:pt x="31" y="29"/>
                  </a:lnTo>
                  <a:lnTo>
                    <a:pt x="31" y="71"/>
                  </a:lnTo>
                  <a:close/>
                  <a:moveTo>
                    <a:pt x="31" y="163"/>
                  </a:moveTo>
                  <a:lnTo>
                    <a:pt x="63" y="163"/>
                  </a:lnTo>
                  <a:lnTo>
                    <a:pt x="63" y="163"/>
                  </a:lnTo>
                  <a:lnTo>
                    <a:pt x="70" y="162"/>
                  </a:lnTo>
                  <a:lnTo>
                    <a:pt x="77" y="161"/>
                  </a:lnTo>
                  <a:lnTo>
                    <a:pt x="81" y="158"/>
                  </a:lnTo>
                  <a:lnTo>
                    <a:pt x="86" y="154"/>
                  </a:lnTo>
                  <a:lnTo>
                    <a:pt x="90" y="150"/>
                  </a:lnTo>
                  <a:lnTo>
                    <a:pt x="93" y="144"/>
                  </a:lnTo>
                  <a:lnTo>
                    <a:pt x="94" y="138"/>
                  </a:lnTo>
                  <a:lnTo>
                    <a:pt x="95" y="131"/>
                  </a:lnTo>
                  <a:lnTo>
                    <a:pt x="95" y="131"/>
                  </a:lnTo>
                  <a:lnTo>
                    <a:pt x="94" y="124"/>
                  </a:lnTo>
                  <a:lnTo>
                    <a:pt x="93" y="119"/>
                  </a:lnTo>
                  <a:lnTo>
                    <a:pt x="90" y="113"/>
                  </a:lnTo>
                  <a:lnTo>
                    <a:pt x="86" y="108"/>
                  </a:lnTo>
                  <a:lnTo>
                    <a:pt x="81" y="104"/>
                  </a:lnTo>
                  <a:lnTo>
                    <a:pt x="77" y="102"/>
                  </a:lnTo>
                  <a:lnTo>
                    <a:pt x="70" y="100"/>
                  </a:lnTo>
                  <a:lnTo>
                    <a:pt x="63" y="99"/>
                  </a:lnTo>
                  <a:lnTo>
                    <a:pt x="31" y="99"/>
                  </a:lnTo>
                  <a:lnTo>
                    <a:pt x="31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 noEditPoints="1"/>
            </p:cNvSpPr>
            <p:nvPr userDrawn="1"/>
          </p:nvSpPr>
          <p:spPr bwMode="auto">
            <a:xfrm>
              <a:off x="538" y="3769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594" y="3750"/>
              <a:ext cx="10" cy="66"/>
            </a:xfrm>
            <a:custGeom>
              <a:avLst/>
              <a:gdLst>
                <a:gd name="T0" fmla="*/ 0 w 31"/>
                <a:gd name="T1" fmla="*/ 4 h 196"/>
                <a:gd name="T2" fmla="*/ 31 w 31"/>
                <a:gd name="T3" fmla="*/ 0 h 196"/>
                <a:gd name="T4" fmla="*/ 31 w 31"/>
                <a:gd name="T5" fmla="*/ 196 h 196"/>
                <a:gd name="T6" fmla="*/ 0 w 31"/>
                <a:gd name="T7" fmla="*/ 196 h 196"/>
                <a:gd name="T8" fmla="*/ 0 w 31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96">
                  <a:moveTo>
                    <a:pt x="0" y="4"/>
                  </a:moveTo>
                  <a:lnTo>
                    <a:pt x="31" y="0"/>
                  </a:lnTo>
                  <a:lnTo>
                    <a:pt x="31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 noEditPoints="1"/>
            </p:cNvSpPr>
            <p:nvPr userDrawn="1"/>
          </p:nvSpPr>
          <p:spPr bwMode="auto">
            <a:xfrm>
              <a:off x="612" y="3769"/>
              <a:ext cx="43" cy="70"/>
            </a:xfrm>
            <a:custGeom>
              <a:avLst/>
              <a:gdLst>
                <a:gd name="T0" fmla="*/ 70 w 129"/>
                <a:gd name="T1" fmla="*/ 0 h 209"/>
                <a:gd name="T2" fmla="*/ 91 w 129"/>
                <a:gd name="T3" fmla="*/ 8 h 209"/>
                <a:gd name="T4" fmla="*/ 121 w 129"/>
                <a:gd name="T5" fmla="*/ 55 h 209"/>
                <a:gd name="T6" fmla="*/ 116 w 129"/>
                <a:gd name="T7" fmla="*/ 78 h 209"/>
                <a:gd name="T8" fmla="*/ 102 w 129"/>
                <a:gd name="T9" fmla="*/ 96 h 209"/>
                <a:gd name="T10" fmla="*/ 117 w 129"/>
                <a:gd name="T11" fmla="*/ 112 h 209"/>
                <a:gd name="T12" fmla="*/ 126 w 129"/>
                <a:gd name="T13" fmla="*/ 131 h 209"/>
                <a:gd name="T14" fmla="*/ 129 w 129"/>
                <a:gd name="T15" fmla="*/ 146 h 209"/>
                <a:gd name="T16" fmla="*/ 117 w 129"/>
                <a:gd name="T17" fmla="*/ 183 h 209"/>
                <a:gd name="T18" fmla="*/ 90 w 129"/>
                <a:gd name="T19" fmla="*/ 204 h 209"/>
                <a:gd name="T20" fmla="*/ 65 w 129"/>
                <a:gd name="T21" fmla="*/ 209 h 209"/>
                <a:gd name="T22" fmla="*/ 30 w 129"/>
                <a:gd name="T23" fmla="*/ 201 h 209"/>
                <a:gd name="T24" fmla="*/ 8 w 129"/>
                <a:gd name="T25" fmla="*/ 178 h 209"/>
                <a:gd name="T26" fmla="*/ 31 w 129"/>
                <a:gd name="T27" fmla="*/ 157 h 209"/>
                <a:gd name="T28" fmla="*/ 36 w 129"/>
                <a:gd name="T29" fmla="*/ 167 h 209"/>
                <a:gd name="T30" fmla="*/ 46 w 129"/>
                <a:gd name="T31" fmla="*/ 177 h 209"/>
                <a:gd name="T32" fmla="*/ 65 w 129"/>
                <a:gd name="T33" fmla="*/ 180 h 209"/>
                <a:gd name="T34" fmla="*/ 78 w 129"/>
                <a:gd name="T35" fmla="*/ 178 h 209"/>
                <a:gd name="T36" fmla="*/ 92 w 129"/>
                <a:gd name="T37" fmla="*/ 167 h 209"/>
                <a:gd name="T38" fmla="*/ 98 w 129"/>
                <a:gd name="T39" fmla="*/ 146 h 209"/>
                <a:gd name="T40" fmla="*/ 95 w 129"/>
                <a:gd name="T41" fmla="*/ 132 h 209"/>
                <a:gd name="T42" fmla="*/ 84 w 129"/>
                <a:gd name="T43" fmla="*/ 117 h 209"/>
                <a:gd name="T44" fmla="*/ 65 w 129"/>
                <a:gd name="T45" fmla="*/ 112 h 209"/>
                <a:gd name="T46" fmla="*/ 54 w 129"/>
                <a:gd name="T47" fmla="*/ 113 h 209"/>
                <a:gd name="T48" fmla="*/ 34 w 129"/>
                <a:gd name="T49" fmla="*/ 130 h 209"/>
                <a:gd name="T50" fmla="*/ 18 w 129"/>
                <a:gd name="T51" fmla="*/ 101 h 209"/>
                <a:gd name="T52" fmla="*/ 18 w 129"/>
                <a:gd name="T53" fmla="*/ 88 h 209"/>
                <a:gd name="T54" fmla="*/ 7 w 129"/>
                <a:gd name="T55" fmla="*/ 55 h 209"/>
                <a:gd name="T56" fmla="*/ 11 w 129"/>
                <a:gd name="T57" fmla="*/ 34 h 209"/>
                <a:gd name="T58" fmla="*/ 30 w 129"/>
                <a:gd name="T59" fmla="*/ 10 h 209"/>
                <a:gd name="T60" fmla="*/ 62 w 129"/>
                <a:gd name="T61" fmla="*/ 0 h 209"/>
                <a:gd name="T62" fmla="*/ 65 w 129"/>
                <a:gd name="T63" fmla="*/ 83 h 209"/>
                <a:gd name="T64" fmla="*/ 79 w 129"/>
                <a:gd name="T65" fmla="*/ 78 h 209"/>
                <a:gd name="T66" fmla="*/ 89 w 129"/>
                <a:gd name="T67" fmla="*/ 67 h 209"/>
                <a:gd name="T68" fmla="*/ 91 w 129"/>
                <a:gd name="T69" fmla="*/ 55 h 209"/>
                <a:gd name="T70" fmla="*/ 86 w 129"/>
                <a:gd name="T71" fmla="*/ 41 h 209"/>
                <a:gd name="T72" fmla="*/ 75 w 129"/>
                <a:gd name="T73" fmla="*/ 30 h 209"/>
                <a:gd name="T74" fmla="*/ 65 w 129"/>
                <a:gd name="T75" fmla="*/ 29 h 209"/>
                <a:gd name="T76" fmla="*/ 49 w 129"/>
                <a:gd name="T77" fmla="*/ 33 h 209"/>
                <a:gd name="T78" fmla="*/ 39 w 129"/>
                <a:gd name="T79" fmla="*/ 45 h 209"/>
                <a:gd name="T80" fmla="*/ 37 w 129"/>
                <a:gd name="T81" fmla="*/ 55 h 209"/>
                <a:gd name="T82" fmla="*/ 42 w 129"/>
                <a:gd name="T83" fmla="*/ 71 h 209"/>
                <a:gd name="T84" fmla="*/ 53 w 129"/>
                <a:gd name="T85" fmla="*/ 81 h 209"/>
                <a:gd name="T86" fmla="*/ 65 w 129"/>
                <a:gd name="T87" fmla="*/ 8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" h="209">
                  <a:moveTo>
                    <a:pt x="62" y="0"/>
                  </a:moveTo>
                  <a:lnTo>
                    <a:pt x="62" y="0"/>
                  </a:lnTo>
                  <a:lnTo>
                    <a:pt x="70" y="0"/>
                  </a:lnTo>
                  <a:lnTo>
                    <a:pt x="77" y="2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91" y="2"/>
                  </a:lnTo>
                  <a:lnTo>
                    <a:pt x="121" y="2"/>
                  </a:lnTo>
                  <a:lnTo>
                    <a:pt x="121" y="55"/>
                  </a:lnTo>
                  <a:lnTo>
                    <a:pt x="121" y="55"/>
                  </a:lnTo>
                  <a:lnTo>
                    <a:pt x="120" y="68"/>
                  </a:lnTo>
                  <a:lnTo>
                    <a:pt x="116" y="78"/>
                  </a:lnTo>
                  <a:lnTo>
                    <a:pt x="110" y="88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8" y="100"/>
                  </a:lnTo>
                  <a:lnTo>
                    <a:pt x="113" y="106"/>
                  </a:lnTo>
                  <a:lnTo>
                    <a:pt x="117" y="112"/>
                  </a:lnTo>
                  <a:lnTo>
                    <a:pt x="122" y="117"/>
                  </a:lnTo>
                  <a:lnTo>
                    <a:pt x="124" y="124"/>
                  </a:lnTo>
                  <a:lnTo>
                    <a:pt x="126" y="131"/>
                  </a:lnTo>
                  <a:lnTo>
                    <a:pt x="128" y="138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6" y="160"/>
                  </a:lnTo>
                  <a:lnTo>
                    <a:pt x="123" y="172"/>
                  </a:lnTo>
                  <a:lnTo>
                    <a:pt x="117" y="183"/>
                  </a:lnTo>
                  <a:lnTo>
                    <a:pt x="109" y="192"/>
                  </a:lnTo>
                  <a:lnTo>
                    <a:pt x="100" y="200"/>
                  </a:lnTo>
                  <a:lnTo>
                    <a:pt x="90" y="204"/>
                  </a:lnTo>
                  <a:lnTo>
                    <a:pt x="77" y="208"/>
                  </a:lnTo>
                  <a:lnTo>
                    <a:pt x="65" y="209"/>
                  </a:lnTo>
                  <a:lnTo>
                    <a:pt x="65" y="209"/>
                  </a:lnTo>
                  <a:lnTo>
                    <a:pt x="52" y="208"/>
                  </a:lnTo>
                  <a:lnTo>
                    <a:pt x="40" y="206"/>
                  </a:lnTo>
                  <a:lnTo>
                    <a:pt x="30" y="201"/>
                  </a:lnTo>
                  <a:lnTo>
                    <a:pt x="21" y="195"/>
                  </a:lnTo>
                  <a:lnTo>
                    <a:pt x="14" y="187"/>
                  </a:lnTo>
                  <a:lnTo>
                    <a:pt x="8" y="178"/>
                  </a:lnTo>
                  <a:lnTo>
                    <a:pt x="3" y="168"/>
                  </a:lnTo>
                  <a:lnTo>
                    <a:pt x="0" y="157"/>
                  </a:lnTo>
                  <a:lnTo>
                    <a:pt x="31" y="157"/>
                  </a:lnTo>
                  <a:lnTo>
                    <a:pt x="31" y="157"/>
                  </a:lnTo>
                  <a:lnTo>
                    <a:pt x="34" y="162"/>
                  </a:lnTo>
                  <a:lnTo>
                    <a:pt x="36" y="167"/>
                  </a:lnTo>
                  <a:lnTo>
                    <a:pt x="39" y="170"/>
                  </a:lnTo>
                  <a:lnTo>
                    <a:pt x="43" y="173"/>
                  </a:lnTo>
                  <a:lnTo>
                    <a:pt x="46" y="177"/>
                  </a:lnTo>
                  <a:lnTo>
                    <a:pt x="52" y="179"/>
                  </a:lnTo>
                  <a:lnTo>
                    <a:pt x="58" y="180"/>
                  </a:lnTo>
                  <a:lnTo>
                    <a:pt x="65" y="180"/>
                  </a:lnTo>
                  <a:lnTo>
                    <a:pt x="65" y="180"/>
                  </a:lnTo>
                  <a:lnTo>
                    <a:pt x="71" y="180"/>
                  </a:lnTo>
                  <a:lnTo>
                    <a:pt x="78" y="178"/>
                  </a:lnTo>
                  <a:lnTo>
                    <a:pt x="84" y="176"/>
                  </a:lnTo>
                  <a:lnTo>
                    <a:pt x="89" y="171"/>
                  </a:lnTo>
                  <a:lnTo>
                    <a:pt x="92" y="167"/>
                  </a:lnTo>
                  <a:lnTo>
                    <a:pt x="95" y="160"/>
                  </a:lnTo>
                  <a:lnTo>
                    <a:pt x="97" y="153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7" y="139"/>
                  </a:lnTo>
                  <a:lnTo>
                    <a:pt x="95" y="132"/>
                  </a:lnTo>
                  <a:lnTo>
                    <a:pt x="92" y="126"/>
                  </a:lnTo>
                  <a:lnTo>
                    <a:pt x="89" y="121"/>
                  </a:lnTo>
                  <a:lnTo>
                    <a:pt x="84" y="117"/>
                  </a:lnTo>
                  <a:lnTo>
                    <a:pt x="78" y="114"/>
                  </a:lnTo>
                  <a:lnTo>
                    <a:pt x="71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59" y="112"/>
                  </a:lnTo>
                  <a:lnTo>
                    <a:pt x="54" y="113"/>
                  </a:lnTo>
                  <a:lnTo>
                    <a:pt x="46" y="116"/>
                  </a:lnTo>
                  <a:lnTo>
                    <a:pt x="39" y="122"/>
                  </a:lnTo>
                  <a:lnTo>
                    <a:pt x="34" y="130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8" y="101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18" y="88"/>
                  </a:lnTo>
                  <a:lnTo>
                    <a:pt x="12" y="78"/>
                  </a:lnTo>
                  <a:lnTo>
                    <a:pt x="8" y="68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8" y="45"/>
                  </a:lnTo>
                  <a:lnTo>
                    <a:pt x="11" y="34"/>
                  </a:lnTo>
                  <a:lnTo>
                    <a:pt x="16" y="25"/>
                  </a:lnTo>
                  <a:lnTo>
                    <a:pt x="22" y="16"/>
                  </a:lnTo>
                  <a:lnTo>
                    <a:pt x="30" y="10"/>
                  </a:lnTo>
                  <a:lnTo>
                    <a:pt x="40" y="5"/>
                  </a:lnTo>
                  <a:lnTo>
                    <a:pt x="51" y="2"/>
                  </a:lnTo>
                  <a:lnTo>
                    <a:pt x="62" y="0"/>
                  </a:lnTo>
                  <a:lnTo>
                    <a:pt x="62" y="0"/>
                  </a:lnTo>
                  <a:close/>
                  <a:moveTo>
                    <a:pt x="65" y="83"/>
                  </a:moveTo>
                  <a:lnTo>
                    <a:pt x="65" y="83"/>
                  </a:lnTo>
                  <a:lnTo>
                    <a:pt x="69" y="82"/>
                  </a:lnTo>
                  <a:lnTo>
                    <a:pt x="75" y="81"/>
                  </a:lnTo>
                  <a:lnTo>
                    <a:pt x="79" y="78"/>
                  </a:lnTo>
                  <a:lnTo>
                    <a:pt x="83" y="75"/>
                  </a:lnTo>
                  <a:lnTo>
                    <a:pt x="86" y="71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90" y="50"/>
                  </a:lnTo>
                  <a:lnTo>
                    <a:pt x="89" y="45"/>
                  </a:lnTo>
                  <a:lnTo>
                    <a:pt x="86" y="41"/>
                  </a:lnTo>
                  <a:lnTo>
                    <a:pt x="83" y="36"/>
                  </a:lnTo>
                  <a:lnTo>
                    <a:pt x="79" y="33"/>
                  </a:lnTo>
                  <a:lnTo>
                    <a:pt x="75" y="30"/>
                  </a:lnTo>
                  <a:lnTo>
                    <a:pt x="69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59" y="29"/>
                  </a:lnTo>
                  <a:lnTo>
                    <a:pt x="53" y="30"/>
                  </a:lnTo>
                  <a:lnTo>
                    <a:pt x="49" y="33"/>
                  </a:lnTo>
                  <a:lnTo>
                    <a:pt x="45" y="36"/>
                  </a:lnTo>
                  <a:lnTo>
                    <a:pt x="42" y="41"/>
                  </a:lnTo>
                  <a:lnTo>
                    <a:pt x="39" y="45"/>
                  </a:lnTo>
                  <a:lnTo>
                    <a:pt x="38" y="50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8" y="62"/>
                  </a:lnTo>
                  <a:lnTo>
                    <a:pt x="39" y="67"/>
                  </a:lnTo>
                  <a:lnTo>
                    <a:pt x="42" y="71"/>
                  </a:lnTo>
                  <a:lnTo>
                    <a:pt x="45" y="75"/>
                  </a:lnTo>
                  <a:lnTo>
                    <a:pt x="49" y="78"/>
                  </a:lnTo>
                  <a:lnTo>
                    <a:pt x="53" y="81"/>
                  </a:lnTo>
                  <a:lnTo>
                    <a:pt x="59" y="82"/>
                  </a:lnTo>
                  <a:lnTo>
                    <a:pt x="65" y="83"/>
                  </a:lnTo>
                  <a:lnTo>
                    <a:pt x="65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664" y="3751"/>
              <a:ext cx="13" cy="65"/>
            </a:xfrm>
            <a:custGeom>
              <a:avLst/>
              <a:gdLst>
                <a:gd name="T0" fmla="*/ 21 w 40"/>
                <a:gd name="T1" fmla="*/ 0 h 194"/>
                <a:gd name="T2" fmla="*/ 21 w 40"/>
                <a:gd name="T3" fmla="*/ 0 h 194"/>
                <a:gd name="T4" fmla="*/ 24 w 40"/>
                <a:gd name="T5" fmla="*/ 0 h 194"/>
                <a:gd name="T6" fmla="*/ 28 w 40"/>
                <a:gd name="T7" fmla="*/ 2 h 194"/>
                <a:gd name="T8" fmla="*/ 31 w 40"/>
                <a:gd name="T9" fmla="*/ 4 h 194"/>
                <a:gd name="T10" fmla="*/ 34 w 40"/>
                <a:gd name="T11" fmla="*/ 6 h 194"/>
                <a:gd name="T12" fmla="*/ 37 w 40"/>
                <a:gd name="T13" fmla="*/ 10 h 194"/>
                <a:gd name="T14" fmla="*/ 39 w 40"/>
                <a:gd name="T15" fmla="*/ 13 h 194"/>
                <a:gd name="T16" fmla="*/ 40 w 40"/>
                <a:gd name="T17" fmla="*/ 16 h 194"/>
                <a:gd name="T18" fmla="*/ 40 w 40"/>
                <a:gd name="T19" fmla="*/ 21 h 194"/>
                <a:gd name="T20" fmla="*/ 40 w 40"/>
                <a:gd name="T21" fmla="*/ 21 h 194"/>
                <a:gd name="T22" fmla="*/ 40 w 40"/>
                <a:gd name="T23" fmla="*/ 26 h 194"/>
                <a:gd name="T24" fmla="*/ 39 w 40"/>
                <a:gd name="T25" fmla="*/ 29 h 194"/>
                <a:gd name="T26" fmla="*/ 37 w 40"/>
                <a:gd name="T27" fmla="*/ 33 h 194"/>
                <a:gd name="T28" fmla="*/ 34 w 40"/>
                <a:gd name="T29" fmla="*/ 36 h 194"/>
                <a:gd name="T30" fmla="*/ 31 w 40"/>
                <a:gd name="T31" fmla="*/ 38 h 194"/>
                <a:gd name="T32" fmla="*/ 28 w 40"/>
                <a:gd name="T33" fmla="*/ 39 h 194"/>
                <a:gd name="T34" fmla="*/ 24 w 40"/>
                <a:gd name="T35" fmla="*/ 41 h 194"/>
                <a:gd name="T36" fmla="*/ 21 w 40"/>
                <a:gd name="T37" fmla="*/ 42 h 194"/>
                <a:gd name="T38" fmla="*/ 21 w 40"/>
                <a:gd name="T39" fmla="*/ 42 h 194"/>
                <a:gd name="T40" fmla="*/ 16 w 40"/>
                <a:gd name="T41" fmla="*/ 41 h 194"/>
                <a:gd name="T42" fmla="*/ 13 w 40"/>
                <a:gd name="T43" fmla="*/ 39 h 194"/>
                <a:gd name="T44" fmla="*/ 9 w 40"/>
                <a:gd name="T45" fmla="*/ 38 h 194"/>
                <a:gd name="T46" fmla="*/ 6 w 40"/>
                <a:gd name="T47" fmla="*/ 36 h 194"/>
                <a:gd name="T48" fmla="*/ 3 w 40"/>
                <a:gd name="T49" fmla="*/ 33 h 194"/>
                <a:gd name="T50" fmla="*/ 1 w 40"/>
                <a:gd name="T51" fmla="*/ 29 h 194"/>
                <a:gd name="T52" fmla="*/ 0 w 40"/>
                <a:gd name="T53" fmla="*/ 26 h 194"/>
                <a:gd name="T54" fmla="*/ 0 w 40"/>
                <a:gd name="T55" fmla="*/ 21 h 194"/>
                <a:gd name="T56" fmla="*/ 0 w 40"/>
                <a:gd name="T57" fmla="*/ 21 h 194"/>
                <a:gd name="T58" fmla="*/ 0 w 40"/>
                <a:gd name="T59" fmla="*/ 16 h 194"/>
                <a:gd name="T60" fmla="*/ 1 w 40"/>
                <a:gd name="T61" fmla="*/ 13 h 194"/>
                <a:gd name="T62" fmla="*/ 3 w 40"/>
                <a:gd name="T63" fmla="*/ 10 h 194"/>
                <a:gd name="T64" fmla="*/ 6 w 40"/>
                <a:gd name="T65" fmla="*/ 6 h 194"/>
                <a:gd name="T66" fmla="*/ 9 w 40"/>
                <a:gd name="T67" fmla="*/ 4 h 194"/>
                <a:gd name="T68" fmla="*/ 13 w 40"/>
                <a:gd name="T69" fmla="*/ 2 h 194"/>
                <a:gd name="T70" fmla="*/ 16 w 40"/>
                <a:gd name="T71" fmla="*/ 0 h 194"/>
                <a:gd name="T72" fmla="*/ 21 w 40"/>
                <a:gd name="T73" fmla="*/ 0 h 194"/>
                <a:gd name="T74" fmla="*/ 21 w 40"/>
                <a:gd name="T75" fmla="*/ 0 h 194"/>
                <a:gd name="T76" fmla="*/ 5 w 40"/>
                <a:gd name="T77" fmla="*/ 57 h 194"/>
                <a:gd name="T78" fmla="*/ 36 w 40"/>
                <a:gd name="T79" fmla="*/ 57 h 194"/>
                <a:gd name="T80" fmla="*/ 36 w 40"/>
                <a:gd name="T81" fmla="*/ 194 h 194"/>
                <a:gd name="T82" fmla="*/ 5 w 40"/>
                <a:gd name="T83" fmla="*/ 194 h 194"/>
                <a:gd name="T84" fmla="*/ 5 w 40"/>
                <a:gd name="T85" fmla="*/ 5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" h="194">
                  <a:moveTo>
                    <a:pt x="21" y="0"/>
                  </a:moveTo>
                  <a:lnTo>
                    <a:pt x="21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1" y="4"/>
                  </a:lnTo>
                  <a:lnTo>
                    <a:pt x="34" y="6"/>
                  </a:lnTo>
                  <a:lnTo>
                    <a:pt x="37" y="10"/>
                  </a:lnTo>
                  <a:lnTo>
                    <a:pt x="39" y="13"/>
                  </a:lnTo>
                  <a:lnTo>
                    <a:pt x="40" y="16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6"/>
                  </a:lnTo>
                  <a:lnTo>
                    <a:pt x="39" y="29"/>
                  </a:lnTo>
                  <a:lnTo>
                    <a:pt x="37" y="33"/>
                  </a:lnTo>
                  <a:lnTo>
                    <a:pt x="34" y="36"/>
                  </a:lnTo>
                  <a:lnTo>
                    <a:pt x="31" y="38"/>
                  </a:lnTo>
                  <a:lnTo>
                    <a:pt x="28" y="39"/>
                  </a:lnTo>
                  <a:lnTo>
                    <a:pt x="24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6" y="41"/>
                  </a:lnTo>
                  <a:lnTo>
                    <a:pt x="13" y="39"/>
                  </a:lnTo>
                  <a:lnTo>
                    <a:pt x="9" y="38"/>
                  </a:lnTo>
                  <a:lnTo>
                    <a:pt x="6" y="36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5" y="57"/>
                  </a:moveTo>
                  <a:lnTo>
                    <a:pt x="36" y="57"/>
                  </a:lnTo>
                  <a:lnTo>
                    <a:pt x="36" y="194"/>
                  </a:lnTo>
                  <a:lnTo>
                    <a:pt x="5" y="194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 noEditPoints="1"/>
            </p:cNvSpPr>
            <p:nvPr userDrawn="1"/>
          </p:nvSpPr>
          <p:spPr bwMode="auto">
            <a:xfrm>
              <a:off x="684" y="3769"/>
              <a:ext cx="47" cy="47"/>
            </a:xfrm>
            <a:custGeom>
              <a:avLst/>
              <a:gdLst>
                <a:gd name="T0" fmla="*/ 139 w 139"/>
                <a:gd name="T1" fmla="*/ 139 h 140"/>
                <a:gd name="T2" fmla="*/ 109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9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10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3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9" y="139"/>
                  </a:lnTo>
                  <a:lnTo>
                    <a:pt x="109" y="125"/>
                  </a:lnTo>
                  <a:lnTo>
                    <a:pt x="109" y="125"/>
                  </a:lnTo>
                  <a:lnTo>
                    <a:pt x="102" y="130"/>
                  </a:lnTo>
                  <a:lnTo>
                    <a:pt x="94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9" y="16"/>
                  </a:lnTo>
                  <a:lnTo>
                    <a:pt x="109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3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auto">
            <a:xfrm>
              <a:off x="742" y="3769"/>
              <a:ext cx="40" cy="47"/>
            </a:xfrm>
            <a:custGeom>
              <a:avLst/>
              <a:gdLst>
                <a:gd name="T0" fmla="*/ 0 w 120"/>
                <a:gd name="T1" fmla="*/ 2 h 139"/>
                <a:gd name="T2" fmla="*/ 30 w 120"/>
                <a:gd name="T3" fmla="*/ 2 h 139"/>
                <a:gd name="T4" fmla="*/ 30 w 120"/>
                <a:gd name="T5" fmla="*/ 18 h 139"/>
                <a:gd name="T6" fmla="*/ 30 w 120"/>
                <a:gd name="T7" fmla="*/ 18 h 139"/>
                <a:gd name="T8" fmla="*/ 36 w 120"/>
                <a:gd name="T9" fmla="*/ 12 h 139"/>
                <a:gd name="T10" fmla="*/ 44 w 120"/>
                <a:gd name="T11" fmla="*/ 6 h 139"/>
                <a:gd name="T12" fmla="*/ 49 w 120"/>
                <a:gd name="T13" fmla="*/ 4 h 139"/>
                <a:gd name="T14" fmla="*/ 55 w 120"/>
                <a:gd name="T15" fmla="*/ 2 h 139"/>
                <a:gd name="T16" fmla="*/ 61 w 120"/>
                <a:gd name="T17" fmla="*/ 0 h 139"/>
                <a:gd name="T18" fmla="*/ 68 w 120"/>
                <a:gd name="T19" fmla="*/ 0 h 139"/>
                <a:gd name="T20" fmla="*/ 68 w 120"/>
                <a:gd name="T21" fmla="*/ 0 h 139"/>
                <a:gd name="T22" fmla="*/ 80 w 120"/>
                <a:gd name="T23" fmla="*/ 2 h 139"/>
                <a:gd name="T24" fmla="*/ 91 w 120"/>
                <a:gd name="T25" fmla="*/ 4 h 139"/>
                <a:gd name="T26" fmla="*/ 100 w 120"/>
                <a:gd name="T27" fmla="*/ 8 h 139"/>
                <a:gd name="T28" fmla="*/ 107 w 120"/>
                <a:gd name="T29" fmla="*/ 15 h 139"/>
                <a:gd name="T30" fmla="*/ 112 w 120"/>
                <a:gd name="T31" fmla="*/ 23 h 139"/>
                <a:gd name="T32" fmla="*/ 117 w 120"/>
                <a:gd name="T33" fmla="*/ 33 h 139"/>
                <a:gd name="T34" fmla="*/ 119 w 120"/>
                <a:gd name="T35" fmla="*/ 44 h 139"/>
                <a:gd name="T36" fmla="*/ 120 w 120"/>
                <a:gd name="T37" fmla="*/ 57 h 139"/>
                <a:gd name="T38" fmla="*/ 120 w 120"/>
                <a:gd name="T39" fmla="*/ 139 h 139"/>
                <a:gd name="T40" fmla="*/ 91 w 120"/>
                <a:gd name="T41" fmla="*/ 139 h 139"/>
                <a:gd name="T42" fmla="*/ 91 w 120"/>
                <a:gd name="T43" fmla="*/ 63 h 139"/>
                <a:gd name="T44" fmla="*/ 91 w 120"/>
                <a:gd name="T45" fmla="*/ 63 h 139"/>
                <a:gd name="T46" fmla="*/ 89 w 120"/>
                <a:gd name="T47" fmla="*/ 55 h 139"/>
                <a:gd name="T48" fmla="*/ 88 w 120"/>
                <a:gd name="T49" fmla="*/ 47 h 139"/>
                <a:gd name="T50" fmla="*/ 86 w 120"/>
                <a:gd name="T51" fmla="*/ 42 h 139"/>
                <a:gd name="T52" fmla="*/ 83 w 120"/>
                <a:gd name="T53" fmla="*/ 37 h 139"/>
                <a:gd name="T54" fmla="*/ 78 w 120"/>
                <a:gd name="T55" fmla="*/ 34 h 139"/>
                <a:gd name="T56" fmla="*/ 73 w 120"/>
                <a:gd name="T57" fmla="*/ 30 h 139"/>
                <a:gd name="T58" fmla="*/ 68 w 120"/>
                <a:gd name="T59" fmla="*/ 29 h 139"/>
                <a:gd name="T60" fmla="*/ 61 w 120"/>
                <a:gd name="T61" fmla="*/ 29 h 139"/>
                <a:gd name="T62" fmla="*/ 61 w 120"/>
                <a:gd name="T63" fmla="*/ 29 h 139"/>
                <a:gd name="T64" fmla="*/ 53 w 120"/>
                <a:gd name="T65" fmla="*/ 29 h 139"/>
                <a:gd name="T66" fmla="*/ 47 w 120"/>
                <a:gd name="T67" fmla="*/ 31 h 139"/>
                <a:gd name="T68" fmla="*/ 42 w 120"/>
                <a:gd name="T69" fmla="*/ 35 h 139"/>
                <a:gd name="T70" fmla="*/ 38 w 120"/>
                <a:gd name="T71" fmla="*/ 38 h 139"/>
                <a:gd name="T72" fmla="*/ 34 w 120"/>
                <a:gd name="T73" fmla="*/ 44 h 139"/>
                <a:gd name="T74" fmla="*/ 32 w 120"/>
                <a:gd name="T75" fmla="*/ 50 h 139"/>
                <a:gd name="T76" fmla="*/ 31 w 120"/>
                <a:gd name="T77" fmla="*/ 57 h 139"/>
                <a:gd name="T78" fmla="*/ 30 w 120"/>
                <a:gd name="T79" fmla="*/ 63 h 139"/>
                <a:gd name="T80" fmla="*/ 30 w 120"/>
                <a:gd name="T81" fmla="*/ 139 h 139"/>
                <a:gd name="T82" fmla="*/ 0 w 120"/>
                <a:gd name="T83" fmla="*/ 139 h 139"/>
                <a:gd name="T84" fmla="*/ 0 w 120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91" y="4"/>
                  </a:lnTo>
                  <a:lnTo>
                    <a:pt x="100" y="8"/>
                  </a:lnTo>
                  <a:lnTo>
                    <a:pt x="107" y="15"/>
                  </a:lnTo>
                  <a:lnTo>
                    <a:pt x="112" y="23"/>
                  </a:lnTo>
                  <a:lnTo>
                    <a:pt x="117" y="33"/>
                  </a:lnTo>
                  <a:lnTo>
                    <a:pt x="119" y="44"/>
                  </a:lnTo>
                  <a:lnTo>
                    <a:pt x="120" y="57"/>
                  </a:lnTo>
                  <a:lnTo>
                    <a:pt x="120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89" y="55"/>
                  </a:lnTo>
                  <a:lnTo>
                    <a:pt x="88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3" y="30"/>
                  </a:lnTo>
                  <a:lnTo>
                    <a:pt x="68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4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822" y="3752"/>
              <a:ext cx="42" cy="64"/>
            </a:xfrm>
            <a:custGeom>
              <a:avLst/>
              <a:gdLst>
                <a:gd name="T0" fmla="*/ 0 w 126"/>
                <a:gd name="T1" fmla="*/ 0 h 192"/>
                <a:gd name="T2" fmla="*/ 35 w 126"/>
                <a:gd name="T3" fmla="*/ 0 h 192"/>
                <a:gd name="T4" fmla="*/ 97 w 126"/>
                <a:gd name="T5" fmla="*/ 133 h 192"/>
                <a:gd name="T6" fmla="*/ 97 w 126"/>
                <a:gd name="T7" fmla="*/ 0 h 192"/>
                <a:gd name="T8" fmla="*/ 126 w 126"/>
                <a:gd name="T9" fmla="*/ 0 h 192"/>
                <a:gd name="T10" fmla="*/ 126 w 126"/>
                <a:gd name="T11" fmla="*/ 192 h 192"/>
                <a:gd name="T12" fmla="*/ 93 w 126"/>
                <a:gd name="T13" fmla="*/ 192 h 192"/>
                <a:gd name="T14" fmla="*/ 31 w 126"/>
                <a:gd name="T15" fmla="*/ 60 h 192"/>
                <a:gd name="T16" fmla="*/ 31 w 126"/>
                <a:gd name="T17" fmla="*/ 192 h 192"/>
                <a:gd name="T18" fmla="*/ 0 w 126"/>
                <a:gd name="T19" fmla="*/ 192 h 192"/>
                <a:gd name="T20" fmla="*/ 0 w 126"/>
                <a:gd name="T2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92">
                  <a:moveTo>
                    <a:pt x="0" y="0"/>
                  </a:moveTo>
                  <a:lnTo>
                    <a:pt x="35" y="0"/>
                  </a:lnTo>
                  <a:lnTo>
                    <a:pt x="97" y="133"/>
                  </a:lnTo>
                  <a:lnTo>
                    <a:pt x="97" y="0"/>
                  </a:lnTo>
                  <a:lnTo>
                    <a:pt x="126" y="0"/>
                  </a:lnTo>
                  <a:lnTo>
                    <a:pt x="126" y="192"/>
                  </a:lnTo>
                  <a:lnTo>
                    <a:pt x="93" y="192"/>
                  </a:lnTo>
                  <a:lnTo>
                    <a:pt x="31" y="6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877" y="3770"/>
              <a:ext cx="40" cy="46"/>
            </a:xfrm>
            <a:custGeom>
              <a:avLst/>
              <a:gdLst>
                <a:gd name="T0" fmla="*/ 121 w 121"/>
                <a:gd name="T1" fmla="*/ 137 h 138"/>
                <a:gd name="T2" fmla="*/ 91 w 121"/>
                <a:gd name="T3" fmla="*/ 137 h 138"/>
                <a:gd name="T4" fmla="*/ 91 w 121"/>
                <a:gd name="T5" fmla="*/ 121 h 138"/>
                <a:gd name="T6" fmla="*/ 91 w 121"/>
                <a:gd name="T7" fmla="*/ 121 h 138"/>
                <a:gd name="T8" fmla="*/ 84 w 121"/>
                <a:gd name="T9" fmla="*/ 128 h 138"/>
                <a:gd name="T10" fmla="*/ 76 w 121"/>
                <a:gd name="T11" fmla="*/ 134 h 138"/>
                <a:gd name="T12" fmla="*/ 71 w 121"/>
                <a:gd name="T13" fmla="*/ 136 h 138"/>
                <a:gd name="T14" fmla="*/ 66 w 121"/>
                <a:gd name="T15" fmla="*/ 137 h 138"/>
                <a:gd name="T16" fmla="*/ 60 w 121"/>
                <a:gd name="T17" fmla="*/ 138 h 138"/>
                <a:gd name="T18" fmla="*/ 53 w 121"/>
                <a:gd name="T19" fmla="*/ 138 h 138"/>
                <a:gd name="T20" fmla="*/ 53 w 121"/>
                <a:gd name="T21" fmla="*/ 138 h 138"/>
                <a:gd name="T22" fmla="*/ 40 w 121"/>
                <a:gd name="T23" fmla="*/ 138 h 138"/>
                <a:gd name="T24" fmla="*/ 30 w 121"/>
                <a:gd name="T25" fmla="*/ 135 h 138"/>
                <a:gd name="T26" fmla="*/ 21 w 121"/>
                <a:gd name="T27" fmla="*/ 130 h 138"/>
                <a:gd name="T28" fmla="*/ 14 w 121"/>
                <a:gd name="T29" fmla="*/ 124 h 138"/>
                <a:gd name="T30" fmla="*/ 7 w 121"/>
                <a:gd name="T31" fmla="*/ 116 h 138"/>
                <a:gd name="T32" fmla="*/ 4 w 121"/>
                <a:gd name="T33" fmla="*/ 106 h 138"/>
                <a:gd name="T34" fmla="*/ 0 w 121"/>
                <a:gd name="T35" fmla="*/ 95 h 138"/>
                <a:gd name="T36" fmla="*/ 0 w 121"/>
                <a:gd name="T37" fmla="*/ 82 h 138"/>
                <a:gd name="T38" fmla="*/ 0 w 121"/>
                <a:gd name="T39" fmla="*/ 0 h 138"/>
                <a:gd name="T40" fmla="*/ 30 w 121"/>
                <a:gd name="T41" fmla="*/ 0 h 138"/>
                <a:gd name="T42" fmla="*/ 30 w 121"/>
                <a:gd name="T43" fmla="*/ 75 h 138"/>
                <a:gd name="T44" fmla="*/ 30 w 121"/>
                <a:gd name="T45" fmla="*/ 75 h 138"/>
                <a:gd name="T46" fmla="*/ 30 w 121"/>
                <a:gd name="T47" fmla="*/ 84 h 138"/>
                <a:gd name="T48" fmla="*/ 32 w 121"/>
                <a:gd name="T49" fmla="*/ 91 h 138"/>
                <a:gd name="T50" fmla="*/ 35 w 121"/>
                <a:gd name="T51" fmla="*/ 97 h 138"/>
                <a:gd name="T52" fmla="*/ 38 w 121"/>
                <a:gd name="T53" fmla="*/ 102 h 138"/>
                <a:gd name="T54" fmla="*/ 42 w 121"/>
                <a:gd name="T55" fmla="*/ 106 h 138"/>
                <a:gd name="T56" fmla="*/ 47 w 121"/>
                <a:gd name="T57" fmla="*/ 108 h 138"/>
                <a:gd name="T58" fmla="*/ 53 w 121"/>
                <a:gd name="T59" fmla="*/ 110 h 138"/>
                <a:gd name="T60" fmla="*/ 60 w 121"/>
                <a:gd name="T61" fmla="*/ 111 h 138"/>
                <a:gd name="T62" fmla="*/ 60 w 121"/>
                <a:gd name="T63" fmla="*/ 111 h 138"/>
                <a:gd name="T64" fmla="*/ 67 w 121"/>
                <a:gd name="T65" fmla="*/ 110 h 138"/>
                <a:gd name="T66" fmla="*/ 74 w 121"/>
                <a:gd name="T67" fmla="*/ 107 h 138"/>
                <a:gd name="T68" fmla="*/ 78 w 121"/>
                <a:gd name="T69" fmla="*/ 105 h 138"/>
                <a:gd name="T70" fmla="*/ 83 w 121"/>
                <a:gd name="T71" fmla="*/ 100 h 138"/>
                <a:gd name="T72" fmla="*/ 86 w 121"/>
                <a:gd name="T73" fmla="*/ 96 h 138"/>
                <a:gd name="T74" fmla="*/ 89 w 121"/>
                <a:gd name="T75" fmla="*/ 90 h 138"/>
                <a:gd name="T76" fmla="*/ 90 w 121"/>
                <a:gd name="T77" fmla="*/ 83 h 138"/>
                <a:gd name="T78" fmla="*/ 91 w 121"/>
                <a:gd name="T79" fmla="*/ 75 h 138"/>
                <a:gd name="T80" fmla="*/ 91 w 121"/>
                <a:gd name="T81" fmla="*/ 0 h 138"/>
                <a:gd name="T82" fmla="*/ 121 w 121"/>
                <a:gd name="T83" fmla="*/ 0 h 138"/>
                <a:gd name="T84" fmla="*/ 121 w 121"/>
                <a:gd name="T85" fmla="*/ 13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8">
                  <a:moveTo>
                    <a:pt x="121" y="137"/>
                  </a:moveTo>
                  <a:lnTo>
                    <a:pt x="91" y="137"/>
                  </a:lnTo>
                  <a:lnTo>
                    <a:pt x="91" y="121"/>
                  </a:lnTo>
                  <a:lnTo>
                    <a:pt x="91" y="121"/>
                  </a:lnTo>
                  <a:lnTo>
                    <a:pt x="84" y="128"/>
                  </a:lnTo>
                  <a:lnTo>
                    <a:pt x="76" y="134"/>
                  </a:lnTo>
                  <a:lnTo>
                    <a:pt x="71" y="136"/>
                  </a:lnTo>
                  <a:lnTo>
                    <a:pt x="66" y="137"/>
                  </a:lnTo>
                  <a:lnTo>
                    <a:pt x="60" y="138"/>
                  </a:lnTo>
                  <a:lnTo>
                    <a:pt x="53" y="138"/>
                  </a:lnTo>
                  <a:lnTo>
                    <a:pt x="53" y="138"/>
                  </a:lnTo>
                  <a:lnTo>
                    <a:pt x="40" y="138"/>
                  </a:lnTo>
                  <a:lnTo>
                    <a:pt x="30" y="135"/>
                  </a:lnTo>
                  <a:lnTo>
                    <a:pt x="21" y="130"/>
                  </a:lnTo>
                  <a:lnTo>
                    <a:pt x="14" y="124"/>
                  </a:lnTo>
                  <a:lnTo>
                    <a:pt x="7" y="116"/>
                  </a:lnTo>
                  <a:lnTo>
                    <a:pt x="4" y="106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84"/>
                  </a:lnTo>
                  <a:lnTo>
                    <a:pt x="32" y="91"/>
                  </a:lnTo>
                  <a:lnTo>
                    <a:pt x="35" y="97"/>
                  </a:lnTo>
                  <a:lnTo>
                    <a:pt x="38" y="102"/>
                  </a:lnTo>
                  <a:lnTo>
                    <a:pt x="42" y="106"/>
                  </a:lnTo>
                  <a:lnTo>
                    <a:pt x="47" y="108"/>
                  </a:lnTo>
                  <a:lnTo>
                    <a:pt x="53" y="110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7" y="110"/>
                  </a:lnTo>
                  <a:lnTo>
                    <a:pt x="74" y="107"/>
                  </a:lnTo>
                  <a:lnTo>
                    <a:pt x="78" y="105"/>
                  </a:lnTo>
                  <a:lnTo>
                    <a:pt x="83" y="100"/>
                  </a:lnTo>
                  <a:lnTo>
                    <a:pt x="86" y="96"/>
                  </a:lnTo>
                  <a:lnTo>
                    <a:pt x="89" y="90"/>
                  </a:lnTo>
                  <a:lnTo>
                    <a:pt x="90" y="83"/>
                  </a:lnTo>
                  <a:lnTo>
                    <a:pt x="91" y="75"/>
                  </a:lnTo>
                  <a:lnTo>
                    <a:pt x="91" y="0"/>
                  </a:lnTo>
                  <a:lnTo>
                    <a:pt x="121" y="0"/>
                  </a:lnTo>
                  <a:lnTo>
                    <a:pt x="12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927" y="3769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39 w 141"/>
                <a:gd name="T13" fmla="*/ 85 h 140"/>
                <a:gd name="T14" fmla="*/ 136 w 141"/>
                <a:gd name="T15" fmla="*/ 98 h 140"/>
                <a:gd name="T16" fmla="*/ 121 w 141"/>
                <a:gd name="T17" fmla="*/ 121 h 140"/>
                <a:gd name="T18" fmla="*/ 99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50 w 141"/>
                <a:gd name="T27" fmla="*/ 138 h 140"/>
                <a:gd name="T28" fmla="*/ 31 w 141"/>
                <a:gd name="T29" fmla="*/ 129 h 140"/>
                <a:gd name="T30" fmla="*/ 12 w 141"/>
                <a:gd name="T31" fmla="*/ 110 h 140"/>
                <a:gd name="T32" fmla="*/ 4 w 141"/>
                <a:gd name="T33" fmla="*/ 92 h 140"/>
                <a:gd name="T34" fmla="*/ 2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3 w 141"/>
                <a:gd name="T45" fmla="*/ 5 h 140"/>
                <a:gd name="T46" fmla="*/ 57 w 141"/>
                <a:gd name="T47" fmla="*/ 2 h 140"/>
                <a:gd name="T48" fmla="*/ 71 w 141"/>
                <a:gd name="T49" fmla="*/ 0 h 140"/>
                <a:gd name="T50" fmla="*/ 78 w 141"/>
                <a:gd name="T51" fmla="*/ 0 h 140"/>
                <a:gd name="T52" fmla="*/ 93 w 141"/>
                <a:gd name="T53" fmla="*/ 4 h 140"/>
                <a:gd name="T54" fmla="*/ 106 w 141"/>
                <a:gd name="T55" fmla="*/ 8 h 140"/>
                <a:gd name="T56" fmla="*/ 121 w 141"/>
                <a:gd name="T57" fmla="*/ 21 h 140"/>
                <a:gd name="T58" fmla="*/ 99 w 141"/>
                <a:gd name="T59" fmla="*/ 41 h 140"/>
                <a:gd name="T60" fmla="*/ 86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5 w 141"/>
                <a:gd name="T75" fmla="*/ 88 h 140"/>
                <a:gd name="T76" fmla="*/ 43 w 141"/>
                <a:gd name="T77" fmla="*/ 100 h 140"/>
                <a:gd name="T78" fmla="*/ 54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5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0" y="78"/>
                  </a:lnTo>
                  <a:lnTo>
                    <a:pt x="139" y="85"/>
                  </a:lnTo>
                  <a:lnTo>
                    <a:pt x="138" y="92"/>
                  </a:lnTo>
                  <a:lnTo>
                    <a:pt x="136" y="98"/>
                  </a:lnTo>
                  <a:lnTo>
                    <a:pt x="129" y="110"/>
                  </a:lnTo>
                  <a:lnTo>
                    <a:pt x="121" y="121"/>
                  </a:lnTo>
                  <a:lnTo>
                    <a:pt x="110" y="129"/>
                  </a:lnTo>
                  <a:lnTo>
                    <a:pt x="99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7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10"/>
                  </a:lnTo>
                  <a:lnTo>
                    <a:pt x="6" y="99"/>
                  </a:lnTo>
                  <a:lnTo>
                    <a:pt x="4" y="92"/>
                  </a:lnTo>
                  <a:lnTo>
                    <a:pt x="2" y="85"/>
                  </a:lnTo>
                  <a:lnTo>
                    <a:pt x="2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" y="63"/>
                  </a:lnTo>
                  <a:lnTo>
                    <a:pt x="2" y="55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12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3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99" y="6"/>
                  </a:lnTo>
                  <a:lnTo>
                    <a:pt x="106" y="8"/>
                  </a:lnTo>
                  <a:lnTo>
                    <a:pt x="112" y="12"/>
                  </a:lnTo>
                  <a:lnTo>
                    <a:pt x="121" y="21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4" y="31"/>
                  </a:lnTo>
                  <a:lnTo>
                    <a:pt x="48" y="36"/>
                  </a:lnTo>
                  <a:lnTo>
                    <a:pt x="43" y="41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5" y="88"/>
                  </a:lnTo>
                  <a:lnTo>
                    <a:pt x="38" y="94"/>
                  </a:lnTo>
                  <a:lnTo>
                    <a:pt x="43" y="100"/>
                  </a:lnTo>
                  <a:lnTo>
                    <a:pt x="48" y="106"/>
                  </a:lnTo>
                  <a:lnTo>
                    <a:pt x="54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982" y="3750"/>
              <a:ext cx="10" cy="66"/>
            </a:xfrm>
            <a:custGeom>
              <a:avLst/>
              <a:gdLst>
                <a:gd name="T0" fmla="*/ 0 w 30"/>
                <a:gd name="T1" fmla="*/ 4 h 196"/>
                <a:gd name="T2" fmla="*/ 30 w 30"/>
                <a:gd name="T3" fmla="*/ 0 h 196"/>
                <a:gd name="T4" fmla="*/ 30 w 30"/>
                <a:gd name="T5" fmla="*/ 196 h 196"/>
                <a:gd name="T6" fmla="*/ 0 w 30"/>
                <a:gd name="T7" fmla="*/ 196 h 196"/>
                <a:gd name="T8" fmla="*/ 0 w 30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96">
                  <a:moveTo>
                    <a:pt x="0" y="4"/>
                  </a:moveTo>
                  <a:lnTo>
                    <a:pt x="30" y="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 noEditPoints="1"/>
            </p:cNvSpPr>
            <p:nvPr userDrawn="1"/>
          </p:nvSpPr>
          <p:spPr bwMode="auto">
            <a:xfrm>
              <a:off x="1002" y="3769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6 w 140"/>
                <a:gd name="T5" fmla="*/ 104 h 140"/>
                <a:gd name="T6" fmla="*/ 57 w 140"/>
                <a:gd name="T7" fmla="*/ 109 h 140"/>
                <a:gd name="T8" fmla="*/ 71 w 140"/>
                <a:gd name="T9" fmla="*/ 113 h 140"/>
                <a:gd name="T10" fmla="*/ 81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4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2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2 w 140"/>
                <a:gd name="T35" fmla="*/ 85 h 140"/>
                <a:gd name="T36" fmla="*/ 0 w 140"/>
                <a:gd name="T37" fmla="*/ 70 h 140"/>
                <a:gd name="T38" fmla="*/ 1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6 w 140"/>
                <a:gd name="T47" fmla="*/ 2 h 140"/>
                <a:gd name="T48" fmla="*/ 70 w 140"/>
                <a:gd name="T49" fmla="*/ 0 h 140"/>
                <a:gd name="T50" fmla="*/ 78 w 140"/>
                <a:gd name="T51" fmla="*/ 0 h 140"/>
                <a:gd name="T52" fmla="*/ 92 w 140"/>
                <a:gd name="T53" fmla="*/ 4 h 140"/>
                <a:gd name="T54" fmla="*/ 109 w 140"/>
                <a:gd name="T55" fmla="*/ 12 h 140"/>
                <a:gd name="T56" fmla="*/ 128 w 140"/>
                <a:gd name="T57" fmla="*/ 31 h 140"/>
                <a:gd name="T58" fmla="*/ 139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2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4 w 140"/>
                <a:gd name="T77" fmla="*/ 29 h 140"/>
                <a:gd name="T78" fmla="*/ 53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4" y="88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6" y="104"/>
                  </a:lnTo>
                  <a:lnTo>
                    <a:pt x="50" y="107"/>
                  </a:lnTo>
                  <a:lnTo>
                    <a:pt x="57" y="109"/>
                  </a:lnTo>
                  <a:lnTo>
                    <a:pt x="64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1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4" y="108"/>
                  </a:lnTo>
                  <a:lnTo>
                    <a:pt x="128" y="116"/>
                  </a:lnTo>
                  <a:lnTo>
                    <a:pt x="121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2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2" y="85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7"/>
                  </a:lnTo>
                  <a:lnTo>
                    <a:pt x="6" y="43"/>
                  </a:lnTo>
                  <a:lnTo>
                    <a:pt x="13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5" y="2"/>
                  </a:lnTo>
                  <a:lnTo>
                    <a:pt x="92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8" y="31"/>
                  </a:lnTo>
                  <a:lnTo>
                    <a:pt x="134" y="43"/>
                  </a:lnTo>
                  <a:lnTo>
                    <a:pt x="139" y="57"/>
                  </a:lnTo>
                  <a:lnTo>
                    <a:pt x="140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2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7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4" y="29"/>
                  </a:lnTo>
                  <a:lnTo>
                    <a:pt x="57" y="30"/>
                  </a:lnTo>
                  <a:lnTo>
                    <a:pt x="53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9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6" name="Freeform 31"/>
            <p:cNvSpPr>
              <a:spLocks noEditPoints="1"/>
            </p:cNvSpPr>
            <p:nvPr userDrawn="1"/>
          </p:nvSpPr>
          <p:spPr bwMode="auto">
            <a:xfrm>
              <a:off x="1055" y="3769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1 w 139"/>
                <a:gd name="T7" fmla="*/ 139 h 140"/>
                <a:gd name="T8" fmla="*/ 69 w 139"/>
                <a:gd name="T9" fmla="*/ 140 h 140"/>
                <a:gd name="T10" fmla="*/ 54 w 139"/>
                <a:gd name="T11" fmla="*/ 139 h 140"/>
                <a:gd name="T12" fmla="*/ 30 w 139"/>
                <a:gd name="T13" fmla="*/ 130 h 140"/>
                <a:gd name="T14" fmla="*/ 12 w 139"/>
                <a:gd name="T15" fmla="*/ 110 h 140"/>
                <a:gd name="T16" fmla="*/ 2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5 w 139"/>
                <a:gd name="T25" fmla="*/ 42 h 140"/>
                <a:gd name="T26" fmla="*/ 20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2 w 139"/>
                <a:gd name="T47" fmla="*/ 54 h 140"/>
                <a:gd name="T48" fmla="*/ 30 w 139"/>
                <a:gd name="T49" fmla="*/ 70 h 140"/>
                <a:gd name="T50" fmla="*/ 30 w 139"/>
                <a:gd name="T51" fmla="*/ 78 h 140"/>
                <a:gd name="T52" fmla="*/ 36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5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8 w 139"/>
                <a:gd name="T69" fmla="*/ 62 h 140"/>
                <a:gd name="T70" fmla="*/ 102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1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4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20" y="121"/>
                  </a:lnTo>
                  <a:lnTo>
                    <a:pt x="12" y="110"/>
                  </a:lnTo>
                  <a:lnTo>
                    <a:pt x="5" y="99"/>
                  </a:lnTo>
                  <a:lnTo>
                    <a:pt x="2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2" y="49"/>
                  </a:lnTo>
                  <a:lnTo>
                    <a:pt x="5" y="42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6" y="47"/>
                  </a:lnTo>
                  <a:lnTo>
                    <a:pt x="32" y="54"/>
                  </a:lnTo>
                  <a:lnTo>
                    <a:pt x="30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8"/>
                  </a:lnTo>
                  <a:lnTo>
                    <a:pt x="32" y="86"/>
                  </a:lnTo>
                  <a:lnTo>
                    <a:pt x="36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5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2" y="93"/>
                  </a:lnTo>
                  <a:lnTo>
                    <a:pt x="106" y="86"/>
                  </a:lnTo>
                  <a:lnTo>
                    <a:pt x="108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8" y="62"/>
                  </a:lnTo>
                  <a:lnTo>
                    <a:pt x="106" y="54"/>
                  </a:lnTo>
                  <a:lnTo>
                    <a:pt x="102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5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7" name="Freeform 32"/>
            <p:cNvSpPr>
              <a:spLocks/>
            </p:cNvSpPr>
            <p:nvPr userDrawn="1"/>
          </p:nvSpPr>
          <p:spPr bwMode="auto">
            <a:xfrm>
              <a:off x="1112" y="3769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0 w 65"/>
                <a:gd name="T3" fmla="*/ 2 h 139"/>
                <a:gd name="T4" fmla="*/ 30 w 65"/>
                <a:gd name="T5" fmla="*/ 16 h 139"/>
                <a:gd name="T6" fmla="*/ 30 w 65"/>
                <a:gd name="T7" fmla="*/ 16 h 139"/>
                <a:gd name="T8" fmla="*/ 36 w 65"/>
                <a:gd name="T9" fmla="*/ 10 h 139"/>
                <a:gd name="T10" fmla="*/ 44 w 65"/>
                <a:gd name="T11" fmla="*/ 5 h 139"/>
                <a:gd name="T12" fmla="*/ 47 w 65"/>
                <a:gd name="T13" fmla="*/ 3 h 139"/>
                <a:gd name="T14" fmla="*/ 53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4 w 65"/>
                <a:gd name="T31" fmla="*/ 35 h 139"/>
                <a:gd name="T32" fmla="*/ 39 w 65"/>
                <a:gd name="T33" fmla="*/ 38 h 139"/>
                <a:gd name="T34" fmla="*/ 36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30 w 65"/>
                <a:gd name="T41" fmla="*/ 63 h 139"/>
                <a:gd name="T42" fmla="*/ 30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0" y="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10"/>
                  </a:lnTo>
                  <a:lnTo>
                    <a:pt x="44" y="5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4" y="35"/>
                  </a:lnTo>
                  <a:lnTo>
                    <a:pt x="39" y="38"/>
                  </a:lnTo>
                  <a:lnTo>
                    <a:pt x="36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8" name="Freeform 33"/>
            <p:cNvSpPr>
              <a:spLocks noEditPoints="1"/>
            </p:cNvSpPr>
            <p:nvPr userDrawn="1"/>
          </p:nvSpPr>
          <p:spPr bwMode="auto">
            <a:xfrm>
              <a:off x="1170" y="3752"/>
              <a:ext cx="37" cy="64"/>
            </a:xfrm>
            <a:custGeom>
              <a:avLst/>
              <a:gdLst>
                <a:gd name="T0" fmla="*/ 56 w 111"/>
                <a:gd name="T1" fmla="*/ 0 h 192"/>
                <a:gd name="T2" fmla="*/ 56 w 111"/>
                <a:gd name="T3" fmla="*/ 0 h 192"/>
                <a:gd name="T4" fmla="*/ 68 w 111"/>
                <a:gd name="T5" fmla="*/ 1 h 192"/>
                <a:gd name="T6" fmla="*/ 78 w 111"/>
                <a:gd name="T7" fmla="*/ 3 h 192"/>
                <a:gd name="T8" fmla="*/ 87 w 111"/>
                <a:gd name="T9" fmla="*/ 8 h 192"/>
                <a:gd name="T10" fmla="*/ 95 w 111"/>
                <a:gd name="T11" fmla="*/ 14 h 192"/>
                <a:gd name="T12" fmla="*/ 102 w 111"/>
                <a:gd name="T13" fmla="*/ 23 h 192"/>
                <a:gd name="T14" fmla="*/ 107 w 111"/>
                <a:gd name="T15" fmla="*/ 32 h 192"/>
                <a:gd name="T16" fmla="*/ 110 w 111"/>
                <a:gd name="T17" fmla="*/ 42 h 192"/>
                <a:gd name="T18" fmla="*/ 111 w 111"/>
                <a:gd name="T19" fmla="*/ 55 h 192"/>
                <a:gd name="T20" fmla="*/ 111 w 111"/>
                <a:gd name="T21" fmla="*/ 55 h 192"/>
                <a:gd name="T22" fmla="*/ 110 w 111"/>
                <a:gd name="T23" fmla="*/ 66 h 192"/>
                <a:gd name="T24" fmla="*/ 108 w 111"/>
                <a:gd name="T25" fmla="*/ 75 h 192"/>
                <a:gd name="T26" fmla="*/ 103 w 111"/>
                <a:gd name="T27" fmla="*/ 84 h 192"/>
                <a:gd name="T28" fmla="*/ 99 w 111"/>
                <a:gd name="T29" fmla="*/ 91 h 192"/>
                <a:gd name="T30" fmla="*/ 92 w 111"/>
                <a:gd name="T31" fmla="*/ 98 h 192"/>
                <a:gd name="T32" fmla="*/ 85 w 111"/>
                <a:gd name="T33" fmla="*/ 103 h 192"/>
                <a:gd name="T34" fmla="*/ 76 w 111"/>
                <a:gd name="T35" fmla="*/ 106 h 192"/>
                <a:gd name="T36" fmla="*/ 68 w 111"/>
                <a:gd name="T37" fmla="*/ 108 h 192"/>
                <a:gd name="T38" fmla="*/ 111 w 111"/>
                <a:gd name="T39" fmla="*/ 192 h 192"/>
                <a:gd name="T40" fmla="*/ 76 w 111"/>
                <a:gd name="T41" fmla="*/ 192 h 192"/>
                <a:gd name="T42" fmla="*/ 35 w 111"/>
                <a:gd name="T43" fmla="*/ 110 h 192"/>
                <a:gd name="T44" fmla="*/ 31 w 111"/>
                <a:gd name="T45" fmla="*/ 110 h 192"/>
                <a:gd name="T46" fmla="*/ 31 w 111"/>
                <a:gd name="T47" fmla="*/ 192 h 192"/>
                <a:gd name="T48" fmla="*/ 0 w 111"/>
                <a:gd name="T49" fmla="*/ 192 h 192"/>
                <a:gd name="T50" fmla="*/ 0 w 111"/>
                <a:gd name="T51" fmla="*/ 0 h 192"/>
                <a:gd name="T52" fmla="*/ 56 w 111"/>
                <a:gd name="T53" fmla="*/ 0 h 192"/>
                <a:gd name="T54" fmla="*/ 31 w 111"/>
                <a:gd name="T55" fmla="*/ 81 h 192"/>
                <a:gd name="T56" fmla="*/ 56 w 111"/>
                <a:gd name="T57" fmla="*/ 81 h 192"/>
                <a:gd name="T58" fmla="*/ 56 w 111"/>
                <a:gd name="T59" fmla="*/ 81 h 192"/>
                <a:gd name="T60" fmla="*/ 62 w 111"/>
                <a:gd name="T61" fmla="*/ 80 h 192"/>
                <a:gd name="T62" fmla="*/ 68 w 111"/>
                <a:gd name="T63" fmla="*/ 79 h 192"/>
                <a:gd name="T64" fmla="*/ 71 w 111"/>
                <a:gd name="T65" fmla="*/ 76 h 192"/>
                <a:gd name="T66" fmla="*/ 75 w 111"/>
                <a:gd name="T67" fmla="*/ 73 h 192"/>
                <a:gd name="T68" fmla="*/ 78 w 111"/>
                <a:gd name="T69" fmla="*/ 69 h 192"/>
                <a:gd name="T70" fmla="*/ 79 w 111"/>
                <a:gd name="T71" fmla="*/ 65 h 192"/>
                <a:gd name="T72" fmla="*/ 80 w 111"/>
                <a:gd name="T73" fmla="*/ 60 h 192"/>
                <a:gd name="T74" fmla="*/ 81 w 111"/>
                <a:gd name="T75" fmla="*/ 55 h 192"/>
                <a:gd name="T76" fmla="*/ 81 w 111"/>
                <a:gd name="T77" fmla="*/ 55 h 192"/>
                <a:gd name="T78" fmla="*/ 80 w 111"/>
                <a:gd name="T79" fmla="*/ 50 h 192"/>
                <a:gd name="T80" fmla="*/ 79 w 111"/>
                <a:gd name="T81" fmla="*/ 44 h 192"/>
                <a:gd name="T82" fmla="*/ 78 w 111"/>
                <a:gd name="T83" fmla="*/ 40 h 192"/>
                <a:gd name="T84" fmla="*/ 75 w 111"/>
                <a:gd name="T85" fmla="*/ 36 h 192"/>
                <a:gd name="T86" fmla="*/ 71 w 111"/>
                <a:gd name="T87" fmla="*/ 33 h 192"/>
                <a:gd name="T88" fmla="*/ 68 w 111"/>
                <a:gd name="T89" fmla="*/ 31 h 192"/>
                <a:gd name="T90" fmla="*/ 62 w 111"/>
                <a:gd name="T91" fmla="*/ 29 h 192"/>
                <a:gd name="T92" fmla="*/ 56 w 111"/>
                <a:gd name="T93" fmla="*/ 29 h 192"/>
                <a:gd name="T94" fmla="*/ 31 w 111"/>
                <a:gd name="T95" fmla="*/ 29 h 192"/>
                <a:gd name="T96" fmla="*/ 31 w 111"/>
                <a:gd name="T97" fmla="*/ 8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192">
                  <a:moveTo>
                    <a:pt x="56" y="0"/>
                  </a:moveTo>
                  <a:lnTo>
                    <a:pt x="56" y="0"/>
                  </a:lnTo>
                  <a:lnTo>
                    <a:pt x="68" y="1"/>
                  </a:lnTo>
                  <a:lnTo>
                    <a:pt x="78" y="3"/>
                  </a:lnTo>
                  <a:lnTo>
                    <a:pt x="87" y="8"/>
                  </a:lnTo>
                  <a:lnTo>
                    <a:pt x="95" y="14"/>
                  </a:lnTo>
                  <a:lnTo>
                    <a:pt x="102" y="23"/>
                  </a:lnTo>
                  <a:lnTo>
                    <a:pt x="107" y="32"/>
                  </a:lnTo>
                  <a:lnTo>
                    <a:pt x="110" y="42"/>
                  </a:lnTo>
                  <a:lnTo>
                    <a:pt x="111" y="55"/>
                  </a:lnTo>
                  <a:lnTo>
                    <a:pt x="111" y="55"/>
                  </a:lnTo>
                  <a:lnTo>
                    <a:pt x="110" y="66"/>
                  </a:lnTo>
                  <a:lnTo>
                    <a:pt x="108" y="75"/>
                  </a:lnTo>
                  <a:lnTo>
                    <a:pt x="103" y="84"/>
                  </a:lnTo>
                  <a:lnTo>
                    <a:pt x="99" y="91"/>
                  </a:lnTo>
                  <a:lnTo>
                    <a:pt x="92" y="98"/>
                  </a:lnTo>
                  <a:lnTo>
                    <a:pt x="85" y="103"/>
                  </a:lnTo>
                  <a:lnTo>
                    <a:pt x="76" y="106"/>
                  </a:lnTo>
                  <a:lnTo>
                    <a:pt x="68" y="108"/>
                  </a:lnTo>
                  <a:lnTo>
                    <a:pt x="111" y="192"/>
                  </a:lnTo>
                  <a:lnTo>
                    <a:pt x="76" y="192"/>
                  </a:lnTo>
                  <a:lnTo>
                    <a:pt x="35" y="110"/>
                  </a:lnTo>
                  <a:lnTo>
                    <a:pt x="31" y="11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56" y="0"/>
                  </a:lnTo>
                  <a:close/>
                  <a:moveTo>
                    <a:pt x="31" y="81"/>
                  </a:moveTo>
                  <a:lnTo>
                    <a:pt x="56" y="81"/>
                  </a:lnTo>
                  <a:lnTo>
                    <a:pt x="56" y="81"/>
                  </a:lnTo>
                  <a:lnTo>
                    <a:pt x="62" y="80"/>
                  </a:lnTo>
                  <a:lnTo>
                    <a:pt x="68" y="79"/>
                  </a:lnTo>
                  <a:lnTo>
                    <a:pt x="71" y="76"/>
                  </a:lnTo>
                  <a:lnTo>
                    <a:pt x="75" y="73"/>
                  </a:lnTo>
                  <a:lnTo>
                    <a:pt x="78" y="69"/>
                  </a:lnTo>
                  <a:lnTo>
                    <a:pt x="79" y="65"/>
                  </a:lnTo>
                  <a:lnTo>
                    <a:pt x="80" y="60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0" y="50"/>
                  </a:lnTo>
                  <a:lnTo>
                    <a:pt x="79" y="44"/>
                  </a:lnTo>
                  <a:lnTo>
                    <a:pt x="78" y="40"/>
                  </a:lnTo>
                  <a:lnTo>
                    <a:pt x="75" y="36"/>
                  </a:lnTo>
                  <a:lnTo>
                    <a:pt x="71" y="33"/>
                  </a:lnTo>
                  <a:lnTo>
                    <a:pt x="68" y="31"/>
                  </a:lnTo>
                  <a:lnTo>
                    <a:pt x="62" y="29"/>
                  </a:lnTo>
                  <a:lnTo>
                    <a:pt x="56" y="29"/>
                  </a:lnTo>
                  <a:lnTo>
                    <a:pt x="31" y="29"/>
                  </a:lnTo>
                  <a:lnTo>
                    <a:pt x="31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9" name="Freeform 34"/>
            <p:cNvSpPr>
              <a:spLocks noEditPoints="1"/>
            </p:cNvSpPr>
            <p:nvPr userDrawn="1"/>
          </p:nvSpPr>
          <p:spPr bwMode="auto">
            <a:xfrm>
              <a:off x="1212" y="3769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0" name="Freeform 35"/>
            <p:cNvSpPr>
              <a:spLocks/>
            </p:cNvSpPr>
            <p:nvPr userDrawn="1"/>
          </p:nvSpPr>
          <p:spPr bwMode="auto">
            <a:xfrm>
              <a:off x="1264" y="3769"/>
              <a:ext cx="32" cy="47"/>
            </a:xfrm>
            <a:custGeom>
              <a:avLst/>
              <a:gdLst>
                <a:gd name="T0" fmla="*/ 29 w 95"/>
                <a:gd name="T1" fmla="*/ 93 h 140"/>
                <a:gd name="T2" fmla="*/ 31 w 95"/>
                <a:gd name="T3" fmla="*/ 101 h 140"/>
                <a:gd name="T4" fmla="*/ 34 w 95"/>
                <a:gd name="T5" fmla="*/ 107 h 140"/>
                <a:gd name="T6" fmla="*/ 47 w 95"/>
                <a:gd name="T7" fmla="*/ 113 h 140"/>
                <a:gd name="T8" fmla="*/ 54 w 95"/>
                <a:gd name="T9" fmla="*/ 112 h 140"/>
                <a:gd name="T10" fmla="*/ 62 w 95"/>
                <a:gd name="T11" fmla="*/ 106 h 140"/>
                <a:gd name="T12" fmla="*/ 64 w 95"/>
                <a:gd name="T13" fmla="*/ 99 h 140"/>
                <a:gd name="T14" fmla="*/ 64 w 95"/>
                <a:gd name="T15" fmla="*/ 96 h 140"/>
                <a:gd name="T16" fmla="*/ 62 w 95"/>
                <a:gd name="T17" fmla="*/ 86 h 140"/>
                <a:gd name="T18" fmla="*/ 56 w 95"/>
                <a:gd name="T19" fmla="*/ 81 h 140"/>
                <a:gd name="T20" fmla="*/ 38 w 95"/>
                <a:gd name="T21" fmla="*/ 75 h 140"/>
                <a:gd name="T22" fmla="*/ 33 w 95"/>
                <a:gd name="T23" fmla="*/ 73 h 140"/>
                <a:gd name="T24" fmla="*/ 23 w 95"/>
                <a:gd name="T25" fmla="*/ 67 h 140"/>
                <a:gd name="T26" fmla="*/ 15 w 95"/>
                <a:gd name="T27" fmla="*/ 59 h 140"/>
                <a:gd name="T28" fmla="*/ 10 w 95"/>
                <a:gd name="T29" fmla="*/ 46 h 140"/>
                <a:gd name="T30" fmla="*/ 9 w 95"/>
                <a:gd name="T31" fmla="*/ 38 h 140"/>
                <a:gd name="T32" fmla="*/ 13 w 95"/>
                <a:gd name="T33" fmla="*/ 23 h 140"/>
                <a:gd name="T34" fmla="*/ 21 w 95"/>
                <a:gd name="T35" fmla="*/ 11 h 140"/>
                <a:gd name="T36" fmla="*/ 32 w 95"/>
                <a:gd name="T37" fmla="*/ 3 h 140"/>
                <a:gd name="T38" fmla="*/ 47 w 95"/>
                <a:gd name="T39" fmla="*/ 0 h 140"/>
                <a:gd name="T40" fmla="*/ 57 w 95"/>
                <a:gd name="T41" fmla="*/ 2 h 140"/>
                <a:gd name="T42" fmla="*/ 73 w 95"/>
                <a:gd name="T43" fmla="*/ 11 h 140"/>
                <a:gd name="T44" fmla="*/ 61 w 95"/>
                <a:gd name="T45" fmla="*/ 36 h 140"/>
                <a:gd name="T46" fmla="*/ 60 w 95"/>
                <a:gd name="T47" fmla="*/ 33 h 140"/>
                <a:gd name="T48" fmla="*/ 53 w 95"/>
                <a:gd name="T49" fmla="*/ 28 h 140"/>
                <a:gd name="T50" fmla="*/ 49 w 95"/>
                <a:gd name="T51" fmla="*/ 27 h 140"/>
                <a:gd name="T52" fmla="*/ 41 w 95"/>
                <a:gd name="T53" fmla="*/ 30 h 140"/>
                <a:gd name="T54" fmla="*/ 38 w 95"/>
                <a:gd name="T55" fmla="*/ 38 h 140"/>
                <a:gd name="T56" fmla="*/ 39 w 95"/>
                <a:gd name="T57" fmla="*/ 42 h 140"/>
                <a:gd name="T58" fmla="*/ 44 w 95"/>
                <a:gd name="T59" fmla="*/ 47 h 140"/>
                <a:gd name="T60" fmla="*/ 57 w 95"/>
                <a:gd name="T61" fmla="*/ 52 h 140"/>
                <a:gd name="T62" fmla="*/ 69 w 95"/>
                <a:gd name="T63" fmla="*/ 55 h 140"/>
                <a:gd name="T64" fmla="*/ 78 w 95"/>
                <a:gd name="T65" fmla="*/ 60 h 140"/>
                <a:gd name="T66" fmla="*/ 87 w 95"/>
                <a:gd name="T67" fmla="*/ 68 h 140"/>
                <a:gd name="T68" fmla="*/ 93 w 95"/>
                <a:gd name="T69" fmla="*/ 80 h 140"/>
                <a:gd name="T70" fmla="*/ 95 w 95"/>
                <a:gd name="T71" fmla="*/ 94 h 140"/>
                <a:gd name="T72" fmla="*/ 94 w 95"/>
                <a:gd name="T73" fmla="*/ 105 h 140"/>
                <a:gd name="T74" fmla="*/ 87 w 95"/>
                <a:gd name="T75" fmla="*/ 121 h 140"/>
                <a:gd name="T76" fmla="*/ 75 w 95"/>
                <a:gd name="T77" fmla="*/ 133 h 140"/>
                <a:gd name="T78" fmla="*/ 57 w 95"/>
                <a:gd name="T79" fmla="*/ 140 h 140"/>
                <a:gd name="T80" fmla="*/ 47 w 95"/>
                <a:gd name="T81" fmla="*/ 140 h 140"/>
                <a:gd name="T82" fmla="*/ 28 w 95"/>
                <a:gd name="T83" fmla="*/ 137 h 140"/>
                <a:gd name="T84" fmla="*/ 13 w 95"/>
                <a:gd name="T85" fmla="*/ 128 h 140"/>
                <a:gd name="T86" fmla="*/ 4 w 95"/>
                <a:gd name="T87" fmla="*/ 112 h 140"/>
                <a:gd name="T88" fmla="*/ 0 w 95"/>
                <a:gd name="T89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40">
                  <a:moveTo>
                    <a:pt x="29" y="93"/>
                  </a:moveTo>
                  <a:lnTo>
                    <a:pt x="29" y="93"/>
                  </a:lnTo>
                  <a:lnTo>
                    <a:pt x="30" y="98"/>
                  </a:lnTo>
                  <a:lnTo>
                    <a:pt x="31" y="101"/>
                  </a:lnTo>
                  <a:lnTo>
                    <a:pt x="32" y="105"/>
                  </a:lnTo>
                  <a:lnTo>
                    <a:pt x="34" y="107"/>
                  </a:lnTo>
                  <a:lnTo>
                    <a:pt x="40" y="110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54" y="112"/>
                  </a:lnTo>
                  <a:lnTo>
                    <a:pt x="60" y="108"/>
                  </a:lnTo>
                  <a:lnTo>
                    <a:pt x="62" y="106"/>
                  </a:lnTo>
                  <a:lnTo>
                    <a:pt x="63" y="102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0"/>
                  </a:lnTo>
                  <a:lnTo>
                    <a:pt x="62" y="86"/>
                  </a:lnTo>
                  <a:lnTo>
                    <a:pt x="60" y="83"/>
                  </a:lnTo>
                  <a:lnTo>
                    <a:pt x="56" y="81"/>
                  </a:lnTo>
                  <a:lnTo>
                    <a:pt x="48" y="77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3" y="73"/>
                  </a:lnTo>
                  <a:lnTo>
                    <a:pt x="28" y="70"/>
                  </a:lnTo>
                  <a:lnTo>
                    <a:pt x="23" y="67"/>
                  </a:lnTo>
                  <a:lnTo>
                    <a:pt x="18" y="63"/>
                  </a:lnTo>
                  <a:lnTo>
                    <a:pt x="15" y="59"/>
                  </a:lnTo>
                  <a:lnTo>
                    <a:pt x="12" y="53"/>
                  </a:lnTo>
                  <a:lnTo>
                    <a:pt x="10" y="46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0" y="30"/>
                  </a:lnTo>
                  <a:lnTo>
                    <a:pt x="13" y="23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7" y="2"/>
                  </a:lnTo>
                  <a:lnTo>
                    <a:pt x="67" y="5"/>
                  </a:lnTo>
                  <a:lnTo>
                    <a:pt x="73" y="11"/>
                  </a:lnTo>
                  <a:lnTo>
                    <a:pt x="80" y="18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0" y="33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44" y="47"/>
                  </a:lnTo>
                  <a:lnTo>
                    <a:pt x="48" y="50"/>
                  </a:lnTo>
                  <a:lnTo>
                    <a:pt x="57" y="52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3" y="58"/>
                  </a:lnTo>
                  <a:lnTo>
                    <a:pt x="78" y="60"/>
                  </a:lnTo>
                  <a:lnTo>
                    <a:pt x="83" y="63"/>
                  </a:lnTo>
                  <a:lnTo>
                    <a:pt x="87" y="68"/>
                  </a:lnTo>
                  <a:lnTo>
                    <a:pt x="91" y="74"/>
                  </a:lnTo>
                  <a:lnTo>
                    <a:pt x="93" y="80"/>
                  </a:lnTo>
                  <a:lnTo>
                    <a:pt x="94" y="86"/>
                  </a:lnTo>
                  <a:lnTo>
                    <a:pt x="95" y="94"/>
                  </a:lnTo>
                  <a:lnTo>
                    <a:pt x="95" y="94"/>
                  </a:lnTo>
                  <a:lnTo>
                    <a:pt x="94" y="105"/>
                  </a:lnTo>
                  <a:lnTo>
                    <a:pt x="92" y="114"/>
                  </a:lnTo>
                  <a:lnTo>
                    <a:pt x="87" y="121"/>
                  </a:lnTo>
                  <a:lnTo>
                    <a:pt x="81" y="128"/>
                  </a:lnTo>
                  <a:lnTo>
                    <a:pt x="75" y="133"/>
                  </a:lnTo>
                  <a:lnTo>
                    <a:pt x="67" y="138"/>
                  </a:lnTo>
                  <a:lnTo>
                    <a:pt x="57" y="140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37" y="140"/>
                  </a:lnTo>
                  <a:lnTo>
                    <a:pt x="28" y="137"/>
                  </a:lnTo>
                  <a:lnTo>
                    <a:pt x="20" y="132"/>
                  </a:lnTo>
                  <a:lnTo>
                    <a:pt x="13" y="128"/>
                  </a:lnTo>
                  <a:lnTo>
                    <a:pt x="8" y="120"/>
                  </a:lnTo>
                  <a:lnTo>
                    <a:pt x="4" y="112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2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1" name="Freeform 36"/>
            <p:cNvSpPr>
              <a:spLocks noEditPoints="1"/>
            </p:cNvSpPr>
            <p:nvPr userDrawn="1"/>
          </p:nvSpPr>
          <p:spPr bwMode="auto">
            <a:xfrm>
              <a:off x="1303" y="3769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0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0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19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1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1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19" y="21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1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" name="Freeform 37"/>
            <p:cNvSpPr>
              <a:spLocks noEditPoints="1"/>
            </p:cNvSpPr>
            <p:nvPr userDrawn="1"/>
          </p:nvSpPr>
          <p:spPr bwMode="auto">
            <a:xfrm>
              <a:off x="1356" y="3769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" name="Freeform 38"/>
            <p:cNvSpPr>
              <a:spLocks/>
            </p:cNvSpPr>
            <p:nvPr userDrawn="1"/>
          </p:nvSpPr>
          <p:spPr bwMode="auto">
            <a:xfrm>
              <a:off x="1413" y="3769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1 w 65"/>
                <a:gd name="T3" fmla="*/ 2 h 139"/>
                <a:gd name="T4" fmla="*/ 31 w 65"/>
                <a:gd name="T5" fmla="*/ 16 h 139"/>
                <a:gd name="T6" fmla="*/ 31 w 65"/>
                <a:gd name="T7" fmla="*/ 16 h 139"/>
                <a:gd name="T8" fmla="*/ 35 w 65"/>
                <a:gd name="T9" fmla="*/ 10 h 139"/>
                <a:gd name="T10" fmla="*/ 43 w 65"/>
                <a:gd name="T11" fmla="*/ 5 h 139"/>
                <a:gd name="T12" fmla="*/ 48 w 65"/>
                <a:gd name="T13" fmla="*/ 3 h 139"/>
                <a:gd name="T14" fmla="*/ 52 w 65"/>
                <a:gd name="T15" fmla="*/ 2 h 139"/>
                <a:gd name="T16" fmla="*/ 59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50 w 65"/>
                <a:gd name="T29" fmla="*/ 31 h 139"/>
                <a:gd name="T30" fmla="*/ 44 w 65"/>
                <a:gd name="T31" fmla="*/ 35 h 139"/>
                <a:gd name="T32" fmla="*/ 40 w 65"/>
                <a:gd name="T33" fmla="*/ 38 h 139"/>
                <a:gd name="T34" fmla="*/ 35 w 65"/>
                <a:gd name="T35" fmla="*/ 44 h 139"/>
                <a:gd name="T36" fmla="*/ 33 w 65"/>
                <a:gd name="T37" fmla="*/ 50 h 139"/>
                <a:gd name="T38" fmla="*/ 31 w 65"/>
                <a:gd name="T39" fmla="*/ 57 h 139"/>
                <a:gd name="T40" fmla="*/ 31 w 65"/>
                <a:gd name="T41" fmla="*/ 63 h 139"/>
                <a:gd name="T42" fmla="*/ 31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1" y="2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5" y="10"/>
                  </a:lnTo>
                  <a:lnTo>
                    <a:pt x="43" y="5"/>
                  </a:lnTo>
                  <a:lnTo>
                    <a:pt x="48" y="3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50" y="31"/>
                  </a:lnTo>
                  <a:lnTo>
                    <a:pt x="44" y="35"/>
                  </a:lnTo>
                  <a:lnTo>
                    <a:pt x="40" y="38"/>
                  </a:lnTo>
                  <a:lnTo>
                    <a:pt x="35" y="44"/>
                  </a:lnTo>
                  <a:lnTo>
                    <a:pt x="33" y="50"/>
                  </a:lnTo>
                  <a:lnTo>
                    <a:pt x="31" y="57"/>
                  </a:lnTo>
                  <a:lnTo>
                    <a:pt x="31" y="63"/>
                  </a:lnTo>
                  <a:lnTo>
                    <a:pt x="31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" name="Freeform 39"/>
            <p:cNvSpPr>
              <a:spLocks/>
            </p:cNvSpPr>
            <p:nvPr userDrawn="1"/>
          </p:nvSpPr>
          <p:spPr bwMode="auto">
            <a:xfrm>
              <a:off x="1440" y="3769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40 w 141"/>
                <a:gd name="T13" fmla="*/ 85 h 140"/>
                <a:gd name="T14" fmla="*/ 135 w 141"/>
                <a:gd name="T15" fmla="*/ 98 h 140"/>
                <a:gd name="T16" fmla="*/ 120 w 141"/>
                <a:gd name="T17" fmla="*/ 121 h 140"/>
                <a:gd name="T18" fmla="*/ 98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49 w 141"/>
                <a:gd name="T27" fmla="*/ 138 h 140"/>
                <a:gd name="T28" fmla="*/ 31 w 141"/>
                <a:gd name="T29" fmla="*/ 129 h 140"/>
                <a:gd name="T30" fmla="*/ 13 w 141"/>
                <a:gd name="T31" fmla="*/ 110 h 140"/>
                <a:gd name="T32" fmla="*/ 3 w 141"/>
                <a:gd name="T33" fmla="*/ 92 h 140"/>
                <a:gd name="T34" fmla="*/ 1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2 w 141"/>
                <a:gd name="T45" fmla="*/ 5 h 140"/>
                <a:gd name="T46" fmla="*/ 56 w 141"/>
                <a:gd name="T47" fmla="*/ 2 h 140"/>
                <a:gd name="T48" fmla="*/ 71 w 141"/>
                <a:gd name="T49" fmla="*/ 0 h 140"/>
                <a:gd name="T50" fmla="*/ 79 w 141"/>
                <a:gd name="T51" fmla="*/ 0 h 140"/>
                <a:gd name="T52" fmla="*/ 93 w 141"/>
                <a:gd name="T53" fmla="*/ 4 h 140"/>
                <a:gd name="T54" fmla="*/ 105 w 141"/>
                <a:gd name="T55" fmla="*/ 8 h 140"/>
                <a:gd name="T56" fmla="*/ 121 w 141"/>
                <a:gd name="T57" fmla="*/ 21 h 140"/>
                <a:gd name="T58" fmla="*/ 98 w 141"/>
                <a:gd name="T59" fmla="*/ 41 h 140"/>
                <a:gd name="T60" fmla="*/ 87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4 w 141"/>
                <a:gd name="T75" fmla="*/ 88 h 140"/>
                <a:gd name="T76" fmla="*/ 42 w 141"/>
                <a:gd name="T77" fmla="*/ 100 h 140"/>
                <a:gd name="T78" fmla="*/ 55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4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1" y="78"/>
                  </a:lnTo>
                  <a:lnTo>
                    <a:pt x="140" y="85"/>
                  </a:lnTo>
                  <a:lnTo>
                    <a:pt x="137" y="92"/>
                  </a:lnTo>
                  <a:lnTo>
                    <a:pt x="135" y="98"/>
                  </a:lnTo>
                  <a:lnTo>
                    <a:pt x="129" y="110"/>
                  </a:lnTo>
                  <a:lnTo>
                    <a:pt x="120" y="121"/>
                  </a:lnTo>
                  <a:lnTo>
                    <a:pt x="110" y="129"/>
                  </a:lnTo>
                  <a:lnTo>
                    <a:pt x="98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2" y="85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5"/>
                  </a:lnTo>
                  <a:lnTo>
                    <a:pt x="3" y="49"/>
                  </a:lnTo>
                  <a:lnTo>
                    <a:pt x="6" y="43"/>
                  </a:lnTo>
                  <a:lnTo>
                    <a:pt x="13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2" y="5"/>
                  </a:lnTo>
                  <a:lnTo>
                    <a:pt x="49" y="3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100" y="6"/>
                  </a:lnTo>
                  <a:lnTo>
                    <a:pt x="105" y="8"/>
                  </a:lnTo>
                  <a:lnTo>
                    <a:pt x="111" y="12"/>
                  </a:lnTo>
                  <a:lnTo>
                    <a:pt x="121" y="21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5" y="31"/>
                  </a:lnTo>
                  <a:lnTo>
                    <a:pt x="48" y="36"/>
                  </a:lnTo>
                  <a:lnTo>
                    <a:pt x="42" y="41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2" y="100"/>
                  </a:lnTo>
                  <a:lnTo>
                    <a:pt x="48" y="106"/>
                  </a:lnTo>
                  <a:lnTo>
                    <a:pt x="55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" name="Freeform 40"/>
            <p:cNvSpPr>
              <a:spLocks/>
            </p:cNvSpPr>
            <p:nvPr userDrawn="1"/>
          </p:nvSpPr>
          <p:spPr bwMode="auto">
            <a:xfrm>
              <a:off x="1495" y="3750"/>
              <a:ext cx="40" cy="66"/>
            </a:xfrm>
            <a:custGeom>
              <a:avLst/>
              <a:gdLst>
                <a:gd name="T0" fmla="*/ 0 w 122"/>
                <a:gd name="T1" fmla="*/ 4 h 196"/>
                <a:gd name="T2" fmla="*/ 30 w 122"/>
                <a:gd name="T3" fmla="*/ 0 h 196"/>
                <a:gd name="T4" fmla="*/ 30 w 122"/>
                <a:gd name="T5" fmla="*/ 75 h 196"/>
                <a:gd name="T6" fmla="*/ 30 w 122"/>
                <a:gd name="T7" fmla="*/ 75 h 196"/>
                <a:gd name="T8" fmla="*/ 37 w 122"/>
                <a:gd name="T9" fmla="*/ 68 h 196"/>
                <a:gd name="T10" fmla="*/ 46 w 122"/>
                <a:gd name="T11" fmla="*/ 62 h 196"/>
                <a:gd name="T12" fmla="*/ 57 w 122"/>
                <a:gd name="T13" fmla="*/ 59 h 196"/>
                <a:gd name="T14" fmla="*/ 63 w 122"/>
                <a:gd name="T15" fmla="*/ 57 h 196"/>
                <a:gd name="T16" fmla="*/ 70 w 122"/>
                <a:gd name="T17" fmla="*/ 57 h 196"/>
                <a:gd name="T18" fmla="*/ 70 w 122"/>
                <a:gd name="T19" fmla="*/ 57 h 196"/>
                <a:gd name="T20" fmla="*/ 81 w 122"/>
                <a:gd name="T21" fmla="*/ 59 h 196"/>
                <a:gd name="T22" fmla="*/ 92 w 122"/>
                <a:gd name="T23" fmla="*/ 61 h 196"/>
                <a:gd name="T24" fmla="*/ 101 w 122"/>
                <a:gd name="T25" fmla="*/ 65 h 196"/>
                <a:gd name="T26" fmla="*/ 108 w 122"/>
                <a:gd name="T27" fmla="*/ 72 h 196"/>
                <a:gd name="T28" fmla="*/ 113 w 122"/>
                <a:gd name="T29" fmla="*/ 80 h 196"/>
                <a:gd name="T30" fmla="*/ 118 w 122"/>
                <a:gd name="T31" fmla="*/ 90 h 196"/>
                <a:gd name="T32" fmla="*/ 121 w 122"/>
                <a:gd name="T33" fmla="*/ 101 h 196"/>
                <a:gd name="T34" fmla="*/ 122 w 122"/>
                <a:gd name="T35" fmla="*/ 114 h 196"/>
                <a:gd name="T36" fmla="*/ 122 w 122"/>
                <a:gd name="T37" fmla="*/ 196 h 196"/>
                <a:gd name="T38" fmla="*/ 92 w 122"/>
                <a:gd name="T39" fmla="*/ 196 h 196"/>
                <a:gd name="T40" fmla="*/ 92 w 122"/>
                <a:gd name="T41" fmla="*/ 120 h 196"/>
                <a:gd name="T42" fmla="*/ 92 w 122"/>
                <a:gd name="T43" fmla="*/ 120 h 196"/>
                <a:gd name="T44" fmla="*/ 92 w 122"/>
                <a:gd name="T45" fmla="*/ 112 h 196"/>
                <a:gd name="T46" fmla="*/ 90 w 122"/>
                <a:gd name="T47" fmla="*/ 106 h 196"/>
                <a:gd name="T48" fmla="*/ 88 w 122"/>
                <a:gd name="T49" fmla="*/ 100 h 196"/>
                <a:gd name="T50" fmla="*/ 85 w 122"/>
                <a:gd name="T51" fmla="*/ 95 h 196"/>
                <a:gd name="T52" fmla="*/ 80 w 122"/>
                <a:gd name="T53" fmla="*/ 91 h 196"/>
                <a:gd name="T54" fmla="*/ 76 w 122"/>
                <a:gd name="T55" fmla="*/ 88 h 196"/>
                <a:gd name="T56" fmla="*/ 69 w 122"/>
                <a:gd name="T57" fmla="*/ 86 h 196"/>
                <a:gd name="T58" fmla="*/ 62 w 122"/>
                <a:gd name="T59" fmla="*/ 86 h 196"/>
                <a:gd name="T60" fmla="*/ 62 w 122"/>
                <a:gd name="T61" fmla="*/ 86 h 196"/>
                <a:gd name="T62" fmla="*/ 55 w 122"/>
                <a:gd name="T63" fmla="*/ 86 h 196"/>
                <a:gd name="T64" fmla="*/ 49 w 122"/>
                <a:gd name="T65" fmla="*/ 88 h 196"/>
                <a:gd name="T66" fmla="*/ 43 w 122"/>
                <a:gd name="T67" fmla="*/ 92 h 196"/>
                <a:gd name="T68" fmla="*/ 39 w 122"/>
                <a:gd name="T69" fmla="*/ 95 h 196"/>
                <a:gd name="T70" fmla="*/ 35 w 122"/>
                <a:gd name="T71" fmla="*/ 101 h 196"/>
                <a:gd name="T72" fmla="*/ 32 w 122"/>
                <a:gd name="T73" fmla="*/ 107 h 196"/>
                <a:gd name="T74" fmla="*/ 31 w 122"/>
                <a:gd name="T75" fmla="*/ 114 h 196"/>
                <a:gd name="T76" fmla="*/ 30 w 122"/>
                <a:gd name="T77" fmla="*/ 120 h 196"/>
                <a:gd name="T78" fmla="*/ 30 w 122"/>
                <a:gd name="T79" fmla="*/ 196 h 196"/>
                <a:gd name="T80" fmla="*/ 0 w 122"/>
                <a:gd name="T81" fmla="*/ 196 h 196"/>
                <a:gd name="T82" fmla="*/ 0 w 122"/>
                <a:gd name="T83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96">
                  <a:moveTo>
                    <a:pt x="0" y="4"/>
                  </a:move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7" y="68"/>
                  </a:lnTo>
                  <a:lnTo>
                    <a:pt x="46" y="62"/>
                  </a:lnTo>
                  <a:lnTo>
                    <a:pt x="57" y="59"/>
                  </a:lnTo>
                  <a:lnTo>
                    <a:pt x="63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81" y="59"/>
                  </a:lnTo>
                  <a:lnTo>
                    <a:pt x="92" y="61"/>
                  </a:lnTo>
                  <a:lnTo>
                    <a:pt x="101" y="65"/>
                  </a:lnTo>
                  <a:lnTo>
                    <a:pt x="108" y="72"/>
                  </a:lnTo>
                  <a:lnTo>
                    <a:pt x="113" y="80"/>
                  </a:lnTo>
                  <a:lnTo>
                    <a:pt x="118" y="90"/>
                  </a:lnTo>
                  <a:lnTo>
                    <a:pt x="121" y="101"/>
                  </a:lnTo>
                  <a:lnTo>
                    <a:pt x="122" y="114"/>
                  </a:lnTo>
                  <a:lnTo>
                    <a:pt x="122" y="196"/>
                  </a:lnTo>
                  <a:lnTo>
                    <a:pt x="92" y="196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2"/>
                  </a:lnTo>
                  <a:lnTo>
                    <a:pt x="90" y="106"/>
                  </a:lnTo>
                  <a:lnTo>
                    <a:pt x="88" y="100"/>
                  </a:lnTo>
                  <a:lnTo>
                    <a:pt x="85" y="95"/>
                  </a:lnTo>
                  <a:lnTo>
                    <a:pt x="80" y="91"/>
                  </a:lnTo>
                  <a:lnTo>
                    <a:pt x="76" y="88"/>
                  </a:lnTo>
                  <a:lnTo>
                    <a:pt x="69" y="86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55" y="86"/>
                  </a:lnTo>
                  <a:lnTo>
                    <a:pt x="49" y="88"/>
                  </a:lnTo>
                  <a:lnTo>
                    <a:pt x="43" y="92"/>
                  </a:lnTo>
                  <a:lnTo>
                    <a:pt x="39" y="95"/>
                  </a:lnTo>
                  <a:lnTo>
                    <a:pt x="35" y="101"/>
                  </a:lnTo>
                  <a:lnTo>
                    <a:pt x="32" y="107"/>
                  </a:lnTo>
                  <a:lnTo>
                    <a:pt x="31" y="114"/>
                  </a:lnTo>
                  <a:lnTo>
                    <a:pt x="30" y="12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" name="Freeform 41"/>
            <p:cNvSpPr>
              <a:spLocks/>
            </p:cNvSpPr>
            <p:nvPr userDrawn="1"/>
          </p:nvSpPr>
          <p:spPr bwMode="auto">
            <a:xfrm>
              <a:off x="1571" y="3751"/>
              <a:ext cx="64" cy="65"/>
            </a:xfrm>
            <a:custGeom>
              <a:avLst/>
              <a:gdLst>
                <a:gd name="T0" fmla="*/ 95 w 190"/>
                <a:gd name="T1" fmla="*/ 167 h 195"/>
                <a:gd name="T2" fmla="*/ 122 w 190"/>
                <a:gd name="T3" fmla="*/ 162 h 195"/>
                <a:gd name="T4" fmla="*/ 141 w 190"/>
                <a:gd name="T5" fmla="*/ 147 h 195"/>
                <a:gd name="T6" fmla="*/ 155 w 190"/>
                <a:gd name="T7" fmla="*/ 125 h 195"/>
                <a:gd name="T8" fmla="*/ 159 w 190"/>
                <a:gd name="T9" fmla="*/ 98 h 195"/>
                <a:gd name="T10" fmla="*/ 190 w 190"/>
                <a:gd name="T11" fmla="*/ 98 h 195"/>
                <a:gd name="T12" fmla="*/ 189 w 190"/>
                <a:gd name="T13" fmla="*/ 117 h 195"/>
                <a:gd name="T14" fmla="*/ 183 w 190"/>
                <a:gd name="T15" fmla="*/ 136 h 195"/>
                <a:gd name="T16" fmla="*/ 174 w 190"/>
                <a:gd name="T17" fmla="*/ 153 h 195"/>
                <a:gd name="T18" fmla="*/ 163 w 190"/>
                <a:gd name="T19" fmla="*/ 168 h 195"/>
                <a:gd name="T20" fmla="*/ 149 w 190"/>
                <a:gd name="T21" fmla="*/ 179 h 195"/>
                <a:gd name="T22" fmla="*/ 133 w 190"/>
                <a:gd name="T23" fmla="*/ 188 h 195"/>
                <a:gd name="T24" fmla="*/ 115 w 190"/>
                <a:gd name="T25" fmla="*/ 194 h 195"/>
                <a:gd name="T26" fmla="*/ 95 w 190"/>
                <a:gd name="T27" fmla="*/ 195 h 195"/>
                <a:gd name="T28" fmla="*/ 86 w 190"/>
                <a:gd name="T29" fmla="*/ 195 h 195"/>
                <a:gd name="T30" fmla="*/ 67 w 190"/>
                <a:gd name="T31" fmla="*/ 192 h 195"/>
                <a:gd name="T32" fmla="*/ 49 w 190"/>
                <a:gd name="T33" fmla="*/ 184 h 195"/>
                <a:gd name="T34" fmla="*/ 35 w 190"/>
                <a:gd name="T35" fmla="*/ 173 h 195"/>
                <a:gd name="T36" fmla="*/ 22 w 190"/>
                <a:gd name="T37" fmla="*/ 160 h 195"/>
                <a:gd name="T38" fmla="*/ 12 w 190"/>
                <a:gd name="T39" fmla="*/ 145 h 195"/>
                <a:gd name="T40" fmla="*/ 5 w 190"/>
                <a:gd name="T41" fmla="*/ 128 h 195"/>
                <a:gd name="T42" fmla="*/ 1 w 190"/>
                <a:gd name="T43" fmla="*/ 108 h 195"/>
                <a:gd name="T44" fmla="*/ 0 w 190"/>
                <a:gd name="T45" fmla="*/ 98 h 195"/>
                <a:gd name="T46" fmla="*/ 2 w 190"/>
                <a:gd name="T47" fmla="*/ 78 h 195"/>
                <a:gd name="T48" fmla="*/ 8 w 190"/>
                <a:gd name="T49" fmla="*/ 60 h 195"/>
                <a:gd name="T50" fmla="*/ 16 w 190"/>
                <a:gd name="T51" fmla="*/ 43 h 195"/>
                <a:gd name="T52" fmla="*/ 28 w 190"/>
                <a:gd name="T53" fmla="*/ 29 h 195"/>
                <a:gd name="T54" fmla="*/ 41 w 190"/>
                <a:gd name="T55" fmla="*/ 16 h 195"/>
                <a:gd name="T56" fmla="*/ 57 w 190"/>
                <a:gd name="T57" fmla="*/ 8 h 195"/>
                <a:gd name="T58" fmla="*/ 76 w 190"/>
                <a:gd name="T59" fmla="*/ 3 h 195"/>
                <a:gd name="T60" fmla="*/ 95 w 190"/>
                <a:gd name="T61" fmla="*/ 0 h 195"/>
                <a:gd name="T62" fmla="*/ 107 w 190"/>
                <a:gd name="T63" fmla="*/ 0 h 195"/>
                <a:gd name="T64" fmla="*/ 127 w 190"/>
                <a:gd name="T65" fmla="*/ 6 h 195"/>
                <a:gd name="T66" fmla="*/ 146 w 190"/>
                <a:gd name="T67" fmla="*/ 15 h 195"/>
                <a:gd name="T68" fmla="*/ 162 w 190"/>
                <a:gd name="T69" fmla="*/ 28 h 195"/>
                <a:gd name="T70" fmla="*/ 147 w 190"/>
                <a:gd name="T71" fmla="*/ 57 h 195"/>
                <a:gd name="T72" fmla="*/ 142 w 190"/>
                <a:gd name="T73" fmla="*/ 51 h 195"/>
                <a:gd name="T74" fmla="*/ 132 w 190"/>
                <a:gd name="T75" fmla="*/ 41 h 195"/>
                <a:gd name="T76" fmla="*/ 119 w 190"/>
                <a:gd name="T77" fmla="*/ 34 h 195"/>
                <a:gd name="T78" fmla="*/ 104 w 190"/>
                <a:gd name="T79" fmla="*/ 30 h 195"/>
                <a:gd name="T80" fmla="*/ 95 w 190"/>
                <a:gd name="T81" fmla="*/ 29 h 195"/>
                <a:gd name="T82" fmla="*/ 83 w 190"/>
                <a:gd name="T83" fmla="*/ 30 h 195"/>
                <a:gd name="T84" fmla="*/ 70 w 190"/>
                <a:gd name="T85" fmla="*/ 35 h 195"/>
                <a:gd name="T86" fmla="*/ 49 w 190"/>
                <a:gd name="T87" fmla="*/ 50 h 195"/>
                <a:gd name="T88" fmla="*/ 37 w 190"/>
                <a:gd name="T89" fmla="*/ 71 h 195"/>
                <a:gd name="T90" fmla="*/ 32 w 190"/>
                <a:gd name="T91" fmla="*/ 98 h 195"/>
                <a:gd name="T92" fmla="*/ 33 w 190"/>
                <a:gd name="T93" fmla="*/ 112 h 195"/>
                <a:gd name="T94" fmla="*/ 43 w 190"/>
                <a:gd name="T95" fmla="*/ 137 h 195"/>
                <a:gd name="T96" fmla="*/ 59 w 190"/>
                <a:gd name="T97" fmla="*/ 155 h 195"/>
                <a:gd name="T98" fmla="*/ 76 w 190"/>
                <a:gd name="T99" fmla="*/ 163 h 195"/>
                <a:gd name="T100" fmla="*/ 88 w 190"/>
                <a:gd name="T101" fmla="*/ 167 h 195"/>
                <a:gd name="T102" fmla="*/ 95 w 190"/>
                <a:gd name="T103" fmla="*/ 16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0" h="195">
                  <a:moveTo>
                    <a:pt x="95" y="167"/>
                  </a:moveTo>
                  <a:lnTo>
                    <a:pt x="95" y="167"/>
                  </a:lnTo>
                  <a:lnTo>
                    <a:pt x="109" y="165"/>
                  </a:lnTo>
                  <a:lnTo>
                    <a:pt x="122" y="162"/>
                  </a:lnTo>
                  <a:lnTo>
                    <a:pt x="132" y="155"/>
                  </a:lnTo>
                  <a:lnTo>
                    <a:pt x="141" y="147"/>
                  </a:lnTo>
                  <a:lnTo>
                    <a:pt x="149" y="137"/>
                  </a:lnTo>
                  <a:lnTo>
                    <a:pt x="155" y="125"/>
                  </a:lnTo>
                  <a:lnTo>
                    <a:pt x="158" y="113"/>
                  </a:lnTo>
                  <a:lnTo>
                    <a:pt x="159" y="98"/>
                  </a:lnTo>
                  <a:lnTo>
                    <a:pt x="190" y="98"/>
                  </a:lnTo>
                  <a:lnTo>
                    <a:pt x="190" y="98"/>
                  </a:lnTo>
                  <a:lnTo>
                    <a:pt x="190" y="108"/>
                  </a:lnTo>
                  <a:lnTo>
                    <a:pt x="189" y="117"/>
                  </a:lnTo>
                  <a:lnTo>
                    <a:pt x="187" y="128"/>
                  </a:lnTo>
                  <a:lnTo>
                    <a:pt x="183" y="136"/>
                  </a:lnTo>
                  <a:lnTo>
                    <a:pt x="179" y="145"/>
                  </a:lnTo>
                  <a:lnTo>
                    <a:pt x="174" y="153"/>
                  </a:lnTo>
                  <a:lnTo>
                    <a:pt x="170" y="160"/>
                  </a:lnTo>
                  <a:lnTo>
                    <a:pt x="163" y="168"/>
                  </a:lnTo>
                  <a:lnTo>
                    <a:pt x="157" y="173"/>
                  </a:lnTo>
                  <a:lnTo>
                    <a:pt x="149" y="179"/>
                  </a:lnTo>
                  <a:lnTo>
                    <a:pt x="142" y="184"/>
                  </a:lnTo>
                  <a:lnTo>
                    <a:pt x="133" y="188"/>
                  </a:lnTo>
                  <a:lnTo>
                    <a:pt x="125" y="192"/>
                  </a:lnTo>
                  <a:lnTo>
                    <a:pt x="115" y="194"/>
                  </a:lnTo>
                  <a:lnTo>
                    <a:pt x="106" y="195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86" y="195"/>
                  </a:lnTo>
                  <a:lnTo>
                    <a:pt x="76" y="194"/>
                  </a:lnTo>
                  <a:lnTo>
                    <a:pt x="67" y="192"/>
                  </a:lnTo>
                  <a:lnTo>
                    <a:pt x="57" y="188"/>
                  </a:lnTo>
                  <a:lnTo>
                    <a:pt x="49" y="184"/>
                  </a:lnTo>
                  <a:lnTo>
                    <a:pt x="41" y="179"/>
                  </a:lnTo>
                  <a:lnTo>
                    <a:pt x="35" y="173"/>
                  </a:lnTo>
                  <a:lnTo>
                    <a:pt x="28" y="168"/>
                  </a:lnTo>
                  <a:lnTo>
                    <a:pt x="22" y="160"/>
                  </a:lnTo>
                  <a:lnTo>
                    <a:pt x="16" y="153"/>
                  </a:lnTo>
                  <a:lnTo>
                    <a:pt x="12" y="145"/>
                  </a:lnTo>
                  <a:lnTo>
                    <a:pt x="8" y="136"/>
                  </a:lnTo>
                  <a:lnTo>
                    <a:pt x="5" y="128"/>
                  </a:lnTo>
                  <a:lnTo>
                    <a:pt x="2" y="117"/>
                  </a:lnTo>
                  <a:lnTo>
                    <a:pt x="1" y="10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1" y="88"/>
                  </a:lnTo>
                  <a:lnTo>
                    <a:pt x="2" y="78"/>
                  </a:lnTo>
                  <a:lnTo>
                    <a:pt x="5" y="69"/>
                  </a:lnTo>
                  <a:lnTo>
                    <a:pt x="8" y="60"/>
                  </a:lnTo>
                  <a:lnTo>
                    <a:pt x="12" y="51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8" y="29"/>
                  </a:lnTo>
                  <a:lnTo>
                    <a:pt x="35" y="22"/>
                  </a:lnTo>
                  <a:lnTo>
                    <a:pt x="41" y="16"/>
                  </a:lnTo>
                  <a:lnTo>
                    <a:pt x="49" y="12"/>
                  </a:lnTo>
                  <a:lnTo>
                    <a:pt x="57" y="8"/>
                  </a:lnTo>
                  <a:lnTo>
                    <a:pt x="67" y="5"/>
                  </a:lnTo>
                  <a:lnTo>
                    <a:pt x="76" y="3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8" y="3"/>
                  </a:lnTo>
                  <a:lnTo>
                    <a:pt x="127" y="6"/>
                  </a:lnTo>
                  <a:lnTo>
                    <a:pt x="138" y="10"/>
                  </a:lnTo>
                  <a:lnTo>
                    <a:pt x="146" y="15"/>
                  </a:lnTo>
                  <a:lnTo>
                    <a:pt x="154" y="21"/>
                  </a:lnTo>
                  <a:lnTo>
                    <a:pt x="162" y="28"/>
                  </a:lnTo>
                  <a:lnTo>
                    <a:pt x="169" y="36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2" y="51"/>
                  </a:lnTo>
                  <a:lnTo>
                    <a:pt x="138" y="45"/>
                  </a:lnTo>
                  <a:lnTo>
                    <a:pt x="132" y="41"/>
                  </a:lnTo>
                  <a:lnTo>
                    <a:pt x="126" y="37"/>
                  </a:lnTo>
                  <a:lnTo>
                    <a:pt x="119" y="34"/>
                  </a:lnTo>
                  <a:lnTo>
                    <a:pt x="111" y="31"/>
                  </a:lnTo>
                  <a:lnTo>
                    <a:pt x="104" y="30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88" y="30"/>
                  </a:lnTo>
                  <a:lnTo>
                    <a:pt x="83" y="30"/>
                  </a:lnTo>
                  <a:lnTo>
                    <a:pt x="76" y="33"/>
                  </a:lnTo>
                  <a:lnTo>
                    <a:pt x="70" y="35"/>
                  </a:lnTo>
                  <a:lnTo>
                    <a:pt x="59" y="41"/>
                  </a:lnTo>
                  <a:lnTo>
                    <a:pt x="49" y="50"/>
                  </a:lnTo>
                  <a:lnTo>
                    <a:pt x="43" y="59"/>
                  </a:lnTo>
                  <a:lnTo>
                    <a:pt x="37" y="71"/>
                  </a:lnTo>
                  <a:lnTo>
                    <a:pt x="33" y="84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3" y="112"/>
                  </a:lnTo>
                  <a:lnTo>
                    <a:pt x="37" y="125"/>
                  </a:lnTo>
                  <a:lnTo>
                    <a:pt x="43" y="137"/>
                  </a:lnTo>
                  <a:lnTo>
                    <a:pt x="49" y="147"/>
                  </a:lnTo>
                  <a:lnTo>
                    <a:pt x="59" y="155"/>
                  </a:lnTo>
                  <a:lnTo>
                    <a:pt x="70" y="161"/>
                  </a:lnTo>
                  <a:lnTo>
                    <a:pt x="76" y="163"/>
                  </a:lnTo>
                  <a:lnTo>
                    <a:pt x="83" y="165"/>
                  </a:lnTo>
                  <a:lnTo>
                    <a:pt x="88" y="167"/>
                  </a:lnTo>
                  <a:lnTo>
                    <a:pt x="95" y="167"/>
                  </a:lnTo>
                  <a:lnTo>
                    <a:pt x="95" y="1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" name="Freeform 42"/>
            <p:cNvSpPr>
              <a:spLocks noEditPoints="1"/>
            </p:cNvSpPr>
            <p:nvPr userDrawn="1"/>
          </p:nvSpPr>
          <p:spPr bwMode="auto">
            <a:xfrm>
              <a:off x="1642" y="3769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7 w 140"/>
                <a:gd name="T13" fmla="*/ 105 h 140"/>
                <a:gd name="T14" fmla="*/ 138 w 140"/>
                <a:gd name="T15" fmla="*/ 99 h 140"/>
                <a:gd name="T16" fmla="*/ 133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3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3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8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3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3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1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90" y="109"/>
                  </a:lnTo>
                  <a:lnTo>
                    <a:pt x="97" y="105"/>
                  </a:lnTo>
                  <a:lnTo>
                    <a:pt x="102" y="99"/>
                  </a:lnTo>
                  <a:lnTo>
                    <a:pt x="138" y="99"/>
                  </a:lnTo>
                  <a:lnTo>
                    <a:pt x="138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1" y="123"/>
                  </a:lnTo>
                  <a:lnTo>
                    <a:pt x="113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3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09"/>
                  </a:lnTo>
                  <a:lnTo>
                    <a:pt x="6" y="98"/>
                  </a:lnTo>
                  <a:lnTo>
                    <a:pt x="4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2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3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8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8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5" y="49"/>
                  </a:lnTo>
                  <a:lnTo>
                    <a:pt x="101" y="44"/>
                  </a:lnTo>
                  <a:lnTo>
                    <a:pt x="98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3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8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" name="Freeform 43"/>
            <p:cNvSpPr>
              <a:spLocks/>
            </p:cNvSpPr>
            <p:nvPr userDrawn="1"/>
          </p:nvSpPr>
          <p:spPr bwMode="auto">
            <a:xfrm>
              <a:off x="1698" y="3769"/>
              <a:ext cx="40" cy="47"/>
            </a:xfrm>
            <a:custGeom>
              <a:avLst/>
              <a:gdLst>
                <a:gd name="T0" fmla="*/ 0 w 121"/>
                <a:gd name="T1" fmla="*/ 2 h 139"/>
                <a:gd name="T2" fmla="*/ 30 w 121"/>
                <a:gd name="T3" fmla="*/ 2 h 139"/>
                <a:gd name="T4" fmla="*/ 30 w 121"/>
                <a:gd name="T5" fmla="*/ 18 h 139"/>
                <a:gd name="T6" fmla="*/ 30 w 121"/>
                <a:gd name="T7" fmla="*/ 18 h 139"/>
                <a:gd name="T8" fmla="*/ 36 w 121"/>
                <a:gd name="T9" fmla="*/ 12 h 139"/>
                <a:gd name="T10" fmla="*/ 44 w 121"/>
                <a:gd name="T11" fmla="*/ 6 h 139"/>
                <a:gd name="T12" fmla="*/ 50 w 121"/>
                <a:gd name="T13" fmla="*/ 4 h 139"/>
                <a:gd name="T14" fmla="*/ 55 w 121"/>
                <a:gd name="T15" fmla="*/ 2 h 139"/>
                <a:gd name="T16" fmla="*/ 61 w 121"/>
                <a:gd name="T17" fmla="*/ 0 h 139"/>
                <a:gd name="T18" fmla="*/ 68 w 121"/>
                <a:gd name="T19" fmla="*/ 0 h 139"/>
                <a:gd name="T20" fmla="*/ 68 w 121"/>
                <a:gd name="T21" fmla="*/ 0 h 139"/>
                <a:gd name="T22" fmla="*/ 79 w 121"/>
                <a:gd name="T23" fmla="*/ 2 h 139"/>
                <a:gd name="T24" fmla="*/ 91 w 121"/>
                <a:gd name="T25" fmla="*/ 4 h 139"/>
                <a:gd name="T26" fmla="*/ 99 w 121"/>
                <a:gd name="T27" fmla="*/ 8 h 139"/>
                <a:gd name="T28" fmla="*/ 107 w 121"/>
                <a:gd name="T29" fmla="*/ 15 h 139"/>
                <a:gd name="T30" fmla="*/ 113 w 121"/>
                <a:gd name="T31" fmla="*/ 23 h 139"/>
                <a:gd name="T32" fmla="*/ 117 w 121"/>
                <a:gd name="T33" fmla="*/ 33 h 139"/>
                <a:gd name="T34" fmla="*/ 120 w 121"/>
                <a:gd name="T35" fmla="*/ 44 h 139"/>
                <a:gd name="T36" fmla="*/ 121 w 121"/>
                <a:gd name="T37" fmla="*/ 57 h 139"/>
                <a:gd name="T38" fmla="*/ 121 w 121"/>
                <a:gd name="T39" fmla="*/ 139 h 139"/>
                <a:gd name="T40" fmla="*/ 91 w 121"/>
                <a:gd name="T41" fmla="*/ 139 h 139"/>
                <a:gd name="T42" fmla="*/ 91 w 121"/>
                <a:gd name="T43" fmla="*/ 63 h 139"/>
                <a:gd name="T44" fmla="*/ 91 w 121"/>
                <a:gd name="T45" fmla="*/ 63 h 139"/>
                <a:gd name="T46" fmla="*/ 90 w 121"/>
                <a:gd name="T47" fmla="*/ 55 h 139"/>
                <a:gd name="T48" fmla="*/ 89 w 121"/>
                <a:gd name="T49" fmla="*/ 47 h 139"/>
                <a:gd name="T50" fmla="*/ 86 w 121"/>
                <a:gd name="T51" fmla="*/ 42 h 139"/>
                <a:gd name="T52" fmla="*/ 83 w 121"/>
                <a:gd name="T53" fmla="*/ 37 h 139"/>
                <a:gd name="T54" fmla="*/ 78 w 121"/>
                <a:gd name="T55" fmla="*/ 34 h 139"/>
                <a:gd name="T56" fmla="*/ 74 w 121"/>
                <a:gd name="T57" fmla="*/ 30 h 139"/>
                <a:gd name="T58" fmla="*/ 67 w 121"/>
                <a:gd name="T59" fmla="*/ 29 h 139"/>
                <a:gd name="T60" fmla="*/ 60 w 121"/>
                <a:gd name="T61" fmla="*/ 29 h 139"/>
                <a:gd name="T62" fmla="*/ 60 w 121"/>
                <a:gd name="T63" fmla="*/ 29 h 139"/>
                <a:gd name="T64" fmla="*/ 53 w 121"/>
                <a:gd name="T65" fmla="*/ 29 h 139"/>
                <a:gd name="T66" fmla="*/ 47 w 121"/>
                <a:gd name="T67" fmla="*/ 31 h 139"/>
                <a:gd name="T68" fmla="*/ 42 w 121"/>
                <a:gd name="T69" fmla="*/ 35 h 139"/>
                <a:gd name="T70" fmla="*/ 38 w 121"/>
                <a:gd name="T71" fmla="*/ 38 h 139"/>
                <a:gd name="T72" fmla="*/ 35 w 121"/>
                <a:gd name="T73" fmla="*/ 44 h 139"/>
                <a:gd name="T74" fmla="*/ 32 w 121"/>
                <a:gd name="T75" fmla="*/ 50 h 139"/>
                <a:gd name="T76" fmla="*/ 30 w 121"/>
                <a:gd name="T77" fmla="*/ 57 h 139"/>
                <a:gd name="T78" fmla="*/ 30 w 121"/>
                <a:gd name="T79" fmla="*/ 63 h 139"/>
                <a:gd name="T80" fmla="*/ 30 w 121"/>
                <a:gd name="T81" fmla="*/ 139 h 139"/>
                <a:gd name="T82" fmla="*/ 0 w 121"/>
                <a:gd name="T83" fmla="*/ 139 h 139"/>
                <a:gd name="T84" fmla="*/ 0 w 121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99" y="8"/>
                  </a:lnTo>
                  <a:lnTo>
                    <a:pt x="107" y="15"/>
                  </a:lnTo>
                  <a:lnTo>
                    <a:pt x="113" y="23"/>
                  </a:lnTo>
                  <a:lnTo>
                    <a:pt x="117" y="33"/>
                  </a:lnTo>
                  <a:lnTo>
                    <a:pt x="120" y="44"/>
                  </a:lnTo>
                  <a:lnTo>
                    <a:pt x="121" y="57"/>
                  </a:lnTo>
                  <a:lnTo>
                    <a:pt x="121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0" y="55"/>
                  </a:lnTo>
                  <a:lnTo>
                    <a:pt x="89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4" y="30"/>
                  </a:lnTo>
                  <a:lnTo>
                    <a:pt x="67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0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" name="Freeform 44"/>
            <p:cNvSpPr>
              <a:spLocks/>
            </p:cNvSpPr>
            <p:nvPr userDrawn="1"/>
          </p:nvSpPr>
          <p:spPr bwMode="auto">
            <a:xfrm>
              <a:off x="1744" y="3750"/>
              <a:ext cx="33" cy="66"/>
            </a:xfrm>
            <a:custGeom>
              <a:avLst/>
              <a:gdLst>
                <a:gd name="T0" fmla="*/ 29 w 100"/>
                <a:gd name="T1" fmla="*/ 4 h 196"/>
                <a:gd name="T2" fmla="*/ 58 w 100"/>
                <a:gd name="T3" fmla="*/ 0 h 196"/>
                <a:gd name="T4" fmla="*/ 58 w 100"/>
                <a:gd name="T5" fmla="*/ 59 h 196"/>
                <a:gd name="T6" fmla="*/ 100 w 100"/>
                <a:gd name="T7" fmla="*/ 59 h 196"/>
                <a:gd name="T8" fmla="*/ 100 w 100"/>
                <a:gd name="T9" fmla="*/ 87 h 196"/>
                <a:gd name="T10" fmla="*/ 58 w 100"/>
                <a:gd name="T11" fmla="*/ 87 h 196"/>
                <a:gd name="T12" fmla="*/ 58 w 100"/>
                <a:gd name="T13" fmla="*/ 196 h 196"/>
                <a:gd name="T14" fmla="*/ 29 w 100"/>
                <a:gd name="T15" fmla="*/ 196 h 196"/>
                <a:gd name="T16" fmla="*/ 29 w 100"/>
                <a:gd name="T17" fmla="*/ 87 h 196"/>
                <a:gd name="T18" fmla="*/ 0 w 100"/>
                <a:gd name="T19" fmla="*/ 87 h 196"/>
                <a:gd name="T20" fmla="*/ 0 w 100"/>
                <a:gd name="T21" fmla="*/ 59 h 196"/>
                <a:gd name="T22" fmla="*/ 29 w 100"/>
                <a:gd name="T23" fmla="*/ 59 h 196"/>
                <a:gd name="T24" fmla="*/ 29 w 100"/>
                <a:gd name="T25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96">
                  <a:moveTo>
                    <a:pt x="29" y="4"/>
                  </a:moveTo>
                  <a:lnTo>
                    <a:pt x="58" y="0"/>
                  </a:lnTo>
                  <a:lnTo>
                    <a:pt x="58" y="59"/>
                  </a:lnTo>
                  <a:lnTo>
                    <a:pt x="100" y="59"/>
                  </a:lnTo>
                  <a:lnTo>
                    <a:pt x="100" y="87"/>
                  </a:lnTo>
                  <a:lnTo>
                    <a:pt x="58" y="87"/>
                  </a:lnTo>
                  <a:lnTo>
                    <a:pt x="58" y="196"/>
                  </a:lnTo>
                  <a:lnTo>
                    <a:pt x="29" y="196"/>
                  </a:lnTo>
                  <a:lnTo>
                    <a:pt x="29" y="87"/>
                  </a:lnTo>
                  <a:lnTo>
                    <a:pt x="0" y="87"/>
                  </a:lnTo>
                  <a:lnTo>
                    <a:pt x="0" y="59"/>
                  </a:lnTo>
                  <a:lnTo>
                    <a:pt x="29" y="59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" name="Freeform 45"/>
            <p:cNvSpPr>
              <a:spLocks/>
            </p:cNvSpPr>
            <p:nvPr userDrawn="1"/>
          </p:nvSpPr>
          <p:spPr bwMode="auto">
            <a:xfrm>
              <a:off x="1785" y="3769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29 w 65"/>
                <a:gd name="T3" fmla="*/ 2 h 139"/>
                <a:gd name="T4" fmla="*/ 29 w 65"/>
                <a:gd name="T5" fmla="*/ 16 h 139"/>
                <a:gd name="T6" fmla="*/ 29 w 65"/>
                <a:gd name="T7" fmla="*/ 16 h 139"/>
                <a:gd name="T8" fmla="*/ 35 w 65"/>
                <a:gd name="T9" fmla="*/ 10 h 139"/>
                <a:gd name="T10" fmla="*/ 42 w 65"/>
                <a:gd name="T11" fmla="*/ 5 h 139"/>
                <a:gd name="T12" fmla="*/ 47 w 65"/>
                <a:gd name="T13" fmla="*/ 3 h 139"/>
                <a:gd name="T14" fmla="*/ 52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3 w 65"/>
                <a:gd name="T31" fmla="*/ 35 h 139"/>
                <a:gd name="T32" fmla="*/ 39 w 65"/>
                <a:gd name="T33" fmla="*/ 38 h 139"/>
                <a:gd name="T34" fmla="*/ 35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29 w 65"/>
                <a:gd name="T41" fmla="*/ 63 h 139"/>
                <a:gd name="T42" fmla="*/ 29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29" y="2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5" y="10"/>
                  </a:lnTo>
                  <a:lnTo>
                    <a:pt x="42" y="5"/>
                  </a:lnTo>
                  <a:lnTo>
                    <a:pt x="47" y="3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3" y="35"/>
                  </a:lnTo>
                  <a:lnTo>
                    <a:pt x="39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29" y="63"/>
                  </a:lnTo>
                  <a:lnTo>
                    <a:pt x="29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" name="Freeform 46"/>
            <p:cNvSpPr>
              <a:spLocks noEditPoints="1"/>
            </p:cNvSpPr>
            <p:nvPr userDrawn="1"/>
          </p:nvSpPr>
          <p:spPr bwMode="auto">
            <a:xfrm>
              <a:off x="1812" y="3769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0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50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8">
            <a:extLst>
              <a:ext uri="{FF2B5EF4-FFF2-40B4-BE49-F238E27FC236}">
                <a16:creationId xmlns:a16="http://schemas.microsoft.com/office/drawing/2014/main" id="{647C93FD-69BD-4ECC-920A-2E0DC2577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1" t="28982" r="2160" b="26878"/>
          <a:stretch/>
        </p:blipFill>
        <p:spPr>
          <a:xfrm>
            <a:off x="742950" y="733425"/>
            <a:ext cx="9210675" cy="535305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334125" y="2241030"/>
            <a:ext cx="5074170" cy="2360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C9C767-9A67-4216-A05F-95382F81B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2247899"/>
            <a:ext cx="5067300" cy="2362201"/>
          </a:xfrm>
          <a:prstGeom prst="rect">
            <a:avLst/>
          </a:prstGeom>
          <a:noFill/>
        </p:spPr>
        <p:txBody>
          <a:bodyPr lIns="182880" tIns="182880" rIns="182880" bIns="18288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subtitle</a:t>
            </a:r>
            <a:endParaRPr lang="en-BE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554549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554549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12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t="23540" r="6984" b="16462"/>
          <a:stretch/>
        </p:blipFill>
        <p:spPr>
          <a:xfrm>
            <a:off x="752929" y="769258"/>
            <a:ext cx="10697028" cy="532674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346825" y="2241030"/>
            <a:ext cx="5074170" cy="2360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C9C767-9A67-4216-A05F-95382F81B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6200" y="2247899"/>
            <a:ext cx="5067300" cy="2362201"/>
          </a:xfrm>
          <a:prstGeom prst="rect">
            <a:avLst/>
          </a:prstGeom>
          <a:noFill/>
        </p:spPr>
        <p:txBody>
          <a:bodyPr lIns="182880" tIns="182880" rIns="182880" bIns="18288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subtitle</a:t>
            </a:r>
            <a:endParaRPr lang="en-BE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10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38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ng slide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763" y="1827482"/>
            <a:ext cx="1470223" cy="1471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/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8" name="Tijdelijke aanduiding voor afbeelding 3">
            <a:extLst>
              <a:ext uri="{FF2B5EF4-FFF2-40B4-BE49-F238E27FC236}">
                <a16:creationId xmlns:a16="http://schemas.microsoft.com/office/drawing/2014/main" id="{09AA0D7A-FE33-4F8C-9C9B-2DF71EA202B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63784" y="1810727"/>
            <a:ext cx="1517650" cy="1471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/>
            </a:lvl1pPr>
          </a:lstStyle>
          <a:p>
            <a:r>
              <a:rPr lang="en-US"/>
              <a:t>add icon</a:t>
            </a:r>
            <a:endParaRPr lang="en-BE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05175" y="1822478"/>
            <a:ext cx="3333623" cy="147161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21D06019-3674-4CC0-8571-2CD83FD684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5264" y="1810727"/>
            <a:ext cx="3269974" cy="147161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6762" y="806211"/>
            <a:ext cx="10658476" cy="8844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766763" y="3429000"/>
            <a:ext cx="4872037" cy="262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569814" y="3429000"/>
            <a:ext cx="4872037" cy="262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03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552">
          <p15:clr>
            <a:srgbClr val="FBAE40"/>
          </p15:clr>
        </p15:guide>
        <p15:guide id="3" pos="41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800496"/>
            <a:ext cx="8939204" cy="525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013F778B-D9C1-4802-970E-A23E39CC2A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3" y="1486463"/>
            <a:ext cx="8939204" cy="72510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9408312" y="800496"/>
            <a:ext cx="2013743" cy="5287567"/>
            <a:chOff x="9408312" y="800496"/>
            <a:chExt cx="2013743" cy="5287567"/>
          </a:xfrm>
          <a:solidFill>
            <a:schemeClr val="bg1">
              <a:lumMod val="95000"/>
            </a:schemeClr>
          </a:solidFill>
        </p:grpSpPr>
        <p:sp>
          <p:nvSpPr>
            <p:cNvPr id="673" name="Oval 672"/>
            <p:cNvSpPr/>
            <p:nvPr/>
          </p:nvSpPr>
          <p:spPr>
            <a:xfrm>
              <a:off x="10003624" y="586025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Oval 674"/>
            <p:cNvSpPr/>
            <p:nvPr/>
          </p:nvSpPr>
          <p:spPr>
            <a:xfrm>
              <a:off x="10598936" y="586025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/>
            <p:cNvSpPr/>
            <p:nvPr/>
          </p:nvSpPr>
          <p:spPr>
            <a:xfrm>
              <a:off x="10896592" y="586025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Oval 676"/>
            <p:cNvSpPr/>
            <p:nvPr/>
          </p:nvSpPr>
          <p:spPr>
            <a:xfrm>
              <a:off x="11194248" y="586025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/>
            <p:cNvSpPr/>
            <p:nvPr/>
          </p:nvSpPr>
          <p:spPr>
            <a:xfrm>
              <a:off x="10301280" y="555863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/>
            <p:cNvSpPr/>
            <p:nvPr/>
          </p:nvSpPr>
          <p:spPr>
            <a:xfrm>
              <a:off x="10598936" y="555863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/>
            <p:cNvSpPr/>
            <p:nvPr/>
          </p:nvSpPr>
          <p:spPr>
            <a:xfrm>
              <a:off x="10896592" y="555863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Oval 640"/>
            <p:cNvSpPr/>
            <p:nvPr/>
          </p:nvSpPr>
          <p:spPr>
            <a:xfrm>
              <a:off x="11194248" y="555863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>
              <a:off x="10003624" y="526399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 userDrawn="1"/>
          </p:nvSpPr>
          <p:spPr>
            <a:xfrm>
              <a:off x="10301280" y="526399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>
              <a:off x="10896592" y="526399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>
              <a:off x="11194248" y="526399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/>
            <p:cNvSpPr/>
            <p:nvPr/>
          </p:nvSpPr>
          <p:spPr>
            <a:xfrm>
              <a:off x="10301280" y="4966720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/>
            <p:cNvSpPr/>
            <p:nvPr/>
          </p:nvSpPr>
          <p:spPr>
            <a:xfrm>
              <a:off x="11194248" y="4966720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/>
            <p:cNvSpPr/>
            <p:nvPr/>
          </p:nvSpPr>
          <p:spPr>
            <a:xfrm>
              <a:off x="10003624" y="467167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/>
            <p:cNvSpPr/>
            <p:nvPr/>
          </p:nvSpPr>
          <p:spPr>
            <a:xfrm>
              <a:off x="10301280" y="467167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/>
            <p:cNvSpPr/>
            <p:nvPr/>
          </p:nvSpPr>
          <p:spPr>
            <a:xfrm>
              <a:off x="10598936" y="467167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/>
            <p:cNvSpPr/>
            <p:nvPr/>
          </p:nvSpPr>
          <p:spPr>
            <a:xfrm>
              <a:off x="10896592" y="467167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/>
            <p:cNvSpPr/>
            <p:nvPr/>
          </p:nvSpPr>
          <p:spPr>
            <a:xfrm>
              <a:off x="11194248" y="467167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9705968" y="437322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10301280" y="437322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10598936" y="437322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10896592" y="437322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11194248" y="437322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10003624" y="407477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10301280" y="407477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10598936" y="407477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11194248" y="407477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>
              <a:off x="10598936" y="377564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>
              <a:off x="10896592" y="377564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>
              <a:off x="11194248" y="377564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9408312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/>
            <p:cNvSpPr/>
            <p:nvPr/>
          </p:nvSpPr>
          <p:spPr>
            <a:xfrm>
              <a:off x="9705968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10003624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/>
            <p:cNvSpPr/>
            <p:nvPr/>
          </p:nvSpPr>
          <p:spPr>
            <a:xfrm>
              <a:off x="10301280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/>
            <p:cNvSpPr/>
            <p:nvPr/>
          </p:nvSpPr>
          <p:spPr>
            <a:xfrm>
              <a:off x="10598936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10896592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11194248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9705968" y="318276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10003624" y="318276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10896592" y="318276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11194248" y="318276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10003624" y="287894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10301280" y="287894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10598936" y="287894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10896592" y="287894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11194248" y="287894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10598936" y="258167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10896592" y="258167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9705968" y="229360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10301280" y="229360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10896592" y="229360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11194248" y="229360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10003624" y="199447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10598936" y="199447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10896592" y="199447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11194248" y="199447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9408312" y="169602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10598936" y="169602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10896592" y="169602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1194248" y="169602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10003624" y="140158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10598936" y="140158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11194248" y="140158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10301280" y="109776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0896592" y="109776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1194248" y="109776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9705968" y="80049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0301280" y="80049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0598936" y="80049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1194248" y="80049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6763" y="2293938"/>
            <a:ext cx="8939212" cy="379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8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3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800496"/>
            <a:ext cx="10658465" cy="525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8" name="Tijdelijke aanduiding voor tekst 8">
            <a:extLst>
              <a:ext uri="{FF2B5EF4-FFF2-40B4-BE49-F238E27FC236}">
                <a16:creationId xmlns:a16="http://schemas.microsoft.com/office/drawing/2014/main" id="{013F778B-D9C1-4802-970E-A23E39CC2A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486463"/>
            <a:ext cx="10658465" cy="72510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6762" y="2293938"/>
            <a:ext cx="10658475" cy="379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8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3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800496"/>
            <a:ext cx="10658475" cy="9855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8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6762" y="1786072"/>
            <a:ext cx="10658475" cy="4301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800100"/>
            <a:ext cx="10658475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3200" y="1638300"/>
            <a:ext cx="4872038" cy="69850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sz="2800" b="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785BDB02-0669-46C1-BC18-4B6915F659E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66762" y="1638300"/>
            <a:ext cx="4872037" cy="441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/>
            </a:lvl1pPr>
          </a:lstStyle>
          <a:p>
            <a:r>
              <a:rPr lang="en-US"/>
              <a:t>Click icon to add chart</a:t>
            </a:r>
            <a:endParaRPr lang="en-BE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544414" y="2463800"/>
            <a:ext cx="4872037" cy="359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13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90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28">
          <p15:clr>
            <a:srgbClr val="FBAE40"/>
          </p15:clr>
        </p15:guide>
        <p15:guide id="3" pos="355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800099"/>
            <a:ext cx="5329237" cy="5588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3" y="1460501"/>
            <a:ext cx="5329237" cy="922958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sz="2800" b="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785BDB02-0669-46C1-BC18-4B6915F659E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553200" y="800101"/>
            <a:ext cx="4872038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/>
            </a:lvl1pPr>
          </a:lstStyle>
          <a:p>
            <a:r>
              <a:rPr lang="en-US"/>
              <a:t>Click icon to add chart</a:t>
            </a:r>
            <a:endParaRPr lang="en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66762" y="2485059"/>
            <a:ext cx="5329237" cy="35728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1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62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28">
          <p15:clr>
            <a:srgbClr val="FBAE40"/>
          </p15:clr>
        </p15:guide>
        <p15:guide id="3" pos="355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800100"/>
            <a:ext cx="5983288" cy="838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DA1F5B52-3085-476E-BB6D-6FEB75BDE4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00875" y="0"/>
            <a:ext cx="5191125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C44366-3659-4A5F-8C4F-FE4BEEF773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763" y="1768890"/>
            <a:ext cx="6010275" cy="8473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8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66763" y="2895600"/>
            <a:ext cx="6010275" cy="3581400"/>
          </a:xfrm>
        </p:spPr>
        <p:txBody>
          <a:bodyPr/>
          <a:lstStyle>
            <a:lvl1pPr marL="355600" indent="-355600">
              <a:defRPr/>
            </a:lvl1pPr>
            <a:lvl2pPr marL="622300" indent="-266700">
              <a:defRPr/>
            </a:lvl2pPr>
            <a:lvl3pPr marL="990600" indent="-266700">
              <a:defRPr/>
            </a:lvl3pPr>
            <a:lvl4pPr marL="1524000" indent="-266700">
              <a:defRPr/>
            </a:lvl4pPr>
            <a:lvl5pPr marL="1968500" indent="-355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63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indent="-36000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942" y="800100"/>
            <a:ext cx="5305309" cy="838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indent="-360000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DA1F5B52-3085-476E-BB6D-6FEB75BDE4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057"/>
            <a:ext cx="5191125" cy="6858000"/>
          </a:xfrm>
          <a:prstGeom prst="rect">
            <a:avLst/>
          </a:prstGeom>
        </p:spPr>
        <p:txBody>
          <a:bodyPr anchor="ctr" anchorCtr="0"/>
          <a:lstStyle>
            <a:lvl1pPr marL="0" indent="-36000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C44366-3659-4A5F-8C4F-FE4BEEF773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768890"/>
            <a:ext cx="5329238" cy="8473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-360000">
              <a:buFontTx/>
              <a:buNone/>
              <a:defRPr sz="28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096000" y="2857500"/>
            <a:ext cx="5329238" cy="3200400"/>
          </a:xfrm>
        </p:spPr>
        <p:txBody>
          <a:bodyPr wrap="square">
            <a:normAutofit/>
          </a:bodyPr>
          <a:lstStyle>
            <a:lvl1pPr marL="269875" indent="-273050"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 marL="533400" indent="-269875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marL="901700" indent="-269875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marL="1168400" indent="-269875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1524000" indent="-269875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" name="Text Placeholder 86"/>
          <p:cNvSpPr>
            <a:spLocks noGrp="1"/>
          </p:cNvSpPr>
          <p:nvPr>
            <p:ph type="body" sz="quarter" idx="15" hasCustomPrompt="1"/>
          </p:nvPr>
        </p:nvSpPr>
        <p:spPr>
          <a:xfrm>
            <a:off x="107078" y="5338327"/>
            <a:ext cx="809863" cy="1418431"/>
          </a:xfr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/>
          <a:lstStyle>
            <a:lvl1pPr marL="88900" indent="0">
              <a:buNone/>
              <a:defRPr baseline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15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46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Title Placeholder 1"/>
          <p:cNvSpPr>
            <a:spLocks noGrp="1"/>
          </p:cNvSpPr>
          <p:nvPr>
            <p:ph type="title"/>
          </p:nvPr>
        </p:nvSpPr>
        <p:spPr>
          <a:xfrm>
            <a:off x="3181350" y="5635663"/>
            <a:ext cx="8362949" cy="602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t="19781" r="9238" b="29912"/>
          <a:stretch/>
        </p:blipFill>
        <p:spPr>
          <a:xfrm>
            <a:off x="771525" y="771525"/>
            <a:ext cx="10658475" cy="4435475"/>
          </a:xfrm>
          <a:prstGeom prst="rect">
            <a:avLst/>
          </a:prstGeom>
        </p:spPr>
      </p:pic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1350" y="5321300"/>
            <a:ext cx="8270421" cy="28578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762000" y="5310188"/>
            <a:ext cx="2193925" cy="793750"/>
            <a:chOff x="480" y="3345"/>
            <a:chExt cx="1382" cy="50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80" y="3345"/>
              <a:ext cx="1382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80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480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662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662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956" y="3536"/>
              <a:ext cx="176" cy="123"/>
            </a:xfrm>
            <a:custGeom>
              <a:avLst/>
              <a:gdLst>
                <a:gd name="T0" fmla="*/ 529 w 529"/>
                <a:gd name="T1" fmla="*/ 370 h 370"/>
                <a:gd name="T2" fmla="*/ 203 w 529"/>
                <a:gd name="T3" fmla="*/ 0 h 370"/>
                <a:gd name="T4" fmla="*/ 0 w 529"/>
                <a:gd name="T5" fmla="*/ 0 h 370"/>
                <a:gd name="T6" fmla="*/ 322 w 529"/>
                <a:gd name="T7" fmla="*/ 370 h 370"/>
                <a:gd name="T8" fmla="*/ 529 w 529"/>
                <a:gd name="T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0">
                  <a:moveTo>
                    <a:pt x="529" y="370"/>
                  </a:moveTo>
                  <a:lnTo>
                    <a:pt x="203" y="0"/>
                  </a:lnTo>
                  <a:lnTo>
                    <a:pt x="0" y="0"/>
                  </a:lnTo>
                  <a:lnTo>
                    <a:pt x="322" y="370"/>
                  </a:lnTo>
                  <a:lnTo>
                    <a:pt x="529" y="37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893" y="3345"/>
              <a:ext cx="50" cy="314"/>
            </a:xfrm>
            <a:custGeom>
              <a:avLst/>
              <a:gdLst>
                <a:gd name="T0" fmla="*/ 0 w 152"/>
                <a:gd name="T1" fmla="*/ 0 h 943"/>
                <a:gd name="T2" fmla="*/ 0 w 152"/>
                <a:gd name="T3" fmla="*/ 943 h 943"/>
                <a:gd name="T4" fmla="*/ 152 w 152"/>
                <a:gd name="T5" fmla="*/ 943 h 943"/>
                <a:gd name="T6" fmla="*/ 152 w 152"/>
                <a:gd name="T7" fmla="*/ 599 h 943"/>
                <a:gd name="T8" fmla="*/ 152 w 152"/>
                <a:gd name="T9" fmla="*/ 600 h 943"/>
                <a:gd name="T10" fmla="*/ 152 w 152"/>
                <a:gd name="T11" fmla="*/ 565 h 943"/>
                <a:gd name="T12" fmla="*/ 152 w 152"/>
                <a:gd name="T13" fmla="*/ 565 h 943"/>
                <a:gd name="T14" fmla="*/ 152 w 152"/>
                <a:gd name="T15" fmla="*/ 0 h 943"/>
                <a:gd name="T16" fmla="*/ 0 w 152"/>
                <a:gd name="T17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943">
                  <a:moveTo>
                    <a:pt x="0" y="0"/>
                  </a:moveTo>
                  <a:lnTo>
                    <a:pt x="0" y="943"/>
                  </a:lnTo>
                  <a:lnTo>
                    <a:pt x="152" y="943"/>
                  </a:lnTo>
                  <a:lnTo>
                    <a:pt x="152" y="599"/>
                  </a:lnTo>
                  <a:lnTo>
                    <a:pt x="152" y="600"/>
                  </a:lnTo>
                  <a:lnTo>
                    <a:pt x="152" y="565"/>
                  </a:lnTo>
                  <a:lnTo>
                    <a:pt x="152" y="565"/>
                  </a:lnTo>
                  <a:lnTo>
                    <a:pt x="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1202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1202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 noEditPoints="1"/>
            </p:cNvSpPr>
            <p:nvPr userDrawn="1"/>
          </p:nvSpPr>
          <p:spPr bwMode="auto">
            <a:xfrm>
              <a:off x="1411" y="3424"/>
              <a:ext cx="227" cy="236"/>
            </a:xfrm>
            <a:custGeom>
              <a:avLst/>
              <a:gdLst>
                <a:gd name="T0" fmla="*/ 513 w 681"/>
                <a:gd name="T1" fmla="*/ 279 h 709"/>
                <a:gd name="T2" fmla="*/ 500 w 681"/>
                <a:gd name="T3" fmla="*/ 232 h 709"/>
                <a:gd name="T4" fmla="*/ 475 w 681"/>
                <a:gd name="T5" fmla="*/ 194 h 709"/>
                <a:gd name="T6" fmla="*/ 443 w 681"/>
                <a:gd name="T7" fmla="*/ 165 h 709"/>
                <a:gd name="T8" fmla="*/ 403 w 681"/>
                <a:gd name="T9" fmla="*/ 148 h 709"/>
                <a:gd name="T10" fmla="*/ 357 w 681"/>
                <a:gd name="T11" fmla="*/ 139 h 709"/>
                <a:gd name="T12" fmla="*/ 325 w 681"/>
                <a:gd name="T13" fmla="*/ 140 h 709"/>
                <a:gd name="T14" fmla="*/ 282 w 681"/>
                <a:gd name="T15" fmla="*/ 148 h 709"/>
                <a:gd name="T16" fmla="*/ 242 w 681"/>
                <a:gd name="T17" fmla="*/ 167 h 709"/>
                <a:gd name="T18" fmla="*/ 207 w 681"/>
                <a:gd name="T19" fmla="*/ 196 h 709"/>
                <a:gd name="T20" fmla="*/ 180 w 681"/>
                <a:gd name="T21" fmla="*/ 234 h 709"/>
                <a:gd name="T22" fmla="*/ 160 w 681"/>
                <a:gd name="T23" fmla="*/ 279 h 709"/>
                <a:gd name="T24" fmla="*/ 0 w 681"/>
                <a:gd name="T25" fmla="*/ 336 h 709"/>
                <a:gd name="T26" fmla="*/ 7 w 681"/>
                <a:gd name="T27" fmla="*/ 282 h 709"/>
                <a:gd name="T28" fmla="*/ 21 w 681"/>
                <a:gd name="T29" fmla="*/ 230 h 709"/>
                <a:gd name="T30" fmla="*/ 41 w 681"/>
                <a:gd name="T31" fmla="*/ 183 h 709"/>
                <a:gd name="T32" fmla="*/ 68 w 681"/>
                <a:gd name="T33" fmla="*/ 140 h 709"/>
                <a:gd name="T34" fmla="*/ 101 w 681"/>
                <a:gd name="T35" fmla="*/ 102 h 709"/>
                <a:gd name="T36" fmla="*/ 139 w 681"/>
                <a:gd name="T37" fmla="*/ 69 h 709"/>
                <a:gd name="T38" fmla="*/ 181 w 681"/>
                <a:gd name="T39" fmla="*/ 41 h 709"/>
                <a:gd name="T40" fmla="*/ 228 w 681"/>
                <a:gd name="T41" fmla="*/ 21 h 709"/>
                <a:gd name="T42" fmla="*/ 278 w 681"/>
                <a:gd name="T43" fmla="*/ 7 h 709"/>
                <a:gd name="T44" fmla="*/ 333 w 681"/>
                <a:gd name="T45" fmla="*/ 0 h 709"/>
                <a:gd name="T46" fmla="*/ 369 w 681"/>
                <a:gd name="T47" fmla="*/ 0 h 709"/>
                <a:gd name="T48" fmla="*/ 420 w 681"/>
                <a:gd name="T49" fmla="*/ 6 h 709"/>
                <a:gd name="T50" fmla="*/ 467 w 681"/>
                <a:gd name="T51" fmla="*/ 18 h 709"/>
                <a:gd name="T52" fmla="*/ 511 w 681"/>
                <a:gd name="T53" fmla="*/ 38 h 709"/>
                <a:gd name="T54" fmla="*/ 550 w 681"/>
                <a:gd name="T55" fmla="*/ 63 h 709"/>
                <a:gd name="T56" fmla="*/ 584 w 681"/>
                <a:gd name="T57" fmla="*/ 95 h 709"/>
                <a:gd name="T58" fmla="*/ 614 w 681"/>
                <a:gd name="T59" fmla="*/ 132 h 709"/>
                <a:gd name="T60" fmla="*/ 638 w 681"/>
                <a:gd name="T61" fmla="*/ 174 h 709"/>
                <a:gd name="T62" fmla="*/ 658 w 681"/>
                <a:gd name="T63" fmla="*/ 222 h 709"/>
                <a:gd name="T64" fmla="*/ 671 w 681"/>
                <a:gd name="T65" fmla="*/ 276 h 709"/>
                <a:gd name="T66" fmla="*/ 679 w 681"/>
                <a:gd name="T67" fmla="*/ 335 h 709"/>
                <a:gd name="T68" fmla="*/ 157 w 681"/>
                <a:gd name="T69" fmla="*/ 395 h 709"/>
                <a:gd name="T70" fmla="*/ 165 w 681"/>
                <a:gd name="T71" fmla="*/ 431 h 709"/>
                <a:gd name="T72" fmla="*/ 188 w 681"/>
                <a:gd name="T73" fmla="*/ 477 h 709"/>
                <a:gd name="T74" fmla="*/ 222 w 681"/>
                <a:gd name="T75" fmla="*/ 515 h 709"/>
                <a:gd name="T76" fmla="*/ 266 w 681"/>
                <a:gd name="T77" fmla="*/ 541 h 709"/>
                <a:gd name="T78" fmla="*/ 317 w 681"/>
                <a:gd name="T79" fmla="*/ 556 h 709"/>
                <a:gd name="T80" fmla="*/ 354 w 681"/>
                <a:gd name="T81" fmla="*/ 559 h 709"/>
                <a:gd name="T82" fmla="*/ 399 w 681"/>
                <a:gd name="T83" fmla="*/ 556 h 709"/>
                <a:gd name="T84" fmla="*/ 438 w 681"/>
                <a:gd name="T85" fmla="*/ 546 h 709"/>
                <a:gd name="T86" fmla="*/ 482 w 681"/>
                <a:gd name="T87" fmla="*/ 524 h 709"/>
                <a:gd name="T88" fmla="*/ 533 w 681"/>
                <a:gd name="T89" fmla="*/ 481 h 709"/>
                <a:gd name="T90" fmla="*/ 623 w 681"/>
                <a:gd name="T91" fmla="*/ 602 h 709"/>
                <a:gd name="T92" fmla="*/ 583 w 681"/>
                <a:gd name="T93" fmla="*/ 637 h 709"/>
                <a:gd name="T94" fmla="*/ 535 w 681"/>
                <a:gd name="T95" fmla="*/ 667 h 709"/>
                <a:gd name="T96" fmla="*/ 481 w 681"/>
                <a:gd name="T97" fmla="*/ 690 h 709"/>
                <a:gd name="T98" fmla="*/ 420 w 681"/>
                <a:gd name="T99" fmla="*/ 704 h 709"/>
                <a:gd name="T100" fmla="*/ 354 w 681"/>
                <a:gd name="T101" fmla="*/ 709 h 709"/>
                <a:gd name="T102" fmla="*/ 317 w 681"/>
                <a:gd name="T103" fmla="*/ 707 h 709"/>
                <a:gd name="T104" fmla="*/ 264 w 681"/>
                <a:gd name="T105" fmla="*/ 698 h 709"/>
                <a:gd name="T106" fmla="*/ 213 w 681"/>
                <a:gd name="T107" fmla="*/ 682 h 709"/>
                <a:gd name="T108" fmla="*/ 167 w 681"/>
                <a:gd name="T109" fmla="*/ 659 h 709"/>
                <a:gd name="T110" fmla="*/ 126 w 681"/>
                <a:gd name="T111" fmla="*/ 629 h 709"/>
                <a:gd name="T112" fmla="*/ 89 w 681"/>
                <a:gd name="T113" fmla="*/ 595 h 709"/>
                <a:gd name="T114" fmla="*/ 58 w 681"/>
                <a:gd name="T115" fmla="*/ 555 h 709"/>
                <a:gd name="T116" fmla="*/ 33 w 681"/>
                <a:gd name="T117" fmla="*/ 510 h 709"/>
                <a:gd name="T118" fmla="*/ 15 w 681"/>
                <a:gd name="T119" fmla="*/ 462 h 709"/>
                <a:gd name="T120" fmla="*/ 3 w 681"/>
                <a:gd name="T121" fmla="*/ 409 h 709"/>
                <a:gd name="T122" fmla="*/ 0 w 681"/>
                <a:gd name="T123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1" h="709">
                  <a:moveTo>
                    <a:pt x="160" y="279"/>
                  </a:moveTo>
                  <a:lnTo>
                    <a:pt x="513" y="279"/>
                  </a:lnTo>
                  <a:lnTo>
                    <a:pt x="513" y="279"/>
                  </a:lnTo>
                  <a:lnTo>
                    <a:pt x="510" y="262"/>
                  </a:lnTo>
                  <a:lnTo>
                    <a:pt x="505" y="246"/>
                  </a:lnTo>
                  <a:lnTo>
                    <a:pt x="500" y="232"/>
                  </a:lnTo>
                  <a:lnTo>
                    <a:pt x="491" y="218"/>
                  </a:lnTo>
                  <a:lnTo>
                    <a:pt x="483" y="205"/>
                  </a:lnTo>
                  <a:lnTo>
                    <a:pt x="475" y="194"/>
                  </a:lnTo>
                  <a:lnTo>
                    <a:pt x="465" y="183"/>
                  </a:lnTo>
                  <a:lnTo>
                    <a:pt x="455" y="174"/>
                  </a:lnTo>
                  <a:lnTo>
                    <a:pt x="443" y="165"/>
                  </a:lnTo>
                  <a:lnTo>
                    <a:pt x="431" y="158"/>
                  </a:lnTo>
                  <a:lnTo>
                    <a:pt x="417" y="152"/>
                  </a:lnTo>
                  <a:lnTo>
                    <a:pt x="403" y="148"/>
                  </a:lnTo>
                  <a:lnTo>
                    <a:pt x="388" y="143"/>
                  </a:lnTo>
                  <a:lnTo>
                    <a:pt x="373" y="141"/>
                  </a:lnTo>
                  <a:lnTo>
                    <a:pt x="357" y="139"/>
                  </a:lnTo>
                  <a:lnTo>
                    <a:pt x="340" y="139"/>
                  </a:lnTo>
                  <a:lnTo>
                    <a:pt x="340" y="139"/>
                  </a:lnTo>
                  <a:lnTo>
                    <a:pt x="325" y="140"/>
                  </a:lnTo>
                  <a:lnTo>
                    <a:pt x="310" y="141"/>
                  </a:lnTo>
                  <a:lnTo>
                    <a:pt x="296" y="144"/>
                  </a:lnTo>
                  <a:lnTo>
                    <a:pt x="282" y="148"/>
                  </a:lnTo>
                  <a:lnTo>
                    <a:pt x="268" y="154"/>
                  </a:lnTo>
                  <a:lnTo>
                    <a:pt x="254" y="160"/>
                  </a:lnTo>
                  <a:lnTo>
                    <a:pt x="242" y="167"/>
                  </a:lnTo>
                  <a:lnTo>
                    <a:pt x="229" y="177"/>
                  </a:lnTo>
                  <a:lnTo>
                    <a:pt x="218" y="186"/>
                  </a:lnTo>
                  <a:lnTo>
                    <a:pt x="207" y="196"/>
                  </a:lnTo>
                  <a:lnTo>
                    <a:pt x="197" y="207"/>
                  </a:lnTo>
                  <a:lnTo>
                    <a:pt x="188" y="220"/>
                  </a:lnTo>
                  <a:lnTo>
                    <a:pt x="180" y="234"/>
                  </a:lnTo>
                  <a:lnTo>
                    <a:pt x="172" y="248"/>
                  </a:lnTo>
                  <a:lnTo>
                    <a:pt x="166" y="264"/>
                  </a:lnTo>
                  <a:lnTo>
                    <a:pt x="160" y="279"/>
                  </a:lnTo>
                  <a:close/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1464" y="3470"/>
              <a:ext cx="118" cy="47"/>
            </a:xfrm>
            <a:custGeom>
              <a:avLst/>
              <a:gdLst>
                <a:gd name="T0" fmla="*/ 0 w 353"/>
                <a:gd name="T1" fmla="*/ 140 h 140"/>
                <a:gd name="T2" fmla="*/ 353 w 353"/>
                <a:gd name="T3" fmla="*/ 140 h 140"/>
                <a:gd name="T4" fmla="*/ 353 w 353"/>
                <a:gd name="T5" fmla="*/ 140 h 140"/>
                <a:gd name="T6" fmla="*/ 350 w 353"/>
                <a:gd name="T7" fmla="*/ 123 h 140"/>
                <a:gd name="T8" fmla="*/ 345 w 353"/>
                <a:gd name="T9" fmla="*/ 107 h 140"/>
                <a:gd name="T10" fmla="*/ 340 w 353"/>
                <a:gd name="T11" fmla="*/ 93 h 140"/>
                <a:gd name="T12" fmla="*/ 331 w 353"/>
                <a:gd name="T13" fmla="*/ 79 h 140"/>
                <a:gd name="T14" fmla="*/ 323 w 353"/>
                <a:gd name="T15" fmla="*/ 66 h 140"/>
                <a:gd name="T16" fmla="*/ 315 w 353"/>
                <a:gd name="T17" fmla="*/ 55 h 140"/>
                <a:gd name="T18" fmla="*/ 305 w 353"/>
                <a:gd name="T19" fmla="*/ 44 h 140"/>
                <a:gd name="T20" fmla="*/ 295 w 353"/>
                <a:gd name="T21" fmla="*/ 35 h 140"/>
                <a:gd name="T22" fmla="*/ 283 w 353"/>
                <a:gd name="T23" fmla="*/ 26 h 140"/>
                <a:gd name="T24" fmla="*/ 271 w 353"/>
                <a:gd name="T25" fmla="*/ 19 h 140"/>
                <a:gd name="T26" fmla="*/ 257 w 353"/>
                <a:gd name="T27" fmla="*/ 13 h 140"/>
                <a:gd name="T28" fmla="*/ 243 w 353"/>
                <a:gd name="T29" fmla="*/ 9 h 140"/>
                <a:gd name="T30" fmla="*/ 228 w 353"/>
                <a:gd name="T31" fmla="*/ 4 h 140"/>
                <a:gd name="T32" fmla="*/ 213 w 353"/>
                <a:gd name="T33" fmla="*/ 2 h 140"/>
                <a:gd name="T34" fmla="*/ 197 w 353"/>
                <a:gd name="T35" fmla="*/ 0 h 140"/>
                <a:gd name="T36" fmla="*/ 180 w 353"/>
                <a:gd name="T37" fmla="*/ 0 h 140"/>
                <a:gd name="T38" fmla="*/ 180 w 353"/>
                <a:gd name="T39" fmla="*/ 0 h 140"/>
                <a:gd name="T40" fmla="*/ 165 w 353"/>
                <a:gd name="T41" fmla="*/ 1 h 140"/>
                <a:gd name="T42" fmla="*/ 150 w 353"/>
                <a:gd name="T43" fmla="*/ 2 h 140"/>
                <a:gd name="T44" fmla="*/ 136 w 353"/>
                <a:gd name="T45" fmla="*/ 5 h 140"/>
                <a:gd name="T46" fmla="*/ 122 w 353"/>
                <a:gd name="T47" fmla="*/ 9 h 140"/>
                <a:gd name="T48" fmla="*/ 108 w 353"/>
                <a:gd name="T49" fmla="*/ 15 h 140"/>
                <a:gd name="T50" fmla="*/ 94 w 353"/>
                <a:gd name="T51" fmla="*/ 21 h 140"/>
                <a:gd name="T52" fmla="*/ 82 w 353"/>
                <a:gd name="T53" fmla="*/ 28 h 140"/>
                <a:gd name="T54" fmla="*/ 69 w 353"/>
                <a:gd name="T55" fmla="*/ 38 h 140"/>
                <a:gd name="T56" fmla="*/ 58 w 353"/>
                <a:gd name="T57" fmla="*/ 47 h 140"/>
                <a:gd name="T58" fmla="*/ 47 w 353"/>
                <a:gd name="T59" fmla="*/ 57 h 140"/>
                <a:gd name="T60" fmla="*/ 37 w 353"/>
                <a:gd name="T61" fmla="*/ 68 h 140"/>
                <a:gd name="T62" fmla="*/ 28 w 353"/>
                <a:gd name="T63" fmla="*/ 81 h 140"/>
                <a:gd name="T64" fmla="*/ 20 w 353"/>
                <a:gd name="T65" fmla="*/ 95 h 140"/>
                <a:gd name="T66" fmla="*/ 12 w 353"/>
                <a:gd name="T67" fmla="*/ 109 h 140"/>
                <a:gd name="T68" fmla="*/ 6 w 353"/>
                <a:gd name="T69" fmla="*/ 125 h 140"/>
                <a:gd name="T70" fmla="*/ 0 w 353"/>
                <a:gd name="T7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3" h="140">
                  <a:moveTo>
                    <a:pt x="0" y="140"/>
                  </a:moveTo>
                  <a:lnTo>
                    <a:pt x="353" y="140"/>
                  </a:lnTo>
                  <a:lnTo>
                    <a:pt x="353" y="140"/>
                  </a:lnTo>
                  <a:lnTo>
                    <a:pt x="350" y="123"/>
                  </a:lnTo>
                  <a:lnTo>
                    <a:pt x="345" y="107"/>
                  </a:lnTo>
                  <a:lnTo>
                    <a:pt x="340" y="93"/>
                  </a:lnTo>
                  <a:lnTo>
                    <a:pt x="331" y="79"/>
                  </a:lnTo>
                  <a:lnTo>
                    <a:pt x="323" y="66"/>
                  </a:lnTo>
                  <a:lnTo>
                    <a:pt x="315" y="55"/>
                  </a:lnTo>
                  <a:lnTo>
                    <a:pt x="305" y="44"/>
                  </a:lnTo>
                  <a:lnTo>
                    <a:pt x="295" y="35"/>
                  </a:lnTo>
                  <a:lnTo>
                    <a:pt x="283" y="26"/>
                  </a:lnTo>
                  <a:lnTo>
                    <a:pt x="271" y="19"/>
                  </a:lnTo>
                  <a:lnTo>
                    <a:pt x="257" y="13"/>
                  </a:lnTo>
                  <a:lnTo>
                    <a:pt x="243" y="9"/>
                  </a:lnTo>
                  <a:lnTo>
                    <a:pt x="228" y="4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65" y="1"/>
                  </a:lnTo>
                  <a:lnTo>
                    <a:pt x="150" y="2"/>
                  </a:lnTo>
                  <a:lnTo>
                    <a:pt x="136" y="5"/>
                  </a:lnTo>
                  <a:lnTo>
                    <a:pt x="122" y="9"/>
                  </a:lnTo>
                  <a:lnTo>
                    <a:pt x="108" y="15"/>
                  </a:lnTo>
                  <a:lnTo>
                    <a:pt x="94" y="21"/>
                  </a:lnTo>
                  <a:lnTo>
                    <a:pt x="82" y="28"/>
                  </a:lnTo>
                  <a:lnTo>
                    <a:pt x="69" y="38"/>
                  </a:lnTo>
                  <a:lnTo>
                    <a:pt x="58" y="47"/>
                  </a:lnTo>
                  <a:lnTo>
                    <a:pt x="47" y="57"/>
                  </a:lnTo>
                  <a:lnTo>
                    <a:pt x="37" y="68"/>
                  </a:lnTo>
                  <a:lnTo>
                    <a:pt x="28" y="81"/>
                  </a:lnTo>
                  <a:lnTo>
                    <a:pt x="20" y="95"/>
                  </a:lnTo>
                  <a:lnTo>
                    <a:pt x="12" y="109"/>
                  </a:lnTo>
                  <a:lnTo>
                    <a:pt x="6" y="125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1411" y="3424"/>
              <a:ext cx="227" cy="236"/>
            </a:xfrm>
            <a:custGeom>
              <a:avLst/>
              <a:gdLst>
                <a:gd name="T0" fmla="*/ 0 w 681"/>
                <a:gd name="T1" fmla="*/ 336 h 709"/>
                <a:gd name="T2" fmla="*/ 7 w 681"/>
                <a:gd name="T3" fmla="*/ 282 h 709"/>
                <a:gd name="T4" fmla="*/ 21 w 681"/>
                <a:gd name="T5" fmla="*/ 230 h 709"/>
                <a:gd name="T6" fmla="*/ 41 w 681"/>
                <a:gd name="T7" fmla="*/ 183 h 709"/>
                <a:gd name="T8" fmla="*/ 68 w 681"/>
                <a:gd name="T9" fmla="*/ 140 h 709"/>
                <a:gd name="T10" fmla="*/ 101 w 681"/>
                <a:gd name="T11" fmla="*/ 102 h 709"/>
                <a:gd name="T12" fmla="*/ 139 w 681"/>
                <a:gd name="T13" fmla="*/ 69 h 709"/>
                <a:gd name="T14" fmla="*/ 181 w 681"/>
                <a:gd name="T15" fmla="*/ 41 h 709"/>
                <a:gd name="T16" fmla="*/ 228 w 681"/>
                <a:gd name="T17" fmla="*/ 21 h 709"/>
                <a:gd name="T18" fmla="*/ 278 w 681"/>
                <a:gd name="T19" fmla="*/ 7 h 709"/>
                <a:gd name="T20" fmla="*/ 333 w 681"/>
                <a:gd name="T21" fmla="*/ 0 h 709"/>
                <a:gd name="T22" fmla="*/ 369 w 681"/>
                <a:gd name="T23" fmla="*/ 0 h 709"/>
                <a:gd name="T24" fmla="*/ 420 w 681"/>
                <a:gd name="T25" fmla="*/ 6 h 709"/>
                <a:gd name="T26" fmla="*/ 467 w 681"/>
                <a:gd name="T27" fmla="*/ 18 h 709"/>
                <a:gd name="T28" fmla="*/ 511 w 681"/>
                <a:gd name="T29" fmla="*/ 38 h 709"/>
                <a:gd name="T30" fmla="*/ 550 w 681"/>
                <a:gd name="T31" fmla="*/ 63 h 709"/>
                <a:gd name="T32" fmla="*/ 584 w 681"/>
                <a:gd name="T33" fmla="*/ 95 h 709"/>
                <a:gd name="T34" fmla="*/ 614 w 681"/>
                <a:gd name="T35" fmla="*/ 132 h 709"/>
                <a:gd name="T36" fmla="*/ 638 w 681"/>
                <a:gd name="T37" fmla="*/ 174 h 709"/>
                <a:gd name="T38" fmla="*/ 658 w 681"/>
                <a:gd name="T39" fmla="*/ 222 h 709"/>
                <a:gd name="T40" fmla="*/ 671 w 681"/>
                <a:gd name="T41" fmla="*/ 276 h 709"/>
                <a:gd name="T42" fmla="*/ 679 w 681"/>
                <a:gd name="T43" fmla="*/ 335 h 709"/>
                <a:gd name="T44" fmla="*/ 157 w 681"/>
                <a:gd name="T45" fmla="*/ 395 h 709"/>
                <a:gd name="T46" fmla="*/ 165 w 681"/>
                <a:gd name="T47" fmla="*/ 431 h 709"/>
                <a:gd name="T48" fmla="*/ 188 w 681"/>
                <a:gd name="T49" fmla="*/ 477 h 709"/>
                <a:gd name="T50" fmla="*/ 222 w 681"/>
                <a:gd name="T51" fmla="*/ 515 h 709"/>
                <a:gd name="T52" fmla="*/ 266 w 681"/>
                <a:gd name="T53" fmla="*/ 541 h 709"/>
                <a:gd name="T54" fmla="*/ 317 w 681"/>
                <a:gd name="T55" fmla="*/ 556 h 709"/>
                <a:gd name="T56" fmla="*/ 354 w 681"/>
                <a:gd name="T57" fmla="*/ 559 h 709"/>
                <a:gd name="T58" fmla="*/ 399 w 681"/>
                <a:gd name="T59" fmla="*/ 556 h 709"/>
                <a:gd name="T60" fmla="*/ 438 w 681"/>
                <a:gd name="T61" fmla="*/ 546 h 709"/>
                <a:gd name="T62" fmla="*/ 482 w 681"/>
                <a:gd name="T63" fmla="*/ 524 h 709"/>
                <a:gd name="T64" fmla="*/ 533 w 681"/>
                <a:gd name="T65" fmla="*/ 481 h 709"/>
                <a:gd name="T66" fmla="*/ 623 w 681"/>
                <a:gd name="T67" fmla="*/ 602 h 709"/>
                <a:gd name="T68" fmla="*/ 583 w 681"/>
                <a:gd name="T69" fmla="*/ 637 h 709"/>
                <a:gd name="T70" fmla="*/ 535 w 681"/>
                <a:gd name="T71" fmla="*/ 667 h 709"/>
                <a:gd name="T72" fmla="*/ 481 w 681"/>
                <a:gd name="T73" fmla="*/ 690 h 709"/>
                <a:gd name="T74" fmla="*/ 420 w 681"/>
                <a:gd name="T75" fmla="*/ 704 h 709"/>
                <a:gd name="T76" fmla="*/ 354 w 681"/>
                <a:gd name="T77" fmla="*/ 709 h 709"/>
                <a:gd name="T78" fmla="*/ 317 w 681"/>
                <a:gd name="T79" fmla="*/ 707 h 709"/>
                <a:gd name="T80" fmla="*/ 264 w 681"/>
                <a:gd name="T81" fmla="*/ 698 h 709"/>
                <a:gd name="T82" fmla="*/ 213 w 681"/>
                <a:gd name="T83" fmla="*/ 682 h 709"/>
                <a:gd name="T84" fmla="*/ 167 w 681"/>
                <a:gd name="T85" fmla="*/ 659 h 709"/>
                <a:gd name="T86" fmla="*/ 126 w 681"/>
                <a:gd name="T87" fmla="*/ 629 h 709"/>
                <a:gd name="T88" fmla="*/ 89 w 681"/>
                <a:gd name="T89" fmla="*/ 595 h 709"/>
                <a:gd name="T90" fmla="*/ 58 w 681"/>
                <a:gd name="T91" fmla="*/ 555 h 709"/>
                <a:gd name="T92" fmla="*/ 33 w 681"/>
                <a:gd name="T93" fmla="*/ 510 h 709"/>
                <a:gd name="T94" fmla="*/ 15 w 681"/>
                <a:gd name="T95" fmla="*/ 462 h 709"/>
                <a:gd name="T96" fmla="*/ 3 w 681"/>
                <a:gd name="T97" fmla="*/ 409 h 709"/>
                <a:gd name="T98" fmla="*/ 0 w 681"/>
                <a:gd name="T99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1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665" y="3424"/>
              <a:ext cx="197" cy="235"/>
            </a:xfrm>
            <a:custGeom>
              <a:avLst/>
              <a:gdLst>
                <a:gd name="T0" fmla="*/ 431 w 591"/>
                <a:gd name="T1" fmla="*/ 707 h 707"/>
                <a:gd name="T2" fmla="*/ 431 w 591"/>
                <a:gd name="T3" fmla="*/ 296 h 707"/>
                <a:gd name="T4" fmla="*/ 427 w 591"/>
                <a:gd name="T5" fmla="*/ 268 h 707"/>
                <a:gd name="T6" fmla="*/ 419 w 591"/>
                <a:gd name="T7" fmla="*/ 243 h 707"/>
                <a:gd name="T8" fmla="*/ 407 w 591"/>
                <a:gd name="T9" fmla="*/ 220 h 707"/>
                <a:gd name="T10" fmla="*/ 391 w 591"/>
                <a:gd name="T11" fmla="*/ 199 h 707"/>
                <a:gd name="T12" fmla="*/ 371 w 591"/>
                <a:gd name="T13" fmla="*/ 183 h 707"/>
                <a:gd name="T14" fmla="*/ 348 w 591"/>
                <a:gd name="T15" fmla="*/ 171 h 707"/>
                <a:gd name="T16" fmla="*/ 322 w 591"/>
                <a:gd name="T17" fmla="*/ 163 h 707"/>
                <a:gd name="T18" fmla="*/ 295 w 591"/>
                <a:gd name="T19" fmla="*/ 160 h 707"/>
                <a:gd name="T20" fmla="*/ 282 w 591"/>
                <a:gd name="T21" fmla="*/ 160 h 707"/>
                <a:gd name="T22" fmla="*/ 255 w 591"/>
                <a:gd name="T23" fmla="*/ 166 h 707"/>
                <a:gd name="T24" fmla="*/ 230 w 591"/>
                <a:gd name="T25" fmla="*/ 177 h 707"/>
                <a:gd name="T26" fmla="*/ 210 w 591"/>
                <a:gd name="T27" fmla="*/ 191 h 707"/>
                <a:gd name="T28" fmla="*/ 191 w 591"/>
                <a:gd name="T29" fmla="*/ 210 h 707"/>
                <a:gd name="T30" fmla="*/ 176 w 591"/>
                <a:gd name="T31" fmla="*/ 230 h 707"/>
                <a:gd name="T32" fmla="*/ 166 w 591"/>
                <a:gd name="T33" fmla="*/ 256 h 707"/>
                <a:gd name="T34" fmla="*/ 160 w 591"/>
                <a:gd name="T35" fmla="*/ 282 h 707"/>
                <a:gd name="T36" fmla="*/ 160 w 591"/>
                <a:gd name="T37" fmla="*/ 707 h 707"/>
                <a:gd name="T38" fmla="*/ 0 w 591"/>
                <a:gd name="T39" fmla="*/ 296 h 707"/>
                <a:gd name="T40" fmla="*/ 0 w 591"/>
                <a:gd name="T41" fmla="*/ 280 h 707"/>
                <a:gd name="T42" fmla="*/ 3 w 591"/>
                <a:gd name="T43" fmla="*/ 250 h 707"/>
                <a:gd name="T44" fmla="*/ 9 w 591"/>
                <a:gd name="T45" fmla="*/ 221 h 707"/>
                <a:gd name="T46" fmla="*/ 17 w 591"/>
                <a:gd name="T47" fmla="*/ 194 h 707"/>
                <a:gd name="T48" fmla="*/ 29 w 591"/>
                <a:gd name="T49" fmla="*/ 167 h 707"/>
                <a:gd name="T50" fmla="*/ 42 w 591"/>
                <a:gd name="T51" fmla="*/ 142 h 707"/>
                <a:gd name="T52" fmla="*/ 67 w 591"/>
                <a:gd name="T53" fmla="*/ 108 h 707"/>
                <a:gd name="T54" fmla="*/ 108 w 591"/>
                <a:gd name="T55" fmla="*/ 68 h 707"/>
                <a:gd name="T56" fmla="*/ 142 w 591"/>
                <a:gd name="T57" fmla="*/ 42 h 707"/>
                <a:gd name="T58" fmla="*/ 167 w 591"/>
                <a:gd name="T59" fmla="*/ 29 h 707"/>
                <a:gd name="T60" fmla="*/ 193 w 591"/>
                <a:gd name="T61" fmla="*/ 17 h 707"/>
                <a:gd name="T62" fmla="*/ 221 w 591"/>
                <a:gd name="T63" fmla="*/ 9 h 707"/>
                <a:gd name="T64" fmla="*/ 250 w 591"/>
                <a:gd name="T65" fmla="*/ 3 h 707"/>
                <a:gd name="T66" fmla="*/ 279 w 591"/>
                <a:gd name="T67" fmla="*/ 0 h 707"/>
                <a:gd name="T68" fmla="*/ 295 w 591"/>
                <a:gd name="T69" fmla="*/ 0 h 707"/>
                <a:gd name="T70" fmla="*/ 325 w 591"/>
                <a:gd name="T71" fmla="*/ 1 h 707"/>
                <a:gd name="T72" fmla="*/ 355 w 591"/>
                <a:gd name="T73" fmla="*/ 6 h 707"/>
                <a:gd name="T74" fmla="*/ 382 w 591"/>
                <a:gd name="T75" fmla="*/ 13 h 707"/>
                <a:gd name="T76" fmla="*/ 410 w 591"/>
                <a:gd name="T77" fmla="*/ 23 h 707"/>
                <a:gd name="T78" fmla="*/ 436 w 591"/>
                <a:gd name="T79" fmla="*/ 36 h 707"/>
                <a:gd name="T80" fmla="*/ 460 w 591"/>
                <a:gd name="T81" fmla="*/ 50 h 707"/>
                <a:gd name="T82" fmla="*/ 504 w 591"/>
                <a:gd name="T83" fmla="*/ 86 h 707"/>
                <a:gd name="T84" fmla="*/ 541 w 591"/>
                <a:gd name="T85" fmla="*/ 131 h 707"/>
                <a:gd name="T86" fmla="*/ 555 w 591"/>
                <a:gd name="T87" fmla="*/ 155 h 707"/>
                <a:gd name="T88" fmla="*/ 567 w 591"/>
                <a:gd name="T89" fmla="*/ 180 h 707"/>
                <a:gd name="T90" fmla="*/ 577 w 591"/>
                <a:gd name="T91" fmla="*/ 207 h 707"/>
                <a:gd name="T92" fmla="*/ 584 w 591"/>
                <a:gd name="T93" fmla="*/ 236 h 707"/>
                <a:gd name="T94" fmla="*/ 589 w 591"/>
                <a:gd name="T95" fmla="*/ 265 h 707"/>
                <a:gd name="T96" fmla="*/ 591 w 591"/>
                <a:gd name="T97" fmla="*/ 296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1" h="707">
                  <a:moveTo>
                    <a:pt x="591" y="707"/>
                  </a:moveTo>
                  <a:lnTo>
                    <a:pt x="431" y="707"/>
                  </a:lnTo>
                  <a:lnTo>
                    <a:pt x="431" y="296"/>
                  </a:lnTo>
                  <a:lnTo>
                    <a:pt x="431" y="296"/>
                  </a:lnTo>
                  <a:lnTo>
                    <a:pt x="429" y="282"/>
                  </a:lnTo>
                  <a:lnTo>
                    <a:pt x="427" y="268"/>
                  </a:lnTo>
                  <a:lnTo>
                    <a:pt x="424" y="256"/>
                  </a:lnTo>
                  <a:lnTo>
                    <a:pt x="419" y="243"/>
                  </a:lnTo>
                  <a:lnTo>
                    <a:pt x="413" y="230"/>
                  </a:lnTo>
                  <a:lnTo>
                    <a:pt x="407" y="220"/>
                  </a:lnTo>
                  <a:lnTo>
                    <a:pt x="400" y="210"/>
                  </a:lnTo>
                  <a:lnTo>
                    <a:pt x="391" y="199"/>
                  </a:lnTo>
                  <a:lnTo>
                    <a:pt x="381" y="191"/>
                  </a:lnTo>
                  <a:lnTo>
                    <a:pt x="371" y="183"/>
                  </a:lnTo>
                  <a:lnTo>
                    <a:pt x="360" y="177"/>
                  </a:lnTo>
                  <a:lnTo>
                    <a:pt x="348" y="171"/>
                  </a:lnTo>
                  <a:lnTo>
                    <a:pt x="336" y="166"/>
                  </a:lnTo>
                  <a:lnTo>
                    <a:pt x="322" y="163"/>
                  </a:lnTo>
                  <a:lnTo>
                    <a:pt x="309" y="160"/>
                  </a:lnTo>
                  <a:lnTo>
                    <a:pt x="295" y="160"/>
                  </a:lnTo>
                  <a:lnTo>
                    <a:pt x="295" y="160"/>
                  </a:lnTo>
                  <a:lnTo>
                    <a:pt x="282" y="160"/>
                  </a:lnTo>
                  <a:lnTo>
                    <a:pt x="268" y="163"/>
                  </a:lnTo>
                  <a:lnTo>
                    <a:pt x="255" y="166"/>
                  </a:lnTo>
                  <a:lnTo>
                    <a:pt x="243" y="171"/>
                  </a:lnTo>
                  <a:lnTo>
                    <a:pt x="230" y="177"/>
                  </a:lnTo>
                  <a:lnTo>
                    <a:pt x="220" y="183"/>
                  </a:lnTo>
                  <a:lnTo>
                    <a:pt x="210" y="191"/>
                  </a:lnTo>
                  <a:lnTo>
                    <a:pt x="199" y="199"/>
                  </a:lnTo>
                  <a:lnTo>
                    <a:pt x="191" y="210"/>
                  </a:lnTo>
                  <a:lnTo>
                    <a:pt x="183" y="220"/>
                  </a:lnTo>
                  <a:lnTo>
                    <a:pt x="176" y="230"/>
                  </a:lnTo>
                  <a:lnTo>
                    <a:pt x="171" y="243"/>
                  </a:lnTo>
                  <a:lnTo>
                    <a:pt x="166" y="256"/>
                  </a:lnTo>
                  <a:lnTo>
                    <a:pt x="163" y="268"/>
                  </a:lnTo>
                  <a:lnTo>
                    <a:pt x="160" y="282"/>
                  </a:lnTo>
                  <a:lnTo>
                    <a:pt x="160" y="296"/>
                  </a:lnTo>
                  <a:lnTo>
                    <a:pt x="160" y="707"/>
                  </a:lnTo>
                  <a:lnTo>
                    <a:pt x="0" y="707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80"/>
                  </a:lnTo>
                  <a:lnTo>
                    <a:pt x="1" y="265"/>
                  </a:lnTo>
                  <a:lnTo>
                    <a:pt x="3" y="250"/>
                  </a:lnTo>
                  <a:lnTo>
                    <a:pt x="6" y="236"/>
                  </a:lnTo>
                  <a:lnTo>
                    <a:pt x="9" y="221"/>
                  </a:lnTo>
                  <a:lnTo>
                    <a:pt x="12" y="207"/>
                  </a:lnTo>
                  <a:lnTo>
                    <a:pt x="17" y="194"/>
                  </a:lnTo>
                  <a:lnTo>
                    <a:pt x="23" y="180"/>
                  </a:lnTo>
                  <a:lnTo>
                    <a:pt x="29" y="167"/>
                  </a:lnTo>
                  <a:lnTo>
                    <a:pt x="35" y="155"/>
                  </a:lnTo>
                  <a:lnTo>
                    <a:pt x="42" y="142"/>
                  </a:lnTo>
                  <a:lnTo>
                    <a:pt x="50" y="131"/>
                  </a:lnTo>
                  <a:lnTo>
                    <a:pt x="67" y="108"/>
                  </a:lnTo>
                  <a:lnTo>
                    <a:pt x="86" y="86"/>
                  </a:lnTo>
                  <a:lnTo>
                    <a:pt x="108" y="68"/>
                  </a:lnTo>
                  <a:lnTo>
                    <a:pt x="129" y="50"/>
                  </a:lnTo>
                  <a:lnTo>
                    <a:pt x="142" y="42"/>
                  </a:lnTo>
                  <a:lnTo>
                    <a:pt x="155" y="36"/>
                  </a:lnTo>
                  <a:lnTo>
                    <a:pt x="167" y="29"/>
                  </a:lnTo>
                  <a:lnTo>
                    <a:pt x="180" y="23"/>
                  </a:lnTo>
                  <a:lnTo>
                    <a:pt x="193" y="17"/>
                  </a:lnTo>
                  <a:lnTo>
                    <a:pt x="207" y="13"/>
                  </a:lnTo>
                  <a:lnTo>
                    <a:pt x="221" y="9"/>
                  </a:lnTo>
                  <a:lnTo>
                    <a:pt x="236" y="6"/>
                  </a:lnTo>
                  <a:lnTo>
                    <a:pt x="250" y="3"/>
                  </a:lnTo>
                  <a:lnTo>
                    <a:pt x="264" y="1"/>
                  </a:lnTo>
                  <a:lnTo>
                    <a:pt x="279" y="0"/>
                  </a:lnTo>
                  <a:lnTo>
                    <a:pt x="295" y="0"/>
                  </a:lnTo>
                  <a:lnTo>
                    <a:pt x="295" y="0"/>
                  </a:lnTo>
                  <a:lnTo>
                    <a:pt x="310" y="0"/>
                  </a:lnTo>
                  <a:lnTo>
                    <a:pt x="325" y="1"/>
                  </a:lnTo>
                  <a:lnTo>
                    <a:pt x="340" y="3"/>
                  </a:lnTo>
                  <a:lnTo>
                    <a:pt x="355" y="6"/>
                  </a:lnTo>
                  <a:lnTo>
                    <a:pt x="369" y="9"/>
                  </a:lnTo>
                  <a:lnTo>
                    <a:pt x="382" y="13"/>
                  </a:lnTo>
                  <a:lnTo>
                    <a:pt x="396" y="17"/>
                  </a:lnTo>
                  <a:lnTo>
                    <a:pt x="410" y="23"/>
                  </a:lnTo>
                  <a:lnTo>
                    <a:pt x="423" y="29"/>
                  </a:lnTo>
                  <a:lnTo>
                    <a:pt x="436" y="36"/>
                  </a:lnTo>
                  <a:lnTo>
                    <a:pt x="448" y="42"/>
                  </a:lnTo>
                  <a:lnTo>
                    <a:pt x="460" y="50"/>
                  </a:lnTo>
                  <a:lnTo>
                    <a:pt x="483" y="68"/>
                  </a:lnTo>
                  <a:lnTo>
                    <a:pt x="504" y="86"/>
                  </a:lnTo>
                  <a:lnTo>
                    <a:pt x="523" y="108"/>
                  </a:lnTo>
                  <a:lnTo>
                    <a:pt x="541" y="131"/>
                  </a:lnTo>
                  <a:lnTo>
                    <a:pt x="547" y="142"/>
                  </a:lnTo>
                  <a:lnTo>
                    <a:pt x="555" y="155"/>
                  </a:lnTo>
                  <a:lnTo>
                    <a:pt x="561" y="167"/>
                  </a:lnTo>
                  <a:lnTo>
                    <a:pt x="567" y="180"/>
                  </a:lnTo>
                  <a:lnTo>
                    <a:pt x="573" y="194"/>
                  </a:lnTo>
                  <a:lnTo>
                    <a:pt x="577" y="207"/>
                  </a:lnTo>
                  <a:lnTo>
                    <a:pt x="582" y="221"/>
                  </a:lnTo>
                  <a:lnTo>
                    <a:pt x="584" y="236"/>
                  </a:lnTo>
                  <a:lnTo>
                    <a:pt x="588" y="250"/>
                  </a:lnTo>
                  <a:lnTo>
                    <a:pt x="589" y="265"/>
                  </a:lnTo>
                  <a:lnTo>
                    <a:pt x="590" y="280"/>
                  </a:lnTo>
                  <a:lnTo>
                    <a:pt x="591" y="296"/>
                  </a:lnTo>
                  <a:lnTo>
                    <a:pt x="591" y="70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002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002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 noEditPoints="1"/>
            </p:cNvSpPr>
            <p:nvPr userDrawn="1"/>
          </p:nvSpPr>
          <p:spPr bwMode="auto">
            <a:xfrm>
              <a:off x="488" y="3758"/>
              <a:ext cx="42" cy="64"/>
            </a:xfrm>
            <a:custGeom>
              <a:avLst/>
              <a:gdLst>
                <a:gd name="T0" fmla="*/ 96 w 126"/>
                <a:gd name="T1" fmla="*/ 82 h 192"/>
                <a:gd name="T2" fmla="*/ 106 w 126"/>
                <a:gd name="T3" fmla="*/ 90 h 192"/>
                <a:gd name="T4" fmla="*/ 117 w 126"/>
                <a:gd name="T5" fmla="*/ 100 h 192"/>
                <a:gd name="T6" fmla="*/ 122 w 126"/>
                <a:gd name="T7" fmla="*/ 115 h 192"/>
                <a:gd name="T8" fmla="*/ 126 w 126"/>
                <a:gd name="T9" fmla="*/ 131 h 192"/>
                <a:gd name="T10" fmla="*/ 125 w 126"/>
                <a:gd name="T11" fmla="*/ 144 h 192"/>
                <a:gd name="T12" fmla="*/ 114 w 126"/>
                <a:gd name="T13" fmla="*/ 166 h 192"/>
                <a:gd name="T14" fmla="*/ 98 w 126"/>
                <a:gd name="T15" fmla="*/ 182 h 192"/>
                <a:gd name="T16" fmla="*/ 77 w 126"/>
                <a:gd name="T17" fmla="*/ 191 h 192"/>
                <a:gd name="T18" fmla="*/ 0 w 126"/>
                <a:gd name="T19" fmla="*/ 192 h 192"/>
                <a:gd name="T20" fmla="*/ 63 w 126"/>
                <a:gd name="T21" fmla="*/ 0 h 192"/>
                <a:gd name="T22" fmla="*/ 74 w 126"/>
                <a:gd name="T23" fmla="*/ 1 h 192"/>
                <a:gd name="T24" fmla="*/ 93 w 126"/>
                <a:gd name="T25" fmla="*/ 8 h 192"/>
                <a:gd name="T26" fmla="*/ 106 w 126"/>
                <a:gd name="T27" fmla="*/ 21 h 192"/>
                <a:gd name="T28" fmla="*/ 113 w 126"/>
                <a:gd name="T29" fmla="*/ 39 h 192"/>
                <a:gd name="T30" fmla="*/ 113 w 126"/>
                <a:gd name="T31" fmla="*/ 50 h 192"/>
                <a:gd name="T32" fmla="*/ 112 w 126"/>
                <a:gd name="T33" fmla="*/ 60 h 192"/>
                <a:gd name="T34" fmla="*/ 103 w 126"/>
                <a:gd name="T35" fmla="*/ 78 h 192"/>
                <a:gd name="T36" fmla="*/ 96 w 126"/>
                <a:gd name="T37" fmla="*/ 82 h 192"/>
                <a:gd name="T38" fmla="*/ 63 w 126"/>
                <a:gd name="T39" fmla="*/ 71 h 192"/>
                <a:gd name="T40" fmla="*/ 68 w 126"/>
                <a:gd name="T41" fmla="*/ 69 h 192"/>
                <a:gd name="T42" fmla="*/ 76 w 126"/>
                <a:gd name="T43" fmla="*/ 67 h 192"/>
                <a:gd name="T44" fmla="*/ 80 w 126"/>
                <a:gd name="T45" fmla="*/ 61 h 192"/>
                <a:gd name="T46" fmla="*/ 84 w 126"/>
                <a:gd name="T47" fmla="*/ 55 h 192"/>
                <a:gd name="T48" fmla="*/ 84 w 126"/>
                <a:gd name="T49" fmla="*/ 50 h 192"/>
                <a:gd name="T50" fmla="*/ 82 w 126"/>
                <a:gd name="T51" fmla="*/ 41 h 192"/>
                <a:gd name="T52" fmla="*/ 78 w 126"/>
                <a:gd name="T53" fmla="*/ 35 h 192"/>
                <a:gd name="T54" fmla="*/ 71 w 126"/>
                <a:gd name="T55" fmla="*/ 31 h 192"/>
                <a:gd name="T56" fmla="*/ 63 w 126"/>
                <a:gd name="T57" fmla="*/ 29 h 192"/>
                <a:gd name="T58" fmla="*/ 31 w 126"/>
                <a:gd name="T59" fmla="*/ 71 h 192"/>
                <a:gd name="T60" fmla="*/ 63 w 126"/>
                <a:gd name="T61" fmla="*/ 163 h 192"/>
                <a:gd name="T62" fmla="*/ 70 w 126"/>
                <a:gd name="T63" fmla="*/ 162 h 192"/>
                <a:gd name="T64" fmla="*/ 81 w 126"/>
                <a:gd name="T65" fmla="*/ 158 h 192"/>
                <a:gd name="T66" fmla="*/ 90 w 126"/>
                <a:gd name="T67" fmla="*/ 150 h 192"/>
                <a:gd name="T68" fmla="*/ 94 w 126"/>
                <a:gd name="T69" fmla="*/ 138 h 192"/>
                <a:gd name="T70" fmla="*/ 95 w 126"/>
                <a:gd name="T71" fmla="*/ 131 h 192"/>
                <a:gd name="T72" fmla="*/ 93 w 126"/>
                <a:gd name="T73" fmla="*/ 119 h 192"/>
                <a:gd name="T74" fmla="*/ 86 w 126"/>
                <a:gd name="T75" fmla="*/ 108 h 192"/>
                <a:gd name="T76" fmla="*/ 77 w 126"/>
                <a:gd name="T77" fmla="*/ 102 h 192"/>
                <a:gd name="T78" fmla="*/ 63 w 126"/>
                <a:gd name="T79" fmla="*/ 99 h 192"/>
                <a:gd name="T80" fmla="*/ 31 w 126"/>
                <a:gd name="T81" fmla="*/ 16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192">
                  <a:moveTo>
                    <a:pt x="96" y="82"/>
                  </a:moveTo>
                  <a:lnTo>
                    <a:pt x="96" y="82"/>
                  </a:lnTo>
                  <a:lnTo>
                    <a:pt x="102" y="86"/>
                  </a:lnTo>
                  <a:lnTo>
                    <a:pt x="106" y="90"/>
                  </a:lnTo>
                  <a:lnTo>
                    <a:pt x="112" y="95"/>
                  </a:lnTo>
                  <a:lnTo>
                    <a:pt x="117" y="100"/>
                  </a:lnTo>
                  <a:lnTo>
                    <a:pt x="120" y="107"/>
                  </a:lnTo>
                  <a:lnTo>
                    <a:pt x="122" y="115"/>
                  </a:lnTo>
                  <a:lnTo>
                    <a:pt x="125" y="122"/>
                  </a:lnTo>
                  <a:lnTo>
                    <a:pt x="126" y="131"/>
                  </a:lnTo>
                  <a:lnTo>
                    <a:pt x="126" y="131"/>
                  </a:lnTo>
                  <a:lnTo>
                    <a:pt x="125" y="144"/>
                  </a:lnTo>
                  <a:lnTo>
                    <a:pt x="120" y="155"/>
                  </a:lnTo>
                  <a:lnTo>
                    <a:pt x="114" y="166"/>
                  </a:lnTo>
                  <a:lnTo>
                    <a:pt x="108" y="175"/>
                  </a:lnTo>
                  <a:lnTo>
                    <a:pt x="98" y="182"/>
                  </a:lnTo>
                  <a:lnTo>
                    <a:pt x="88" y="188"/>
                  </a:lnTo>
                  <a:lnTo>
                    <a:pt x="77" y="191"/>
                  </a:lnTo>
                  <a:lnTo>
                    <a:pt x="64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4" y="1"/>
                  </a:lnTo>
                  <a:lnTo>
                    <a:pt x="84" y="3"/>
                  </a:lnTo>
                  <a:lnTo>
                    <a:pt x="93" y="8"/>
                  </a:lnTo>
                  <a:lnTo>
                    <a:pt x="100" y="13"/>
                  </a:lnTo>
                  <a:lnTo>
                    <a:pt x="106" y="21"/>
                  </a:lnTo>
                  <a:lnTo>
                    <a:pt x="110" y="29"/>
                  </a:lnTo>
                  <a:lnTo>
                    <a:pt x="113" y="39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6"/>
                  </a:lnTo>
                  <a:lnTo>
                    <a:pt x="112" y="60"/>
                  </a:lnTo>
                  <a:lnTo>
                    <a:pt x="109" y="69"/>
                  </a:lnTo>
                  <a:lnTo>
                    <a:pt x="103" y="78"/>
                  </a:lnTo>
                  <a:lnTo>
                    <a:pt x="96" y="82"/>
                  </a:lnTo>
                  <a:lnTo>
                    <a:pt x="96" y="82"/>
                  </a:lnTo>
                  <a:close/>
                  <a:moveTo>
                    <a:pt x="31" y="71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8" y="69"/>
                  </a:lnTo>
                  <a:lnTo>
                    <a:pt x="71" y="68"/>
                  </a:lnTo>
                  <a:lnTo>
                    <a:pt x="76" y="67"/>
                  </a:lnTo>
                  <a:lnTo>
                    <a:pt x="78" y="65"/>
                  </a:lnTo>
                  <a:lnTo>
                    <a:pt x="80" y="61"/>
                  </a:lnTo>
                  <a:lnTo>
                    <a:pt x="82" y="58"/>
                  </a:lnTo>
                  <a:lnTo>
                    <a:pt x="84" y="55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4" y="45"/>
                  </a:lnTo>
                  <a:lnTo>
                    <a:pt x="82" y="41"/>
                  </a:lnTo>
                  <a:lnTo>
                    <a:pt x="80" y="37"/>
                  </a:lnTo>
                  <a:lnTo>
                    <a:pt x="78" y="35"/>
                  </a:lnTo>
                  <a:lnTo>
                    <a:pt x="76" y="32"/>
                  </a:lnTo>
                  <a:lnTo>
                    <a:pt x="71" y="31"/>
                  </a:lnTo>
                  <a:lnTo>
                    <a:pt x="68" y="29"/>
                  </a:lnTo>
                  <a:lnTo>
                    <a:pt x="63" y="29"/>
                  </a:lnTo>
                  <a:lnTo>
                    <a:pt x="31" y="29"/>
                  </a:lnTo>
                  <a:lnTo>
                    <a:pt x="31" y="71"/>
                  </a:lnTo>
                  <a:close/>
                  <a:moveTo>
                    <a:pt x="31" y="163"/>
                  </a:moveTo>
                  <a:lnTo>
                    <a:pt x="63" y="163"/>
                  </a:lnTo>
                  <a:lnTo>
                    <a:pt x="63" y="163"/>
                  </a:lnTo>
                  <a:lnTo>
                    <a:pt x="70" y="162"/>
                  </a:lnTo>
                  <a:lnTo>
                    <a:pt x="77" y="161"/>
                  </a:lnTo>
                  <a:lnTo>
                    <a:pt x="81" y="158"/>
                  </a:lnTo>
                  <a:lnTo>
                    <a:pt x="86" y="154"/>
                  </a:lnTo>
                  <a:lnTo>
                    <a:pt x="90" y="150"/>
                  </a:lnTo>
                  <a:lnTo>
                    <a:pt x="93" y="144"/>
                  </a:lnTo>
                  <a:lnTo>
                    <a:pt x="94" y="138"/>
                  </a:lnTo>
                  <a:lnTo>
                    <a:pt x="95" y="131"/>
                  </a:lnTo>
                  <a:lnTo>
                    <a:pt x="95" y="131"/>
                  </a:lnTo>
                  <a:lnTo>
                    <a:pt x="94" y="124"/>
                  </a:lnTo>
                  <a:lnTo>
                    <a:pt x="93" y="119"/>
                  </a:lnTo>
                  <a:lnTo>
                    <a:pt x="90" y="113"/>
                  </a:lnTo>
                  <a:lnTo>
                    <a:pt x="86" y="108"/>
                  </a:lnTo>
                  <a:lnTo>
                    <a:pt x="81" y="104"/>
                  </a:lnTo>
                  <a:lnTo>
                    <a:pt x="77" y="102"/>
                  </a:lnTo>
                  <a:lnTo>
                    <a:pt x="70" y="100"/>
                  </a:lnTo>
                  <a:lnTo>
                    <a:pt x="63" y="99"/>
                  </a:lnTo>
                  <a:lnTo>
                    <a:pt x="31" y="99"/>
                  </a:lnTo>
                  <a:lnTo>
                    <a:pt x="31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 userDrawn="1"/>
          </p:nvSpPr>
          <p:spPr bwMode="auto">
            <a:xfrm>
              <a:off x="538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594" y="3756"/>
              <a:ext cx="10" cy="66"/>
            </a:xfrm>
            <a:custGeom>
              <a:avLst/>
              <a:gdLst>
                <a:gd name="T0" fmla="*/ 0 w 31"/>
                <a:gd name="T1" fmla="*/ 4 h 196"/>
                <a:gd name="T2" fmla="*/ 31 w 31"/>
                <a:gd name="T3" fmla="*/ 0 h 196"/>
                <a:gd name="T4" fmla="*/ 31 w 31"/>
                <a:gd name="T5" fmla="*/ 196 h 196"/>
                <a:gd name="T6" fmla="*/ 0 w 31"/>
                <a:gd name="T7" fmla="*/ 196 h 196"/>
                <a:gd name="T8" fmla="*/ 0 w 31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96">
                  <a:moveTo>
                    <a:pt x="0" y="4"/>
                  </a:moveTo>
                  <a:lnTo>
                    <a:pt x="31" y="0"/>
                  </a:lnTo>
                  <a:lnTo>
                    <a:pt x="31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 noEditPoints="1"/>
            </p:cNvSpPr>
            <p:nvPr userDrawn="1"/>
          </p:nvSpPr>
          <p:spPr bwMode="auto">
            <a:xfrm>
              <a:off x="612" y="3775"/>
              <a:ext cx="43" cy="70"/>
            </a:xfrm>
            <a:custGeom>
              <a:avLst/>
              <a:gdLst>
                <a:gd name="T0" fmla="*/ 70 w 129"/>
                <a:gd name="T1" fmla="*/ 0 h 209"/>
                <a:gd name="T2" fmla="*/ 91 w 129"/>
                <a:gd name="T3" fmla="*/ 8 h 209"/>
                <a:gd name="T4" fmla="*/ 121 w 129"/>
                <a:gd name="T5" fmla="*/ 55 h 209"/>
                <a:gd name="T6" fmla="*/ 116 w 129"/>
                <a:gd name="T7" fmla="*/ 78 h 209"/>
                <a:gd name="T8" fmla="*/ 102 w 129"/>
                <a:gd name="T9" fmla="*/ 96 h 209"/>
                <a:gd name="T10" fmla="*/ 117 w 129"/>
                <a:gd name="T11" fmla="*/ 112 h 209"/>
                <a:gd name="T12" fmla="*/ 126 w 129"/>
                <a:gd name="T13" fmla="*/ 131 h 209"/>
                <a:gd name="T14" fmla="*/ 129 w 129"/>
                <a:gd name="T15" fmla="*/ 146 h 209"/>
                <a:gd name="T16" fmla="*/ 117 w 129"/>
                <a:gd name="T17" fmla="*/ 183 h 209"/>
                <a:gd name="T18" fmla="*/ 90 w 129"/>
                <a:gd name="T19" fmla="*/ 204 h 209"/>
                <a:gd name="T20" fmla="*/ 65 w 129"/>
                <a:gd name="T21" fmla="*/ 209 h 209"/>
                <a:gd name="T22" fmla="*/ 30 w 129"/>
                <a:gd name="T23" fmla="*/ 201 h 209"/>
                <a:gd name="T24" fmla="*/ 8 w 129"/>
                <a:gd name="T25" fmla="*/ 178 h 209"/>
                <a:gd name="T26" fmla="*/ 31 w 129"/>
                <a:gd name="T27" fmla="*/ 157 h 209"/>
                <a:gd name="T28" fmla="*/ 36 w 129"/>
                <a:gd name="T29" fmla="*/ 167 h 209"/>
                <a:gd name="T30" fmla="*/ 46 w 129"/>
                <a:gd name="T31" fmla="*/ 177 h 209"/>
                <a:gd name="T32" fmla="*/ 65 w 129"/>
                <a:gd name="T33" fmla="*/ 180 h 209"/>
                <a:gd name="T34" fmla="*/ 78 w 129"/>
                <a:gd name="T35" fmla="*/ 178 h 209"/>
                <a:gd name="T36" fmla="*/ 92 w 129"/>
                <a:gd name="T37" fmla="*/ 167 h 209"/>
                <a:gd name="T38" fmla="*/ 98 w 129"/>
                <a:gd name="T39" fmla="*/ 146 h 209"/>
                <a:gd name="T40" fmla="*/ 95 w 129"/>
                <a:gd name="T41" fmla="*/ 132 h 209"/>
                <a:gd name="T42" fmla="*/ 84 w 129"/>
                <a:gd name="T43" fmla="*/ 117 h 209"/>
                <a:gd name="T44" fmla="*/ 65 w 129"/>
                <a:gd name="T45" fmla="*/ 112 h 209"/>
                <a:gd name="T46" fmla="*/ 54 w 129"/>
                <a:gd name="T47" fmla="*/ 113 h 209"/>
                <a:gd name="T48" fmla="*/ 34 w 129"/>
                <a:gd name="T49" fmla="*/ 130 h 209"/>
                <a:gd name="T50" fmla="*/ 18 w 129"/>
                <a:gd name="T51" fmla="*/ 101 h 209"/>
                <a:gd name="T52" fmla="*/ 18 w 129"/>
                <a:gd name="T53" fmla="*/ 88 h 209"/>
                <a:gd name="T54" fmla="*/ 7 w 129"/>
                <a:gd name="T55" fmla="*/ 55 h 209"/>
                <a:gd name="T56" fmla="*/ 11 w 129"/>
                <a:gd name="T57" fmla="*/ 34 h 209"/>
                <a:gd name="T58" fmla="*/ 30 w 129"/>
                <a:gd name="T59" fmla="*/ 10 h 209"/>
                <a:gd name="T60" fmla="*/ 62 w 129"/>
                <a:gd name="T61" fmla="*/ 0 h 209"/>
                <a:gd name="T62" fmla="*/ 65 w 129"/>
                <a:gd name="T63" fmla="*/ 83 h 209"/>
                <a:gd name="T64" fmla="*/ 79 w 129"/>
                <a:gd name="T65" fmla="*/ 78 h 209"/>
                <a:gd name="T66" fmla="*/ 89 w 129"/>
                <a:gd name="T67" fmla="*/ 67 h 209"/>
                <a:gd name="T68" fmla="*/ 91 w 129"/>
                <a:gd name="T69" fmla="*/ 55 h 209"/>
                <a:gd name="T70" fmla="*/ 86 w 129"/>
                <a:gd name="T71" fmla="*/ 41 h 209"/>
                <a:gd name="T72" fmla="*/ 75 w 129"/>
                <a:gd name="T73" fmla="*/ 30 h 209"/>
                <a:gd name="T74" fmla="*/ 65 w 129"/>
                <a:gd name="T75" fmla="*/ 29 h 209"/>
                <a:gd name="T76" fmla="*/ 49 w 129"/>
                <a:gd name="T77" fmla="*/ 33 h 209"/>
                <a:gd name="T78" fmla="*/ 39 w 129"/>
                <a:gd name="T79" fmla="*/ 45 h 209"/>
                <a:gd name="T80" fmla="*/ 37 w 129"/>
                <a:gd name="T81" fmla="*/ 55 h 209"/>
                <a:gd name="T82" fmla="*/ 42 w 129"/>
                <a:gd name="T83" fmla="*/ 71 h 209"/>
                <a:gd name="T84" fmla="*/ 53 w 129"/>
                <a:gd name="T85" fmla="*/ 81 h 209"/>
                <a:gd name="T86" fmla="*/ 65 w 129"/>
                <a:gd name="T87" fmla="*/ 8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" h="209">
                  <a:moveTo>
                    <a:pt x="62" y="0"/>
                  </a:moveTo>
                  <a:lnTo>
                    <a:pt x="62" y="0"/>
                  </a:lnTo>
                  <a:lnTo>
                    <a:pt x="70" y="0"/>
                  </a:lnTo>
                  <a:lnTo>
                    <a:pt x="77" y="2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91" y="2"/>
                  </a:lnTo>
                  <a:lnTo>
                    <a:pt x="121" y="2"/>
                  </a:lnTo>
                  <a:lnTo>
                    <a:pt x="121" y="55"/>
                  </a:lnTo>
                  <a:lnTo>
                    <a:pt x="121" y="55"/>
                  </a:lnTo>
                  <a:lnTo>
                    <a:pt x="120" y="68"/>
                  </a:lnTo>
                  <a:lnTo>
                    <a:pt x="116" y="78"/>
                  </a:lnTo>
                  <a:lnTo>
                    <a:pt x="110" y="88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8" y="100"/>
                  </a:lnTo>
                  <a:lnTo>
                    <a:pt x="113" y="106"/>
                  </a:lnTo>
                  <a:lnTo>
                    <a:pt x="117" y="112"/>
                  </a:lnTo>
                  <a:lnTo>
                    <a:pt x="122" y="117"/>
                  </a:lnTo>
                  <a:lnTo>
                    <a:pt x="124" y="124"/>
                  </a:lnTo>
                  <a:lnTo>
                    <a:pt x="126" y="131"/>
                  </a:lnTo>
                  <a:lnTo>
                    <a:pt x="128" y="138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6" y="160"/>
                  </a:lnTo>
                  <a:lnTo>
                    <a:pt x="123" y="172"/>
                  </a:lnTo>
                  <a:lnTo>
                    <a:pt x="117" y="183"/>
                  </a:lnTo>
                  <a:lnTo>
                    <a:pt x="109" y="192"/>
                  </a:lnTo>
                  <a:lnTo>
                    <a:pt x="100" y="200"/>
                  </a:lnTo>
                  <a:lnTo>
                    <a:pt x="90" y="204"/>
                  </a:lnTo>
                  <a:lnTo>
                    <a:pt x="77" y="208"/>
                  </a:lnTo>
                  <a:lnTo>
                    <a:pt x="65" y="209"/>
                  </a:lnTo>
                  <a:lnTo>
                    <a:pt x="65" y="209"/>
                  </a:lnTo>
                  <a:lnTo>
                    <a:pt x="52" y="208"/>
                  </a:lnTo>
                  <a:lnTo>
                    <a:pt x="40" y="206"/>
                  </a:lnTo>
                  <a:lnTo>
                    <a:pt x="30" y="201"/>
                  </a:lnTo>
                  <a:lnTo>
                    <a:pt x="21" y="195"/>
                  </a:lnTo>
                  <a:lnTo>
                    <a:pt x="14" y="187"/>
                  </a:lnTo>
                  <a:lnTo>
                    <a:pt x="8" y="178"/>
                  </a:lnTo>
                  <a:lnTo>
                    <a:pt x="3" y="168"/>
                  </a:lnTo>
                  <a:lnTo>
                    <a:pt x="0" y="157"/>
                  </a:lnTo>
                  <a:lnTo>
                    <a:pt x="31" y="157"/>
                  </a:lnTo>
                  <a:lnTo>
                    <a:pt x="31" y="157"/>
                  </a:lnTo>
                  <a:lnTo>
                    <a:pt x="34" y="162"/>
                  </a:lnTo>
                  <a:lnTo>
                    <a:pt x="36" y="167"/>
                  </a:lnTo>
                  <a:lnTo>
                    <a:pt x="39" y="170"/>
                  </a:lnTo>
                  <a:lnTo>
                    <a:pt x="43" y="173"/>
                  </a:lnTo>
                  <a:lnTo>
                    <a:pt x="46" y="177"/>
                  </a:lnTo>
                  <a:lnTo>
                    <a:pt x="52" y="179"/>
                  </a:lnTo>
                  <a:lnTo>
                    <a:pt x="58" y="180"/>
                  </a:lnTo>
                  <a:lnTo>
                    <a:pt x="65" y="180"/>
                  </a:lnTo>
                  <a:lnTo>
                    <a:pt x="65" y="180"/>
                  </a:lnTo>
                  <a:lnTo>
                    <a:pt x="71" y="180"/>
                  </a:lnTo>
                  <a:lnTo>
                    <a:pt x="78" y="178"/>
                  </a:lnTo>
                  <a:lnTo>
                    <a:pt x="84" y="176"/>
                  </a:lnTo>
                  <a:lnTo>
                    <a:pt x="89" y="171"/>
                  </a:lnTo>
                  <a:lnTo>
                    <a:pt x="92" y="167"/>
                  </a:lnTo>
                  <a:lnTo>
                    <a:pt x="95" y="160"/>
                  </a:lnTo>
                  <a:lnTo>
                    <a:pt x="97" y="153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7" y="139"/>
                  </a:lnTo>
                  <a:lnTo>
                    <a:pt x="95" y="132"/>
                  </a:lnTo>
                  <a:lnTo>
                    <a:pt x="92" y="126"/>
                  </a:lnTo>
                  <a:lnTo>
                    <a:pt x="89" y="121"/>
                  </a:lnTo>
                  <a:lnTo>
                    <a:pt x="84" y="117"/>
                  </a:lnTo>
                  <a:lnTo>
                    <a:pt x="78" y="114"/>
                  </a:lnTo>
                  <a:lnTo>
                    <a:pt x="71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59" y="112"/>
                  </a:lnTo>
                  <a:lnTo>
                    <a:pt x="54" y="113"/>
                  </a:lnTo>
                  <a:lnTo>
                    <a:pt x="46" y="116"/>
                  </a:lnTo>
                  <a:lnTo>
                    <a:pt x="39" y="122"/>
                  </a:lnTo>
                  <a:lnTo>
                    <a:pt x="34" y="130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8" y="101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18" y="88"/>
                  </a:lnTo>
                  <a:lnTo>
                    <a:pt x="12" y="78"/>
                  </a:lnTo>
                  <a:lnTo>
                    <a:pt x="8" y="68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8" y="45"/>
                  </a:lnTo>
                  <a:lnTo>
                    <a:pt x="11" y="34"/>
                  </a:lnTo>
                  <a:lnTo>
                    <a:pt x="16" y="25"/>
                  </a:lnTo>
                  <a:lnTo>
                    <a:pt x="22" y="16"/>
                  </a:lnTo>
                  <a:lnTo>
                    <a:pt x="30" y="10"/>
                  </a:lnTo>
                  <a:lnTo>
                    <a:pt x="40" y="5"/>
                  </a:lnTo>
                  <a:lnTo>
                    <a:pt x="51" y="2"/>
                  </a:lnTo>
                  <a:lnTo>
                    <a:pt x="62" y="0"/>
                  </a:lnTo>
                  <a:lnTo>
                    <a:pt x="62" y="0"/>
                  </a:lnTo>
                  <a:close/>
                  <a:moveTo>
                    <a:pt x="65" y="83"/>
                  </a:moveTo>
                  <a:lnTo>
                    <a:pt x="65" y="83"/>
                  </a:lnTo>
                  <a:lnTo>
                    <a:pt x="69" y="82"/>
                  </a:lnTo>
                  <a:lnTo>
                    <a:pt x="75" y="81"/>
                  </a:lnTo>
                  <a:lnTo>
                    <a:pt x="79" y="78"/>
                  </a:lnTo>
                  <a:lnTo>
                    <a:pt x="83" y="75"/>
                  </a:lnTo>
                  <a:lnTo>
                    <a:pt x="86" y="71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90" y="50"/>
                  </a:lnTo>
                  <a:lnTo>
                    <a:pt x="89" y="45"/>
                  </a:lnTo>
                  <a:lnTo>
                    <a:pt x="86" y="41"/>
                  </a:lnTo>
                  <a:lnTo>
                    <a:pt x="83" y="36"/>
                  </a:lnTo>
                  <a:lnTo>
                    <a:pt x="79" y="33"/>
                  </a:lnTo>
                  <a:lnTo>
                    <a:pt x="75" y="30"/>
                  </a:lnTo>
                  <a:lnTo>
                    <a:pt x="69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59" y="29"/>
                  </a:lnTo>
                  <a:lnTo>
                    <a:pt x="53" y="30"/>
                  </a:lnTo>
                  <a:lnTo>
                    <a:pt x="49" y="33"/>
                  </a:lnTo>
                  <a:lnTo>
                    <a:pt x="45" y="36"/>
                  </a:lnTo>
                  <a:lnTo>
                    <a:pt x="42" y="41"/>
                  </a:lnTo>
                  <a:lnTo>
                    <a:pt x="39" y="45"/>
                  </a:lnTo>
                  <a:lnTo>
                    <a:pt x="38" y="50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8" y="62"/>
                  </a:lnTo>
                  <a:lnTo>
                    <a:pt x="39" y="67"/>
                  </a:lnTo>
                  <a:lnTo>
                    <a:pt x="42" y="71"/>
                  </a:lnTo>
                  <a:lnTo>
                    <a:pt x="45" y="75"/>
                  </a:lnTo>
                  <a:lnTo>
                    <a:pt x="49" y="78"/>
                  </a:lnTo>
                  <a:lnTo>
                    <a:pt x="53" y="81"/>
                  </a:lnTo>
                  <a:lnTo>
                    <a:pt x="59" y="82"/>
                  </a:lnTo>
                  <a:lnTo>
                    <a:pt x="65" y="83"/>
                  </a:lnTo>
                  <a:lnTo>
                    <a:pt x="65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 noEditPoints="1"/>
            </p:cNvSpPr>
            <p:nvPr userDrawn="1"/>
          </p:nvSpPr>
          <p:spPr bwMode="auto">
            <a:xfrm>
              <a:off x="664" y="3757"/>
              <a:ext cx="13" cy="65"/>
            </a:xfrm>
            <a:custGeom>
              <a:avLst/>
              <a:gdLst>
                <a:gd name="T0" fmla="*/ 21 w 40"/>
                <a:gd name="T1" fmla="*/ 0 h 194"/>
                <a:gd name="T2" fmla="*/ 21 w 40"/>
                <a:gd name="T3" fmla="*/ 0 h 194"/>
                <a:gd name="T4" fmla="*/ 24 w 40"/>
                <a:gd name="T5" fmla="*/ 0 h 194"/>
                <a:gd name="T6" fmla="*/ 28 w 40"/>
                <a:gd name="T7" fmla="*/ 2 h 194"/>
                <a:gd name="T8" fmla="*/ 31 w 40"/>
                <a:gd name="T9" fmla="*/ 4 h 194"/>
                <a:gd name="T10" fmla="*/ 34 w 40"/>
                <a:gd name="T11" fmla="*/ 6 h 194"/>
                <a:gd name="T12" fmla="*/ 37 w 40"/>
                <a:gd name="T13" fmla="*/ 10 h 194"/>
                <a:gd name="T14" fmla="*/ 39 w 40"/>
                <a:gd name="T15" fmla="*/ 13 h 194"/>
                <a:gd name="T16" fmla="*/ 40 w 40"/>
                <a:gd name="T17" fmla="*/ 16 h 194"/>
                <a:gd name="T18" fmla="*/ 40 w 40"/>
                <a:gd name="T19" fmla="*/ 21 h 194"/>
                <a:gd name="T20" fmla="*/ 40 w 40"/>
                <a:gd name="T21" fmla="*/ 21 h 194"/>
                <a:gd name="T22" fmla="*/ 40 w 40"/>
                <a:gd name="T23" fmla="*/ 26 h 194"/>
                <a:gd name="T24" fmla="*/ 39 w 40"/>
                <a:gd name="T25" fmla="*/ 29 h 194"/>
                <a:gd name="T26" fmla="*/ 37 w 40"/>
                <a:gd name="T27" fmla="*/ 33 h 194"/>
                <a:gd name="T28" fmla="*/ 34 w 40"/>
                <a:gd name="T29" fmla="*/ 36 h 194"/>
                <a:gd name="T30" fmla="*/ 31 w 40"/>
                <a:gd name="T31" fmla="*/ 38 h 194"/>
                <a:gd name="T32" fmla="*/ 28 w 40"/>
                <a:gd name="T33" fmla="*/ 39 h 194"/>
                <a:gd name="T34" fmla="*/ 24 w 40"/>
                <a:gd name="T35" fmla="*/ 41 h 194"/>
                <a:gd name="T36" fmla="*/ 21 w 40"/>
                <a:gd name="T37" fmla="*/ 42 h 194"/>
                <a:gd name="T38" fmla="*/ 21 w 40"/>
                <a:gd name="T39" fmla="*/ 42 h 194"/>
                <a:gd name="T40" fmla="*/ 16 w 40"/>
                <a:gd name="T41" fmla="*/ 41 h 194"/>
                <a:gd name="T42" fmla="*/ 13 w 40"/>
                <a:gd name="T43" fmla="*/ 39 h 194"/>
                <a:gd name="T44" fmla="*/ 9 w 40"/>
                <a:gd name="T45" fmla="*/ 38 h 194"/>
                <a:gd name="T46" fmla="*/ 6 w 40"/>
                <a:gd name="T47" fmla="*/ 36 h 194"/>
                <a:gd name="T48" fmla="*/ 3 w 40"/>
                <a:gd name="T49" fmla="*/ 33 h 194"/>
                <a:gd name="T50" fmla="*/ 1 w 40"/>
                <a:gd name="T51" fmla="*/ 29 h 194"/>
                <a:gd name="T52" fmla="*/ 0 w 40"/>
                <a:gd name="T53" fmla="*/ 26 h 194"/>
                <a:gd name="T54" fmla="*/ 0 w 40"/>
                <a:gd name="T55" fmla="*/ 21 h 194"/>
                <a:gd name="T56" fmla="*/ 0 w 40"/>
                <a:gd name="T57" fmla="*/ 21 h 194"/>
                <a:gd name="T58" fmla="*/ 0 w 40"/>
                <a:gd name="T59" fmla="*/ 16 h 194"/>
                <a:gd name="T60" fmla="*/ 1 w 40"/>
                <a:gd name="T61" fmla="*/ 13 h 194"/>
                <a:gd name="T62" fmla="*/ 3 w 40"/>
                <a:gd name="T63" fmla="*/ 10 h 194"/>
                <a:gd name="T64" fmla="*/ 6 w 40"/>
                <a:gd name="T65" fmla="*/ 6 h 194"/>
                <a:gd name="T66" fmla="*/ 9 w 40"/>
                <a:gd name="T67" fmla="*/ 4 h 194"/>
                <a:gd name="T68" fmla="*/ 13 w 40"/>
                <a:gd name="T69" fmla="*/ 2 h 194"/>
                <a:gd name="T70" fmla="*/ 16 w 40"/>
                <a:gd name="T71" fmla="*/ 0 h 194"/>
                <a:gd name="T72" fmla="*/ 21 w 40"/>
                <a:gd name="T73" fmla="*/ 0 h 194"/>
                <a:gd name="T74" fmla="*/ 21 w 40"/>
                <a:gd name="T75" fmla="*/ 0 h 194"/>
                <a:gd name="T76" fmla="*/ 5 w 40"/>
                <a:gd name="T77" fmla="*/ 57 h 194"/>
                <a:gd name="T78" fmla="*/ 36 w 40"/>
                <a:gd name="T79" fmla="*/ 57 h 194"/>
                <a:gd name="T80" fmla="*/ 36 w 40"/>
                <a:gd name="T81" fmla="*/ 194 h 194"/>
                <a:gd name="T82" fmla="*/ 5 w 40"/>
                <a:gd name="T83" fmla="*/ 194 h 194"/>
                <a:gd name="T84" fmla="*/ 5 w 40"/>
                <a:gd name="T85" fmla="*/ 5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" h="194">
                  <a:moveTo>
                    <a:pt x="21" y="0"/>
                  </a:moveTo>
                  <a:lnTo>
                    <a:pt x="21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1" y="4"/>
                  </a:lnTo>
                  <a:lnTo>
                    <a:pt x="34" y="6"/>
                  </a:lnTo>
                  <a:lnTo>
                    <a:pt x="37" y="10"/>
                  </a:lnTo>
                  <a:lnTo>
                    <a:pt x="39" y="13"/>
                  </a:lnTo>
                  <a:lnTo>
                    <a:pt x="40" y="16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6"/>
                  </a:lnTo>
                  <a:lnTo>
                    <a:pt x="39" y="29"/>
                  </a:lnTo>
                  <a:lnTo>
                    <a:pt x="37" y="33"/>
                  </a:lnTo>
                  <a:lnTo>
                    <a:pt x="34" y="36"/>
                  </a:lnTo>
                  <a:lnTo>
                    <a:pt x="31" y="38"/>
                  </a:lnTo>
                  <a:lnTo>
                    <a:pt x="28" y="39"/>
                  </a:lnTo>
                  <a:lnTo>
                    <a:pt x="24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6" y="41"/>
                  </a:lnTo>
                  <a:lnTo>
                    <a:pt x="13" y="39"/>
                  </a:lnTo>
                  <a:lnTo>
                    <a:pt x="9" y="38"/>
                  </a:lnTo>
                  <a:lnTo>
                    <a:pt x="6" y="36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5" y="57"/>
                  </a:moveTo>
                  <a:lnTo>
                    <a:pt x="36" y="57"/>
                  </a:lnTo>
                  <a:lnTo>
                    <a:pt x="36" y="194"/>
                  </a:lnTo>
                  <a:lnTo>
                    <a:pt x="5" y="194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 noEditPoints="1"/>
            </p:cNvSpPr>
            <p:nvPr userDrawn="1"/>
          </p:nvSpPr>
          <p:spPr bwMode="auto">
            <a:xfrm>
              <a:off x="684" y="3775"/>
              <a:ext cx="47" cy="47"/>
            </a:xfrm>
            <a:custGeom>
              <a:avLst/>
              <a:gdLst>
                <a:gd name="T0" fmla="*/ 139 w 139"/>
                <a:gd name="T1" fmla="*/ 139 h 140"/>
                <a:gd name="T2" fmla="*/ 109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9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10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3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9" y="139"/>
                  </a:lnTo>
                  <a:lnTo>
                    <a:pt x="109" y="125"/>
                  </a:lnTo>
                  <a:lnTo>
                    <a:pt x="109" y="125"/>
                  </a:lnTo>
                  <a:lnTo>
                    <a:pt x="102" y="130"/>
                  </a:lnTo>
                  <a:lnTo>
                    <a:pt x="94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9" y="16"/>
                  </a:lnTo>
                  <a:lnTo>
                    <a:pt x="109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3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auto">
            <a:xfrm>
              <a:off x="742" y="3775"/>
              <a:ext cx="40" cy="47"/>
            </a:xfrm>
            <a:custGeom>
              <a:avLst/>
              <a:gdLst>
                <a:gd name="T0" fmla="*/ 0 w 120"/>
                <a:gd name="T1" fmla="*/ 2 h 139"/>
                <a:gd name="T2" fmla="*/ 30 w 120"/>
                <a:gd name="T3" fmla="*/ 2 h 139"/>
                <a:gd name="T4" fmla="*/ 30 w 120"/>
                <a:gd name="T5" fmla="*/ 18 h 139"/>
                <a:gd name="T6" fmla="*/ 30 w 120"/>
                <a:gd name="T7" fmla="*/ 18 h 139"/>
                <a:gd name="T8" fmla="*/ 36 w 120"/>
                <a:gd name="T9" fmla="*/ 12 h 139"/>
                <a:gd name="T10" fmla="*/ 44 w 120"/>
                <a:gd name="T11" fmla="*/ 6 h 139"/>
                <a:gd name="T12" fmla="*/ 49 w 120"/>
                <a:gd name="T13" fmla="*/ 4 h 139"/>
                <a:gd name="T14" fmla="*/ 55 w 120"/>
                <a:gd name="T15" fmla="*/ 2 h 139"/>
                <a:gd name="T16" fmla="*/ 61 w 120"/>
                <a:gd name="T17" fmla="*/ 0 h 139"/>
                <a:gd name="T18" fmla="*/ 68 w 120"/>
                <a:gd name="T19" fmla="*/ 0 h 139"/>
                <a:gd name="T20" fmla="*/ 68 w 120"/>
                <a:gd name="T21" fmla="*/ 0 h 139"/>
                <a:gd name="T22" fmla="*/ 80 w 120"/>
                <a:gd name="T23" fmla="*/ 2 h 139"/>
                <a:gd name="T24" fmla="*/ 91 w 120"/>
                <a:gd name="T25" fmla="*/ 4 h 139"/>
                <a:gd name="T26" fmla="*/ 100 w 120"/>
                <a:gd name="T27" fmla="*/ 8 h 139"/>
                <a:gd name="T28" fmla="*/ 107 w 120"/>
                <a:gd name="T29" fmla="*/ 15 h 139"/>
                <a:gd name="T30" fmla="*/ 112 w 120"/>
                <a:gd name="T31" fmla="*/ 23 h 139"/>
                <a:gd name="T32" fmla="*/ 117 w 120"/>
                <a:gd name="T33" fmla="*/ 33 h 139"/>
                <a:gd name="T34" fmla="*/ 119 w 120"/>
                <a:gd name="T35" fmla="*/ 44 h 139"/>
                <a:gd name="T36" fmla="*/ 120 w 120"/>
                <a:gd name="T37" fmla="*/ 57 h 139"/>
                <a:gd name="T38" fmla="*/ 120 w 120"/>
                <a:gd name="T39" fmla="*/ 139 h 139"/>
                <a:gd name="T40" fmla="*/ 91 w 120"/>
                <a:gd name="T41" fmla="*/ 139 h 139"/>
                <a:gd name="T42" fmla="*/ 91 w 120"/>
                <a:gd name="T43" fmla="*/ 63 h 139"/>
                <a:gd name="T44" fmla="*/ 91 w 120"/>
                <a:gd name="T45" fmla="*/ 63 h 139"/>
                <a:gd name="T46" fmla="*/ 89 w 120"/>
                <a:gd name="T47" fmla="*/ 55 h 139"/>
                <a:gd name="T48" fmla="*/ 88 w 120"/>
                <a:gd name="T49" fmla="*/ 47 h 139"/>
                <a:gd name="T50" fmla="*/ 86 w 120"/>
                <a:gd name="T51" fmla="*/ 42 h 139"/>
                <a:gd name="T52" fmla="*/ 83 w 120"/>
                <a:gd name="T53" fmla="*/ 37 h 139"/>
                <a:gd name="T54" fmla="*/ 78 w 120"/>
                <a:gd name="T55" fmla="*/ 34 h 139"/>
                <a:gd name="T56" fmla="*/ 73 w 120"/>
                <a:gd name="T57" fmla="*/ 30 h 139"/>
                <a:gd name="T58" fmla="*/ 68 w 120"/>
                <a:gd name="T59" fmla="*/ 29 h 139"/>
                <a:gd name="T60" fmla="*/ 61 w 120"/>
                <a:gd name="T61" fmla="*/ 29 h 139"/>
                <a:gd name="T62" fmla="*/ 61 w 120"/>
                <a:gd name="T63" fmla="*/ 29 h 139"/>
                <a:gd name="T64" fmla="*/ 53 w 120"/>
                <a:gd name="T65" fmla="*/ 29 h 139"/>
                <a:gd name="T66" fmla="*/ 47 w 120"/>
                <a:gd name="T67" fmla="*/ 31 h 139"/>
                <a:gd name="T68" fmla="*/ 42 w 120"/>
                <a:gd name="T69" fmla="*/ 35 h 139"/>
                <a:gd name="T70" fmla="*/ 38 w 120"/>
                <a:gd name="T71" fmla="*/ 38 h 139"/>
                <a:gd name="T72" fmla="*/ 34 w 120"/>
                <a:gd name="T73" fmla="*/ 44 h 139"/>
                <a:gd name="T74" fmla="*/ 32 w 120"/>
                <a:gd name="T75" fmla="*/ 50 h 139"/>
                <a:gd name="T76" fmla="*/ 31 w 120"/>
                <a:gd name="T77" fmla="*/ 57 h 139"/>
                <a:gd name="T78" fmla="*/ 30 w 120"/>
                <a:gd name="T79" fmla="*/ 63 h 139"/>
                <a:gd name="T80" fmla="*/ 30 w 120"/>
                <a:gd name="T81" fmla="*/ 139 h 139"/>
                <a:gd name="T82" fmla="*/ 0 w 120"/>
                <a:gd name="T83" fmla="*/ 139 h 139"/>
                <a:gd name="T84" fmla="*/ 0 w 120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91" y="4"/>
                  </a:lnTo>
                  <a:lnTo>
                    <a:pt x="100" y="8"/>
                  </a:lnTo>
                  <a:lnTo>
                    <a:pt x="107" y="15"/>
                  </a:lnTo>
                  <a:lnTo>
                    <a:pt x="112" y="23"/>
                  </a:lnTo>
                  <a:lnTo>
                    <a:pt x="117" y="33"/>
                  </a:lnTo>
                  <a:lnTo>
                    <a:pt x="119" y="44"/>
                  </a:lnTo>
                  <a:lnTo>
                    <a:pt x="120" y="57"/>
                  </a:lnTo>
                  <a:lnTo>
                    <a:pt x="120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89" y="55"/>
                  </a:lnTo>
                  <a:lnTo>
                    <a:pt x="88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3" y="30"/>
                  </a:lnTo>
                  <a:lnTo>
                    <a:pt x="68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4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822" y="3758"/>
              <a:ext cx="42" cy="64"/>
            </a:xfrm>
            <a:custGeom>
              <a:avLst/>
              <a:gdLst>
                <a:gd name="T0" fmla="*/ 0 w 126"/>
                <a:gd name="T1" fmla="*/ 0 h 192"/>
                <a:gd name="T2" fmla="*/ 35 w 126"/>
                <a:gd name="T3" fmla="*/ 0 h 192"/>
                <a:gd name="T4" fmla="*/ 97 w 126"/>
                <a:gd name="T5" fmla="*/ 133 h 192"/>
                <a:gd name="T6" fmla="*/ 97 w 126"/>
                <a:gd name="T7" fmla="*/ 0 h 192"/>
                <a:gd name="T8" fmla="*/ 126 w 126"/>
                <a:gd name="T9" fmla="*/ 0 h 192"/>
                <a:gd name="T10" fmla="*/ 126 w 126"/>
                <a:gd name="T11" fmla="*/ 192 h 192"/>
                <a:gd name="T12" fmla="*/ 93 w 126"/>
                <a:gd name="T13" fmla="*/ 192 h 192"/>
                <a:gd name="T14" fmla="*/ 31 w 126"/>
                <a:gd name="T15" fmla="*/ 60 h 192"/>
                <a:gd name="T16" fmla="*/ 31 w 126"/>
                <a:gd name="T17" fmla="*/ 192 h 192"/>
                <a:gd name="T18" fmla="*/ 0 w 126"/>
                <a:gd name="T19" fmla="*/ 192 h 192"/>
                <a:gd name="T20" fmla="*/ 0 w 126"/>
                <a:gd name="T2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92">
                  <a:moveTo>
                    <a:pt x="0" y="0"/>
                  </a:moveTo>
                  <a:lnTo>
                    <a:pt x="35" y="0"/>
                  </a:lnTo>
                  <a:lnTo>
                    <a:pt x="97" y="133"/>
                  </a:lnTo>
                  <a:lnTo>
                    <a:pt x="97" y="0"/>
                  </a:lnTo>
                  <a:lnTo>
                    <a:pt x="126" y="0"/>
                  </a:lnTo>
                  <a:lnTo>
                    <a:pt x="126" y="192"/>
                  </a:lnTo>
                  <a:lnTo>
                    <a:pt x="93" y="192"/>
                  </a:lnTo>
                  <a:lnTo>
                    <a:pt x="31" y="6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877" y="3776"/>
              <a:ext cx="40" cy="46"/>
            </a:xfrm>
            <a:custGeom>
              <a:avLst/>
              <a:gdLst>
                <a:gd name="T0" fmla="*/ 121 w 121"/>
                <a:gd name="T1" fmla="*/ 137 h 138"/>
                <a:gd name="T2" fmla="*/ 91 w 121"/>
                <a:gd name="T3" fmla="*/ 137 h 138"/>
                <a:gd name="T4" fmla="*/ 91 w 121"/>
                <a:gd name="T5" fmla="*/ 121 h 138"/>
                <a:gd name="T6" fmla="*/ 91 w 121"/>
                <a:gd name="T7" fmla="*/ 121 h 138"/>
                <a:gd name="T8" fmla="*/ 84 w 121"/>
                <a:gd name="T9" fmla="*/ 128 h 138"/>
                <a:gd name="T10" fmla="*/ 76 w 121"/>
                <a:gd name="T11" fmla="*/ 134 h 138"/>
                <a:gd name="T12" fmla="*/ 71 w 121"/>
                <a:gd name="T13" fmla="*/ 136 h 138"/>
                <a:gd name="T14" fmla="*/ 66 w 121"/>
                <a:gd name="T15" fmla="*/ 137 h 138"/>
                <a:gd name="T16" fmla="*/ 60 w 121"/>
                <a:gd name="T17" fmla="*/ 138 h 138"/>
                <a:gd name="T18" fmla="*/ 53 w 121"/>
                <a:gd name="T19" fmla="*/ 138 h 138"/>
                <a:gd name="T20" fmla="*/ 53 w 121"/>
                <a:gd name="T21" fmla="*/ 138 h 138"/>
                <a:gd name="T22" fmla="*/ 40 w 121"/>
                <a:gd name="T23" fmla="*/ 138 h 138"/>
                <a:gd name="T24" fmla="*/ 30 w 121"/>
                <a:gd name="T25" fmla="*/ 135 h 138"/>
                <a:gd name="T26" fmla="*/ 21 w 121"/>
                <a:gd name="T27" fmla="*/ 130 h 138"/>
                <a:gd name="T28" fmla="*/ 14 w 121"/>
                <a:gd name="T29" fmla="*/ 124 h 138"/>
                <a:gd name="T30" fmla="*/ 7 w 121"/>
                <a:gd name="T31" fmla="*/ 116 h 138"/>
                <a:gd name="T32" fmla="*/ 4 w 121"/>
                <a:gd name="T33" fmla="*/ 106 h 138"/>
                <a:gd name="T34" fmla="*/ 0 w 121"/>
                <a:gd name="T35" fmla="*/ 95 h 138"/>
                <a:gd name="T36" fmla="*/ 0 w 121"/>
                <a:gd name="T37" fmla="*/ 82 h 138"/>
                <a:gd name="T38" fmla="*/ 0 w 121"/>
                <a:gd name="T39" fmla="*/ 0 h 138"/>
                <a:gd name="T40" fmla="*/ 30 w 121"/>
                <a:gd name="T41" fmla="*/ 0 h 138"/>
                <a:gd name="T42" fmla="*/ 30 w 121"/>
                <a:gd name="T43" fmla="*/ 75 h 138"/>
                <a:gd name="T44" fmla="*/ 30 w 121"/>
                <a:gd name="T45" fmla="*/ 75 h 138"/>
                <a:gd name="T46" fmla="*/ 30 w 121"/>
                <a:gd name="T47" fmla="*/ 84 h 138"/>
                <a:gd name="T48" fmla="*/ 32 w 121"/>
                <a:gd name="T49" fmla="*/ 91 h 138"/>
                <a:gd name="T50" fmla="*/ 35 w 121"/>
                <a:gd name="T51" fmla="*/ 97 h 138"/>
                <a:gd name="T52" fmla="*/ 38 w 121"/>
                <a:gd name="T53" fmla="*/ 102 h 138"/>
                <a:gd name="T54" fmla="*/ 42 w 121"/>
                <a:gd name="T55" fmla="*/ 106 h 138"/>
                <a:gd name="T56" fmla="*/ 47 w 121"/>
                <a:gd name="T57" fmla="*/ 108 h 138"/>
                <a:gd name="T58" fmla="*/ 53 w 121"/>
                <a:gd name="T59" fmla="*/ 110 h 138"/>
                <a:gd name="T60" fmla="*/ 60 w 121"/>
                <a:gd name="T61" fmla="*/ 111 h 138"/>
                <a:gd name="T62" fmla="*/ 60 w 121"/>
                <a:gd name="T63" fmla="*/ 111 h 138"/>
                <a:gd name="T64" fmla="*/ 67 w 121"/>
                <a:gd name="T65" fmla="*/ 110 h 138"/>
                <a:gd name="T66" fmla="*/ 74 w 121"/>
                <a:gd name="T67" fmla="*/ 107 h 138"/>
                <a:gd name="T68" fmla="*/ 78 w 121"/>
                <a:gd name="T69" fmla="*/ 105 h 138"/>
                <a:gd name="T70" fmla="*/ 83 w 121"/>
                <a:gd name="T71" fmla="*/ 100 h 138"/>
                <a:gd name="T72" fmla="*/ 86 w 121"/>
                <a:gd name="T73" fmla="*/ 96 h 138"/>
                <a:gd name="T74" fmla="*/ 89 w 121"/>
                <a:gd name="T75" fmla="*/ 90 h 138"/>
                <a:gd name="T76" fmla="*/ 90 w 121"/>
                <a:gd name="T77" fmla="*/ 83 h 138"/>
                <a:gd name="T78" fmla="*/ 91 w 121"/>
                <a:gd name="T79" fmla="*/ 75 h 138"/>
                <a:gd name="T80" fmla="*/ 91 w 121"/>
                <a:gd name="T81" fmla="*/ 0 h 138"/>
                <a:gd name="T82" fmla="*/ 121 w 121"/>
                <a:gd name="T83" fmla="*/ 0 h 138"/>
                <a:gd name="T84" fmla="*/ 121 w 121"/>
                <a:gd name="T85" fmla="*/ 13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8">
                  <a:moveTo>
                    <a:pt x="121" y="137"/>
                  </a:moveTo>
                  <a:lnTo>
                    <a:pt x="91" y="137"/>
                  </a:lnTo>
                  <a:lnTo>
                    <a:pt x="91" y="121"/>
                  </a:lnTo>
                  <a:lnTo>
                    <a:pt x="91" y="121"/>
                  </a:lnTo>
                  <a:lnTo>
                    <a:pt x="84" y="128"/>
                  </a:lnTo>
                  <a:lnTo>
                    <a:pt x="76" y="134"/>
                  </a:lnTo>
                  <a:lnTo>
                    <a:pt x="71" y="136"/>
                  </a:lnTo>
                  <a:lnTo>
                    <a:pt x="66" y="137"/>
                  </a:lnTo>
                  <a:lnTo>
                    <a:pt x="60" y="138"/>
                  </a:lnTo>
                  <a:lnTo>
                    <a:pt x="53" y="138"/>
                  </a:lnTo>
                  <a:lnTo>
                    <a:pt x="53" y="138"/>
                  </a:lnTo>
                  <a:lnTo>
                    <a:pt x="40" y="138"/>
                  </a:lnTo>
                  <a:lnTo>
                    <a:pt x="30" y="135"/>
                  </a:lnTo>
                  <a:lnTo>
                    <a:pt x="21" y="130"/>
                  </a:lnTo>
                  <a:lnTo>
                    <a:pt x="14" y="124"/>
                  </a:lnTo>
                  <a:lnTo>
                    <a:pt x="7" y="116"/>
                  </a:lnTo>
                  <a:lnTo>
                    <a:pt x="4" y="106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84"/>
                  </a:lnTo>
                  <a:lnTo>
                    <a:pt x="32" y="91"/>
                  </a:lnTo>
                  <a:lnTo>
                    <a:pt x="35" y="97"/>
                  </a:lnTo>
                  <a:lnTo>
                    <a:pt x="38" y="102"/>
                  </a:lnTo>
                  <a:lnTo>
                    <a:pt x="42" y="106"/>
                  </a:lnTo>
                  <a:lnTo>
                    <a:pt x="47" y="108"/>
                  </a:lnTo>
                  <a:lnTo>
                    <a:pt x="53" y="110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7" y="110"/>
                  </a:lnTo>
                  <a:lnTo>
                    <a:pt x="74" y="107"/>
                  </a:lnTo>
                  <a:lnTo>
                    <a:pt x="78" y="105"/>
                  </a:lnTo>
                  <a:lnTo>
                    <a:pt x="83" y="100"/>
                  </a:lnTo>
                  <a:lnTo>
                    <a:pt x="86" y="96"/>
                  </a:lnTo>
                  <a:lnTo>
                    <a:pt x="89" y="90"/>
                  </a:lnTo>
                  <a:lnTo>
                    <a:pt x="90" y="83"/>
                  </a:lnTo>
                  <a:lnTo>
                    <a:pt x="91" y="75"/>
                  </a:lnTo>
                  <a:lnTo>
                    <a:pt x="91" y="0"/>
                  </a:lnTo>
                  <a:lnTo>
                    <a:pt x="121" y="0"/>
                  </a:lnTo>
                  <a:lnTo>
                    <a:pt x="12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927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39 w 141"/>
                <a:gd name="T13" fmla="*/ 85 h 140"/>
                <a:gd name="T14" fmla="*/ 136 w 141"/>
                <a:gd name="T15" fmla="*/ 98 h 140"/>
                <a:gd name="T16" fmla="*/ 121 w 141"/>
                <a:gd name="T17" fmla="*/ 121 h 140"/>
                <a:gd name="T18" fmla="*/ 99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50 w 141"/>
                <a:gd name="T27" fmla="*/ 138 h 140"/>
                <a:gd name="T28" fmla="*/ 31 w 141"/>
                <a:gd name="T29" fmla="*/ 129 h 140"/>
                <a:gd name="T30" fmla="*/ 12 w 141"/>
                <a:gd name="T31" fmla="*/ 110 h 140"/>
                <a:gd name="T32" fmla="*/ 4 w 141"/>
                <a:gd name="T33" fmla="*/ 92 h 140"/>
                <a:gd name="T34" fmla="*/ 2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3 w 141"/>
                <a:gd name="T45" fmla="*/ 5 h 140"/>
                <a:gd name="T46" fmla="*/ 57 w 141"/>
                <a:gd name="T47" fmla="*/ 2 h 140"/>
                <a:gd name="T48" fmla="*/ 71 w 141"/>
                <a:gd name="T49" fmla="*/ 0 h 140"/>
                <a:gd name="T50" fmla="*/ 78 w 141"/>
                <a:gd name="T51" fmla="*/ 0 h 140"/>
                <a:gd name="T52" fmla="*/ 93 w 141"/>
                <a:gd name="T53" fmla="*/ 4 h 140"/>
                <a:gd name="T54" fmla="*/ 106 w 141"/>
                <a:gd name="T55" fmla="*/ 8 h 140"/>
                <a:gd name="T56" fmla="*/ 121 w 141"/>
                <a:gd name="T57" fmla="*/ 21 h 140"/>
                <a:gd name="T58" fmla="*/ 99 w 141"/>
                <a:gd name="T59" fmla="*/ 41 h 140"/>
                <a:gd name="T60" fmla="*/ 86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5 w 141"/>
                <a:gd name="T75" fmla="*/ 88 h 140"/>
                <a:gd name="T76" fmla="*/ 43 w 141"/>
                <a:gd name="T77" fmla="*/ 100 h 140"/>
                <a:gd name="T78" fmla="*/ 54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5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0" y="78"/>
                  </a:lnTo>
                  <a:lnTo>
                    <a:pt x="139" y="85"/>
                  </a:lnTo>
                  <a:lnTo>
                    <a:pt x="138" y="92"/>
                  </a:lnTo>
                  <a:lnTo>
                    <a:pt x="136" y="98"/>
                  </a:lnTo>
                  <a:lnTo>
                    <a:pt x="129" y="110"/>
                  </a:lnTo>
                  <a:lnTo>
                    <a:pt x="121" y="121"/>
                  </a:lnTo>
                  <a:lnTo>
                    <a:pt x="110" y="129"/>
                  </a:lnTo>
                  <a:lnTo>
                    <a:pt x="99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7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10"/>
                  </a:lnTo>
                  <a:lnTo>
                    <a:pt x="6" y="99"/>
                  </a:lnTo>
                  <a:lnTo>
                    <a:pt x="4" y="92"/>
                  </a:lnTo>
                  <a:lnTo>
                    <a:pt x="2" y="85"/>
                  </a:lnTo>
                  <a:lnTo>
                    <a:pt x="2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" y="63"/>
                  </a:lnTo>
                  <a:lnTo>
                    <a:pt x="2" y="55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12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3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99" y="6"/>
                  </a:lnTo>
                  <a:lnTo>
                    <a:pt x="106" y="8"/>
                  </a:lnTo>
                  <a:lnTo>
                    <a:pt x="112" y="12"/>
                  </a:lnTo>
                  <a:lnTo>
                    <a:pt x="121" y="21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4" y="31"/>
                  </a:lnTo>
                  <a:lnTo>
                    <a:pt x="48" y="36"/>
                  </a:lnTo>
                  <a:lnTo>
                    <a:pt x="43" y="41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5" y="88"/>
                  </a:lnTo>
                  <a:lnTo>
                    <a:pt x="38" y="94"/>
                  </a:lnTo>
                  <a:lnTo>
                    <a:pt x="43" y="100"/>
                  </a:lnTo>
                  <a:lnTo>
                    <a:pt x="48" y="106"/>
                  </a:lnTo>
                  <a:lnTo>
                    <a:pt x="54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 userDrawn="1"/>
          </p:nvSpPr>
          <p:spPr bwMode="auto">
            <a:xfrm>
              <a:off x="982" y="3756"/>
              <a:ext cx="10" cy="66"/>
            </a:xfrm>
            <a:custGeom>
              <a:avLst/>
              <a:gdLst>
                <a:gd name="T0" fmla="*/ 0 w 30"/>
                <a:gd name="T1" fmla="*/ 4 h 196"/>
                <a:gd name="T2" fmla="*/ 30 w 30"/>
                <a:gd name="T3" fmla="*/ 0 h 196"/>
                <a:gd name="T4" fmla="*/ 30 w 30"/>
                <a:gd name="T5" fmla="*/ 196 h 196"/>
                <a:gd name="T6" fmla="*/ 0 w 30"/>
                <a:gd name="T7" fmla="*/ 196 h 196"/>
                <a:gd name="T8" fmla="*/ 0 w 30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96">
                  <a:moveTo>
                    <a:pt x="0" y="4"/>
                  </a:moveTo>
                  <a:lnTo>
                    <a:pt x="30" y="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6" name="Freeform 30"/>
            <p:cNvSpPr>
              <a:spLocks noEditPoints="1"/>
            </p:cNvSpPr>
            <p:nvPr userDrawn="1"/>
          </p:nvSpPr>
          <p:spPr bwMode="auto">
            <a:xfrm>
              <a:off x="100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6 w 140"/>
                <a:gd name="T5" fmla="*/ 104 h 140"/>
                <a:gd name="T6" fmla="*/ 57 w 140"/>
                <a:gd name="T7" fmla="*/ 109 h 140"/>
                <a:gd name="T8" fmla="*/ 71 w 140"/>
                <a:gd name="T9" fmla="*/ 113 h 140"/>
                <a:gd name="T10" fmla="*/ 81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4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2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2 w 140"/>
                <a:gd name="T35" fmla="*/ 85 h 140"/>
                <a:gd name="T36" fmla="*/ 0 w 140"/>
                <a:gd name="T37" fmla="*/ 70 h 140"/>
                <a:gd name="T38" fmla="*/ 1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6 w 140"/>
                <a:gd name="T47" fmla="*/ 2 h 140"/>
                <a:gd name="T48" fmla="*/ 70 w 140"/>
                <a:gd name="T49" fmla="*/ 0 h 140"/>
                <a:gd name="T50" fmla="*/ 78 w 140"/>
                <a:gd name="T51" fmla="*/ 0 h 140"/>
                <a:gd name="T52" fmla="*/ 92 w 140"/>
                <a:gd name="T53" fmla="*/ 4 h 140"/>
                <a:gd name="T54" fmla="*/ 109 w 140"/>
                <a:gd name="T55" fmla="*/ 12 h 140"/>
                <a:gd name="T56" fmla="*/ 128 w 140"/>
                <a:gd name="T57" fmla="*/ 31 h 140"/>
                <a:gd name="T58" fmla="*/ 139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2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4 w 140"/>
                <a:gd name="T77" fmla="*/ 29 h 140"/>
                <a:gd name="T78" fmla="*/ 53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4" y="88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6" y="104"/>
                  </a:lnTo>
                  <a:lnTo>
                    <a:pt x="50" y="107"/>
                  </a:lnTo>
                  <a:lnTo>
                    <a:pt x="57" y="109"/>
                  </a:lnTo>
                  <a:lnTo>
                    <a:pt x="64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1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4" y="108"/>
                  </a:lnTo>
                  <a:lnTo>
                    <a:pt x="128" y="116"/>
                  </a:lnTo>
                  <a:lnTo>
                    <a:pt x="121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2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2" y="85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7"/>
                  </a:lnTo>
                  <a:lnTo>
                    <a:pt x="6" y="43"/>
                  </a:lnTo>
                  <a:lnTo>
                    <a:pt x="13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5" y="2"/>
                  </a:lnTo>
                  <a:lnTo>
                    <a:pt x="92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8" y="31"/>
                  </a:lnTo>
                  <a:lnTo>
                    <a:pt x="134" y="43"/>
                  </a:lnTo>
                  <a:lnTo>
                    <a:pt x="139" y="57"/>
                  </a:lnTo>
                  <a:lnTo>
                    <a:pt x="140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2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7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4" y="29"/>
                  </a:lnTo>
                  <a:lnTo>
                    <a:pt x="57" y="30"/>
                  </a:lnTo>
                  <a:lnTo>
                    <a:pt x="53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9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7" name="Freeform 31"/>
            <p:cNvSpPr>
              <a:spLocks noEditPoints="1"/>
            </p:cNvSpPr>
            <p:nvPr userDrawn="1"/>
          </p:nvSpPr>
          <p:spPr bwMode="auto">
            <a:xfrm>
              <a:off x="1055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1 w 139"/>
                <a:gd name="T7" fmla="*/ 139 h 140"/>
                <a:gd name="T8" fmla="*/ 69 w 139"/>
                <a:gd name="T9" fmla="*/ 140 h 140"/>
                <a:gd name="T10" fmla="*/ 54 w 139"/>
                <a:gd name="T11" fmla="*/ 139 h 140"/>
                <a:gd name="T12" fmla="*/ 30 w 139"/>
                <a:gd name="T13" fmla="*/ 130 h 140"/>
                <a:gd name="T14" fmla="*/ 12 w 139"/>
                <a:gd name="T15" fmla="*/ 110 h 140"/>
                <a:gd name="T16" fmla="*/ 2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5 w 139"/>
                <a:gd name="T25" fmla="*/ 42 h 140"/>
                <a:gd name="T26" fmla="*/ 20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2 w 139"/>
                <a:gd name="T47" fmla="*/ 54 h 140"/>
                <a:gd name="T48" fmla="*/ 30 w 139"/>
                <a:gd name="T49" fmla="*/ 70 h 140"/>
                <a:gd name="T50" fmla="*/ 30 w 139"/>
                <a:gd name="T51" fmla="*/ 78 h 140"/>
                <a:gd name="T52" fmla="*/ 36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5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8 w 139"/>
                <a:gd name="T69" fmla="*/ 62 h 140"/>
                <a:gd name="T70" fmla="*/ 102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1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4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20" y="121"/>
                  </a:lnTo>
                  <a:lnTo>
                    <a:pt x="12" y="110"/>
                  </a:lnTo>
                  <a:lnTo>
                    <a:pt x="5" y="99"/>
                  </a:lnTo>
                  <a:lnTo>
                    <a:pt x="2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2" y="49"/>
                  </a:lnTo>
                  <a:lnTo>
                    <a:pt x="5" y="42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6" y="47"/>
                  </a:lnTo>
                  <a:lnTo>
                    <a:pt x="32" y="54"/>
                  </a:lnTo>
                  <a:lnTo>
                    <a:pt x="30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8"/>
                  </a:lnTo>
                  <a:lnTo>
                    <a:pt x="32" y="86"/>
                  </a:lnTo>
                  <a:lnTo>
                    <a:pt x="36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5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2" y="93"/>
                  </a:lnTo>
                  <a:lnTo>
                    <a:pt x="106" y="86"/>
                  </a:lnTo>
                  <a:lnTo>
                    <a:pt x="108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8" y="62"/>
                  </a:lnTo>
                  <a:lnTo>
                    <a:pt x="106" y="54"/>
                  </a:lnTo>
                  <a:lnTo>
                    <a:pt x="102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5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8" name="Freeform 32"/>
            <p:cNvSpPr>
              <a:spLocks/>
            </p:cNvSpPr>
            <p:nvPr userDrawn="1"/>
          </p:nvSpPr>
          <p:spPr bwMode="auto">
            <a:xfrm>
              <a:off x="1112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0 w 65"/>
                <a:gd name="T3" fmla="*/ 2 h 139"/>
                <a:gd name="T4" fmla="*/ 30 w 65"/>
                <a:gd name="T5" fmla="*/ 16 h 139"/>
                <a:gd name="T6" fmla="*/ 30 w 65"/>
                <a:gd name="T7" fmla="*/ 16 h 139"/>
                <a:gd name="T8" fmla="*/ 36 w 65"/>
                <a:gd name="T9" fmla="*/ 10 h 139"/>
                <a:gd name="T10" fmla="*/ 44 w 65"/>
                <a:gd name="T11" fmla="*/ 5 h 139"/>
                <a:gd name="T12" fmla="*/ 47 w 65"/>
                <a:gd name="T13" fmla="*/ 3 h 139"/>
                <a:gd name="T14" fmla="*/ 53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4 w 65"/>
                <a:gd name="T31" fmla="*/ 35 h 139"/>
                <a:gd name="T32" fmla="*/ 39 w 65"/>
                <a:gd name="T33" fmla="*/ 38 h 139"/>
                <a:gd name="T34" fmla="*/ 36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30 w 65"/>
                <a:gd name="T41" fmla="*/ 63 h 139"/>
                <a:gd name="T42" fmla="*/ 30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0" y="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10"/>
                  </a:lnTo>
                  <a:lnTo>
                    <a:pt x="44" y="5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4" y="35"/>
                  </a:lnTo>
                  <a:lnTo>
                    <a:pt x="39" y="38"/>
                  </a:lnTo>
                  <a:lnTo>
                    <a:pt x="36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9" name="Freeform 33"/>
            <p:cNvSpPr>
              <a:spLocks noEditPoints="1"/>
            </p:cNvSpPr>
            <p:nvPr userDrawn="1"/>
          </p:nvSpPr>
          <p:spPr bwMode="auto">
            <a:xfrm>
              <a:off x="1170" y="3758"/>
              <a:ext cx="37" cy="64"/>
            </a:xfrm>
            <a:custGeom>
              <a:avLst/>
              <a:gdLst>
                <a:gd name="T0" fmla="*/ 56 w 111"/>
                <a:gd name="T1" fmla="*/ 0 h 192"/>
                <a:gd name="T2" fmla="*/ 56 w 111"/>
                <a:gd name="T3" fmla="*/ 0 h 192"/>
                <a:gd name="T4" fmla="*/ 68 w 111"/>
                <a:gd name="T5" fmla="*/ 1 h 192"/>
                <a:gd name="T6" fmla="*/ 78 w 111"/>
                <a:gd name="T7" fmla="*/ 3 h 192"/>
                <a:gd name="T8" fmla="*/ 87 w 111"/>
                <a:gd name="T9" fmla="*/ 8 h 192"/>
                <a:gd name="T10" fmla="*/ 95 w 111"/>
                <a:gd name="T11" fmla="*/ 14 h 192"/>
                <a:gd name="T12" fmla="*/ 102 w 111"/>
                <a:gd name="T13" fmla="*/ 23 h 192"/>
                <a:gd name="T14" fmla="*/ 107 w 111"/>
                <a:gd name="T15" fmla="*/ 32 h 192"/>
                <a:gd name="T16" fmla="*/ 110 w 111"/>
                <a:gd name="T17" fmla="*/ 42 h 192"/>
                <a:gd name="T18" fmla="*/ 111 w 111"/>
                <a:gd name="T19" fmla="*/ 55 h 192"/>
                <a:gd name="T20" fmla="*/ 111 w 111"/>
                <a:gd name="T21" fmla="*/ 55 h 192"/>
                <a:gd name="T22" fmla="*/ 110 w 111"/>
                <a:gd name="T23" fmla="*/ 66 h 192"/>
                <a:gd name="T24" fmla="*/ 108 w 111"/>
                <a:gd name="T25" fmla="*/ 75 h 192"/>
                <a:gd name="T26" fmla="*/ 103 w 111"/>
                <a:gd name="T27" fmla="*/ 84 h 192"/>
                <a:gd name="T28" fmla="*/ 99 w 111"/>
                <a:gd name="T29" fmla="*/ 91 h 192"/>
                <a:gd name="T30" fmla="*/ 92 w 111"/>
                <a:gd name="T31" fmla="*/ 98 h 192"/>
                <a:gd name="T32" fmla="*/ 85 w 111"/>
                <a:gd name="T33" fmla="*/ 103 h 192"/>
                <a:gd name="T34" fmla="*/ 76 w 111"/>
                <a:gd name="T35" fmla="*/ 106 h 192"/>
                <a:gd name="T36" fmla="*/ 68 w 111"/>
                <a:gd name="T37" fmla="*/ 108 h 192"/>
                <a:gd name="T38" fmla="*/ 111 w 111"/>
                <a:gd name="T39" fmla="*/ 192 h 192"/>
                <a:gd name="T40" fmla="*/ 76 w 111"/>
                <a:gd name="T41" fmla="*/ 192 h 192"/>
                <a:gd name="T42" fmla="*/ 35 w 111"/>
                <a:gd name="T43" fmla="*/ 110 h 192"/>
                <a:gd name="T44" fmla="*/ 31 w 111"/>
                <a:gd name="T45" fmla="*/ 110 h 192"/>
                <a:gd name="T46" fmla="*/ 31 w 111"/>
                <a:gd name="T47" fmla="*/ 192 h 192"/>
                <a:gd name="T48" fmla="*/ 0 w 111"/>
                <a:gd name="T49" fmla="*/ 192 h 192"/>
                <a:gd name="T50" fmla="*/ 0 w 111"/>
                <a:gd name="T51" fmla="*/ 0 h 192"/>
                <a:gd name="T52" fmla="*/ 56 w 111"/>
                <a:gd name="T53" fmla="*/ 0 h 192"/>
                <a:gd name="T54" fmla="*/ 31 w 111"/>
                <a:gd name="T55" fmla="*/ 81 h 192"/>
                <a:gd name="T56" fmla="*/ 56 w 111"/>
                <a:gd name="T57" fmla="*/ 81 h 192"/>
                <a:gd name="T58" fmla="*/ 56 w 111"/>
                <a:gd name="T59" fmla="*/ 81 h 192"/>
                <a:gd name="T60" fmla="*/ 62 w 111"/>
                <a:gd name="T61" fmla="*/ 80 h 192"/>
                <a:gd name="T62" fmla="*/ 68 w 111"/>
                <a:gd name="T63" fmla="*/ 79 h 192"/>
                <a:gd name="T64" fmla="*/ 71 w 111"/>
                <a:gd name="T65" fmla="*/ 76 h 192"/>
                <a:gd name="T66" fmla="*/ 75 w 111"/>
                <a:gd name="T67" fmla="*/ 73 h 192"/>
                <a:gd name="T68" fmla="*/ 78 w 111"/>
                <a:gd name="T69" fmla="*/ 69 h 192"/>
                <a:gd name="T70" fmla="*/ 79 w 111"/>
                <a:gd name="T71" fmla="*/ 65 h 192"/>
                <a:gd name="T72" fmla="*/ 80 w 111"/>
                <a:gd name="T73" fmla="*/ 60 h 192"/>
                <a:gd name="T74" fmla="*/ 81 w 111"/>
                <a:gd name="T75" fmla="*/ 55 h 192"/>
                <a:gd name="T76" fmla="*/ 81 w 111"/>
                <a:gd name="T77" fmla="*/ 55 h 192"/>
                <a:gd name="T78" fmla="*/ 80 w 111"/>
                <a:gd name="T79" fmla="*/ 50 h 192"/>
                <a:gd name="T80" fmla="*/ 79 w 111"/>
                <a:gd name="T81" fmla="*/ 44 h 192"/>
                <a:gd name="T82" fmla="*/ 78 w 111"/>
                <a:gd name="T83" fmla="*/ 40 h 192"/>
                <a:gd name="T84" fmla="*/ 75 w 111"/>
                <a:gd name="T85" fmla="*/ 36 h 192"/>
                <a:gd name="T86" fmla="*/ 71 w 111"/>
                <a:gd name="T87" fmla="*/ 33 h 192"/>
                <a:gd name="T88" fmla="*/ 68 w 111"/>
                <a:gd name="T89" fmla="*/ 31 h 192"/>
                <a:gd name="T90" fmla="*/ 62 w 111"/>
                <a:gd name="T91" fmla="*/ 29 h 192"/>
                <a:gd name="T92" fmla="*/ 56 w 111"/>
                <a:gd name="T93" fmla="*/ 29 h 192"/>
                <a:gd name="T94" fmla="*/ 31 w 111"/>
                <a:gd name="T95" fmla="*/ 29 h 192"/>
                <a:gd name="T96" fmla="*/ 31 w 111"/>
                <a:gd name="T97" fmla="*/ 8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192">
                  <a:moveTo>
                    <a:pt x="56" y="0"/>
                  </a:moveTo>
                  <a:lnTo>
                    <a:pt x="56" y="0"/>
                  </a:lnTo>
                  <a:lnTo>
                    <a:pt x="68" y="1"/>
                  </a:lnTo>
                  <a:lnTo>
                    <a:pt x="78" y="3"/>
                  </a:lnTo>
                  <a:lnTo>
                    <a:pt x="87" y="8"/>
                  </a:lnTo>
                  <a:lnTo>
                    <a:pt x="95" y="14"/>
                  </a:lnTo>
                  <a:lnTo>
                    <a:pt x="102" y="23"/>
                  </a:lnTo>
                  <a:lnTo>
                    <a:pt x="107" y="32"/>
                  </a:lnTo>
                  <a:lnTo>
                    <a:pt x="110" y="42"/>
                  </a:lnTo>
                  <a:lnTo>
                    <a:pt x="111" y="55"/>
                  </a:lnTo>
                  <a:lnTo>
                    <a:pt x="111" y="55"/>
                  </a:lnTo>
                  <a:lnTo>
                    <a:pt x="110" y="66"/>
                  </a:lnTo>
                  <a:lnTo>
                    <a:pt x="108" y="75"/>
                  </a:lnTo>
                  <a:lnTo>
                    <a:pt x="103" y="84"/>
                  </a:lnTo>
                  <a:lnTo>
                    <a:pt x="99" y="91"/>
                  </a:lnTo>
                  <a:lnTo>
                    <a:pt x="92" y="98"/>
                  </a:lnTo>
                  <a:lnTo>
                    <a:pt x="85" y="103"/>
                  </a:lnTo>
                  <a:lnTo>
                    <a:pt x="76" y="106"/>
                  </a:lnTo>
                  <a:lnTo>
                    <a:pt x="68" y="108"/>
                  </a:lnTo>
                  <a:lnTo>
                    <a:pt x="111" y="192"/>
                  </a:lnTo>
                  <a:lnTo>
                    <a:pt x="76" y="192"/>
                  </a:lnTo>
                  <a:lnTo>
                    <a:pt x="35" y="110"/>
                  </a:lnTo>
                  <a:lnTo>
                    <a:pt x="31" y="11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56" y="0"/>
                  </a:lnTo>
                  <a:close/>
                  <a:moveTo>
                    <a:pt x="31" y="81"/>
                  </a:moveTo>
                  <a:lnTo>
                    <a:pt x="56" y="81"/>
                  </a:lnTo>
                  <a:lnTo>
                    <a:pt x="56" y="81"/>
                  </a:lnTo>
                  <a:lnTo>
                    <a:pt x="62" y="80"/>
                  </a:lnTo>
                  <a:lnTo>
                    <a:pt x="68" y="79"/>
                  </a:lnTo>
                  <a:lnTo>
                    <a:pt x="71" y="76"/>
                  </a:lnTo>
                  <a:lnTo>
                    <a:pt x="75" y="73"/>
                  </a:lnTo>
                  <a:lnTo>
                    <a:pt x="78" y="69"/>
                  </a:lnTo>
                  <a:lnTo>
                    <a:pt x="79" y="65"/>
                  </a:lnTo>
                  <a:lnTo>
                    <a:pt x="80" y="60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0" y="50"/>
                  </a:lnTo>
                  <a:lnTo>
                    <a:pt x="79" y="44"/>
                  </a:lnTo>
                  <a:lnTo>
                    <a:pt x="78" y="40"/>
                  </a:lnTo>
                  <a:lnTo>
                    <a:pt x="75" y="36"/>
                  </a:lnTo>
                  <a:lnTo>
                    <a:pt x="71" y="33"/>
                  </a:lnTo>
                  <a:lnTo>
                    <a:pt x="68" y="31"/>
                  </a:lnTo>
                  <a:lnTo>
                    <a:pt x="62" y="29"/>
                  </a:lnTo>
                  <a:lnTo>
                    <a:pt x="56" y="29"/>
                  </a:lnTo>
                  <a:lnTo>
                    <a:pt x="31" y="29"/>
                  </a:lnTo>
                  <a:lnTo>
                    <a:pt x="31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0" name="Freeform 34"/>
            <p:cNvSpPr>
              <a:spLocks noEditPoints="1"/>
            </p:cNvSpPr>
            <p:nvPr userDrawn="1"/>
          </p:nvSpPr>
          <p:spPr bwMode="auto">
            <a:xfrm>
              <a:off x="121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1" name="Freeform 35"/>
            <p:cNvSpPr>
              <a:spLocks/>
            </p:cNvSpPr>
            <p:nvPr userDrawn="1"/>
          </p:nvSpPr>
          <p:spPr bwMode="auto">
            <a:xfrm>
              <a:off x="1264" y="3775"/>
              <a:ext cx="32" cy="47"/>
            </a:xfrm>
            <a:custGeom>
              <a:avLst/>
              <a:gdLst>
                <a:gd name="T0" fmla="*/ 29 w 95"/>
                <a:gd name="T1" fmla="*/ 93 h 140"/>
                <a:gd name="T2" fmla="*/ 31 w 95"/>
                <a:gd name="T3" fmla="*/ 101 h 140"/>
                <a:gd name="T4" fmla="*/ 34 w 95"/>
                <a:gd name="T5" fmla="*/ 107 h 140"/>
                <a:gd name="T6" fmla="*/ 47 w 95"/>
                <a:gd name="T7" fmla="*/ 113 h 140"/>
                <a:gd name="T8" fmla="*/ 54 w 95"/>
                <a:gd name="T9" fmla="*/ 112 h 140"/>
                <a:gd name="T10" fmla="*/ 62 w 95"/>
                <a:gd name="T11" fmla="*/ 106 h 140"/>
                <a:gd name="T12" fmla="*/ 64 w 95"/>
                <a:gd name="T13" fmla="*/ 99 h 140"/>
                <a:gd name="T14" fmla="*/ 64 w 95"/>
                <a:gd name="T15" fmla="*/ 96 h 140"/>
                <a:gd name="T16" fmla="*/ 62 w 95"/>
                <a:gd name="T17" fmla="*/ 86 h 140"/>
                <a:gd name="T18" fmla="*/ 56 w 95"/>
                <a:gd name="T19" fmla="*/ 81 h 140"/>
                <a:gd name="T20" fmla="*/ 38 w 95"/>
                <a:gd name="T21" fmla="*/ 75 h 140"/>
                <a:gd name="T22" fmla="*/ 33 w 95"/>
                <a:gd name="T23" fmla="*/ 73 h 140"/>
                <a:gd name="T24" fmla="*/ 23 w 95"/>
                <a:gd name="T25" fmla="*/ 67 h 140"/>
                <a:gd name="T26" fmla="*/ 15 w 95"/>
                <a:gd name="T27" fmla="*/ 59 h 140"/>
                <a:gd name="T28" fmla="*/ 10 w 95"/>
                <a:gd name="T29" fmla="*/ 46 h 140"/>
                <a:gd name="T30" fmla="*/ 9 w 95"/>
                <a:gd name="T31" fmla="*/ 38 h 140"/>
                <a:gd name="T32" fmla="*/ 13 w 95"/>
                <a:gd name="T33" fmla="*/ 23 h 140"/>
                <a:gd name="T34" fmla="*/ 21 w 95"/>
                <a:gd name="T35" fmla="*/ 11 h 140"/>
                <a:gd name="T36" fmla="*/ 32 w 95"/>
                <a:gd name="T37" fmla="*/ 3 h 140"/>
                <a:gd name="T38" fmla="*/ 47 w 95"/>
                <a:gd name="T39" fmla="*/ 0 h 140"/>
                <a:gd name="T40" fmla="*/ 57 w 95"/>
                <a:gd name="T41" fmla="*/ 2 h 140"/>
                <a:gd name="T42" fmla="*/ 73 w 95"/>
                <a:gd name="T43" fmla="*/ 11 h 140"/>
                <a:gd name="T44" fmla="*/ 61 w 95"/>
                <a:gd name="T45" fmla="*/ 36 h 140"/>
                <a:gd name="T46" fmla="*/ 60 w 95"/>
                <a:gd name="T47" fmla="*/ 33 h 140"/>
                <a:gd name="T48" fmla="*/ 53 w 95"/>
                <a:gd name="T49" fmla="*/ 28 h 140"/>
                <a:gd name="T50" fmla="*/ 49 w 95"/>
                <a:gd name="T51" fmla="*/ 27 h 140"/>
                <a:gd name="T52" fmla="*/ 41 w 95"/>
                <a:gd name="T53" fmla="*/ 30 h 140"/>
                <a:gd name="T54" fmla="*/ 38 w 95"/>
                <a:gd name="T55" fmla="*/ 38 h 140"/>
                <a:gd name="T56" fmla="*/ 39 w 95"/>
                <a:gd name="T57" fmla="*/ 42 h 140"/>
                <a:gd name="T58" fmla="*/ 44 w 95"/>
                <a:gd name="T59" fmla="*/ 47 h 140"/>
                <a:gd name="T60" fmla="*/ 57 w 95"/>
                <a:gd name="T61" fmla="*/ 52 h 140"/>
                <a:gd name="T62" fmla="*/ 69 w 95"/>
                <a:gd name="T63" fmla="*/ 55 h 140"/>
                <a:gd name="T64" fmla="*/ 78 w 95"/>
                <a:gd name="T65" fmla="*/ 60 h 140"/>
                <a:gd name="T66" fmla="*/ 87 w 95"/>
                <a:gd name="T67" fmla="*/ 68 h 140"/>
                <a:gd name="T68" fmla="*/ 93 w 95"/>
                <a:gd name="T69" fmla="*/ 80 h 140"/>
                <a:gd name="T70" fmla="*/ 95 w 95"/>
                <a:gd name="T71" fmla="*/ 94 h 140"/>
                <a:gd name="T72" fmla="*/ 94 w 95"/>
                <a:gd name="T73" fmla="*/ 105 h 140"/>
                <a:gd name="T74" fmla="*/ 87 w 95"/>
                <a:gd name="T75" fmla="*/ 121 h 140"/>
                <a:gd name="T76" fmla="*/ 75 w 95"/>
                <a:gd name="T77" fmla="*/ 133 h 140"/>
                <a:gd name="T78" fmla="*/ 57 w 95"/>
                <a:gd name="T79" fmla="*/ 140 h 140"/>
                <a:gd name="T80" fmla="*/ 47 w 95"/>
                <a:gd name="T81" fmla="*/ 140 h 140"/>
                <a:gd name="T82" fmla="*/ 28 w 95"/>
                <a:gd name="T83" fmla="*/ 137 h 140"/>
                <a:gd name="T84" fmla="*/ 13 w 95"/>
                <a:gd name="T85" fmla="*/ 128 h 140"/>
                <a:gd name="T86" fmla="*/ 4 w 95"/>
                <a:gd name="T87" fmla="*/ 112 h 140"/>
                <a:gd name="T88" fmla="*/ 0 w 95"/>
                <a:gd name="T89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40">
                  <a:moveTo>
                    <a:pt x="29" y="93"/>
                  </a:moveTo>
                  <a:lnTo>
                    <a:pt x="29" y="93"/>
                  </a:lnTo>
                  <a:lnTo>
                    <a:pt x="30" y="98"/>
                  </a:lnTo>
                  <a:lnTo>
                    <a:pt x="31" y="101"/>
                  </a:lnTo>
                  <a:lnTo>
                    <a:pt x="32" y="105"/>
                  </a:lnTo>
                  <a:lnTo>
                    <a:pt x="34" y="107"/>
                  </a:lnTo>
                  <a:lnTo>
                    <a:pt x="40" y="110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54" y="112"/>
                  </a:lnTo>
                  <a:lnTo>
                    <a:pt x="60" y="108"/>
                  </a:lnTo>
                  <a:lnTo>
                    <a:pt x="62" y="106"/>
                  </a:lnTo>
                  <a:lnTo>
                    <a:pt x="63" y="102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0"/>
                  </a:lnTo>
                  <a:lnTo>
                    <a:pt x="62" y="86"/>
                  </a:lnTo>
                  <a:lnTo>
                    <a:pt x="60" y="83"/>
                  </a:lnTo>
                  <a:lnTo>
                    <a:pt x="56" y="81"/>
                  </a:lnTo>
                  <a:lnTo>
                    <a:pt x="48" y="77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3" y="73"/>
                  </a:lnTo>
                  <a:lnTo>
                    <a:pt x="28" y="70"/>
                  </a:lnTo>
                  <a:lnTo>
                    <a:pt x="23" y="67"/>
                  </a:lnTo>
                  <a:lnTo>
                    <a:pt x="18" y="63"/>
                  </a:lnTo>
                  <a:lnTo>
                    <a:pt x="15" y="59"/>
                  </a:lnTo>
                  <a:lnTo>
                    <a:pt x="12" y="53"/>
                  </a:lnTo>
                  <a:lnTo>
                    <a:pt x="10" y="46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0" y="30"/>
                  </a:lnTo>
                  <a:lnTo>
                    <a:pt x="13" y="23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7" y="2"/>
                  </a:lnTo>
                  <a:lnTo>
                    <a:pt x="67" y="5"/>
                  </a:lnTo>
                  <a:lnTo>
                    <a:pt x="73" y="11"/>
                  </a:lnTo>
                  <a:lnTo>
                    <a:pt x="80" y="18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0" y="33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44" y="47"/>
                  </a:lnTo>
                  <a:lnTo>
                    <a:pt x="48" y="50"/>
                  </a:lnTo>
                  <a:lnTo>
                    <a:pt x="57" y="52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3" y="58"/>
                  </a:lnTo>
                  <a:lnTo>
                    <a:pt x="78" y="60"/>
                  </a:lnTo>
                  <a:lnTo>
                    <a:pt x="83" y="63"/>
                  </a:lnTo>
                  <a:lnTo>
                    <a:pt x="87" y="68"/>
                  </a:lnTo>
                  <a:lnTo>
                    <a:pt x="91" y="74"/>
                  </a:lnTo>
                  <a:lnTo>
                    <a:pt x="93" y="80"/>
                  </a:lnTo>
                  <a:lnTo>
                    <a:pt x="94" y="86"/>
                  </a:lnTo>
                  <a:lnTo>
                    <a:pt x="95" y="94"/>
                  </a:lnTo>
                  <a:lnTo>
                    <a:pt x="95" y="94"/>
                  </a:lnTo>
                  <a:lnTo>
                    <a:pt x="94" y="105"/>
                  </a:lnTo>
                  <a:lnTo>
                    <a:pt x="92" y="114"/>
                  </a:lnTo>
                  <a:lnTo>
                    <a:pt x="87" y="121"/>
                  </a:lnTo>
                  <a:lnTo>
                    <a:pt x="81" y="128"/>
                  </a:lnTo>
                  <a:lnTo>
                    <a:pt x="75" y="133"/>
                  </a:lnTo>
                  <a:lnTo>
                    <a:pt x="67" y="138"/>
                  </a:lnTo>
                  <a:lnTo>
                    <a:pt x="57" y="140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37" y="140"/>
                  </a:lnTo>
                  <a:lnTo>
                    <a:pt x="28" y="137"/>
                  </a:lnTo>
                  <a:lnTo>
                    <a:pt x="20" y="132"/>
                  </a:lnTo>
                  <a:lnTo>
                    <a:pt x="13" y="128"/>
                  </a:lnTo>
                  <a:lnTo>
                    <a:pt x="8" y="120"/>
                  </a:lnTo>
                  <a:lnTo>
                    <a:pt x="4" y="112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2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" name="Freeform 36"/>
            <p:cNvSpPr>
              <a:spLocks noEditPoints="1"/>
            </p:cNvSpPr>
            <p:nvPr userDrawn="1"/>
          </p:nvSpPr>
          <p:spPr bwMode="auto">
            <a:xfrm>
              <a:off x="1303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0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0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19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1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1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19" y="21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1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" name="Freeform 37"/>
            <p:cNvSpPr>
              <a:spLocks noEditPoints="1"/>
            </p:cNvSpPr>
            <p:nvPr userDrawn="1"/>
          </p:nvSpPr>
          <p:spPr bwMode="auto">
            <a:xfrm>
              <a:off x="1356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" name="Freeform 38"/>
            <p:cNvSpPr>
              <a:spLocks/>
            </p:cNvSpPr>
            <p:nvPr userDrawn="1"/>
          </p:nvSpPr>
          <p:spPr bwMode="auto">
            <a:xfrm>
              <a:off x="1413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1 w 65"/>
                <a:gd name="T3" fmla="*/ 2 h 139"/>
                <a:gd name="T4" fmla="*/ 31 w 65"/>
                <a:gd name="T5" fmla="*/ 16 h 139"/>
                <a:gd name="T6" fmla="*/ 31 w 65"/>
                <a:gd name="T7" fmla="*/ 16 h 139"/>
                <a:gd name="T8" fmla="*/ 35 w 65"/>
                <a:gd name="T9" fmla="*/ 10 h 139"/>
                <a:gd name="T10" fmla="*/ 43 w 65"/>
                <a:gd name="T11" fmla="*/ 5 h 139"/>
                <a:gd name="T12" fmla="*/ 48 w 65"/>
                <a:gd name="T13" fmla="*/ 3 h 139"/>
                <a:gd name="T14" fmla="*/ 52 w 65"/>
                <a:gd name="T15" fmla="*/ 2 h 139"/>
                <a:gd name="T16" fmla="*/ 59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50 w 65"/>
                <a:gd name="T29" fmla="*/ 31 h 139"/>
                <a:gd name="T30" fmla="*/ 44 w 65"/>
                <a:gd name="T31" fmla="*/ 35 h 139"/>
                <a:gd name="T32" fmla="*/ 40 w 65"/>
                <a:gd name="T33" fmla="*/ 38 h 139"/>
                <a:gd name="T34" fmla="*/ 35 w 65"/>
                <a:gd name="T35" fmla="*/ 44 h 139"/>
                <a:gd name="T36" fmla="*/ 33 w 65"/>
                <a:gd name="T37" fmla="*/ 50 h 139"/>
                <a:gd name="T38" fmla="*/ 31 w 65"/>
                <a:gd name="T39" fmla="*/ 57 h 139"/>
                <a:gd name="T40" fmla="*/ 31 w 65"/>
                <a:gd name="T41" fmla="*/ 63 h 139"/>
                <a:gd name="T42" fmla="*/ 31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1" y="2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5" y="10"/>
                  </a:lnTo>
                  <a:lnTo>
                    <a:pt x="43" y="5"/>
                  </a:lnTo>
                  <a:lnTo>
                    <a:pt x="48" y="3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50" y="31"/>
                  </a:lnTo>
                  <a:lnTo>
                    <a:pt x="44" y="35"/>
                  </a:lnTo>
                  <a:lnTo>
                    <a:pt x="40" y="38"/>
                  </a:lnTo>
                  <a:lnTo>
                    <a:pt x="35" y="44"/>
                  </a:lnTo>
                  <a:lnTo>
                    <a:pt x="33" y="50"/>
                  </a:lnTo>
                  <a:lnTo>
                    <a:pt x="31" y="57"/>
                  </a:lnTo>
                  <a:lnTo>
                    <a:pt x="31" y="63"/>
                  </a:lnTo>
                  <a:lnTo>
                    <a:pt x="31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" name="Freeform 39"/>
            <p:cNvSpPr>
              <a:spLocks/>
            </p:cNvSpPr>
            <p:nvPr userDrawn="1"/>
          </p:nvSpPr>
          <p:spPr bwMode="auto">
            <a:xfrm>
              <a:off x="1440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40 w 141"/>
                <a:gd name="T13" fmla="*/ 85 h 140"/>
                <a:gd name="T14" fmla="*/ 135 w 141"/>
                <a:gd name="T15" fmla="*/ 98 h 140"/>
                <a:gd name="T16" fmla="*/ 120 w 141"/>
                <a:gd name="T17" fmla="*/ 121 h 140"/>
                <a:gd name="T18" fmla="*/ 98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49 w 141"/>
                <a:gd name="T27" fmla="*/ 138 h 140"/>
                <a:gd name="T28" fmla="*/ 31 w 141"/>
                <a:gd name="T29" fmla="*/ 129 h 140"/>
                <a:gd name="T30" fmla="*/ 13 w 141"/>
                <a:gd name="T31" fmla="*/ 110 h 140"/>
                <a:gd name="T32" fmla="*/ 3 w 141"/>
                <a:gd name="T33" fmla="*/ 92 h 140"/>
                <a:gd name="T34" fmla="*/ 1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2 w 141"/>
                <a:gd name="T45" fmla="*/ 5 h 140"/>
                <a:gd name="T46" fmla="*/ 56 w 141"/>
                <a:gd name="T47" fmla="*/ 2 h 140"/>
                <a:gd name="T48" fmla="*/ 71 w 141"/>
                <a:gd name="T49" fmla="*/ 0 h 140"/>
                <a:gd name="T50" fmla="*/ 79 w 141"/>
                <a:gd name="T51" fmla="*/ 0 h 140"/>
                <a:gd name="T52" fmla="*/ 93 w 141"/>
                <a:gd name="T53" fmla="*/ 4 h 140"/>
                <a:gd name="T54" fmla="*/ 105 w 141"/>
                <a:gd name="T55" fmla="*/ 8 h 140"/>
                <a:gd name="T56" fmla="*/ 121 w 141"/>
                <a:gd name="T57" fmla="*/ 21 h 140"/>
                <a:gd name="T58" fmla="*/ 98 w 141"/>
                <a:gd name="T59" fmla="*/ 41 h 140"/>
                <a:gd name="T60" fmla="*/ 87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4 w 141"/>
                <a:gd name="T75" fmla="*/ 88 h 140"/>
                <a:gd name="T76" fmla="*/ 42 w 141"/>
                <a:gd name="T77" fmla="*/ 100 h 140"/>
                <a:gd name="T78" fmla="*/ 55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4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1" y="78"/>
                  </a:lnTo>
                  <a:lnTo>
                    <a:pt x="140" y="85"/>
                  </a:lnTo>
                  <a:lnTo>
                    <a:pt x="137" y="92"/>
                  </a:lnTo>
                  <a:lnTo>
                    <a:pt x="135" y="98"/>
                  </a:lnTo>
                  <a:lnTo>
                    <a:pt x="129" y="110"/>
                  </a:lnTo>
                  <a:lnTo>
                    <a:pt x="120" y="121"/>
                  </a:lnTo>
                  <a:lnTo>
                    <a:pt x="110" y="129"/>
                  </a:lnTo>
                  <a:lnTo>
                    <a:pt x="98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2" y="85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5"/>
                  </a:lnTo>
                  <a:lnTo>
                    <a:pt x="3" y="49"/>
                  </a:lnTo>
                  <a:lnTo>
                    <a:pt x="6" y="43"/>
                  </a:lnTo>
                  <a:lnTo>
                    <a:pt x="13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2" y="5"/>
                  </a:lnTo>
                  <a:lnTo>
                    <a:pt x="49" y="3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100" y="6"/>
                  </a:lnTo>
                  <a:lnTo>
                    <a:pt x="105" y="8"/>
                  </a:lnTo>
                  <a:lnTo>
                    <a:pt x="111" y="12"/>
                  </a:lnTo>
                  <a:lnTo>
                    <a:pt x="121" y="21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5" y="31"/>
                  </a:lnTo>
                  <a:lnTo>
                    <a:pt x="48" y="36"/>
                  </a:lnTo>
                  <a:lnTo>
                    <a:pt x="42" y="41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2" y="100"/>
                  </a:lnTo>
                  <a:lnTo>
                    <a:pt x="48" y="106"/>
                  </a:lnTo>
                  <a:lnTo>
                    <a:pt x="55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" name="Freeform 40"/>
            <p:cNvSpPr>
              <a:spLocks/>
            </p:cNvSpPr>
            <p:nvPr userDrawn="1"/>
          </p:nvSpPr>
          <p:spPr bwMode="auto">
            <a:xfrm>
              <a:off x="1495" y="3756"/>
              <a:ext cx="40" cy="66"/>
            </a:xfrm>
            <a:custGeom>
              <a:avLst/>
              <a:gdLst>
                <a:gd name="T0" fmla="*/ 0 w 122"/>
                <a:gd name="T1" fmla="*/ 4 h 196"/>
                <a:gd name="T2" fmla="*/ 30 w 122"/>
                <a:gd name="T3" fmla="*/ 0 h 196"/>
                <a:gd name="T4" fmla="*/ 30 w 122"/>
                <a:gd name="T5" fmla="*/ 75 h 196"/>
                <a:gd name="T6" fmla="*/ 30 w 122"/>
                <a:gd name="T7" fmla="*/ 75 h 196"/>
                <a:gd name="T8" fmla="*/ 37 w 122"/>
                <a:gd name="T9" fmla="*/ 68 h 196"/>
                <a:gd name="T10" fmla="*/ 46 w 122"/>
                <a:gd name="T11" fmla="*/ 62 h 196"/>
                <a:gd name="T12" fmla="*/ 57 w 122"/>
                <a:gd name="T13" fmla="*/ 59 h 196"/>
                <a:gd name="T14" fmla="*/ 63 w 122"/>
                <a:gd name="T15" fmla="*/ 57 h 196"/>
                <a:gd name="T16" fmla="*/ 70 w 122"/>
                <a:gd name="T17" fmla="*/ 57 h 196"/>
                <a:gd name="T18" fmla="*/ 70 w 122"/>
                <a:gd name="T19" fmla="*/ 57 h 196"/>
                <a:gd name="T20" fmla="*/ 81 w 122"/>
                <a:gd name="T21" fmla="*/ 59 h 196"/>
                <a:gd name="T22" fmla="*/ 92 w 122"/>
                <a:gd name="T23" fmla="*/ 61 h 196"/>
                <a:gd name="T24" fmla="*/ 101 w 122"/>
                <a:gd name="T25" fmla="*/ 65 h 196"/>
                <a:gd name="T26" fmla="*/ 108 w 122"/>
                <a:gd name="T27" fmla="*/ 72 h 196"/>
                <a:gd name="T28" fmla="*/ 113 w 122"/>
                <a:gd name="T29" fmla="*/ 80 h 196"/>
                <a:gd name="T30" fmla="*/ 118 w 122"/>
                <a:gd name="T31" fmla="*/ 90 h 196"/>
                <a:gd name="T32" fmla="*/ 121 w 122"/>
                <a:gd name="T33" fmla="*/ 101 h 196"/>
                <a:gd name="T34" fmla="*/ 122 w 122"/>
                <a:gd name="T35" fmla="*/ 114 h 196"/>
                <a:gd name="T36" fmla="*/ 122 w 122"/>
                <a:gd name="T37" fmla="*/ 196 h 196"/>
                <a:gd name="T38" fmla="*/ 92 w 122"/>
                <a:gd name="T39" fmla="*/ 196 h 196"/>
                <a:gd name="T40" fmla="*/ 92 w 122"/>
                <a:gd name="T41" fmla="*/ 120 h 196"/>
                <a:gd name="T42" fmla="*/ 92 w 122"/>
                <a:gd name="T43" fmla="*/ 120 h 196"/>
                <a:gd name="T44" fmla="*/ 92 w 122"/>
                <a:gd name="T45" fmla="*/ 112 h 196"/>
                <a:gd name="T46" fmla="*/ 90 w 122"/>
                <a:gd name="T47" fmla="*/ 106 h 196"/>
                <a:gd name="T48" fmla="*/ 88 w 122"/>
                <a:gd name="T49" fmla="*/ 100 h 196"/>
                <a:gd name="T50" fmla="*/ 85 w 122"/>
                <a:gd name="T51" fmla="*/ 95 h 196"/>
                <a:gd name="T52" fmla="*/ 80 w 122"/>
                <a:gd name="T53" fmla="*/ 91 h 196"/>
                <a:gd name="T54" fmla="*/ 76 w 122"/>
                <a:gd name="T55" fmla="*/ 88 h 196"/>
                <a:gd name="T56" fmla="*/ 69 w 122"/>
                <a:gd name="T57" fmla="*/ 86 h 196"/>
                <a:gd name="T58" fmla="*/ 62 w 122"/>
                <a:gd name="T59" fmla="*/ 86 h 196"/>
                <a:gd name="T60" fmla="*/ 62 w 122"/>
                <a:gd name="T61" fmla="*/ 86 h 196"/>
                <a:gd name="T62" fmla="*/ 55 w 122"/>
                <a:gd name="T63" fmla="*/ 86 h 196"/>
                <a:gd name="T64" fmla="*/ 49 w 122"/>
                <a:gd name="T65" fmla="*/ 88 h 196"/>
                <a:gd name="T66" fmla="*/ 43 w 122"/>
                <a:gd name="T67" fmla="*/ 92 h 196"/>
                <a:gd name="T68" fmla="*/ 39 w 122"/>
                <a:gd name="T69" fmla="*/ 95 h 196"/>
                <a:gd name="T70" fmla="*/ 35 w 122"/>
                <a:gd name="T71" fmla="*/ 101 h 196"/>
                <a:gd name="T72" fmla="*/ 32 w 122"/>
                <a:gd name="T73" fmla="*/ 107 h 196"/>
                <a:gd name="T74" fmla="*/ 31 w 122"/>
                <a:gd name="T75" fmla="*/ 114 h 196"/>
                <a:gd name="T76" fmla="*/ 30 w 122"/>
                <a:gd name="T77" fmla="*/ 120 h 196"/>
                <a:gd name="T78" fmla="*/ 30 w 122"/>
                <a:gd name="T79" fmla="*/ 196 h 196"/>
                <a:gd name="T80" fmla="*/ 0 w 122"/>
                <a:gd name="T81" fmla="*/ 196 h 196"/>
                <a:gd name="T82" fmla="*/ 0 w 122"/>
                <a:gd name="T83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96">
                  <a:moveTo>
                    <a:pt x="0" y="4"/>
                  </a:move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7" y="68"/>
                  </a:lnTo>
                  <a:lnTo>
                    <a:pt x="46" y="62"/>
                  </a:lnTo>
                  <a:lnTo>
                    <a:pt x="57" y="59"/>
                  </a:lnTo>
                  <a:lnTo>
                    <a:pt x="63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81" y="59"/>
                  </a:lnTo>
                  <a:lnTo>
                    <a:pt x="92" y="61"/>
                  </a:lnTo>
                  <a:lnTo>
                    <a:pt x="101" y="65"/>
                  </a:lnTo>
                  <a:lnTo>
                    <a:pt x="108" y="72"/>
                  </a:lnTo>
                  <a:lnTo>
                    <a:pt x="113" y="80"/>
                  </a:lnTo>
                  <a:lnTo>
                    <a:pt x="118" y="90"/>
                  </a:lnTo>
                  <a:lnTo>
                    <a:pt x="121" y="101"/>
                  </a:lnTo>
                  <a:lnTo>
                    <a:pt x="122" y="114"/>
                  </a:lnTo>
                  <a:lnTo>
                    <a:pt x="122" y="196"/>
                  </a:lnTo>
                  <a:lnTo>
                    <a:pt x="92" y="196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2"/>
                  </a:lnTo>
                  <a:lnTo>
                    <a:pt x="90" y="106"/>
                  </a:lnTo>
                  <a:lnTo>
                    <a:pt x="88" y="100"/>
                  </a:lnTo>
                  <a:lnTo>
                    <a:pt x="85" y="95"/>
                  </a:lnTo>
                  <a:lnTo>
                    <a:pt x="80" y="91"/>
                  </a:lnTo>
                  <a:lnTo>
                    <a:pt x="76" y="88"/>
                  </a:lnTo>
                  <a:lnTo>
                    <a:pt x="69" y="86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55" y="86"/>
                  </a:lnTo>
                  <a:lnTo>
                    <a:pt x="49" y="88"/>
                  </a:lnTo>
                  <a:lnTo>
                    <a:pt x="43" y="92"/>
                  </a:lnTo>
                  <a:lnTo>
                    <a:pt x="39" y="95"/>
                  </a:lnTo>
                  <a:lnTo>
                    <a:pt x="35" y="101"/>
                  </a:lnTo>
                  <a:lnTo>
                    <a:pt x="32" y="107"/>
                  </a:lnTo>
                  <a:lnTo>
                    <a:pt x="31" y="114"/>
                  </a:lnTo>
                  <a:lnTo>
                    <a:pt x="30" y="12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" name="Freeform 41"/>
            <p:cNvSpPr>
              <a:spLocks/>
            </p:cNvSpPr>
            <p:nvPr userDrawn="1"/>
          </p:nvSpPr>
          <p:spPr bwMode="auto">
            <a:xfrm>
              <a:off x="1571" y="3757"/>
              <a:ext cx="64" cy="65"/>
            </a:xfrm>
            <a:custGeom>
              <a:avLst/>
              <a:gdLst>
                <a:gd name="T0" fmla="*/ 95 w 190"/>
                <a:gd name="T1" fmla="*/ 167 h 195"/>
                <a:gd name="T2" fmla="*/ 122 w 190"/>
                <a:gd name="T3" fmla="*/ 162 h 195"/>
                <a:gd name="T4" fmla="*/ 141 w 190"/>
                <a:gd name="T5" fmla="*/ 147 h 195"/>
                <a:gd name="T6" fmla="*/ 155 w 190"/>
                <a:gd name="T7" fmla="*/ 125 h 195"/>
                <a:gd name="T8" fmla="*/ 159 w 190"/>
                <a:gd name="T9" fmla="*/ 98 h 195"/>
                <a:gd name="T10" fmla="*/ 190 w 190"/>
                <a:gd name="T11" fmla="*/ 98 h 195"/>
                <a:gd name="T12" fmla="*/ 189 w 190"/>
                <a:gd name="T13" fmla="*/ 117 h 195"/>
                <a:gd name="T14" fmla="*/ 183 w 190"/>
                <a:gd name="T15" fmla="*/ 136 h 195"/>
                <a:gd name="T16" fmla="*/ 174 w 190"/>
                <a:gd name="T17" fmla="*/ 153 h 195"/>
                <a:gd name="T18" fmla="*/ 163 w 190"/>
                <a:gd name="T19" fmla="*/ 168 h 195"/>
                <a:gd name="T20" fmla="*/ 149 w 190"/>
                <a:gd name="T21" fmla="*/ 179 h 195"/>
                <a:gd name="T22" fmla="*/ 133 w 190"/>
                <a:gd name="T23" fmla="*/ 188 h 195"/>
                <a:gd name="T24" fmla="*/ 115 w 190"/>
                <a:gd name="T25" fmla="*/ 194 h 195"/>
                <a:gd name="T26" fmla="*/ 95 w 190"/>
                <a:gd name="T27" fmla="*/ 195 h 195"/>
                <a:gd name="T28" fmla="*/ 86 w 190"/>
                <a:gd name="T29" fmla="*/ 195 h 195"/>
                <a:gd name="T30" fmla="*/ 67 w 190"/>
                <a:gd name="T31" fmla="*/ 192 h 195"/>
                <a:gd name="T32" fmla="*/ 49 w 190"/>
                <a:gd name="T33" fmla="*/ 184 h 195"/>
                <a:gd name="T34" fmla="*/ 35 w 190"/>
                <a:gd name="T35" fmla="*/ 173 h 195"/>
                <a:gd name="T36" fmla="*/ 22 w 190"/>
                <a:gd name="T37" fmla="*/ 160 h 195"/>
                <a:gd name="T38" fmla="*/ 12 w 190"/>
                <a:gd name="T39" fmla="*/ 145 h 195"/>
                <a:gd name="T40" fmla="*/ 5 w 190"/>
                <a:gd name="T41" fmla="*/ 128 h 195"/>
                <a:gd name="T42" fmla="*/ 1 w 190"/>
                <a:gd name="T43" fmla="*/ 108 h 195"/>
                <a:gd name="T44" fmla="*/ 0 w 190"/>
                <a:gd name="T45" fmla="*/ 98 h 195"/>
                <a:gd name="T46" fmla="*/ 2 w 190"/>
                <a:gd name="T47" fmla="*/ 78 h 195"/>
                <a:gd name="T48" fmla="*/ 8 w 190"/>
                <a:gd name="T49" fmla="*/ 60 h 195"/>
                <a:gd name="T50" fmla="*/ 16 w 190"/>
                <a:gd name="T51" fmla="*/ 43 h 195"/>
                <a:gd name="T52" fmla="*/ 28 w 190"/>
                <a:gd name="T53" fmla="*/ 29 h 195"/>
                <a:gd name="T54" fmla="*/ 41 w 190"/>
                <a:gd name="T55" fmla="*/ 16 h 195"/>
                <a:gd name="T56" fmla="*/ 57 w 190"/>
                <a:gd name="T57" fmla="*/ 8 h 195"/>
                <a:gd name="T58" fmla="*/ 76 w 190"/>
                <a:gd name="T59" fmla="*/ 3 h 195"/>
                <a:gd name="T60" fmla="*/ 95 w 190"/>
                <a:gd name="T61" fmla="*/ 0 h 195"/>
                <a:gd name="T62" fmla="*/ 107 w 190"/>
                <a:gd name="T63" fmla="*/ 0 h 195"/>
                <a:gd name="T64" fmla="*/ 127 w 190"/>
                <a:gd name="T65" fmla="*/ 6 h 195"/>
                <a:gd name="T66" fmla="*/ 146 w 190"/>
                <a:gd name="T67" fmla="*/ 15 h 195"/>
                <a:gd name="T68" fmla="*/ 162 w 190"/>
                <a:gd name="T69" fmla="*/ 28 h 195"/>
                <a:gd name="T70" fmla="*/ 147 w 190"/>
                <a:gd name="T71" fmla="*/ 57 h 195"/>
                <a:gd name="T72" fmla="*/ 142 w 190"/>
                <a:gd name="T73" fmla="*/ 51 h 195"/>
                <a:gd name="T74" fmla="*/ 132 w 190"/>
                <a:gd name="T75" fmla="*/ 41 h 195"/>
                <a:gd name="T76" fmla="*/ 119 w 190"/>
                <a:gd name="T77" fmla="*/ 34 h 195"/>
                <a:gd name="T78" fmla="*/ 104 w 190"/>
                <a:gd name="T79" fmla="*/ 30 h 195"/>
                <a:gd name="T80" fmla="*/ 95 w 190"/>
                <a:gd name="T81" fmla="*/ 29 h 195"/>
                <a:gd name="T82" fmla="*/ 83 w 190"/>
                <a:gd name="T83" fmla="*/ 30 h 195"/>
                <a:gd name="T84" fmla="*/ 70 w 190"/>
                <a:gd name="T85" fmla="*/ 35 h 195"/>
                <a:gd name="T86" fmla="*/ 49 w 190"/>
                <a:gd name="T87" fmla="*/ 50 h 195"/>
                <a:gd name="T88" fmla="*/ 37 w 190"/>
                <a:gd name="T89" fmla="*/ 71 h 195"/>
                <a:gd name="T90" fmla="*/ 32 w 190"/>
                <a:gd name="T91" fmla="*/ 98 h 195"/>
                <a:gd name="T92" fmla="*/ 33 w 190"/>
                <a:gd name="T93" fmla="*/ 112 h 195"/>
                <a:gd name="T94" fmla="*/ 43 w 190"/>
                <a:gd name="T95" fmla="*/ 137 h 195"/>
                <a:gd name="T96" fmla="*/ 59 w 190"/>
                <a:gd name="T97" fmla="*/ 155 h 195"/>
                <a:gd name="T98" fmla="*/ 76 w 190"/>
                <a:gd name="T99" fmla="*/ 163 h 195"/>
                <a:gd name="T100" fmla="*/ 88 w 190"/>
                <a:gd name="T101" fmla="*/ 167 h 195"/>
                <a:gd name="T102" fmla="*/ 95 w 190"/>
                <a:gd name="T103" fmla="*/ 16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0" h="195">
                  <a:moveTo>
                    <a:pt x="95" y="167"/>
                  </a:moveTo>
                  <a:lnTo>
                    <a:pt x="95" y="167"/>
                  </a:lnTo>
                  <a:lnTo>
                    <a:pt x="109" y="165"/>
                  </a:lnTo>
                  <a:lnTo>
                    <a:pt x="122" y="162"/>
                  </a:lnTo>
                  <a:lnTo>
                    <a:pt x="132" y="155"/>
                  </a:lnTo>
                  <a:lnTo>
                    <a:pt x="141" y="147"/>
                  </a:lnTo>
                  <a:lnTo>
                    <a:pt x="149" y="137"/>
                  </a:lnTo>
                  <a:lnTo>
                    <a:pt x="155" y="125"/>
                  </a:lnTo>
                  <a:lnTo>
                    <a:pt x="158" y="113"/>
                  </a:lnTo>
                  <a:lnTo>
                    <a:pt x="159" y="98"/>
                  </a:lnTo>
                  <a:lnTo>
                    <a:pt x="190" y="98"/>
                  </a:lnTo>
                  <a:lnTo>
                    <a:pt x="190" y="98"/>
                  </a:lnTo>
                  <a:lnTo>
                    <a:pt x="190" y="108"/>
                  </a:lnTo>
                  <a:lnTo>
                    <a:pt x="189" y="117"/>
                  </a:lnTo>
                  <a:lnTo>
                    <a:pt x="187" y="128"/>
                  </a:lnTo>
                  <a:lnTo>
                    <a:pt x="183" y="136"/>
                  </a:lnTo>
                  <a:lnTo>
                    <a:pt x="179" y="145"/>
                  </a:lnTo>
                  <a:lnTo>
                    <a:pt x="174" y="153"/>
                  </a:lnTo>
                  <a:lnTo>
                    <a:pt x="170" y="160"/>
                  </a:lnTo>
                  <a:lnTo>
                    <a:pt x="163" y="168"/>
                  </a:lnTo>
                  <a:lnTo>
                    <a:pt x="157" y="173"/>
                  </a:lnTo>
                  <a:lnTo>
                    <a:pt x="149" y="179"/>
                  </a:lnTo>
                  <a:lnTo>
                    <a:pt x="142" y="184"/>
                  </a:lnTo>
                  <a:lnTo>
                    <a:pt x="133" y="188"/>
                  </a:lnTo>
                  <a:lnTo>
                    <a:pt x="125" y="192"/>
                  </a:lnTo>
                  <a:lnTo>
                    <a:pt x="115" y="194"/>
                  </a:lnTo>
                  <a:lnTo>
                    <a:pt x="106" y="195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86" y="195"/>
                  </a:lnTo>
                  <a:lnTo>
                    <a:pt x="76" y="194"/>
                  </a:lnTo>
                  <a:lnTo>
                    <a:pt x="67" y="192"/>
                  </a:lnTo>
                  <a:lnTo>
                    <a:pt x="57" y="188"/>
                  </a:lnTo>
                  <a:lnTo>
                    <a:pt x="49" y="184"/>
                  </a:lnTo>
                  <a:lnTo>
                    <a:pt x="41" y="179"/>
                  </a:lnTo>
                  <a:lnTo>
                    <a:pt x="35" y="173"/>
                  </a:lnTo>
                  <a:lnTo>
                    <a:pt x="28" y="168"/>
                  </a:lnTo>
                  <a:lnTo>
                    <a:pt x="22" y="160"/>
                  </a:lnTo>
                  <a:lnTo>
                    <a:pt x="16" y="153"/>
                  </a:lnTo>
                  <a:lnTo>
                    <a:pt x="12" y="145"/>
                  </a:lnTo>
                  <a:lnTo>
                    <a:pt x="8" y="136"/>
                  </a:lnTo>
                  <a:lnTo>
                    <a:pt x="5" y="128"/>
                  </a:lnTo>
                  <a:lnTo>
                    <a:pt x="2" y="117"/>
                  </a:lnTo>
                  <a:lnTo>
                    <a:pt x="1" y="10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1" y="88"/>
                  </a:lnTo>
                  <a:lnTo>
                    <a:pt x="2" y="78"/>
                  </a:lnTo>
                  <a:lnTo>
                    <a:pt x="5" y="69"/>
                  </a:lnTo>
                  <a:lnTo>
                    <a:pt x="8" y="60"/>
                  </a:lnTo>
                  <a:lnTo>
                    <a:pt x="12" y="51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8" y="29"/>
                  </a:lnTo>
                  <a:lnTo>
                    <a:pt x="35" y="22"/>
                  </a:lnTo>
                  <a:lnTo>
                    <a:pt x="41" y="16"/>
                  </a:lnTo>
                  <a:lnTo>
                    <a:pt x="49" y="12"/>
                  </a:lnTo>
                  <a:lnTo>
                    <a:pt x="57" y="8"/>
                  </a:lnTo>
                  <a:lnTo>
                    <a:pt x="67" y="5"/>
                  </a:lnTo>
                  <a:lnTo>
                    <a:pt x="76" y="3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8" y="3"/>
                  </a:lnTo>
                  <a:lnTo>
                    <a:pt x="127" y="6"/>
                  </a:lnTo>
                  <a:lnTo>
                    <a:pt x="138" y="10"/>
                  </a:lnTo>
                  <a:lnTo>
                    <a:pt x="146" y="15"/>
                  </a:lnTo>
                  <a:lnTo>
                    <a:pt x="154" y="21"/>
                  </a:lnTo>
                  <a:lnTo>
                    <a:pt x="162" y="28"/>
                  </a:lnTo>
                  <a:lnTo>
                    <a:pt x="169" y="36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2" y="51"/>
                  </a:lnTo>
                  <a:lnTo>
                    <a:pt x="138" y="45"/>
                  </a:lnTo>
                  <a:lnTo>
                    <a:pt x="132" y="41"/>
                  </a:lnTo>
                  <a:lnTo>
                    <a:pt x="126" y="37"/>
                  </a:lnTo>
                  <a:lnTo>
                    <a:pt x="119" y="34"/>
                  </a:lnTo>
                  <a:lnTo>
                    <a:pt x="111" y="31"/>
                  </a:lnTo>
                  <a:lnTo>
                    <a:pt x="104" y="30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88" y="30"/>
                  </a:lnTo>
                  <a:lnTo>
                    <a:pt x="83" y="30"/>
                  </a:lnTo>
                  <a:lnTo>
                    <a:pt x="76" y="33"/>
                  </a:lnTo>
                  <a:lnTo>
                    <a:pt x="70" y="35"/>
                  </a:lnTo>
                  <a:lnTo>
                    <a:pt x="59" y="41"/>
                  </a:lnTo>
                  <a:lnTo>
                    <a:pt x="49" y="50"/>
                  </a:lnTo>
                  <a:lnTo>
                    <a:pt x="43" y="59"/>
                  </a:lnTo>
                  <a:lnTo>
                    <a:pt x="37" y="71"/>
                  </a:lnTo>
                  <a:lnTo>
                    <a:pt x="33" y="84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3" y="112"/>
                  </a:lnTo>
                  <a:lnTo>
                    <a:pt x="37" y="125"/>
                  </a:lnTo>
                  <a:lnTo>
                    <a:pt x="43" y="137"/>
                  </a:lnTo>
                  <a:lnTo>
                    <a:pt x="49" y="147"/>
                  </a:lnTo>
                  <a:lnTo>
                    <a:pt x="59" y="155"/>
                  </a:lnTo>
                  <a:lnTo>
                    <a:pt x="70" y="161"/>
                  </a:lnTo>
                  <a:lnTo>
                    <a:pt x="76" y="163"/>
                  </a:lnTo>
                  <a:lnTo>
                    <a:pt x="83" y="165"/>
                  </a:lnTo>
                  <a:lnTo>
                    <a:pt x="88" y="167"/>
                  </a:lnTo>
                  <a:lnTo>
                    <a:pt x="95" y="167"/>
                  </a:lnTo>
                  <a:lnTo>
                    <a:pt x="95" y="1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" name="Freeform 42"/>
            <p:cNvSpPr>
              <a:spLocks noEditPoints="1"/>
            </p:cNvSpPr>
            <p:nvPr userDrawn="1"/>
          </p:nvSpPr>
          <p:spPr bwMode="auto">
            <a:xfrm>
              <a:off x="1642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7 w 140"/>
                <a:gd name="T13" fmla="*/ 105 h 140"/>
                <a:gd name="T14" fmla="*/ 138 w 140"/>
                <a:gd name="T15" fmla="*/ 99 h 140"/>
                <a:gd name="T16" fmla="*/ 133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3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3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8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3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3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1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90" y="109"/>
                  </a:lnTo>
                  <a:lnTo>
                    <a:pt x="97" y="105"/>
                  </a:lnTo>
                  <a:lnTo>
                    <a:pt x="102" y="99"/>
                  </a:lnTo>
                  <a:lnTo>
                    <a:pt x="138" y="99"/>
                  </a:lnTo>
                  <a:lnTo>
                    <a:pt x="138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1" y="123"/>
                  </a:lnTo>
                  <a:lnTo>
                    <a:pt x="113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3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09"/>
                  </a:lnTo>
                  <a:lnTo>
                    <a:pt x="6" y="98"/>
                  </a:lnTo>
                  <a:lnTo>
                    <a:pt x="4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2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3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8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8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5" y="49"/>
                  </a:lnTo>
                  <a:lnTo>
                    <a:pt x="101" y="44"/>
                  </a:lnTo>
                  <a:lnTo>
                    <a:pt x="98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3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8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" name="Freeform 43"/>
            <p:cNvSpPr>
              <a:spLocks/>
            </p:cNvSpPr>
            <p:nvPr userDrawn="1"/>
          </p:nvSpPr>
          <p:spPr bwMode="auto">
            <a:xfrm>
              <a:off x="1698" y="3775"/>
              <a:ext cx="40" cy="47"/>
            </a:xfrm>
            <a:custGeom>
              <a:avLst/>
              <a:gdLst>
                <a:gd name="T0" fmla="*/ 0 w 121"/>
                <a:gd name="T1" fmla="*/ 2 h 139"/>
                <a:gd name="T2" fmla="*/ 30 w 121"/>
                <a:gd name="T3" fmla="*/ 2 h 139"/>
                <a:gd name="T4" fmla="*/ 30 w 121"/>
                <a:gd name="T5" fmla="*/ 18 h 139"/>
                <a:gd name="T6" fmla="*/ 30 w 121"/>
                <a:gd name="T7" fmla="*/ 18 h 139"/>
                <a:gd name="T8" fmla="*/ 36 w 121"/>
                <a:gd name="T9" fmla="*/ 12 h 139"/>
                <a:gd name="T10" fmla="*/ 44 w 121"/>
                <a:gd name="T11" fmla="*/ 6 h 139"/>
                <a:gd name="T12" fmla="*/ 50 w 121"/>
                <a:gd name="T13" fmla="*/ 4 h 139"/>
                <a:gd name="T14" fmla="*/ 55 w 121"/>
                <a:gd name="T15" fmla="*/ 2 h 139"/>
                <a:gd name="T16" fmla="*/ 61 w 121"/>
                <a:gd name="T17" fmla="*/ 0 h 139"/>
                <a:gd name="T18" fmla="*/ 68 w 121"/>
                <a:gd name="T19" fmla="*/ 0 h 139"/>
                <a:gd name="T20" fmla="*/ 68 w 121"/>
                <a:gd name="T21" fmla="*/ 0 h 139"/>
                <a:gd name="T22" fmla="*/ 79 w 121"/>
                <a:gd name="T23" fmla="*/ 2 h 139"/>
                <a:gd name="T24" fmla="*/ 91 w 121"/>
                <a:gd name="T25" fmla="*/ 4 h 139"/>
                <a:gd name="T26" fmla="*/ 99 w 121"/>
                <a:gd name="T27" fmla="*/ 8 h 139"/>
                <a:gd name="T28" fmla="*/ 107 w 121"/>
                <a:gd name="T29" fmla="*/ 15 h 139"/>
                <a:gd name="T30" fmla="*/ 113 w 121"/>
                <a:gd name="T31" fmla="*/ 23 h 139"/>
                <a:gd name="T32" fmla="*/ 117 w 121"/>
                <a:gd name="T33" fmla="*/ 33 h 139"/>
                <a:gd name="T34" fmla="*/ 120 w 121"/>
                <a:gd name="T35" fmla="*/ 44 h 139"/>
                <a:gd name="T36" fmla="*/ 121 w 121"/>
                <a:gd name="T37" fmla="*/ 57 h 139"/>
                <a:gd name="T38" fmla="*/ 121 w 121"/>
                <a:gd name="T39" fmla="*/ 139 h 139"/>
                <a:gd name="T40" fmla="*/ 91 w 121"/>
                <a:gd name="T41" fmla="*/ 139 h 139"/>
                <a:gd name="T42" fmla="*/ 91 w 121"/>
                <a:gd name="T43" fmla="*/ 63 h 139"/>
                <a:gd name="T44" fmla="*/ 91 w 121"/>
                <a:gd name="T45" fmla="*/ 63 h 139"/>
                <a:gd name="T46" fmla="*/ 90 w 121"/>
                <a:gd name="T47" fmla="*/ 55 h 139"/>
                <a:gd name="T48" fmla="*/ 89 w 121"/>
                <a:gd name="T49" fmla="*/ 47 h 139"/>
                <a:gd name="T50" fmla="*/ 86 w 121"/>
                <a:gd name="T51" fmla="*/ 42 h 139"/>
                <a:gd name="T52" fmla="*/ 83 w 121"/>
                <a:gd name="T53" fmla="*/ 37 h 139"/>
                <a:gd name="T54" fmla="*/ 78 w 121"/>
                <a:gd name="T55" fmla="*/ 34 h 139"/>
                <a:gd name="T56" fmla="*/ 74 w 121"/>
                <a:gd name="T57" fmla="*/ 30 h 139"/>
                <a:gd name="T58" fmla="*/ 67 w 121"/>
                <a:gd name="T59" fmla="*/ 29 h 139"/>
                <a:gd name="T60" fmla="*/ 60 w 121"/>
                <a:gd name="T61" fmla="*/ 29 h 139"/>
                <a:gd name="T62" fmla="*/ 60 w 121"/>
                <a:gd name="T63" fmla="*/ 29 h 139"/>
                <a:gd name="T64" fmla="*/ 53 w 121"/>
                <a:gd name="T65" fmla="*/ 29 h 139"/>
                <a:gd name="T66" fmla="*/ 47 w 121"/>
                <a:gd name="T67" fmla="*/ 31 h 139"/>
                <a:gd name="T68" fmla="*/ 42 w 121"/>
                <a:gd name="T69" fmla="*/ 35 h 139"/>
                <a:gd name="T70" fmla="*/ 38 w 121"/>
                <a:gd name="T71" fmla="*/ 38 h 139"/>
                <a:gd name="T72" fmla="*/ 35 w 121"/>
                <a:gd name="T73" fmla="*/ 44 h 139"/>
                <a:gd name="T74" fmla="*/ 32 w 121"/>
                <a:gd name="T75" fmla="*/ 50 h 139"/>
                <a:gd name="T76" fmla="*/ 30 w 121"/>
                <a:gd name="T77" fmla="*/ 57 h 139"/>
                <a:gd name="T78" fmla="*/ 30 w 121"/>
                <a:gd name="T79" fmla="*/ 63 h 139"/>
                <a:gd name="T80" fmla="*/ 30 w 121"/>
                <a:gd name="T81" fmla="*/ 139 h 139"/>
                <a:gd name="T82" fmla="*/ 0 w 121"/>
                <a:gd name="T83" fmla="*/ 139 h 139"/>
                <a:gd name="T84" fmla="*/ 0 w 121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99" y="8"/>
                  </a:lnTo>
                  <a:lnTo>
                    <a:pt x="107" y="15"/>
                  </a:lnTo>
                  <a:lnTo>
                    <a:pt x="113" y="23"/>
                  </a:lnTo>
                  <a:lnTo>
                    <a:pt x="117" y="33"/>
                  </a:lnTo>
                  <a:lnTo>
                    <a:pt x="120" y="44"/>
                  </a:lnTo>
                  <a:lnTo>
                    <a:pt x="121" y="57"/>
                  </a:lnTo>
                  <a:lnTo>
                    <a:pt x="121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0" y="55"/>
                  </a:lnTo>
                  <a:lnTo>
                    <a:pt x="89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4" y="30"/>
                  </a:lnTo>
                  <a:lnTo>
                    <a:pt x="67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0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" name="Freeform 44"/>
            <p:cNvSpPr>
              <a:spLocks/>
            </p:cNvSpPr>
            <p:nvPr userDrawn="1"/>
          </p:nvSpPr>
          <p:spPr bwMode="auto">
            <a:xfrm>
              <a:off x="1744" y="3756"/>
              <a:ext cx="33" cy="66"/>
            </a:xfrm>
            <a:custGeom>
              <a:avLst/>
              <a:gdLst>
                <a:gd name="T0" fmla="*/ 29 w 100"/>
                <a:gd name="T1" fmla="*/ 4 h 196"/>
                <a:gd name="T2" fmla="*/ 58 w 100"/>
                <a:gd name="T3" fmla="*/ 0 h 196"/>
                <a:gd name="T4" fmla="*/ 58 w 100"/>
                <a:gd name="T5" fmla="*/ 59 h 196"/>
                <a:gd name="T6" fmla="*/ 100 w 100"/>
                <a:gd name="T7" fmla="*/ 59 h 196"/>
                <a:gd name="T8" fmla="*/ 100 w 100"/>
                <a:gd name="T9" fmla="*/ 87 h 196"/>
                <a:gd name="T10" fmla="*/ 58 w 100"/>
                <a:gd name="T11" fmla="*/ 87 h 196"/>
                <a:gd name="T12" fmla="*/ 58 w 100"/>
                <a:gd name="T13" fmla="*/ 196 h 196"/>
                <a:gd name="T14" fmla="*/ 29 w 100"/>
                <a:gd name="T15" fmla="*/ 196 h 196"/>
                <a:gd name="T16" fmla="*/ 29 w 100"/>
                <a:gd name="T17" fmla="*/ 87 h 196"/>
                <a:gd name="T18" fmla="*/ 0 w 100"/>
                <a:gd name="T19" fmla="*/ 87 h 196"/>
                <a:gd name="T20" fmla="*/ 0 w 100"/>
                <a:gd name="T21" fmla="*/ 59 h 196"/>
                <a:gd name="T22" fmla="*/ 29 w 100"/>
                <a:gd name="T23" fmla="*/ 59 h 196"/>
                <a:gd name="T24" fmla="*/ 29 w 100"/>
                <a:gd name="T25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96">
                  <a:moveTo>
                    <a:pt x="29" y="4"/>
                  </a:moveTo>
                  <a:lnTo>
                    <a:pt x="58" y="0"/>
                  </a:lnTo>
                  <a:lnTo>
                    <a:pt x="58" y="59"/>
                  </a:lnTo>
                  <a:lnTo>
                    <a:pt x="100" y="59"/>
                  </a:lnTo>
                  <a:lnTo>
                    <a:pt x="100" y="87"/>
                  </a:lnTo>
                  <a:lnTo>
                    <a:pt x="58" y="87"/>
                  </a:lnTo>
                  <a:lnTo>
                    <a:pt x="58" y="196"/>
                  </a:lnTo>
                  <a:lnTo>
                    <a:pt x="29" y="196"/>
                  </a:lnTo>
                  <a:lnTo>
                    <a:pt x="29" y="87"/>
                  </a:lnTo>
                  <a:lnTo>
                    <a:pt x="0" y="87"/>
                  </a:lnTo>
                  <a:lnTo>
                    <a:pt x="0" y="59"/>
                  </a:lnTo>
                  <a:lnTo>
                    <a:pt x="29" y="59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" name="Freeform 45"/>
            <p:cNvSpPr>
              <a:spLocks/>
            </p:cNvSpPr>
            <p:nvPr userDrawn="1"/>
          </p:nvSpPr>
          <p:spPr bwMode="auto">
            <a:xfrm>
              <a:off x="1785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29 w 65"/>
                <a:gd name="T3" fmla="*/ 2 h 139"/>
                <a:gd name="T4" fmla="*/ 29 w 65"/>
                <a:gd name="T5" fmla="*/ 16 h 139"/>
                <a:gd name="T6" fmla="*/ 29 w 65"/>
                <a:gd name="T7" fmla="*/ 16 h 139"/>
                <a:gd name="T8" fmla="*/ 35 w 65"/>
                <a:gd name="T9" fmla="*/ 10 h 139"/>
                <a:gd name="T10" fmla="*/ 42 w 65"/>
                <a:gd name="T11" fmla="*/ 5 h 139"/>
                <a:gd name="T12" fmla="*/ 47 w 65"/>
                <a:gd name="T13" fmla="*/ 3 h 139"/>
                <a:gd name="T14" fmla="*/ 52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3 w 65"/>
                <a:gd name="T31" fmla="*/ 35 h 139"/>
                <a:gd name="T32" fmla="*/ 39 w 65"/>
                <a:gd name="T33" fmla="*/ 38 h 139"/>
                <a:gd name="T34" fmla="*/ 35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29 w 65"/>
                <a:gd name="T41" fmla="*/ 63 h 139"/>
                <a:gd name="T42" fmla="*/ 29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29" y="2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5" y="10"/>
                  </a:lnTo>
                  <a:lnTo>
                    <a:pt x="42" y="5"/>
                  </a:lnTo>
                  <a:lnTo>
                    <a:pt x="47" y="3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3" y="35"/>
                  </a:lnTo>
                  <a:lnTo>
                    <a:pt x="39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29" y="63"/>
                  </a:lnTo>
                  <a:lnTo>
                    <a:pt x="29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" name="Freeform 46"/>
            <p:cNvSpPr>
              <a:spLocks noEditPoints="1"/>
            </p:cNvSpPr>
            <p:nvPr userDrawn="1"/>
          </p:nvSpPr>
          <p:spPr bwMode="auto">
            <a:xfrm>
              <a:off x="181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0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124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F4BDD94-FB2C-4502-A2BB-86CAD3E59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2324100"/>
            <a:ext cx="10658474" cy="2197100"/>
          </a:xfrm>
          <a:prstGeom prst="rect">
            <a:avLst/>
          </a:prstGeom>
        </p:spPr>
        <p:txBody>
          <a:bodyPr lIns="1371600" tIns="0" rIns="1371600" bIns="0" anchor="ctr" anchorCtr="0">
            <a:no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320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NL"/>
              <a:t>Click to add a quote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BF1D710-5F93-4654-8D54-CD40B1D335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3" y="4768439"/>
            <a:ext cx="10658474" cy="881063"/>
          </a:xfrm>
          <a:prstGeom prst="rect">
            <a:avLst/>
          </a:prstGeom>
        </p:spPr>
        <p:txBody>
          <a:bodyPr lIns="1828800" tIns="0" rIns="1828800" bIns="0">
            <a:normAutofit/>
          </a:bodyPr>
          <a:lstStyle>
            <a:lvl1pPr marL="0" indent="0" algn="ctr">
              <a:buFontTx/>
              <a:buNone/>
              <a:defRPr sz="2000" b="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BE"/>
              <a:t>Click to add a name</a:t>
            </a:r>
            <a:endParaRPr lang="en-BE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5613400" y="1055688"/>
            <a:ext cx="965200" cy="1143000"/>
            <a:chOff x="3536" y="665"/>
            <a:chExt cx="608" cy="720"/>
          </a:xfrm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3988" y="1116"/>
              <a:ext cx="43" cy="44"/>
            </a:xfrm>
            <a:custGeom>
              <a:avLst/>
              <a:gdLst>
                <a:gd name="T0" fmla="*/ 44 w 87"/>
                <a:gd name="T1" fmla="*/ 86 h 86"/>
                <a:gd name="T2" fmla="*/ 44 w 87"/>
                <a:gd name="T3" fmla="*/ 86 h 86"/>
                <a:gd name="T4" fmla="*/ 35 w 87"/>
                <a:gd name="T5" fmla="*/ 85 h 86"/>
                <a:gd name="T6" fmla="*/ 27 w 87"/>
                <a:gd name="T7" fmla="*/ 82 h 86"/>
                <a:gd name="T8" fmla="*/ 20 w 87"/>
                <a:gd name="T9" fmla="*/ 78 h 86"/>
                <a:gd name="T10" fmla="*/ 13 w 87"/>
                <a:gd name="T11" fmla="*/ 74 h 86"/>
                <a:gd name="T12" fmla="*/ 9 w 87"/>
                <a:gd name="T13" fmla="*/ 67 h 86"/>
                <a:gd name="T14" fmla="*/ 5 w 87"/>
                <a:gd name="T15" fmla="*/ 60 h 86"/>
                <a:gd name="T16" fmla="*/ 2 w 87"/>
                <a:gd name="T17" fmla="*/ 52 h 86"/>
                <a:gd name="T18" fmla="*/ 0 w 87"/>
                <a:gd name="T19" fmla="*/ 44 h 86"/>
                <a:gd name="T20" fmla="*/ 0 w 87"/>
                <a:gd name="T21" fmla="*/ 44 h 86"/>
                <a:gd name="T22" fmla="*/ 2 w 87"/>
                <a:gd name="T23" fmla="*/ 34 h 86"/>
                <a:gd name="T24" fmla="*/ 5 w 87"/>
                <a:gd name="T25" fmla="*/ 26 h 86"/>
                <a:gd name="T26" fmla="*/ 9 w 87"/>
                <a:gd name="T27" fmla="*/ 19 h 86"/>
                <a:gd name="T28" fmla="*/ 13 w 87"/>
                <a:gd name="T29" fmla="*/ 12 h 86"/>
                <a:gd name="T30" fmla="*/ 20 w 87"/>
                <a:gd name="T31" fmla="*/ 8 h 86"/>
                <a:gd name="T32" fmla="*/ 27 w 87"/>
                <a:gd name="T33" fmla="*/ 4 h 86"/>
                <a:gd name="T34" fmla="*/ 35 w 87"/>
                <a:gd name="T35" fmla="*/ 1 h 86"/>
                <a:gd name="T36" fmla="*/ 44 w 87"/>
                <a:gd name="T37" fmla="*/ 0 h 86"/>
                <a:gd name="T38" fmla="*/ 44 w 87"/>
                <a:gd name="T39" fmla="*/ 0 h 86"/>
                <a:gd name="T40" fmla="*/ 53 w 87"/>
                <a:gd name="T41" fmla="*/ 1 h 86"/>
                <a:gd name="T42" fmla="*/ 61 w 87"/>
                <a:gd name="T43" fmla="*/ 4 h 86"/>
                <a:gd name="T44" fmla="*/ 68 w 87"/>
                <a:gd name="T45" fmla="*/ 8 h 86"/>
                <a:gd name="T46" fmla="*/ 75 w 87"/>
                <a:gd name="T47" fmla="*/ 12 h 86"/>
                <a:gd name="T48" fmla="*/ 79 w 87"/>
                <a:gd name="T49" fmla="*/ 19 h 86"/>
                <a:gd name="T50" fmla="*/ 83 w 87"/>
                <a:gd name="T51" fmla="*/ 26 h 86"/>
                <a:gd name="T52" fmla="*/ 86 w 87"/>
                <a:gd name="T53" fmla="*/ 34 h 86"/>
                <a:gd name="T54" fmla="*/ 87 w 87"/>
                <a:gd name="T55" fmla="*/ 44 h 86"/>
                <a:gd name="T56" fmla="*/ 87 w 87"/>
                <a:gd name="T57" fmla="*/ 44 h 86"/>
                <a:gd name="T58" fmla="*/ 86 w 87"/>
                <a:gd name="T59" fmla="*/ 52 h 86"/>
                <a:gd name="T60" fmla="*/ 83 w 87"/>
                <a:gd name="T61" fmla="*/ 60 h 86"/>
                <a:gd name="T62" fmla="*/ 79 w 87"/>
                <a:gd name="T63" fmla="*/ 67 h 86"/>
                <a:gd name="T64" fmla="*/ 75 w 87"/>
                <a:gd name="T65" fmla="*/ 74 h 86"/>
                <a:gd name="T66" fmla="*/ 68 w 87"/>
                <a:gd name="T67" fmla="*/ 78 h 86"/>
                <a:gd name="T68" fmla="*/ 61 w 87"/>
                <a:gd name="T69" fmla="*/ 82 h 86"/>
                <a:gd name="T70" fmla="*/ 53 w 87"/>
                <a:gd name="T71" fmla="*/ 85 h 86"/>
                <a:gd name="T72" fmla="*/ 44 w 87"/>
                <a:gd name="T73" fmla="*/ 86 h 86"/>
                <a:gd name="T74" fmla="*/ 44 w 87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86"/>
                  </a:moveTo>
                  <a:lnTo>
                    <a:pt x="44" y="86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4"/>
                  </a:lnTo>
                  <a:lnTo>
                    <a:pt x="9" y="67"/>
                  </a:lnTo>
                  <a:lnTo>
                    <a:pt x="5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2"/>
                  </a:lnTo>
                  <a:lnTo>
                    <a:pt x="83" y="60"/>
                  </a:lnTo>
                  <a:lnTo>
                    <a:pt x="79" y="67"/>
                  </a:lnTo>
                  <a:lnTo>
                    <a:pt x="75" y="74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6"/>
                  </a:lnTo>
                  <a:lnTo>
                    <a:pt x="44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3931" y="1116"/>
              <a:ext cx="44" cy="44"/>
            </a:xfrm>
            <a:custGeom>
              <a:avLst/>
              <a:gdLst>
                <a:gd name="T0" fmla="*/ 43 w 87"/>
                <a:gd name="T1" fmla="*/ 86 h 86"/>
                <a:gd name="T2" fmla="*/ 43 w 87"/>
                <a:gd name="T3" fmla="*/ 86 h 86"/>
                <a:gd name="T4" fmla="*/ 35 w 87"/>
                <a:gd name="T5" fmla="*/ 85 h 86"/>
                <a:gd name="T6" fmla="*/ 27 w 87"/>
                <a:gd name="T7" fmla="*/ 82 h 86"/>
                <a:gd name="T8" fmla="*/ 20 w 87"/>
                <a:gd name="T9" fmla="*/ 78 h 86"/>
                <a:gd name="T10" fmla="*/ 13 w 87"/>
                <a:gd name="T11" fmla="*/ 74 h 86"/>
                <a:gd name="T12" fmla="*/ 9 w 87"/>
                <a:gd name="T13" fmla="*/ 67 h 86"/>
                <a:gd name="T14" fmla="*/ 5 w 87"/>
                <a:gd name="T15" fmla="*/ 60 h 86"/>
                <a:gd name="T16" fmla="*/ 2 w 87"/>
                <a:gd name="T17" fmla="*/ 52 h 86"/>
                <a:gd name="T18" fmla="*/ 0 w 87"/>
                <a:gd name="T19" fmla="*/ 44 h 86"/>
                <a:gd name="T20" fmla="*/ 0 w 87"/>
                <a:gd name="T21" fmla="*/ 44 h 86"/>
                <a:gd name="T22" fmla="*/ 2 w 87"/>
                <a:gd name="T23" fmla="*/ 34 h 86"/>
                <a:gd name="T24" fmla="*/ 5 w 87"/>
                <a:gd name="T25" fmla="*/ 26 h 86"/>
                <a:gd name="T26" fmla="*/ 9 w 87"/>
                <a:gd name="T27" fmla="*/ 19 h 86"/>
                <a:gd name="T28" fmla="*/ 13 w 87"/>
                <a:gd name="T29" fmla="*/ 12 h 86"/>
                <a:gd name="T30" fmla="*/ 20 w 87"/>
                <a:gd name="T31" fmla="*/ 8 h 86"/>
                <a:gd name="T32" fmla="*/ 27 w 87"/>
                <a:gd name="T33" fmla="*/ 4 h 86"/>
                <a:gd name="T34" fmla="*/ 35 w 87"/>
                <a:gd name="T35" fmla="*/ 1 h 86"/>
                <a:gd name="T36" fmla="*/ 43 w 87"/>
                <a:gd name="T37" fmla="*/ 0 h 86"/>
                <a:gd name="T38" fmla="*/ 43 w 87"/>
                <a:gd name="T39" fmla="*/ 0 h 86"/>
                <a:gd name="T40" fmla="*/ 53 w 87"/>
                <a:gd name="T41" fmla="*/ 1 h 86"/>
                <a:gd name="T42" fmla="*/ 61 w 87"/>
                <a:gd name="T43" fmla="*/ 4 h 86"/>
                <a:gd name="T44" fmla="*/ 68 w 87"/>
                <a:gd name="T45" fmla="*/ 8 h 86"/>
                <a:gd name="T46" fmla="*/ 73 w 87"/>
                <a:gd name="T47" fmla="*/ 12 h 86"/>
                <a:gd name="T48" fmla="*/ 79 w 87"/>
                <a:gd name="T49" fmla="*/ 19 h 86"/>
                <a:gd name="T50" fmla="*/ 83 w 87"/>
                <a:gd name="T51" fmla="*/ 26 h 86"/>
                <a:gd name="T52" fmla="*/ 86 w 87"/>
                <a:gd name="T53" fmla="*/ 34 h 86"/>
                <a:gd name="T54" fmla="*/ 87 w 87"/>
                <a:gd name="T55" fmla="*/ 44 h 86"/>
                <a:gd name="T56" fmla="*/ 87 w 87"/>
                <a:gd name="T57" fmla="*/ 44 h 86"/>
                <a:gd name="T58" fmla="*/ 86 w 87"/>
                <a:gd name="T59" fmla="*/ 52 h 86"/>
                <a:gd name="T60" fmla="*/ 83 w 87"/>
                <a:gd name="T61" fmla="*/ 60 h 86"/>
                <a:gd name="T62" fmla="*/ 79 w 87"/>
                <a:gd name="T63" fmla="*/ 67 h 86"/>
                <a:gd name="T64" fmla="*/ 73 w 87"/>
                <a:gd name="T65" fmla="*/ 74 h 86"/>
                <a:gd name="T66" fmla="*/ 68 w 87"/>
                <a:gd name="T67" fmla="*/ 78 h 86"/>
                <a:gd name="T68" fmla="*/ 61 w 87"/>
                <a:gd name="T69" fmla="*/ 82 h 86"/>
                <a:gd name="T70" fmla="*/ 53 w 87"/>
                <a:gd name="T71" fmla="*/ 85 h 86"/>
                <a:gd name="T72" fmla="*/ 43 w 87"/>
                <a:gd name="T73" fmla="*/ 86 h 86"/>
                <a:gd name="T74" fmla="*/ 43 w 87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3" y="86"/>
                  </a:moveTo>
                  <a:lnTo>
                    <a:pt x="43" y="86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4"/>
                  </a:lnTo>
                  <a:lnTo>
                    <a:pt x="9" y="67"/>
                  </a:lnTo>
                  <a:lnTo>
                    <a:pt x="5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2"/>
                  </a:lnTo>
                  <a:lnTo>
                    <a:pt x="83" y="60"/>
                  </a:lnTo>
                  <a:lnTo>
                    <a:pt x="79" y="67"/>
                  </a:lnTo>
                  <a:lnTo>
                    <a:pt x="73" y="74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3762" y="947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2 w 85"/>
                <a:gd name="T15" fmla="*/ 59 h 85"/>
                <a:gd name="T16" fmla="*/ 1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1 w 85"/>
                <a:gd name="T23" fmla="*/ 34 h 85"/>
                <a:gd name="T24" fmla="*/ 2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7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5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7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3762" y="1004"/>
              <a:ext cx="43" cy="42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9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2 w 85"/>
                <a:gd name="T15" fmla="*/ 59 h 86"/>
                <a:gd name="T16" fmla="*/ 1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1 w 85"/>
                <a:gd name="T23" fmla="*/ 35 h 86"/>
                <a:gd name="T24" fmla="*/ 2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9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7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5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5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7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2" y="59"/>
                  </a:lnTo>
                  <a:lnTo>
                    <a:pt x="1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2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7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7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3762" y="1060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9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2 w 85"/>
                <a:gd name="T15" fmla="*/ 61 h 87"/>
                <a:gd name="T16" fmla="*/ 1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1 w 85"/>
                <a:gd name="T23" fmla="*/ 34 h 87"/>
                <a:gd name="T24" fmla="*/ 2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7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5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5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7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61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7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3705" y="665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2 h 87"/>
                <a:gd name="T8" fmla="*/ 19 w 85"/>
                <a:gd name="T9" fmla="*/ 80 h 87"/>
                <a:gd name="T10" fmla="*/ 12 w 85"/>
                <a:gd name="T11" fmla="*/ 74 h 87"/>
                <a:gd name="T12" fmla="*/ 7 w 85"/>
                <a:gd name="T13" fmla="*/ 67 h 87"/>
                <a:gd name="T14" fmla="*/ 3 w 85"/>
                <a:gd name="T15" fmla="*/ 60 h 87"/>
                <a:gd name="T16" fmla="*/ 0 w 85"/>
                <a:gd name="T17" fmla="*/ 52 h 87"/>
                <a:gd name="T18" fmla="*/ 0 w 85"/>
                <a:gd name="T19" fmla="*/ 44 h 87"/>
                <a:gd name="T20" fmla="*/ 0 w 85"/>
                <a:gd name="T21" fmla="*/ 44 h 87"/>
                <a:gd name="T22" fmla="*/ 0 w 85"/>
                <a:gd name="T23" fmla="*/ 34 h 87"/>
                <a:gd name="T24" fmla="*/ 3 w 85"/>
                <a:gd name="T25" fmla="*/ 27 h 87"/>
                <a:gd name="T26" fmla="*/ 7 w 85"/>
                <a:gd name="T27" fmla="*/ 19 h 87"/>
                <a:gd name="T28" fmla="*/ 12 w 85"/>
                <a:gd name="T29" fmla="*/ 14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4 h 87"/>
                <a:gd name="T48" fmla="*/ 78 w 85"/>
                <a:gd name="T49" fmla="*/ 19 h 87"/>
                <a:gd name="T50" fmla="*/ 82 w 85"/>
                <a:gd name="T51" fmla="*/ 27 h 87"/>
                <a:gd name="T52" fmla="*/ 85 w 85"/>
                <a:gd name="T53" fmla="*/ 34 h 87"/>
                <a:gd name="T54" fmla="*/ 85 w 85"/>
                <a:gd name="T55" fmla="*/ 44 h 87"/>
                <a:gd name="T56" fmla="*/ 85 w 85"/>
                <a:gd name="T57" fmla="*/ 44 h 87"/>
                <a:gd name="T58" fmla="*/ 85 w 85"/>
                <a:gd name="T59" fmla="*/ 52 h 87"/>
                <a:gd name="T60" fmla="*/ 82 w 85"/>
                <a:gd name="T61" fmla="*/ 60 h 87"/>
                <a:gd name="T62" fmla="*/ 78 w 85"/>
                <a:gd name="T63" fmla="*/ 67 h 87"/>
                <a:gd name="T64" fmla="*/ 73 w 85"/>
                <a:gd name="T65" fmla="*/ 74 h 87"/>
                <a:gd name="T66" fmla="*/ 66 w 85"/>
                <a:gd name="T67" fmla="*/ 80 h 87"/>
                <a:gd name="T68" fmla="*/ 59 w 85"/>
                <a:gd name="T69" fmla="*/ 82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80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7"/>
                  </a:lnTo>
                  <a:lnTo>
                    <a:pt x="7" y="19"/>
                  </a:lnTo>
                  <a:lnTo>
                    <a:pt x="12" y="14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4"/>
                  </a:lnTo>
                  <a:lnTo>
                    <a:pt x="78" y="19"/>
                  </a:lnTo>
                  <a:lnTo>
                    <a:pt x="82" y="27"/>
                  </a:lnTo>
                  <a:lnTo>
                    <a:pt x="85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80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3705" y="891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5 h 85"/>
                <a:gd name="T6" fmla="*/ 26 w 85"/>
                <a:gd name="T7" fmla="*/ 83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3 h 85"/>
                <a:gd name="T34" fmla="*/ 34 w 85"/>
                <a:gd name="T35" fmla="*/ 1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5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/>
            </p:cNvSpPr>
            <p:nvPr userDrawn="1"/>
          </p:nvSpPr>
          <p:spPr bwMode="auto">
            <a:xfrm>
              <a:off x="3705" y="947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5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/>
            <p:cNvSpPr>
              <a:spLocks/>
            </p:cNvSpPr>
            <p:nvPr userDrawn="1"/>
          </p:nvSpPr>
          <p:spPr bwMode="auto">
            <a:xfrm>
              <a:off x="3705" y="1004"/>
              <a:ext cx="43" cy="42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9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9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5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5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/>
            <p:cNvSpPr>
              <a:spLocks/>
            </p:cNvSpPr>
            <p:nvPr userDrawn="1"/>
          </p:nvSpPr>
          <p:spPr bwMode="auto">
            <a:xfrm>
              <a:off x="3705" y="1060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9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5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5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/>
            <p:cNvSpPr>
              <a:spLocks/>
            </p:cNvSpPr>
            <p:nvPr userDrawn="1"/>
          </p:nvSpPr>
          <p:spPr bwMode="auto">
            <a:xfrm>
              <a:off x="3705" y="1116"/>
              <a:ext cx="43" cy="44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9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9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2 w 85"/>
                <a:gd name="T51" fmla="*/ 26 h 86"/>
                <a:gd name="T52" fmla="*/ 85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5 w 85"/>
                <a:gd name="T59" fmla="*/ 52 h 86"/>
                <a:gd name="T60" fmla="*/ 82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6"/>
            <p:cNvSpPr>
              <a:spLocks/>
            </p:cNvSpPr>
            <p:nvPr userDrawn="1"/>
          </p:nvSpPr>
          <p:spPr bwMode="auto">
            <a:xfrm>
              <a:off x="3649" y="722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4 h 85"/>
                <a:gd name="T6" fmla="*/ 26 w 85"/>
                <a:gd name="T7" fmla="*/ 81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3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4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0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2 w 85"/>
                <a:gd name="T51" fmla="*/ 26 h 85"/>
                <a:gd name="T52" fmla="*/ 84 w 85"/>
                <a:gd name="T53" fmla="*/ 33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1 h 85"/>
                <a:gd name="T70" fmla="*/ 51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4"/>
                  </a:lnTo>
                  <a:lnTo>
                    <a:pt x="26" y="81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3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4" y="3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1"/>
                  </a:lnTo>
                  <a:lnTo>
                    <a:pt x="51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7"/>
            <p:cNvSpPr>
              <a:spLocks/>
            </p:cNvSpPr>
            <p:nvPr userDrawn="1"/>
          </p:nvSpPr>
          <p:spPr bwMode="auto">
            <a:xfrm>
              <a:off x="3649" y="778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4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0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2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/>
            </p:cNvSpPr>
            <p:nvPr userDrawn="1"/>
          </p:nvSpPr>
          <p:spPr bwMode="auto">
            <a:xfrm>
              <a:off x="3649" y="891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3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4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9"/>
            <p:cNvSpPr>
              <a:spLocks/>
            </p:cNvSpPr>
            <p:nvPr userDrawn="1"/>
          </p:nvSpPr>
          <p:spPr bwMode="auto">
            <a:xfrm>
              <a:off x="3649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0"/>
            <p:cNvSpPr>
              <a:spLocks/>
            </p:cNvSpPr>
            <p:nvPr userDrawn="1"/>
          </p:nvSpPr>
          <p:spPr bwMode="auto">
            <a:xfrm>
              <a:off x="3649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1"/>
            <p:cNvSpPr>
              <a:spLocks/>
            </p:cNvSpPr>
            <p:nvPr userDrawn="1"/>
          </p:nvSpPr>
          <p:spPr bwMode="auto">
            <a:xfrm>
              <a:off x="3649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/>
            </p:cNvSpPr>
            <p:nvPr userDrawn="1"/>
          </p:nvSpPr>
          <p:spPr bwMode="auto">
            <a:xfrm>
              <a:off x="3649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2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2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3"/>
            <p:cNvSpPr>
              <a:spLocks/>
            </p:cNvSpPr>
            <p:nvPr userDrawn="1"/>
          </p:nvSpPr>
          <p:spPr bwMode="auto">
            <a:xfrm>
              <a:off x="3592" y="778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4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0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4"/>
            <p:cNvSpPr>
              <a:spLocks/>
            </p:cNvSpPr>
            <p:nvPr userDrawn="1"/>
          </p:nvSpPr>
          <p:spPr bwMode="auto">
            <a:xfrm>
              <a:off x="3592" y="835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6 h 86"/>
                <a:gd name="T14" fmla="*/ 3 w 85"/>
                <a:gd name="T15" fmla="*/ 59 h 86"/>
                <a:gd name="T16" fmla="*/ 0 w 85"/>
                <a:gd name="T17" fmla="*/ 51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6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3 h 86"/>
                <a:gd name="T34" fmla="*/ 34 w 85"/>
                <a:gd name="T35" fmla="*/ 0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0 h 86"/>
                <a:gd name="T42" fmla="*/ 59 w 85"/>
                <a:gd name="T43" fmla="*/ 3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3 w 85"/>
                <a:gd name="T51" fmla="*/ 26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1 h 86"/>
                <a:gd name="T60" fmla="*/ 83 w 85"/>
                <a:gd name="T61" fmla="*/ 59 h 86"/>
                <a:gd name="T62" fmla="*/ 78 w 85"/>
                <a:gd name="T63" fmla="*/ 66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3" y="26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/>
            </p:cNvSpPr>
            <p:nvPr userDrawn="1"/>
          </p:nvSpPr>
          <p:spPr bwMode="auto">
            <a:xfrm>
              <a:off x="3592" y="891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3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/>
            </p:cNvSpPr>
            <p:nvPr userDrawn="1"/>
          </p:nvSpPr>
          <p:spPr bwMode="auto">
            <a:xfrm>
              <a:off x="3592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7"/>
            <p:cNvSpPr>
              <a:spLocks/>
            </p:cNvSpPr>
            <p:nvPr userDrawn="1"/>
          </p:nvSpPr>
          <p:spPr bwMode="auto">
            <a:xfrm>
              <a:off x="3592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3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3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3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3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8"/>
            <p:cNvSpPr>
              <a:spLocks/>
            </p:cNvSpPr>
            <p:nvPr userDrawn="1"/>
          </p:nvSpPr>
          <p:spPr bwMode="auto">
            <a:xfrm>
              <a:off x="3592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3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3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3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9"/>
            <p:cNvSpPr>
              <a:spLocks/>
            </p:cNvSpPr>
            <p:nvPr userDrawn="1"/>
          </p:nvSpPr>
          <p:spPr bwMode="auto">
            <a:xfrm>
              <a:off x="3592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3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3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3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0"/>
            <p:cNvSpPr>
              <a:spLocks/>
            </p:cNvSpPr>
            <p:nvPr userDrawn="1"/>
          </p:nvSpPr>
          <p:spPr bwMode="auto">
            <a:xfrm>
              <a:off x="3536" y="835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6 h 86"/>
                <a:gd name="T14" fmla="*/ 3 w 85"/>
                <a:gd name="T15" fmla="*/ 59 h 86"/>
                <a:gd name="T16" fmla="*/ 0 w 85"/>
                <a:gd name="T17" fmla="*/ 51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6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3 h 86"/>
                <a:gd name="T34" fmla="*/ 33 w 85"/>
                <a:gd name="T35" fmla="*/ 0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0 h 86"/>
                <a:gd name="T42" fmla="*/ 59 w 85"/>
                <a:gd name="T43" fmla="*/ 3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1 w 85"/>
                <a:gd name="T51" fmla="*/ 26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1 h 86"/>
                <a:gd name="T60" fmla="*/ 81 w 85"/>
                <a:gd name="T61" fmla="*/ 59 h 86"/>
                <a:gd name="T62" fmla="*/ 78 w 85"/>
                <a:gd name="T63" fmla="*/ 66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1" y="26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1"/>
            <p:cNvSpPr>
              <a:spLocks/>
            </p:cNvSpPr>
            <p:nvPr userDrawn="1"/>
          </p:nvSpPr>
          <p:spPr bwMode="auto">
            <a:xfrm>
              <a:off x="3536" y="891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3 w 85"/>
                <a:gd name="T5" fmla="*/ 85 h 85"/>
                <a:gd name="T6" fmla="*/ 26 w 85"/>
                <a:gd name="T7" fmla="*/ 83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3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1 w 85"/>
                <a:gd name="T51" fmla="*/ 26 h 85"/>
                <a:gd name="T52" fmla="*/ 84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1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2"/>
            <p:cNvSpPr>
              <a:spLocks/>
            </p:cNvSpPr>
            <p:nvPr userDrawn="1"/>
          </p:nvSpPr>
          <p:spPr bwMode="auto">
            <a:xfrm>
              <a:off x="3536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3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3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1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1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3"/>
            <p:cNvSpPr>
              <a:spLocks/>
            </p:cNvSpPr>
            <p:nvPr userDrawn="1"/>
          </p:nvSpPr>
          <p:spPr bwMode="auto">
            <a:xfrm>
              <a:off x="3536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3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1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1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3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1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1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4"/>
            <p:cNvSpPr>
              <a:spLocks/>
            </p:cNvSpPr>
            <p:nvPr userDrawn="1"/>
          </p:nvSpPr>
          <p:spPr bwMode="auto">
            <a:xfrm>
              <a:off x="3536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3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3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1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1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1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5"/>
            <p:cNvSpPr>
              <a:spLocks/>
            </p:cNvSpPr>
            <p:nvPr userDrawn="1"/>
          </p:nvSpPr>
          <p:spPr bwMode="auto">
            <a:xfrm>
              <a:off x="3536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3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1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1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1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6"/>
            <p:cNvSpPr>
              <a:spLocks/>
            </p:cNvSpPr>
            <p:nvPr userDrawn="1"/>
          </p:nvSpPr>
          <p:spPr bwMode="auto">
            <a:xfrm>
              <a:off x="3762" y="947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2 w 85"/>
                <a:gd name="T15" fmla="*/ 59 h 85"/>
                <a:gd name="T16" fmla="*/ 1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1 w 85"/>
                <a:gd name="T23" fmla="*/ 34 h 85"/>
                <a:gd name="T24" fmla="*/ 2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7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5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7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7"/>
            <p:cNvSpPr>
              <a:spLocks/>
            </p:cNvSpPr>
            <p:nvPr userDrawn="1"/>
          </p:nvSpPr>
          <p:spPr bwMode="auto">
            <a:xfrm>
              <a:off x="3762" y="1004"/>
              <a:ext cx="43" cy="42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9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2 w 85"/>
                <a:gd name="T15" fmla="*/ 59 h 86"/>
                <a:gd name="T16" fmla="*/ 1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1 w 85"/>
                <a:gd name="T23" fmla="*/ 35 h 86"/>
                <a:gd name="T24" fmla="*/ 2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9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7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5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5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7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2" y="59"/>
                  </a:lnTo>
                  <a:lnTo>
                    <a:pt x="1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2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7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7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8"/>
            <p:cNvSpPr>
              <a:spLocks/>
            </p:cNvSpPr>
            <p:nvPr userDrawn="1"/>
          </p:nvSpPr>
          <p:spPr bwMode="auto">
            <a:xfrm>
              <a:off x="3762" y="1060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9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2 w 85"/>
                <a:gd name="T15" fmla="*/ 61 h 87"/>
                <a:gd name="T16" fmla="*/ 1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1 w 85"/>
                <a:gd name="T23" fmla="*/ 34 h 87"/>
                <a:gd name="T24" fmla="*/ 2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7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5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5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7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61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7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9"/>
            <p:cNvSpPr>
              <a:spLocks/>
            </p:cNvSpPr>
            <p:nvPr userDrawn="1"/>
          </p:nvSpPr>
          <p:spPr bwMode="auto">
            <a:xfrm>
              <a:off x="3705" y="665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2 h 87"/>
                <a:gd name="T8" fmla="*/ 19 w 85"/>
                <a:gd name="T9" fmla="*/ 80 h 87"/>
                <a:gd name="T10" fmla="*/ 12 w 85"/>
                <a:gd name="T11" fmla="*/ 74 h 87"/>
                <a:gd name="T12" fmla="*/ 7 w 85"/>
                <a:gd name="T13" fmla="*/ 67 h 87"/>
                <a:gd name="T14" fmla="*/ 3 w 85"/>
                <a:gd name="T15" fmla="*/ 60 h 87"/>
                <a:gd name="T16" fmla="*/ 0 w 85"/>
                <a:gd name="T17" fmla="*/ 52 h 87"/>
                <a:gd name="T18" fmla="*/ 0 w 85"/>
                <a:gd name="T19" fmla="*/ 44 h 87"/>
                <a:gd name="T20" fmla="*/ 0 w 85"/>
                <a:gd name="T21" fmla="*/ 44 h 87"/>
                <a:gd name="T22" fmla="*/ 0 w 85"/>
                <a:gd name="T23" fmla="*/ 34 h 87"/>
                <a:gd name="T24" fmla="*/ 3 w 85"/>
                <a:gd name="T25" fmla="*/ 27 h 87"/>
                <a:gd name="T26" fmla="*/ 7 w 85"/>
                <a:gd name="T27" fmla="*/ 19 h 87"/>
                <a:gd name="T28" fmla="*/ 12 w 85"/>
                <a:gd name="T29" fmla="*/ 14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4 h 87"/>
                <a:gd name="T48" fmla="*/ 78 w 85"/>
                <a:gd name="T49" fmla="*/ 19 h 87"/>
                <a:gd name="T50" fmla="*/ 82 w 85"/>
                <a:gd name="T51" fmla="*/ 27 h 87"/>
                <a:gd name="T52" fmla="*/ 85 w 85"/>
                <a:gd name="T53" fmla="*/ 34 h 87"/>
                <a:gd name="T54" fmla="*/ 85 w 85"/>
                <a:gd name="T55" fmla="*/ 44 h 87"/>
                <a:gd name="T56" fmla="*/ 85 w 85"/>
                <a:gd name="T57" fmla="*/ 44 h 87"/>
                <a:gd name="T58" fmla="*/ 85 w 85"/>
                <a:gd name="T59" fmla="*/ 52 h 87"/>
                <a:gd name="T60" fmla="*/ 82 w 85"/>
                <a:gd name="T61" fmla="*/ 60 h 87"/>
                <a:gd name="T62" fmla="*/ 78 w 85"/>
                <a:gd name="T63" fmla="*/ 67 h 87"/>
                <a:gd name="T64" fmla="*/ 73 w 85"/>
                <a:gd name="T65" fmla="*/ 74 h 87"/>
                <a:gd name="T66" fmla="*/ 66 w 85"/>
                <a:gd name="T67" fmla="*/ 80 h 87"/>
                <a:gd name="T68" fmla="*/ 59 w 85"/>
                <a:gd name="T69" fmla="*/ 82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80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7"/>
                  </a:lnTo>
                  <a:lnTo>
                    <a:pt x="7" y="19"/>
                  </a:lnTo>
                  <a:lnTo>
                    <a:pt x="12" y="14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4"/>
                  </a:lnTo>
                  <a:lnTo>
                    <a:pt x="78" y="19"/>
                  </a:lnTo>
                  <a:lnTo>
                    <a:pt x="82" y="27"/>
                  </a:lnTo>
                  <a:lnTo>
                    <a:pt x="85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80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0"/>
            <p:cNvSpPr>
              <a:spLocks/>
            </p:cNvSpPr>
            <p:nvPr userDrawn="1"/>
          </p:nvSpPr>
          <p:spPr bwMode="auto">
            <a:xfrm>
              <a:off x="3705" y="947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5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1"/>
            <p:cNvSpPr>
              <a:spLocks/>
            </p:cNvSpPr>
            <p:nvPr userDrawn="1"/>
          </p:nvSpPr>
          <p:spPr bwMode="auto">
            <a:xfrm>
              <a:off x="3705" y="1004"/>
              <a:ext cx="43" cy="42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9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9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5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5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2"/>
            <p:cNvSpPr>
              <a:spLocks/>
            </p:cNvSpPr>
            <p:nvPr userDrawn="1"/>
          </p:nvSpPr>
          <p:spPr bwMode="auto">
            <a:xfrm>
              <a:off x="3705" y="1060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9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5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5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3"/>
            <p:cNvSpPr>
              <a:spLocks/>
            </p:cNvSpPr>
            <p:nvPr userDrawn="1"/>
          </p:nvSpPr>
          <p:spPr bwMode="auto">
            <a:xfrm>
              <a:off x="3705" y="1116"/>
              <a:ext cx="43" cy="44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9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9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2 w 85"/>
                <a:gd name="T51" fmla="*/ 26 h 86"/>
                <a:gd name="T52" fmla="*/ 85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5 w 85"/>
                <a:gd name="T59" fmla="*/ 52 h 86"/>
                <a:gd name="T60" fmla="*/ 82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4"/>
            <p:cNvSpPr>
              <a:spLocks/>
            </p:cNvSpPr>
            <p:nvPr userDrawn="1"/>
          </p:nvSpPr>
          <p:spPr bwMode="auto">
            <a:xfrm>
              <a:off x="3649" y="722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4 h 85"/>
                <a:gd name="T6" fmla="*/ 26 w 85"/>
                <a:gd name="T7" fmla="*/ 81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3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4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0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2 w 85"/>
                <a:gd name="T51" fmla="*/ 26 h 85"/>
                <a:gd name="T52" fmla="*/ 84 w 85"/>
                <a:gd name="T53" fmla="*/ 33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1 h 85"/>
                <a:gd name="T70" fmla="*/ 51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4"/>
                  </a:lnTo>
                  <a:lnTo>
                    <a:pt x="26" y="81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3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4" y="3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1"/>
                  </a:lnTo>
                  <a:lnTo>
                    <a:pt x="51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5"/>
            <p:cNvSpPr>
              <a:spLocks/>
            </p:cNvSpPr>
            <p:nvPr userDrawn="1"/>
          </p:nvSpPr>
          <p:spPr bwMode="auto">
            <a:xfrm>
              <a:off x="3649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6"/>
            <p:cNvSpPr>
              <a:spLocks/>
            </p:cNvSpPr>
            <p:nvPr userDrawn="1"/>
          </p:nvSpPr>
          <p:spPr bwMode="auto">
            <a:xfrm>
              <a:off x="3649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7"/>
            <p:cNvSpPr>
              <a:spLocks/>
            </p:cNvSpPr>
            <p:nvPr userDrawn="1"/>
          </p:nvSpPr>
          <p:spPr bwMode="auto">
            <a:xfrm>
              <a:off x="3649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8"/>
            <p:cNvSpPr>
              <a:spLocks/>
            </p:cNvSpPr>
            <p:nvPr userDrawn="1"/>
          </p:nvSpPr>
          <p:spPr bwMode="auto">
            <a:xfrm>
              <a:off x="3649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2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2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9"/>
            <p:cNvSpPr>
              <a:spLocks/>
            </p:cNvSpPr>
            <p:nvPr userDrawn="1"/>
          </p:nvSpPr>
          <p:spPr bwMode="auto">
            <a:xfrm>
              <a:off x="3592" y="778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4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0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0"/>
            <p:cNvSpPr>
              <a:spLocks/>
            </p:cNvSpPr>
            <p:nvPr userDrawn="1"/>
          </p:nvSpPr>
          <p:spPr bwMode="auto">
            <a:xfrm>
              <a:off x="3592" y="835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6 h 86"/>
                <a:gd name="T14" fmla="*/ 3 w 85"/>
                <a:gd name="T15" fmla="*/ 59 h 86"/>
                <a:gd name="T16" fmla="*/ 0 w 85"/>
                <a:gd name="T17" fmla="*/ 51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6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3 h 86"/>
                <a:gd name="T34" fmla="*/ 34 w 85"/>
                <a:gd name="T35" fmla="*/ 0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0 h 86"/>
                <a:gd name="T42" fmla="*/ 59 w 85"/>
                <a:gd name="T43" fmla="*/ 3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3 w 85"/>
                <a:gd name="T51" fmla="*/ 26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1 h 86"/>
                <a:gd name="T60" fmla="*/ 83 w 85"/>
                <a:gd name="T61" fmla="*/ 59 h 86"/>
                <a:gd name="T62" fmla="*/ 78 w 85"/>
                <a:gd name="T63" fmla="*/ 66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3" y="26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1"/>
            <p:cNvSpPr>
              <a:spLocks/>
            </p:cNvSpPr>
            <p:nvPr userDrawn="1"/>
          </p:nvSpPr>
          <p:spPr bwMode="auto">
            <a:xfrm>
              <a:off x="3592" y="891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3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2"/>
            <p:cNvSpPr>
              <a:spLocks/>
            </p:cNvSpPr>
            <p:nvPr userDrawn="1"/>
          </p:nvSpPr>
          <p:spPr bwMode="auto">
            <a:xfrm>
              <a:off x="3592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3"/>
            <p:cNvSpPr>
              <a:spLocks/>
            </p:cNvSpPr>
            <p:nvPr userDrawn="1"/>
          </p:nvSpPr>
          <p:spPr bwMode="auto">
            <a:xfrm>
              <a:off x="3592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3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3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3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3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4"/>
            <p:cNvSpPr>
              <a:spLocks/>
            </p:cNvSpPr>
            <p:nvPr userDrawn="1"/>
          </p:nvSpPr>
          <p:spPr bwMode="auto">
            <a:xfrm>
              <a:off x="3592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3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3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3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5"/>
            <p:cNvSpPr>
              <a:spLocks/>
            </p:cNvSpPr>
            <p:nvPr userDrawn="1"/>
          </p:nvSpPr>
          <p:spPr bwMode="auto">
            <a:xfrm>
              <a:off x="3592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3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3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3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6"/>
            <p:cNvSpPr>
              <a:spLocks/>
            </p:cNvSpPr>
            <p:nvPr userDrawn="1"/>
          </p:nvSpPr>
          <p:spPr bwMode="auto">
            <a:xfrm>
              <a:off x="3536" y="835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6 h 86"/>
                <a:gd name="T14" fmla="*/ 3 w 85"/>
                <a:gd name="T15" fmla="*/ 59 h 86"/>
                <a:gd name="T16" fmla="*/ 0 w 85"/>
                <a:gd name="T17" fmla="*/ 51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6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3 h 86"/>
                <a:gd name="T34" fmla="*/ 33 w 85"/>
                <a:gd name="T35" fmla="*/ 0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0 h 86"/>
                <a:gd name="T42" fmla="*/ 59 w 85"/>
                <a:gd name="T43" fmla="*/ 3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1 w 85"/>
                <a:gd name="T51" fmla="*/ 26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1 h 86"/>
                <a:gd name="T60" fmla="*/ 81 w 85"/>
                <a:gd name="T61" fmla="*/ 59 h 86"/>
                <a:gd name="T62" fmla="*/ 78 w 85"/>
                <a:gd name="T63" fmla="*/ 66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1" y="26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7"/>
            <p:cNvSpPr>
              <a:spLocks/>
            </p:cNvSpPr>
            <p:nvPr userDrawn="1"/>
          </p:nvSpPr>
          <p:spPr bwMode="auto">
            <a:xfrm>
              <a:off x="3536" y="891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3 w 85"/>
                <a:gd name="T5" fmla="*/ 85 h 85"/>
                <a:gd name="T6" fmla="*/ 26 w 85"/>
                <a:gd name="T7" fmla="*/ 83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3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1 w 85"/>
                <a:gd name="T51" fmla="*/ 26 h 85"/>
                <a:gd name="T52" fmla="*/ 84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1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8"/>
            <p:cNvSpPr>
              <a:spLocks/>
            </p:cNvSpPr>
            <p:nvPr userDrawn="1"/>
          </p:nvSpPr>
          <p:spPr bwMode="auto">
            <a:xfrm>
              <a:off x="3536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3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3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1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1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9"/>
            <p:cNvSpPr>
              <a:spLocks/>
            </p:cNvSpPr>
            <p:nvPr userDrawn="1"/>
          </p:nvSpPr>
          <p:spPr bwMode="auto">
            <a:xfrm>
              <a:off x="3536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3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1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1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3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1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1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0"/>
            <p:cNvSpPr>
              <a:spLocks/>
            </p:cNvSpPr>
            <p:nvPr userDrawn="1"/>
          </p:nvSpPr>
          <p:spPr bwMode="auto">
            <a:xfrm>
              <a:off x="3536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3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3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1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1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1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1"/>
            <p:cNvSpPr>
              <a:spLocks/>
            </p:cNvSpPr>
            <p:nvPr userDrawn="1"/>
          </p:nvSpPr>
          <p:spPr bwMode="auto">
            <a:xfrm>
              <a:off x="3536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3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1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1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1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2"/>
            <p:cNvSpPr>
              <a:spLocks/>
            </p:cNvSpPr>
            <p:nvPr userDrawn="1"/>
          </p:nvSpPr>
          <p:spPr bwMode="auto">
            <a:xfrm>
              <a:off x="3875" y="1342"/>
              <a:ext cx="43" cy="43"/>
            </a:xfrm>
            <a:custGeom>
              <a:avLst/>
              <a:gdLst>
                <a:gd name="T0" fmla="*/ 42 w 86"/>
                <a:gd name="T1" fmla="*/ 0 h 85"/>
                <a:gd name="T2" fmla="*/ 42 w 86"/>
                <a:gd name="T3" fmla="*/ 0 h 85"/>
                <a:gd name="T4" fmla="*/ 52 w 86"/>
                <a:gd name="T5" fmla="*/ 0 h 85"/>
                <a:gd name="T6" fmla="*/ 59 w 86"/>
                <a:gd name="T7" fmla="*/ 3 h 85"/>
                <a:gd name="T8" fmla="*/ 67 w 86"/>
                <a:gd name="T9" fmla="*/ 7 h 85"/>
                <a:gd name="T10" fmla="*/ 73 w 86"/>
                <a:gd name="T11" fmla="*/ 12 h 85"/>
                <a:gd name="T12" fmla="*/ 78 w 86"/>
                <a:gd name="T13" fmla="*/ 18 h 85"/>
                <a:gd name="T14" fmla="*/ 82 w 86"/>
                <a:gd name="T15" fmla="*/ 26 h 85"/>
                <a:gd name="T16" fmla="*/ 85 w 86"/>
                <a:gd name="T17" fmla="*/ 34 h 85"/>
                <a:gd name="T18" fmla="*/ 86 w 86"/>
                <a:gd name="T19" fmla="*/ 42 h 85"/>
                <a:gd name="T20" fmla="*/ 86 w 86"/>
                <a:gd name="T21" fmla="*/ 42 h 85"/>
                <a:gd name="T22" fmla="*/ 85 w 86"/>
                <a:gd name="T23" fmla="*/ 51 h 85"/>
                <a:gd name="T24" fmla="*/ 82 w 86"/>
                <a:gd name="T25" fmla="*/ 59 h 85"/>
                <a:gd name="T26" fmla="*/ 78 w 86"/>
                <a:gd name="T27" fmla="*/ 66 h 85"/>
                <a:gd name="T28" fmla="*/ 73 w 86"/>
                <a:gd name="T29" fmla="*/ 73 h 85"/>
                <a:gd name="T30" fmla="*/ 67 w 86"/>
                <a:gd name="T31" fmla="*/ 78 h 85"/>
                <a:gd name="T32" fmla="*/ 59 w 86"/>
                <a:gd name="T33" fmla="*/ 82 h 85"/>
                <a:gd name="T34" fmla="*/ 52 w 86"/>
                <a:gd name="T35" fmla="*/ 84 h 85"/>
                <a:gd name="T36" fmla="*/ 42 w 86"/>
                <a:gd name="T37" fmla="*/ 85 h 85"/>
                <a:gd name="T38" fmla="*/ 42 w 86"/>
                <a:gd name="T39" fmla="*/ 85 h 85"/>
                <a:gd name="T40" fmla="*/ 34 w 86"/>
                <a:gd name="T41" fmla="*/ 84 h 85"/>
                <a:gd name="T42" fmla="*/ 26 w 86"/>
                <a:gd name="T43" fmla="*/ 82 h 85"/>
                <a:gd name="T44" fmla="*/ 19 w 86"/>
                <a:gd name="T45" fmla="*/ 78 h 85"/>
                <a:gd name="T46" fmla="*/ 12 w 86"/>
                <a:gd name="T47" fmla="*/ 73 h 85"/>
                <a:gd name="T48" fmla="*/ 6 w 86"/>
                <a:gd name="T49" fmla="*/ 66 h 85"/>
                <a:gd name="T50" fmla="*/ 4 w 86"/>
                <a:gd name="T51" fmla="*/ 59 h 85"/>
                <a:gd name="T52" fmla="*/ 1 w 86"/>
                <a:gd name="T53" fmla="*/ 51 h 85"/>
                <a:gd name="T54" fmla="*/ 0 w 86"/>
                <a:gd name="T55" fmla="*/ 42 h 85"/>
                <a:gd name="T56" fmla="*/ 0 w 86"/>
                <a:gd name="T57" fmla="*/ 42 h 85"/>
                <a:gd name="T58" fmla="*/ 1 w 86"/>
                <a:gd name="T59" fmla="*/ 34 h 85"/>
                <a:gd name="T60" fmla="*/ 4 w 86"/>
                <a:gd name="T61" fmla="*/ 26 h 85"/>
                <a:gd name="T62" fmla="*/ 6 w 86"/>
                <a:gd name="T63" fmla="*/ 18 h 85"/>
                <a:gd name="T64" fmla="*/ 12 w 86"/>
                <a:gd name="T65" fmla="*/ 12 h 85"/>
                <a:gd name="T66" fmla="*/ 19 w 86"/>
                <a:gd name="T67" fmla="*/ 7 h 85"/>
                <a:gd name="T68" fmla="*/ 26 w 86"/>
                <a:gd name="T69" fmla="*/ 3 h 85"/>
                <a:gd name="T70" fmla="*/ 34 w 86"/>
                <a:gd name="T71" fmla="*/ 0 h 85"/>
                <a:gd name="T72" fmla="*/ 42 w 86"/>
                <a:gd name="T73" fmla="*/ 0 h 85"/>
                <a:gd name="T74" fmla="*/ 42 w 86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5">
                  <a:moveTo>
                    <a:pt x="42" y="0"/>
                  </a:moveTo>
                  <a:lnTo>
                    <a:pt x="42" y="0"/>
                  </a:lnTo>
                  <a:lnTo>
                    <a:pt x="52" y="0"/>
                  </a:lnTo>
                  <a:lnTo>
                    <a:pt x="59" y="3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2" y="84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6"/>
                  </a:lnTo>
                  <a:lnTo>
                    <a:pt x="4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3"/>
            <p:cNvSpPr>
              <a:spLocks/>
            </p:cNvSpPr>
            <p:nvPr userDrawn="1"/>
          </p:nvSpPr>
          <p:spPr bwMode="auto">
            <a:xfrm>
              <a:off x="3875" y="1060"/>
              <a:ext cx="43" cy="43"/>
            </a:xfrm>
            <a:custGeom>
              <a:avLst/>
              <a:gdLst>
                <a:gd name="T0" fmla="*/ 42 w 86"/>
                <a:gd name="T1" fmla="*/ 0 h 87"/>
                <a:gd name="T2" fmla="*/ 42 w 86"/>
                <a:gd name="T3" fmla="*/ 0 h 87"/>
                <a:gd name="T4" fmla="*/ 52 w 86"/>
                <a:gd name="T5" fmla="*/ 1 h 87"/>
                <a:gd name="T6" fmla="*/ 59 w 86"/>
                <a:gd name="T7" fmla="*/ 4 h 87"/>
                <a:gd name="T8" fmla="*/ 67 w 86"/>
                <a:gd name="T9" fmla="*/ 8 h 87"/>
                <a:gd name="T10" fmla="*/ 73 w 86"/>
                <a:gd name="T11" fmla="*/ 12 h 87"/>
                <a:gd name="T12" fmla="*/ 78 w 86"/>
                <a:gd name="T13" fmla="*/ 19 h 87"/>
                <a:gd name="T14" fmla="*/ 82 w 86"/>
                <a:gd name="T15" fmla="*/ 26 h 87"/>
                <a:gd name="T16" fmla="*/ 85 w 86"/>
                <a:gd name="T17" fmla="*/ 34 h 87"/>
                <a:gd name="T18" fmla="*/ 86 w 86"/>
                <a:gd name="T19" fmla="*/ 43 h 87"/>
                <a:gd name="T20" fmla="*/ 86 w 86"/>
                <a:gd name="T21" fmla="*/ 43 h 87"/>
                <a:gd name="T22" fmla="*/ 85 w 86"/>
                <a:gd name="T23" fmla="*/ 52 h 87"/>
                <a:gd name="T24" fmla="*/ 82 w 86"/>
                <a:gd name="T25" fmla="*/ 61 h 87"/>
                <a:gd name="T26" fmla="*/ 78 w 86"/>
                <a:gd name="T27" fmla="*/ 67 h 87"/>
                <a:gd name="T28" fmla="*/ 73 w 86"/>
                <a:gd name="T29" fmla="*/ 73 h 87"/>
                <a:gd name="T30" fmla="*/ 67 w 86"/>
                <a:gd name="T31" fmla="*/ 78 h 87"/>
                <a:gd name="T32" fmla="*/ 59 w 86"/>
                <a:gd name="T33" fmla="*/ 83 h 87"/>
                <a:gd name="T34" fmla="*/ 52 w 86"/>
                <a:gd name="T35" fmla="*/ 85 h 87"/>
                <a:gd name="T36" fmla="*/ 42 w 86"/>
                <a:gd name="T37" fmla="*/ 87 h 87"/>
                <a:gd name="T38" fmla="*/ 42 w 86"/>
                <a:gd name="T39" fmla="*/ 87 h 87"/>
                <a:gd name="T40" fmla="*/ 34 w 86"/>
                <a:gd name="T41" fmla="*/ 85 h 87"/>
                <a:gd name="T42" fmla="*/ 26 w 86"/>
                <a:gd name="T43" fmla="*/ 83 h 87"/>
                <a:gd name="T44" fmla="*/ 19 w 86"/>
                <a:gd name="T45" fmla="*/ 78 h 87"/>
                <a:gd name="T46" fmla="*/ 12 w 86"/>
                <a:gd name="T47" fmla="*/ 73 h 87"/>
                <a:gd name="T48" fmla="*/ 6 w 86"/>
                <a:gd name="T49" fmla="*/ 67 h 87"/>
                <a:gd name="T50" fmla="*/ 4 w 86"/>
                <a:gd name="T51" fmla="*/ 61 h 87"/>
                <a:gd name="T52" fmla="*/ 1 w 86"/>
                <a:gd name="T53" fmla="*/ 52 h 87"/>
                <a:gd name="T54" fmla="*/ 0 w 86"/>
                <a:gd name="T55" fmla="*/ 43 h 87"/>
                <a:gd name="T56" fmla="*/ 0 w 86"/>
                <a:gd name="T57" fmla="*/ 43 h 87"/>
                <a:gd name="T58" fmla="*/ 1 w 86"/>
                <a:gd name="T59" fmla="*/ 34 h 87"/>
                <a:gd name="T60" fmla="*/ 4 w 86"/>
                <a:gd name="T61" fmla="*/ 26 h 87"/>
                <a:gd name="T62" fmla="*/ 6 w 86"/>
                <a:gd name="T63" fmla="*/ 19 h 87"/>
                <a:gd name="T64" fmla="*/ 12 w 86"/>
                <a:gd name="T65" fmla="*/ 12 h 87"/>
                <a:gd name="T66" fmla="*/ 19 w 86"/>
                <a:gd name="T67" fmla="*/ 8 h 87"/>
                <a:gd name="T68" fmla="*/ 26 w 86"/>
                <a:gd name="T69" fmla="*/ 4 h 87"/>
                <a:gd name="T70" fmla="*/ 34 w 86"/>
                <a:gd name="T71" fmla="*/ 1 h 87"/>
                <a:gd name="T72" fmla="*/ 42 w 86"/>
                <a:gd name="T73" fmla="*/ 0 h 87"/>
                <a:gd name="T74" fmla="*/ 42 w 86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7">
                  <a:moveTo>
                    <a:pt x="42" y="0"/>
                  </a:moveTo>
                  <a:lnTo>
                    <a:pt x="42" y="0"/>
                  </a:lnTo>
                  <a:lnTo>
                    <a:pt x="52" y="1"/>
                  </a:lnTo>
                  <a:lnTo>
                    <a:pt x="59" y="4"/>
                  </a:lnTo>
                  <a:lnTo>
                    <a:pt x="67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3"/>
                  </a:lnTo>
                  <a:lnTo>
                    <a:pt x="52" y="85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7"/>
                  </a:lnTo>
                  <a:lnTo>
                    <a:pt x="4" y="61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4"/>
            <p:cNvSpPr>
              <a:spLocks/>
            </p:cNvSpPr>
            <p:nvPr userDrawn="1"/>
          </p:nvSpPr>
          <p:spPr bwMode="auto">
            <a:xfrm>
              <a:off x="3875" y="1004"/>
              <a:ext cx="43" cy="42"/>
            </a:xfrm>
            <a:custGeom>
              <a:avLst/>
              <a:gdLst>
                <a:gd name="T0" fmla="*/ 42 w 86"/>
                <a:gd name="T1" fmla="*/ 0 h 86"/>
                <a:gd name="T2" fmla="*/ 42 w 86"/>
                <a:gd name="T3" fmla="*/ 0 h 86"/>
                <a:gd name="T4" fmla="*/ 52 w 86"/>
                <a:gd name="T5" fmla="*/ 2 h 86"/>
                <a:gd name="T6" fmla="*/ 59 w 86"/>
                <a:gd name="T7" fmla="*/ 5 h 86"/>
                <a:gd name="T8" fmla="*/ 67 w 86"/>
                <a:gd name="T9" fmla="*/ 7 h 86"/>
                <a:gd name="T10" fmla="*/ 73 w 86"/>
                <a:gd name="T11" fmla="*/ 13 h 86"/>
                <a:gd name="T12" fmla="*/ 78 w 86"/>
                <a:gd name="T13" fmla="*/ 20 h 86"/>
                <a:gd name="T14" fmla="*/ 82 w 86"/>
                <a:gd name="T15" fmla="*/ 27 h 86"/>
                <a:gd name="T16" fmla="*/ 85 w 86"/>
                <a:gd name="T17" fmla="*/ 35 h 86"/>
                <a:gd name="T18" fmla="*/ 86 w 86"/>
                <a:gd name="T19" fmla="*/ 43 h 86"/>
                <a:gd name="T20" fmla="*/ 86 w 86"/>
                <a:gd name="T21" fmla="*/ 43 h 86"/>
                <a:gd name="T22" fmla="*/ 85 w 86"/>
                <a:gd name="T23" fmla="*/ 53 h 86"/>
                <a:gd name="T24" fmla="*/ 82 w 86"/>
                <a:gd name="T25" fmla="*/ 59 h 86"/>
                <a:gd name="T26" fmla="*/ 78 w 86"/>
                <a:gd name="T27" fmla="*/ 68 h 86"/>
                <a:gd name="T28" fmla="*/ 73 w 86"/>
                <a:gd name="T29" fmla="*/ 73 h 86"/>
                <a:gd name="T30" fmla="*/ 67 w 86"/>
                <a:gd name="T31" fmla="*/ 79 h 86"/>
                <a:gd name="T32" fmla="*/ 59 w 86"/>
                <a:gd name="T33" fmla="*/ 83 h 86"/>
                <a:gd name="T34" fmla="*/ 52 w 86"/>
                <a:gd name="T35" fmla="*/ 86 h 86"/>
                <a:gd name="T36" fmla="*/ 42 w 86"/>
                <a:gd name="T37" fmla="*/ 86 h 86"/>
                <a:gd name="T38" fmla="*/ 42 w 86"/>
                <a:gd name="T39" fmla="*/ 86 h 86"/>
                <a:gd name="T40" fmla="*/ 34 w 86"/>
                <a:gd name="T41" fmla="*/ 86 h 86"/>
                <a:gd name="T42" fmla="*/ 26 w 86"/>
                <a:gd name="T43" fmla="*/ 83 h 86"/>
                <a:gd name="T44" fmla="*/ 19 w 86"/>
                <a:gd name="T45" fmla="*/ 79 h 86"/>
                <a:gd name="T46" fmla="*/ 12 w 86"/>
                <a:gd name="T47" fmla="*/ 73 h 86"/>
                <a:gd name="T48" fmla="*/ 6 w 86"/>
                <a:gd name="T49" fmla="*/ 68 h 86"/>
                <a:gd name="T50" fmla="*/ 4 w 86"/>
                <a:gd name="T51" fmla="*/ 59 h 86"/>
                <a:gd name="T52" fmla="*/ 1 w 86"/>
                <a:gd name="T53" fmla="*/ 53 h 86"/>
                <a:gd name="T54" fmla="*/ 0 w 86"/>
                <a:gd name="T55" fmla="*/ 43 h 86"/>
                <a:gd name="T56" fmla="*/ 0 w 86"/>
                <a:gd name="T57" fmla="*/ 43 h 86"/>
                <a:gd name="T58" fmla="*/ 1 w 86"/>
                <a:gd name="T59" fmla="*/ 35 h 86"/>
                <a:gd name="T60" fmla="*/ 4 w 86"/>
                <a:gd name="T61" fmla="*/ 27 h 86"/>
                <a:gd name="T62" fmla="*/ 6 w 86"/>
                <a:gd name="T63" fmla="*/ 20 h 86"/>
                <a:gd name="T64" fmla="*/ 12 w 86"/>
                <a:gd name="T65" fmla="*/ 13 h 86"/>
                <a:gd name="T66" fmla="*/ 19 w 86"/>
                <a:gd name="T67" fmla="*/ 7 h 86"/>
                <a:gd name="T68" fmla="*/ 26 w 86"/>
                <a:gd name="T69" fmla="*/ 5 h 86"/>
                <a:gd name="T70" fmla="*/ 34 w 86"/>
                <a:gd name="T71" fmla="*/ 2 h 86"/>
                <a:gd name="T72" fmla="*/ 42 w 86"/>
                <a:gd name="T73" fmla="*/ 0 h 86"/>
                <a:gd name="T74" fmla="*/ 42 w 86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6">
                  <a:moveTo>
                    <a:pt x="42" y="0"/>
                  </a:moveTo>
                  <a:lnTo>
                    <a:pt x="42" y="0"/>
                  </a:lnTo>
                  <a:lnTo>
                    <a:pt x="52" y="2"/>
                  </a:lnTo>
                  <a:lnTo>
                    <a:pt x="59" y="5"/>
                  </a:lnTo>
                  <a:lnTo>
                    <a:pt x="67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7" y="79"/>
                  </a:lnTo>
                  <a:lnTo>
                    <a:pt x="59" y="83"/>
                  </a:lnTo>
                  <a:lnTo>
                    <a:pt x="5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6" y="68"/>
                  </a:lnTo>
                  <a:lnTo>
                    <a:pt x="4" y="59"/>
                  </a:lnTo>
                  <a:lnTo>
                    <a:pt x="1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4" y="27"/>
                  </a:lnTo>
                  <a:lnTo>
                    <a:pt x="6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5"/>
            <p:cNvSpPr>
              <a:spLocks/>
            </p:cNvSpPr>
            <p:nvPr userDrawn="1"/>
          </p:nvSpPr>
          <p:spPr bwMode="auto">
            <a:xfrm>
              <a:off x="3875" y="947"/>
              <a:ext cx="43" cy="43"/>
            </a:xfrm>
            <a:custGeom>
              <a:avLst/>
              <a:gdLst>
                <a:gd name="T0" fmla="*/ 42 w 86"/>
                <a:gd name="T1" fmla="*/ 0 h 85"/>
                <a:gd name="T2" fmla="*/ 42 w 86"/>
                <a:gd name="T3" fmla="*/ 0 h 85"/>
                <a:gd name="T4" fmla="*/ 52 w 86"/>
                <a:gd name="T5" fmla="*/ 1 h 85"/>
                <a:gd name="T6" fmla="*/ 59 w 86"/>
                <a:gd name="T7" fmla="*/ 2 h 85"/>
                <a:gd name="T8" fmla="*/ 67 w 86"/>
                <a:gd name="T9" fmla="*/ 7 h 85"/>
                <a:gd name="T10" fmla="*/ 73 w 86"/>
                <a:gd name="T11" fmla="*/ 12 h 85"/>
                <a:gd name="T12" fmla="*/ 78 w 86"/>
                <a:gd name="T13" fmla="*/ 19 h 85"/>
                <a:gd name="T14" fmla="*/ 82 w 86"/>
                <a:gd name="T15" fmla="*/ 26 h 85"/>
                <a:gd name="T16" fmla="*/ 85 w 86"/>
                <a:gd name="T17" fmla="*/ 34 h 85"/>
                <a:gd name="T18" fmla="*/ 86 w 86"/>
                <a:gd name="T19" fmla="*/ 42 h 85"/>
                <a:gd name="T20" fmla="*/ 86 w 86"/>
                <a:gd name="T21" fmla="*/ 42 h 85"/>
                <a:gd name="T22" fmla="*/ 85 w 86"/>
                <a:gd name="T23" fmla="*/ 51 h 85"/>
                <a:gd name="T24" fmla="*/ 82 w 86"/>
                <a:gd name="T25" fmla="*/ 59 h 85"/>
                <a:gd name="T26" fmla="*/ 78 w 86"/>
                <a:gd name="T27" fmla="*/ 67 h 85"/>
                <a:gd name="T28" fmla="*/ 73 w 86"/>
                <a:gd name="T29" fmla="*/ 73 h 85"/>
                <a:gd name="T30" fmla="*/ 67 w 86"/>
                <a:gd name="T31" fmla="*/ 78 h 85"/>
                <a:gd name="T32" fmla="*/ 59 w 86"/>
                <a:gd name="T33" fmla="*/ 82 h 85"/>
                <a:gd name="T34" fmla="*/ 52 w 86"/>
                <a:gd name="T35" fmla="*/ 85 h 85"/>
                <a:gd name="T36" fmla="*/ 42 w 86"/>
                <a:gd name="T37" fmla="*/ 85 h 85"/>
                <a:gd name="T38" fmla="*/ 42 w 86"/>
                <a:gd name="T39" fmla="*/ 85 h 85"/>
                <a:gd name="T40" fmla="*/ 34 w 86"/>
                <a:gd name="T41" fmla="*/ 85 h 85"/>
                <a:gd name="T42" fmla="*/ 26 w 86"/>
                <a:gd name="T43" fmla="*/ 82 h 85"/>
                <a:gd name="T44" fmla="*/ 19 w 86"/>
                <a:gd name="T45" fmla="*/ 78 h 85"/>
                <a:gd name="T46" fmla="*/ 12 w 86"/>
                <a:gd name="T47" fmla="*/ 73 h 85"/>
                <a:gd name="T48" fmla="*/ 6 w 86"/>
                <a:gd name="T49" fmla="*/ 67 h 85"/>
                <a:gd name="T50" fmla="*/ 4 w 86"/>
                <a:gd name="T51" fmla="*/ 59 h 85"/>
                <a:gd name="T52" fmla="*/ 1 w 86"/>
                <a:gd name="T53" fmla="*/ 51 h 85"/>
                <a:gd name="T54" fmla="*/ 0 w 86"/>
                <a:gd name="T55" fmla="*/ 42 h 85"/>
                <a:gd name="T56" fmla="*/ 0 w 86"/>
                <a:gd name="T57" fmla="*/ 42 h 85"/>
                <a:gd name="T58" fmla="*/ 1 w 86"/>
                <a:gd name="T59" fmla="*/ 34 h 85"/>
                <a:gd name="T60" fmla="*/ 4 w 86"/>
                <a:gd name="T61" fmla="*/ 26 h 85"/>
                <a:gd name="T62" fmla="*/ 6 w 86"/>
                <a:gd name="T63" fmla="*/ 19 h 85"/>
                <a:gd name="T64" fmla="*/ 12 w 86"/>
                <a:gd name="T65" fmla="*/ 12 h 85"/>
                <a:gd name="T66" fmla="*/ 19 w 86"/>
                <a:gd name="T67" fmla="*/ 7 h 85"/>
                <a:gd name="T68" fmla="*/ 26 w 86"/>
                <a:gd name="T69" fmla="*/ 2 h 85"/>
                <a:gd name="T70" fmla="*/ 34 w 86"/>
                <a:gd name="T71" fmla="*/ 1 h 85"/>
                <a:gd name="T72" fmla="*/ 42 w 86"/>
                <a:gd name="T73" fmla="*/ 0 h 85"/>
                <a:gd name="T74" fmla="*/ 42 w 86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5">
                  <a:moveTo>
                    <a:pt x="42" y="0"/>
                  </a:moveTo>
                  <a:lnTo>
                    <a:pt x="42" y="0"/>
                  </a:lnTo>
                  <a:lnTo>
                    <a:pt x="52" y="1"/>
                  </a:lnTo>
                  <a:lnTo>
                    <a:pt x="59" y="2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2" y="85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7"/>
                  </a:lnTo>
                  <a:lnTo>
                    <a:pt x="4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6"/>
            <p:cNvSpPr>
              <a:spLocks/>
            </p:cNvSpPr>
            <p:nvPr userDrawn="1"/>
          </p:nvSpPr>
          <p:spPr bwMode="auto">
            <a:xfrm>
              <a:off x="3931" y="1342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4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4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4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4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7"/>
            <p:cNvSpPr>
              <a:spLocks/>
            </p:cNvSpPr>
            <p:nvPr userDrawn="1"/>
          </p:nvSpPr>
          <p:spPr bwMode="auto">
            <a:xfrm>
              <a:off x="3931" y="1286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3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4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4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3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3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4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4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8"/>
            <p:cNvSpPr>
              <a:spLocks/>
            </p:cNvSpPr>
            <p:nvPr userDrawn="1"/>
          </p:nvSpPr>
          <p:spPr bwMode="auto">
            <a:xfrm>
              <a:off x="3931" y="1060"/>
              <a:ext cx="44" cy="43"/>
            </a:xfrm>
            <a:custGeom>
              <a:avLst/>
              <a:gdLst>
                <a:gd name="T0" fmla="*/ 43 w 87"/>
                <a:gd name="T1" fmla="*/ 0 h 87"/>
                <a:gd name="T2" fmla="*/ 43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3 w 87"/>
                <a:gd name="T11" fmla="*/ 12 h 87"/>
                <a:gd name="T12" fmla="*/ 79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79 w 87"/>
                <a:gd name="T27" fmla="*/ 67 h 87"/>
                <a:gd name="T28" fmla="*/ 73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3 w 87"/>
                <a:gd name="T37" fmla="*/ 87 h 87"/>
                <a:gd name="T38" fmla="*/ 43 w 87"/>
                <a:gd name="T39" fmla="*/ 87 h 87"/>
                <a:gd name="T40" fmla="*/ 35 w 87"/>
                <a:gd name="T41" fmla="*/ 85 h 87"/>
                <a:gd name="T42" fmla="*/ 27 w 87"/>
                <a:gd name="T43" fmla="*/ 83 h 87"/>
                <a:gd name="T44" fmla="*/ 20 w 87"/>
                <a:gd name="T45" fmla="*/ 78 h 87"/>
                <a:gd name="T46" fmla="*/ 13 w 87"/>
                <a:gd name="T47" fmla="*/ 73 h 87"/>
                <a:gd name="T48" fmla="*/ 9 w 87"/>
                <a:gd name="T49" fmla="*/ 67 h 87"/>
                <a:gd name="T50" fmla="*/ 5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5 w 87"/>
                <a:gd name="T61" fmla="*/ 26 h 87"/>
                <a:gd name="T62" fmla="*/ 9 w 87"/>
                <a:gd name="T63" fmla="*/ 19 h 87"/>
                <a:gd name="T64" fmla="*/ 13 w 87"/>
                <a:gd name="T65" fmla="*/ 12 h 87"/>
                <a:gd name="T66" fmla="*/ 20 w 87"/>
                <a:gd name="T67" fmla="*/ 8 h 87"/>
                <a:gd name="T68" fmla="*/ 27 w 87"/>
                <a:gd name="T69" fmla="*/ 4 h 87"/>
                <a:gd name="T70" fmla="*/ 35 w 87"/>
                <a:gd name="T71" fmla="*/ 1 h 87"/>
                <a:gd name="T72" fmla="*/ 43 w 87"/>
                <a:gd name="T73" fmla="*/ 0 h 87"/>
                <a:gd name="T74" fmla="*/ 43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3" y="87"/>
                  </a:lnTo>
                  <a:lnTo>
                    <a:pt x="43" y="87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9"/>
            <p:cNvSpPr>
              <a:spLocks/>
            </p:cNvSpPr>
            <p:nvPr userDrawn="1"/>
          </p:nvSpPr>
          <p:spPr bwMode="auto">
            <a:xfrm>
              <a:off x="3931" y="1004"/>
              <a:ext cx="44" cy="42"/>
            </a:xfrm>
            <a:custGeom>
              <a:avLst/>
              <a:gdLst>
                <a:gd name="T0" fmla="*/ 43 w 87"/>
                <a:gd name="T1" fmla="*/ 0 h 86"/>
                <a:gd name="T2" fmla="*/ 43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3 w 87"/>
                <a:gd name="T11" fmla="*/ 13 h 86"/>
                <a:gd name="T12" fmla="*/ 79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79 w 87"/>
                <a:gd name="T27" fmla="*/ 68 h 86"/>
                <a:gd name="T28" fmla="*/ 73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3 w 87"/>
                <a:gd name="T37" fmla="*/ 86 h 86"/>
                <a:gd name="T38" fmla="*/ 43 w 87"/>
                <a:gd name="T39" fmla="*/ 86 h 86"/>
                <a:gd name="T40" fmla="*/ 35 w 87"/>
                <a:gd name="T41" fmla="*/ 86 h 86"/>
                <a:gd name="T42" fmla="*/ 27 w 87"/>
                <a:gd name="T43" fmla="*/ 83 h 86"/>
                <a:gd name="T44" fmla="*/ 20 w 87"/>
                <a:gd name="T45" fmla="*/ 79 h 86"/>
                <a:gd name="T46" fmla="*/ 13 w 87"/>
                <a:gd name="T47" fmla="*/ 73 h 86"/>
                <a:gd name="T48" fmla="*/ 9 w 87"/>
                <a:gd name="T49" fmla="*/ 68 h 86"/>
                <a:gd name="T50" fmla="*/ 5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5 w 87"/>
                <a:gd name="T61" fmla="*/ 27 h 86"/>
                <a:gd name="T62" fmla="*/ 9 w 87"/>
                <a:gd name="T63" fmla="*/ 20 h 86"/>
                <a:gd name="T64" fmla="*/ 13 w 87"/>
                <a:gd name="T65" fmla="*/ 13 h 86"/>
                <a:gd name="T66" fmla="*/ 20 w 87"/>
                <a:gd name="T67" fmla="*/ 7 h 86"/>
                <a:gd name="T68" fmla="*/ 27 w 87"/>
                <a:gd name="T69" fmla="*/ 5 h 86"/>
                <a:gd name="T70" fmla="*/ 35 w 87"/>
                <a:gd name="T71" fmla="*/ 2 h 86"/>
                <a:gd name="T72" fmla="*/ 43 w 87"/>
                <a:gd name="T73" fmla="*/ 0 h 86"/>
                <a:gd name="T74" fmla="*/ 43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3" y="0"/>
                  </a:moveTo>
                  <a:lnTo>
                    <a:pt x="43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3" y="13"/>
                  </a:lnTo>
                  <a:lnTo>
                    <a:pt x="79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79" y="68"/>
                  </a:lnTo>
                  <a:lnTo>
                    <a:pt x="73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3" y="86"/>
                  </a:lnTo>
                  <a:lnTo>
                    <a:pt x="43" y="86"/>
                  </a:lnTo>
                  <a:lnTo>
                    <a:pt x="35" y="86"/>
                  </a:lnTo>
                  <a:lnTo>
                    <a:pt x="27" y="83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9" y="68"/>
                  </a:lnTo>
                  <a:lnTo>
                    <a:pt x="5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5" y="27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5"/>
                  </a:lnTo>
                  <a:lnTo>
                    <a:pt x="35" y="2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0"/>
            <p:cNvSpPr>
              <a:spLocks/>
            </p:cNvSpPr>
            <p:nvPr userDrawn="1"/>
          </p:nvSpPr>
          <p:spPr bwMode="auto">
            <a:xfrm>
              <a:off x="3931" y="947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5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2 h 85"/>
                <a:gd name="T70" fmla="*/ 35 w 87"/>
                <a:gd name="T71" fmla="*/ 1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1"/>
            <p:cNvSpPr>
              <a:spLocks/>
            </p:cNvSpPr>
            <p:nvPr userDrawn="1"/>
          </p:nvSpPr>
          <p:spPr bwMode="auto">
            <a:xfrm>
              <a:off x="3931" y="891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5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1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2"/>
            <p:cNvSpPr>
              <a:spLocks/>
            </p:cNvSpPr>
            <p:nvPr userDrawn="1"/>
          </p:nvSpPr>
          <p:spPr bwMode="auto">
            <a:xfrm>
              <a:off x="3988" y="1286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3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4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4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3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4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4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3"/>
            <p:cNvSpPr>
              <a:spLocks/>
            </p:cNvSpPr>
            <p:nvPr userDrawn="1"/>
          </p:nvSpPr>
          <p:spPr bwMode="auto">
            <a:xfrm>
              <a:off x="3988" y="1230"/>
              <a:ext cx="43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0 h 86"/>
                <a:gd name="T6" fmla="*/ 61 w 87"/>
                <a:gd name="T7" fmla="*/ 3 h 86"/>
                <a:gd name="T8" fmla="*/ 68 w 87"/>
                <a:gd name="T9" fmla="*/ 7 h 86"/>
                <a:gd name="T10" fmla="*/ 75 w 87"/>
                <a:gd name="T11" fmla="*/ 13 h 86"/>
                <a:gd name="T12" fmla="*/ 79 w 87"/>
                <a:gd name="T13" fmla="*/ 18 h 86"/>
                <a:gd name="T14" fmla="*/ 83 w 87"/>
                <a:gd name="T15" fmla="*/ 27 h 86"/>
                <a:gd name="T16" fmla="*/ 86 w 87"/>
                <a:gd name="T17" fmla="*/ 33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1 h 86"/>
                <a:gd name="T24" fmla="*/ 83 w 87"/>
                <a:gd name="T25" fmla="*/ 60 h 86"/>
                <a:gd name="T26" fmla="*/ 79 w 87"/>
                <a:gd name="T27" fmla="*/ 66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2 h 86"/>
                <a:gd name="T34" fmla="*/ 53 w 87"/>
                <a:gd name="T35" fmla="*/ 84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4 h 86"/>
                <a:gd name="T42" fmla="*/ 27 w 87"/>
                <a:gd name="T43" fmla="*/ 82 h 86"/>
                <a:gd name="T44" fmla="*/ 20 w 87"/>
                <a:gd name="T45" fmla="*/ 79 h 86"/>
                <a:gd name="T46" fmla="*/ 13 w 87"/>
                <a:gd name="T47" fmla="*/ 73 h 86"/>
                <a:gd name="T48" fmla="*/ 9 w 87"/>
                <a:gd name="T49" fmla="*/ 66 h 86"/>
                <a:gd name="T50" fmla="*/ 5 w 87"/>
                <a:gd name="T51" fmla="*/ 60 h 86"/>
                <a:gd name="T52" fmla="*/ 2 w 87"/>
                <a:gd name="T53" fmla="*/ 51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3 h 86"/>
                <a:gd name="T60" fmla="*/ 5 w 87"/>
                <a:gd name="T61" fmla="*/ 27 h 86"/>
                <a:gd name="T62" fmla="*/ 9 w 87"/>
                <a:gd name="T63" fmla="*/ 18 h 86"/>
                <a:gd name="T64" fmla="*/ 13 w 87"/>
                <a:gd name="T65" fmla="*/ 13 h 86"/>
                <a:gd name="T66" fmla="*/ 20 w 87"/>
                <a:gd name="T67" fmla="*/ 7 h 86"/>
                <a:gd name="T68" fmla="*/ 27 w 87"/>
                <a:gd name="T69" fmla="*/ 3 h 86"/>
                <a:gd name="T70" fmla="*/ 35 w 87"/>
                <a:gd name="T71" fmla="*/ 0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9" y="18"/>
                  </a:lnTo>
                  <a:lnTo>
                    <a:pt x="83" y="27"/>
                  </a:lnTo>
                  <a:lnTo>
                    <a:pt x="86" y="3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60"/>
                  </a:lnTo>
                  <a:lnTo>
                    <a:pt x="79" y="66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2"/>
                  </a:lnTo>
                  <a:lnTo>
                    <a:pt x="53" y="84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4"/>
                  </a:lnTo>
                  <a:lnTo>
                    <a:pt x="27" y="82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60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3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4"/>
            <p:cNvSpPr>
              <a:spLocks/>
            </p:cNvSpPr>
            <p:nvPr userDrawn="1"/>
          </p:nvSpPr>
          <p:spPr bwMode="auto">
            <a:xfrm>
              <a:off x="3988" y="1060"/>
              <a:ext cx="43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5 w 87"/>
                <a:gd name="T11" fmla="*/ 12 h 87"/>
                <a:gd name="T12" fmla="*/ 79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79 w 87"/>
                <a:gd name="T27" fmla="*/ 67 h 87"/>
                <a:gd name="T28" fmla="*/ 75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5 h 87"/>
                <a:gd name="T42" fmla="*/ 27 w 87"/>
                <a:gd name="T43" fmla="*/ 83 h 87"/>
                <a:gd name="T44" fmla="*/ 20 w 87"/>
                <a:gd name="T45" fmla="*/ 78 h 87"/>
                <a:gd name="T46" fmla="*/ 13 w 87"/>
                <a:gd name="T47" fmla="*/ 73 h 87"/>
                <a:gd name="T48" fmla="*/ 9 w 87"/>
                <a:gd name="T49" fmla="*/ 67 h 87"/>
                <a:gd name="T50" fmla="*/ 5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5 w 87"/>
                <a:gd name="T61" fmla="*/ 26 h 87"/>
                <a:gd name="T62" fmla="*/ 9 w 87"/>
                <a:gd name="T63" fmla="*/ 19 h 87"/>
                <a:gd name="T64" fmla="*/ 13 w 87"/>
                <a:gd name="T65" fmla="*/ 12 h 87"/>
                <a:gd name="T66" fmla="*/ 20 w 87"/>
                <a:gd name="T67" fmla="*/ 8 h 87"/>
                <a:gd name="T68" fmla="*/ 27 w 87"/>
                <a:gd name="T69" fmla="*/ 4 h 87"/>
                <a:gd name="T70" fmla="*/ 35 w 87"/>
                <a:gd name="T71" fmla="*/ 1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5"/>
            <p:cNvSpPr>
              <a:spLocks/>
            </p:cNvSpPr>
            <p:nvPr userDrawn="1"/>
          </p:nvSpPr>
          <p:spPr bwMode="auto">
            <a:xfrm>
              <a:off x="3988" y="1004"/>
              <a:ext cx="43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5 w 87"/>
                <a:gd name="T11" fmla="*/ 13 h 86"/>
                <a:gd name="T12" fmla="*/ 79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79 w 87"/>
                <a:gd name="T27" fmla="*/ 68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6 h 86"/>
                <a:gd name="T42" fmla="*/ 27 w 87"/>
                <a:gd name="T43" fmla="*/ 83 h 86"/>
                <a:gd name="T44" fmla="*/ 20 w 87"/>
                <a:gd name="T45" fmla="*/ 79 h 86"/>
                <a:gd name="T46" fmla="*/ 13 w 87"/>
                <a:gd name="T47" fmla="*/ 73 h 86"/>
                <a:gd name="T48" fmla="*/ 9 w 87"/>
                <a:gd name="T49" fmla="*/ 68 h 86"/>
                <a:gd name="T50" fmla="*/ 5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5 w 87"/>
                <a:gd name="T61" fmla="*/ 27 h 86"/>
                <a:gd name="T62" fmla="*/ 9 w 87"/>
                <a:gd name="T63" fmla="*/ 20 h 86"/>
                <a:gd name="T64" fmla="*/ 13 w 87"/>
                <a:gd name="T65" fmla="*/ 13 h 86"/>
                <a:gd name="T66" fmla="*/ 20 w 87"/>
                <a:gd name="T67" fmla="*/ 7 h 86"/>
                <a:gd name="T68" fmla="*/ 27 w 87"/>
                <a:gd name="T69" fmla="*/ 5 h 86"/>
                <a:gd name="T70" fmla="*/ 35 w 87"/>
                <a:gd name="T71" fmla="*/ 2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9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79" y="68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6"/>
                  </a:lnTo>
                  <a:lnTo>
                    <a:pt x="27" y="83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9" y="68"/>
                  </a:lnTo>
                  <a:lnTo>
                    <a:pt x="5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5" y="27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6"/>
            <p:cNvSpPr>
              <a:spLocks/>
            </p:cNvSpPr>
            <p:nvPr userDrawn="1"/>
          </p:nvSpPr>
          <p:spPr bwMode="auto">
            <a:xfrm>
              <a:off x="3988" y="947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5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2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7"/>
            <p:cNvSpPr>
              <a:spLocks/>
            </p:cNvSpPr>
            <p:nvPr userDrawn="1"/>
          </p:nvSpPr>
          <p:spPr bwMode="auto">
            <a:xfrm>
              <a:off x="3988" y="891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8"/>
            <p:cNvSpPr>
              <a:spLocks/>
            </p:cNvSpPr>
            <p:nvPr userDrawn="1"/>
          </p:nvSpPr>
          <p:spPr bwMode="auto">
            <a:xfrm>
              <a:off x="4044" y="1230"/>
              <a:ext cx="44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0 h 86"/>
                <a:gd name="T6" fmla="*/ 61 w 87"/>
                <a:gd name="T7" fmla="*/ 3 h 86"/>
                <a:gd name="T8" fmla="*/ 68 w 87"/>
                <a:gd name="T9" fmla="*/ 7 h 86"/>
                <a:gd name="T10" fmla="*/ 75 w 87"/>
                <a:gd name="T11" fmla="*/ 13 h 86"/>
                <a:gd name="T12" fmla="*/ 80 w 87"/>
                <a:gd name="T13" fmla="*/ 18 h 86"/>
                <a:gd name="T14" fmla="*/ 83 w 87"/>
                <a:gd name="T15" fmla="*/ 27 h 86"/>
                <a:gd name="T16" fmla="*/ 86 w 87"/>
                <a:gd name="T17" fmla="*/ 33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1 h 86"/>
                <a:gd name="T24" fmla="*/ 83 w 87"/>
                <a:gd name="T25" fmla="*/ 60 h 86"/>
                <a:gd name="T26" fmla="*/ 80 w 87"/>
                <a:gd name="T27" fmla="*/ 66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2 h 86"/>
                <a:gd name="T34" fmla="*/ 53 w 87"/>
                <a:gd name="T35" fmla="*/ 84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4 h 86"/>
                <a:gd name="T42" fmla="*/ 28 w 87"/>
                <a:gd name="T43" fmla="*/ 82 h 86"/>
                <a:gd name="T44" fmla="*/ 20 w 87"/>
                <a:gd name="T45" fmla="*/ 79 h 86"/>
                <a:gd name="T46" fmla="*/ 14 w 87"/>
                <a:gd name="T47" fmla="*/ 73 h 86"/>
                <a:gd name="T48" fmla="*/ 9 w 87"/>
                <a:gd name="T49" fmla="*/ 66 h 86"/>
                <a:gd name="T50" fmla="*/ 4 w 87"/>
                <a:gd name="T51" fmla="*/ 60 h 86"/>
                <a:gd name="T52" fmla="*/ 2 w 87"/>
                <a:gd name="T53" fmla="*/ 51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3 h 86"/>
                <a:gd name="T60" fmla="*/ 4 w 87"/>
                <a:gd name="T61" fmla="*/ 27 h 86"/>
                <a:gd name="T62" fmla="*/ 9 w 87"/>
                <a:gd name="T63" fmla="*/ 18 h 86"/>
                <a:gd name="T64" fmla="*/ 14 w 87"/>
                <a:gd name="T65" fmla="*/ 13 h 86"/>
                <a:gd name="T66" fmla="*/ 20 w 87"/>
                <a:gd name="T67" fmla="*/ 7 h 86"/>
                <a:gd name="T68" fmla="*/ 28 w 87"/>
                <a:gd name="T69" fmla="*/ 3 h 86"/>
                <a:gd name="T70" fmla="*/ 35 w 87"/>
                <a:gd name="T71" fmla="*/ 0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80" y="18"/>
                  </a:lnTo>
                  <a:lnTo>
                    <a:pt x="83" y="27"/>
                  </a:lnTo>
                  <a:lnTo>
                    <a:pt x="86" y="3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60"/>
                  </a:lnTo>
                  <a:lnTo>
                    <a:pt x="80" y="66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2"/>
                  </a:lnTo>
                  <a:lnTo>
                    <a:pt x="53" y="84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4"/>
                  </a:lnTo>
                  <a:lnTo>
                    <a:pt x="28" y="82"/>
                  </a:lnTo>
                  <a:lnTo>
                    <a:pt x="20" y="79"/>
                  </a:lnTo>
                  <a:lnTo>
                    <a:pt x="14" y="73"/>
                  </a:lnTo>
                  <a:lnTo>
                    <a:pt x="9" y="66"/>
                  </a:lnTo>
                  <a:lnTo>
                    <a:pt x="4" y="60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3"/>
                  </a:lnTo>
                  <a:lnTo>
                    <a:pt x="4" y="27"/>
                  </a:lnTo>
                  <a:lnTo>
                    <a:pt x="9" y="18"/>
                  </a:lnTo>
                  <a:lnTo>
                    <a:pt x="14" y="13"/>
                  </a:lnTo>
                  <a:lnTo>
                    <a:pt x="20" y="7"/>
                  </a:lnTo>
                  <a:lnTo>
                    <a:pt x="28" y="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9"/>
            <p:cNvSpPr>
              <a:spLocks/>
            </p:cNvSpPr>
            <p:nvPr userDrawn="1"/>
          </p:nvSpPr>
          <p:spPr bwMode="auto">
            <a:xfrm>
              <a:off x="4044" y="1173"/>
              <a:ext cx="44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2 h 87"/>
                <a:gd name="T6" fmla="*/ 61 w 87"/>
                <a:gd name="T7" fmla="*/ 5 h 87"/>
                <a:gd name="T8" fmla="*/ 68 w 87"/>
                <a:gd name="T9" fmla="*/ 9 h 87"/>
                <a:gd name="T10" fmla="*/ 75 w 87"/>
                <a:gd name="T11" fmla="*/ 14 h 87"/>
                <a:gd name="T12" fmla="*/ 80 w 87"/>
                <a:gd name="T13" fmla="*/ 20 h 87"/>
                <a:gd name="T14" fmla="*/ 83 w 87"/>
                <a:gd name="T15" fmla="*/ 27 h 87"/>
                <a:gd name="T16" fmla="*/ 86 w 87"/>
                <a:gd name="T17" fmla="*/ 35 h 87"/>
                <a:gd name="T18" fmla="*/ 87 w 87"/>
                <a:gd name="T19" fmla="*/ 44 h 87"/>
                <a:gd name="T20" fmla="*/ 87 w 87"/>
                <a:gd name="T21" fmla="*/ 44 h 87"/>
                <a:gd name="T22" fmla="*/ 86 w 87"/>
                <a:gd name="T23" fmla="*/ 53 h 87"/>
                <a:gd name="T24" fmla="*/ 83 w 87"/>
                <a:gd name="T25" fmla="*/ 61 h 87"/>
                <a:gd name="T26" fmla="*/ 80 w 87"/>
                <a:gd name="T27" fmla="*/ 68 h 87"/>
                <a:gd name="T28" fmla="*/ 75 w 87"/>
                <a:gd name="T29" fmla="*/ 75 h 87"/>
                <a:gd name="T30" fmla="*/ 68 w 87"/>
                <a:gd name="T31" fmla="*/ 79 h 87"/>
                <a:gd name="T32" fmla="*/ 61 w 87"/>
                <a:gd name="T33" fmla="*/ 83 h 87"/>
                <a:gd name="T34" fmla="*/ 53 w 87"/>
                <a:gd name="T35" fmla="*/ 86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6 h 87"/>
                <a:gd name="T42" fmla="*/ 28 w 87"/>
                <a:gd name="T43" fmla="*/ 83 h 87"/>
                <a:gd name="T44" fmla="*/ 20 w 87"/>
                <a:gd name="T45" fmla="*/ 79 h 87"/>
                <a:gd name="T46" fmla="*/ 14 w 87"/>
                <a:gd name="T47" fmla="*/ 75 h 87"/>
                <a:gd name="T48" fmla="*/ 9 w 87"/>
                <a:gd name="T49" fmla="*/ 68 h 87"/>
                <a:gd name="T50" fmla="*/ 4 w 87"/>
                <a:gd name="T51" fmla="*/ 61 h 87"/>
                <a:gd name="T52" fmla="*/ 2 w 87"/>
                <a:gd name="T53" fmla="*/ 53 h 87"/>
                <a:gd name="T54" fmla="*/ 0 w 87"/>
                <a:gd name="T55" fmla="*/ 44 h 87"/>
                <a:gd name="T56" fmla="*/ 0 w 87"/>
                <a:gd name="T57" fmla="*/ 44 h 87"/>
                <a:gd name="T58" fmla="*/ 2 w 87"/>
                <a:gd name="T59" fmla="*/ 35 h 87"/>
                <a:gd name="T60" fmla="*/ 4 w 87"/>
                <a:gd name="T61" fmla="*/ 27 h 87"/>
                <a:gd name="T62" fmla="*/ 9 w 87"/>
                <a:gd name="T63" fmla="*/ 20 h 87"/>
                <a:gd name="T64" fmla="*/ 14 w 87"/>
                <a:gd name="T65" fmla="*/ 14 h 87"/>
                <a:gd name="T66" fmla="*/ 20 w 87"/>
                <a:gd name="T67" fmla="*/ 9 h 87"/>
                <a:gd name="T68" fmla="*/ 28 w 87"/>
                <a:gd name="T69" fmla="*/ 5 h 87"/>
                <a:gd name="T70" fmla="*/ 35 w 87"/>
                <a:gd name="T71" fmla="*/ 2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9"/>
                  </a:lnTo>
                  <a:lnTo>
                    <a:pt x="75" y="14"/>
                  </a:lnTo>
                  <a:lnTo>
                    <a:pt x="80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3"/>
                  </a:lnTo>
                  <a:lnTo>
                    <a:pt x="83" y="61"/>
                  </a:lnTo>
                  <a:lnTo>
                    <a:pt x="80" y="68"/>
                  </a:lnTo>
                  <a:lnTo>
                    <a:pt x="75" y="75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6"/>
                  </a:lnTo>
                  <a:lnTo>
                    <a:pt x="28" y="83"/>
                  </a:lnTo>
                  <a:lnTo>
                    <a:pt x="20" y="79"/>
                  </a:lnTo>
                  <a:lnTo>
                    <a:pt x="14" y="75"/>
                  </a:lnTo>
                  <a:lnTo>
                    <a:pt x="9" y="68"/>
                  </a:lnTo>
                  <a:lnTo>
                    <a:pt x="4" y="61"/>
                  </a:lnTo>
                  <a:lnTo>
                    <a:pt x="2" y="53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9" y="20"/>
                  </a:lnTo>
                  <a:lnTo>
                    <a:pt x="14" y="14"/>
                  </a:lnTo>
                  <a:lnTo>
                    <a:pt x="20" y="9"/>
                  </a:lnTo>
                  <a:lnTo>
                    <a:pt x="28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0"/>
            <p:cNvSpPr>
              <a:spLocks/>
            </p:cNvSpPr>
            <p:nvPr userDrawn="1"/>
          </p:nvSpPr>
          <p:spPr bwMode="auto">
            <a:xfrm>
              <a:off x="4044" y="1116"/>
              <a:ext cx="44" cy="44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1 h 86"/>
                <a:gd name="T6" fmla="*/ 61 w 87"/>
                <a:gd name="T7" fmla="*/ 4 h 86"/>
                <a:gd name="T8" fmla="*/ 68 w 87"/>
                <a:gd name="T9" fmla="*/ 8 h 86"/>
                <a:gd name="T10" fmla="*/ 75 w 87"/>
                <a:gd name="T11" fmla="*/ 12 h 86"/>
                <a:gd name="T12" fmla="*/ 80 w 87"/>
                <a:gd name="T13" fmla="*/ 19 h 86"/>
                <a:gd name="T14" fmla="*/ 83 w 87"/>
                <a:gd name="T15" fmla="*/ 26 h 86"/>
                <a:gd name="T16" fmla="*/ 86 w 87"/>
                <a:gd name="T17" fmla="*/ 34 h 86"/>
                <a:gd name="T18" fmla="*/ 87 w 87"/>
                <a:gd name="T19" fmla="*/ 44 h 86"/>
                <a:gd name="T20" fmla="*/ 87 w 87"/>
                <a:gd name="T21" fmla="*/ 44 h 86"/>
                <a:gd name="T22" fmla="*/ 86 w 87"/>
                <a:gd name="T23" fmla="*/ 52 h 86"/>
                <a:gd name="T24" fmla="*/ 83 w 87"/>
                <a:gd name="T25" fmla="*/ 60 h 86"/>
                <a:gd name="T26" fmla="*/ 80 w 87"/>
                <a:gd name="T27" fmla="*/ 67 h 86"/>
                <a:gd name="T28" fmla="*/ 75 w 87"/>
                <a:gd name="T29" fmla="*/ 74 h 86"/>
                <a:gd name="T30" fmla="*/ 68 w 87"/>
                <a:gd name="T31" fmla="*/ 78 h 86"/>
                <a:gd name="T32" fmla="*/ 61 w 87"/>
                <a:gd name="T33" fmla="*/ 82 h 86"/>
                <a:gd name="T34" fmla="*/ 53 w 87"/>
                <a:gd name="T35" fmla="*/ 85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5 h 86"/>
                <a:gd name="T42" fmla="*/ 28 w 87"/>
                <a:gd name="T43" fmla="*/ 82 h 86"/>
                <a:gd name="T44" fmla="*/ 20 w 87"/>
                <a:gd name="T45" fmla="*/ 78 h 86"/>
                <a:gd name="T46" fmla="*/ 14 w 87"/>
                <a:gd name="T47" fmla="*/ 74 h 86"/>
                <a:gd name="T48" fmla="*/ 9 w 87"/>
                <a:gd name="T49" fmla="*/ 67 h 86"/>
                <a:gd name="T50" fmla="*/ 4 w 87"/>
                <a:gd name="T51" fmla="*/ 60 h 86"/>
                <a:gd name="T52" fmla="*/ 2 w 87"/>
                <a:gd name="T53" fmla="*/ 52 h 86"/>
                <a:gd name="T54" fmla="*/ 0 w 87"/>
                <a:gd name="T55" fmla="*/ 44 h 86"/>
                <a:gd name="T56" fmla="*/ 0 w 87"/>
                <a:gd name="T57" fmla="*/ 44 h 86"/>
                <a:gd name="T58" fmla="*/ 2 w 87"/>
                <a:gd name="T59" fmla="*/ 34 h 86"/>
                <a:gd name="T60" fmla="*/ 4 w 87"/>
                <a:gd name="T61" fmla="*/ 26 h 86"/>
                <a:gd name="T62" fmla="*/ 9 w 87"/>
                <a:gd name="T63" fmla="*/ 19 h 86"/>
                <a:gd name="T64" fmla="*/ 14 w 87"/>
                <a:gd name="T65" fmla="*/ 12 h 86"/>
                <a:gd name="T66" fmla="*/ 20 w 87"/>
                <a:gd name="T67" fmla="*/ 8 h 86"/>
                <a:gd name="T68" fmla="*/ 28 w 87"/>
                <a:gd name="T69" fmla="*/ 4 h 86"/>
                <a:gd name="T70" fmla="*/ 35 w 87"/>
                <a:gd name="T71" fmla="*/ 1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2"/>
                  </a:lnTo>
                  <a:lnTo>
                    <a:pt x="83" y="60"/>
                  </a:lnTo>
                  <a:lnTo>
                    <a:pt x="80" y="67"/>
                  </a:lnTo>
                  <a:lnTo>
                    <a:pt x="75" y="74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5"/>
                  </a:lnTo>
                  <a:lnTo>
                    <a:pt x="28" y="82"/>
                  </a:lnTo>
                  <a:lnTo>
                    <a:pt x="20" y="78"/>
                  </a:lnTo>
                  <a:lnTo>
                    <a:pt x="14" y="74"/>
                  </a:lnTo>
                  <a:lnTo>
                    <a:pt x="9" y="67"/>
                  </a:lnTo>
                  <a:lnTo>
                    <a:pt x="4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1"/>
            <p:cNvSpPr>
              <a:spLocks/>
            </p:cNvSpPr>
            <p:nvPr userDrawn="1"/>
          </p:nvSpPr>
          <p:spPr bwMode="auto">
            <a:xfrm>
              <a:off x="4044" y="1060"/>
              <a:ext cx="44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5 w 87"/>
                <a:gd name="T11" fmla="*/ 12 h 87"/>
                <a:gd name="T12" fmla="*/ 80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80 w 87"/>
                <a:gd name="T27" fmla="*/ 67 h 87"/>
                <a:gd name="T28" fmla="*/ 75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5 h 87"/>
                <a:gd name="T42" fmla="*/ 28 w 87"/>
                <a:gd name="T43" fmla="*/ 83 h 87"/>
                <a:gd name="T44" fmla="*/ 20 w 87"/>
                <a:gd name="T45" fmla="*/ 78 h 87"/>
                <a:gd name="T46" fmla="*/ 14 w 87"/>
                <a:gd name="T47" fmla="*/ 73 h 87"/>
                <a:gd name="T48" fmla="*/ 9 w 87"/>
                <a:gd name="T49" fmla="*/ 67 h 87"/>
                <a:gd name="T50" fmla="*/ 4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4 w 87"/>
                <a:gd name="T61" fmla="*/ 26 h 87"/>
                <a:gd name="T62" fmla="*/ 9 w 87"/>
                <a:gd name="T63" fmla="*/ 19 h 87"/>
                <a:gd name="T64" fmla="*/ 14 w 87"/>
                <a:gd name="T65" fmla="*/ 12 h 87"/>
                <a:gd name="T66" fmla="*/ 20 w 87"/>
                <a:gd name="T67" fmla="*/ 8 h 87"/>
                <a:gd name="T68" fmla="*/ 28 w 87"/>
                <a:gd name="T69" fmla="*/ 4 h 87"/>
                <a:gd name="T70" fmla="*/ 35 w 87"/>
                <a:gd name="T71" fmla="*/ 1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5"/>
                  </a:lnTo>
                  <a:lnTo>
                    <a:pt x="28" y="83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2"/>
            <p:cNvSpPr>
              <a:spLocks/>
            </p:cNvSpPr>
            <p:nvPr userDrawn="1"/>
          </p:nvSpPr>
          <p:spPr bwMode="auto">
            <a:xfrm>
              <a:off x="4044" y="1004"/>
              <a:ext cx="44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5 w 87"/>
                <a:gd name="T11" fmla="*/ 13 h 86"/>
                <a:gd name="T12" fmla="*/ 80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80 w 87"/>
                <a:gd name="T27" fmla="*/ 68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6 h 86"/>
                <a:gd name="T42" fmla="*/ 28 w 87"/>
                <a:gd name="T43" fmla="*/ 83 h 86"/>
                <a:gd name="T44" fmla="*/ 20 w 87"/>
                <a:gd name="T45" fmla="*/ 79 h 86"/>
                <a:gd name="T46" fmla="*/ 14 w 87"/>
                <a:gd name="T47" fmla="*/ 73 h 86"/>
                <a:gd name="T48" fmla="*/ 9 w 87"/>
                <a:gd name="T49" fmla="*/ 68 h 86"/>
                <a:gd name="T50" fmla="*/ 4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4 w 87"/>
                <a:gd name="T61" fmla="*/ 27 h 86"/>
                <a:gd name="T62" fmla="*/ 9 w 87"/>
                <a:gd name="T63" fmla="*/ 20 h 86"/>
                <a:gd name="T64" fmla="*/ 14 w 87"/>
                <a:gd name="T65" fmla="*/ 13 h 86"/>
                <a:gd name="T66" fmla="*/ 20 w 87"/>
                <a:gd name="T67" fmla="*/ 7 h 86"/>
                <a:gd name="T68" fmla="*/ 28 w 87"/>
                <a:gd name="T69" fmla="*/ 5 h 86"/>
                <a:gd name="T70" fmla="*/ 35 w 87"/>
                <a:gd name="T71" fmla="*/ 2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80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80" y="68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6"/>
                  </a:lnTo>
                  <a:lnTo>
                    <a:pt x="28" y="83"/>
                  </a:lnTo>
                  <a:lnTo>
                    <a:pt x="20" y="79"/>
                  </a:lnTo>
                  <a:lnTo>
                    <a:pt x="14" y="73"/>
                  </a:lnTo>
                  <a:lnTo>
                    <a:pt x="9" y="68"/>
                  </a:lnTo>
                  <a:lnTo>
                    <a:pt x="4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9" y="20"/>
                  </a:lnTo>
                  <a:lnTo>
                    <a:pt x="14" y="13"/>
                  </a:lnTo>
                  <a:lnTo>
                    <a:pt x="20" y="7"/>
                  </a:lnTo>
                  <a:lnTo>
                    <a:pt x="28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3"/>
            <p:cNvSpPr>
              <a:spLocks/>
            </p:cNvSpPr>
            <p:nvPr userDrawn="1"/>
          </p:nvSpPr>
          <p:spPr bwMode="auto">
            <a:xfrm>
              <a:off x="4044" y="947"/>
              <a:ext cx="44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5 w 87"/>
                <a:gd name="T11" fmla="*/ 12 h 85"/>
                <a:gd name="T12" fmla="*/ 80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80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8 w 87"/>
                <a:gd name="T43" fmla="*/ 82 h 85"/>
                <a:gd name="T44" fmla="*/ 20 w 87"/>
                <a:gd name="T45" fmla="*/ 78 h 85"/>
                <a:gd name="T46" fmla="*/ 14 w 87"/>
                <a:gd name="T47" fmla="*/ 73 h 85"/>
                <a:gd name="T48" fmla="*/ 9 w 87"/>
                <a:gd name="T49" fmla="*/ 67 h 85"/>
                <a:gd name="T50" fmla="*/ 4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4 w 87"/>
                <a:gd name="T61" fmla="*/ 26 h 85"/>
                <a:gd name="T62" fmla="*/ 9 w 87"/>
                <a:gd name="T63" fmla="*/ 19 h 85"/>
                <a:gd name="T64" fmla="*/ 14 w 87"/>
                <a:gd name="T65" fmla="*/ 12 h 85"/>
                <a:gd name="T66" fmla="*/ 20 w 87"/>
                <a:gd name="T67" fmla="*/ 7 h 85"/>
                <a:gd name="T68" fmla="*/ 28 w 87"/>
                <a:gd name="T69" fmla="*/ 2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8" y="82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7"/>
                  </a:lnTo>
                  <a:lnTo>
                    <a:pt x="28" y="2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4"/>
            <p:cNvSpPr>
              <a:spLocks/>
            </p:cNvSpPr>
            <p:nvPr userDrawn="1"/>
          </p:nvSpPr>
          <p:spPr bwMode="auto">
            <a:xfrm>
              <a:off x="4044" y="891"/>
              <a:ext cx="44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2 h 85"/>
                <a:gd name="T12" fmla="*/ 80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80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8 w 87"/>
                <a:gd name="T43" fmla="*/ 83 h 85"/>
                <a:gd name="T44" fmla="*/ 20 w 87"/>
                <a:gd name="T45" fmla="*/ 78 h 85"/>
                <a:gd name="T46" fmla="*/ 14 w 87"/>
                <a:gd name="T47" fmla="*/ 73 h 85"/>
                <a:gd name="T48" fmla="*/ 9 w 87"/>
                <a:gd name="T49" fmla="*/ 67 h 85"/>
                <a:gd name="T50" fmla="*/ 4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4 w 87"/>
                <a:gd name="T61" fmla="*/ 26 h 85"/>
                <a:gd name="T62" fmla="*/ 9 w 87"/>
                <a:gd name="T63" fmla="*/ 19 h 85"/>
                <a:gd name="T64" fmla="*/ 14 w 87"/>
                <a:gd name="T65" fmla="*/ 12 h 85"/>
                <a:gd name="T66" fmla="*/ 20 w 87"/>
                <a:gd name="T67" fmla="*/ 7 h 85"/>
                <a:gd name="T68" fmla="*/ 28 w 87"/>
                <a:gd name="T69" fmla="*/ 3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8" y="83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7"/>
                  </a:lnTo>
                  <a:lnTo>
                    <a:pt x="28" y="3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5"/>
            <p:cNvSpPr>
              <a:spLocks/>
            </p:cNvSpPr>
            <p:nvPr userDrawn="1"/>
          </p:nvSpPr>
          <p:spPr bwMode="auto">
            <a:xfrm>
              <a:off x="3875" y="1342"/>
              <a:ext cx="43" cy="43"/>
            </a:xfrm>
            <a:custGeom>
              <a:avLst/>
              <a:gdLst>
                <a:gd name="T0" fmla="*/ 42 w 86"/>
                <a:gd name="T1" fmla="*/ 0 h 85"/>
                <a:gd name="T2" fmla="*/ 42 w 86"/>
                <a:gd name="T3" fmla="*/ 0 h 85"/>
                <a:gd name="T4" fmla="*/ 52 w 86"/>
                <a:gd name="T5" fmla="*/ 0 h 85"/>
                <a:gd name="T6" fmla="*/ 59 w 86"/>
                <a:gd name="T7" fmla="*/ 3 h 85"/>
                <a:gd name="T8" fmla="*/ 67 w 86"/>
                <a:gd name="T9" fmla="*/ 7 h 85"/>
                <a:gd name="T10" fmla="*/ 73 w 86"/>
                <a:gd name="T11" fmla="*/ 12 h 85"/>
                <a:gd name="T12" fmla="*/ 78 w 86"/>
                <a:gd name="T13" fmla="*/ 18 h 85"/>
                <a:gd name="T14" fmla="*/ 82 w 86"/>
                <a:gd name="T15" fmla="*/ 26 h 85"/>
                <a:gd name="T16" fmla="*/ 85 w 86"/>
                <a:gd name="T17" fmla="*/ 34 h 85"/>
                <a:gd name="T18" fmla="*/ 86 w 86"/>
                <a:gd name="T19" fmla="*/ 42 h 85"/>
                <a:gd name="T20" fmla="*/ 86 w 86"/>
                <a:gd name="T21" fmla="*/ 42 h 85"/>
                <a:gd name="T22" fmla="*/ 85 w 86"/>
                <a:gd name="T23" fmla="*/ 51 h 85"/>
                <a:gd name="T24" fmla="*/ 82 w 86"/>
                <a:gd name="T25" fmla="*/ 59 h 85"/>
                <a:gd name="T26" fmla="*/ 78 w 86"/>
                <a:gd name="T27" fmla="*/ 66 h 85"/>
                <a:gd name="T28" fmla="*/ 73 w 86"/>
                <a:gd name="T29" fmla="*/ 73 h 85"/>
                <a:gd name="T30" fmla="*/ 67 w 86"/>
                <a:gd name="T31" fmla="*/ 78 h 85"/>
                <a:gd name="T32" fmla="*/ 59 w 86"/>
                <a:gd name="T33" fmla="*/ 82 h 85"/>
                <a:gd name="T34" fmla="*/ 52 w 86"/>
                <a:gd name="T35" fmla="*/ 84 h 85"/>
                <a:gd name="T36" fmla="*/ 42 w 86"/>
                <a:gd name="T37" fmla="*/ 85 h 85"/>
                <a:gd name="T38" fmla="*/ 42 w 86"/>
                <a:gd name="T39" fmla="*/ 85 h 85"/>
                <a:gd name="T40" fmla="*/ 34 w 86"/>
                <a:gd name="T41" fmla="*/ 84 h 85"/>
                <a:gd name="T42" fmla="*/ 26 w 86"/>
                <a:gd name="T43" fmla="*/ 82 h 85"/>
                <a:gd name="T44" fmla="*/ 19 w 86"/>
                <a:gd name="T45" fmla="*/ 78 h 85"/>
                <a:gd name="T46" fmla="*/ 12 w 86"/>
                <a:gd name="T47" fmla="*/ 73 h 85"/>
                <a:gd name="T48" fmla="*/ 6 w 86"/>
                <a:gd name="T49" fmla="*/ 66 h 85"/>
                <a:gd name="T50" fmla="*/ 4 w 86"/>
                <a:gd name="T51" fmla="*/ 59 h 85"/>
                <a:gd name="T52" fmla="*/ 1 w 86"/>
                <a:gd name="T53" fmla="*/ 51 h 85"/>
                <a:gd name="T54" fmla="*/ 0 w 86"/>
                <a:gd name="T55" fmla="*/ 42 h 85"/>
                <a:gd name="T56" fmla="*/ 0 w 86"/>
                <a:gd name="T57" fmla="*/ 42 h 85"/>
                <a:gd name="T58" fmla="*/ 1 w 86"/>
                <a:gd name="T59" fmla="*/ 34 h 85"/>
                <a:gd name="T60" fmla="*/ 4 w 86"/>
                <a:gd name="T61" fmla="*/ 26 h 85"/>
                <a:gd name="T62" fmla="*/ 6 w 86"/>
                <a:gd name="T63" fmla="*/ 18 h 85"/>
                <a:gd name="T64" fmla="*/ 12 w 86"/>
                <a:gd name="T65" fmla="*/ 12 h 85"/>
                <a:gd name="T66" fmla="*/ 19 w 86"/>
                <a:gd name="T67" fmla="*/ 7 h 85"/>
                <a:gd name="T68" fmla="*/ 26 w 86"/>
                <a:gd name="T69" fmla="*/ 3 h 85"/>
                <a:gd name="T70" fmla="*/ 34 w 86"/>
                <a:gd name="T71" fmla="*/ 0 h 85"/>
                <a:gd name="T72" fmla="*/ 42 w 86"/>
                <a:gd name="T73" fmla="*/ 0 h 85"/>
                <a:gd name="T74" fmla="*/ 42 w 86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5">
                  <a:moveTo>
                    <a:pt x="42" y="0"/>
                  </a:moveTo>
                  <a:lnTo>
                    <a:pt x="42" y="0"/>
                  </a:lnTo>
                  <a:lnTo>
                    <a:pt x="52" y="0"/>
                  </a:lnTo>
                  <a:lnTo>
                    <a:pt x="59" y="3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2" y="84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6"/>
                  </a:lnTo>
                  <a:lnTo>
                    <a:pt x="4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6"/>
            <p:cNvSpPr>
              <a:spLocks/>
            </p:cNvSpPr>
            <p:nvPr userDrawn="1"/>
          </p:nvSpPr>
          <p:spPr bwMode="auto">
            <a:xfrm>
              <a:off x="3875" y="1060"/>
              <a:ext cx="43" cy="43"/>
            </a:xfrm>
            <a:custGeom>
              <a:avLst/>
              <a:gdLst>
                <a:gd name="T0" fmla="*/ 42 w 86"/>
                <a:gd name="T1" fmla="*/ 0 h 87"/>
                <a:gd name="T2" fmla="*/ 42 w 86"/>
                <a:gd name="T3" fmla="*/ 0 h 87"/>
                <a:gd name="T4" fmla="*/ 52 w 86"/>
                <a:gd name="T5" fmla="*/ 1 h 87"/>
                <a:gd name="T6" fmla="*/ 59 w 86"/>
                <a:gd name="T7" fmla="*/ 4 h 87"/>
                <a:gd name="T8" fmla="*/ 67 w 86"/>
                <a:gd name="T9" fmla="*/ 8 h 87"/>
                <a:gd name="T10" fmla="*/ 73 w 86"/>
                <a:gd name="T11" fmla="*/ 12 h 87"/>
                <a:gd name="T12" fmla="*/ 78 w 86"/>
                <a:gd name="T13" fmla="*/ 19 h 87"/>
                <a:gd name="T14" fmla="*/ 82 w 86"/>
                <a:gd name="T15" fmla="*/ 26 h 87"/>
                <a:gd name="T16" fmla="*/ 85 w 86"/>
                <a:gd name="T17" fmla="*/ 34 h 87"/>
                <a:gd name="T18" fmla="*/ 86 w 86"/>
                <a:gd name="T19" fmla="*/ 43 h 87"/>
                <a:gd name="T20" fmla="*/ 86 w 86"/>
                <a:gd name="T21" fmla="*/ 43 h 87"/>
                <a:gd name="T22" fmla="*/ 85 w 86"/>
                <a:gd name="T23" fmla="*/ 52 h 87"/>
                <a:gd name="T24" fmla="*/ 82 w 86"/>
                <a:gd name="T25" fmla="*/ 61 h 87"/>
                <a:gd name="T26" fmla="*/ 78 w 86"/>
                <a:gd name="T27" fmla="*/ 67 h 87"/>
                <a:gd name="T28" fmla="*/ 73 w 86"/>
                <a:gd name="T29" fmla="*/ 73 h 87"/>
                <a:gd name="T30" fmla="*/ 67 w 86"/>
                <a:gd name="T31" fmla="*/ 78 h 87"/>
                <a:gd name="T32" fmla="*/ 59 w 86"/>
                <a:gd name="T33" fmla="*/ 83 h 87"/>
                <a:gd name="T34" fmla="*/ 52 w 86"/>
                <a:gd name="T35" fmla="*/ 85 h 87"/>
                <a:gd name="T36" fmla="*/ 42 w 86"/>
                <a:gd name="T37" fmla="*/ 87 h 87"/>
                <a:gd name="T38" fmla="*/ 42 w 86"/>
                <a:gd name="T39" fmla="*/ 87 h 87"/>
                <a:gd name="T40" fmla="*/ 34 w 86"/>
                <a:gd name="T41" fmla="*/ 85 h 87"/>
                <a:gd name="T42" fmla="*/ 26 w 86"/>
                <a:gd name="T43" fmla="*/ 83 h 87"/>
                <a:gd name="T44" fmla="*/ 19 w 86"/>
                <a:gd name="T45" fmla="*/ 78 h 87"/>
                <a:gd name="T46" fmla="*/ 12 w 86"/>
                <a:gd name="T47" fmla="*/ 73 h 87"/>
                <a:gd name="T48" fmla="*/ 6 w 86"/>
                <a:gd name="T49" fmla="*/ 67 h 87"/>
                <a:gd name="T50" fmla="*/ 4 w 86"/>
                <a:gd name="T51" fmla="*/ 61 h 87"/>
                <a:gd name="T52" fmla="*/ 1 w 86"/>
                <a:gd name="T53" fmla="*/ 52 h 87"/>
                <a:gd name="T54" fmla="*/ 0 w 86"/>
                <a:gd name="T55" fmla="*/ 43 h 87"/>
                <a:gd name="T56" fmla="*/ 0 w 86"/>
                <a:gd name="T57" fmla="*/ 43 h 87"/>
                <a:gd name="T58" fmla="*/ 1 w 86"/>
                <a:gd name="T59" fmla="*/ 34 h 87"/>
                <a:gd name="T60" fmla="*/ 4 w 86"/>
                <a:gd name="T61" fmla="*/ 26 h 87"/>
                <a:gd name="T62" fmla="*/ 6 w 86"/>
                <a:gd name="T63" fmla="*/ 19 h 87"/>
                <a:gd name="T64" fmla="*/ 12 w 86"/>
                <a:gd name="T65" fmla="*/ 12 h 87"/>
                <a:gd name="T66" fmla="*/ 19 w 86"/>
                <a:gd name="T67" fmla="*/ 8 h 87"/>
                <a:gd name="T68" fmla="*/ 26 w 86"/>
                <a:gd name="T69" fmla="*/ 4 h 87"/>
                <a:gd name="T70" fmla="*/ 34 w 86"/>
                <a:gd name="T71" fmla="*/ 1 h 87"/>
                <a:gd name="T72" fmla="*/ 42 w 86"/>
                <a:gd name="T73" fmla="*/ 0 h 87"/>
                <a:gd name="T74" fmla="*/ 42 w 86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7">
                  <a:moveTo>
                    <a:pt x="42" y="0"/>
                  </a:moveTo>
                  <a:lnTo>
                    <a:pt x="42" y="0"/>
                  </a:lnTo>
                  <a:lnTo>
                    <a:pt x="52" y="1"/>
                  </a:lnTo>
                  <a:lnTo>
                    <a:pt x="59" y="4"/>
                  </a:lnTo>
                  <a:lnTo>
                    <a:pt x="67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3"/>
                  </a:lnTo>
                  <a:lnTo>
                    <a:pt x="52" y="85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7"/>
                  </a:lnTo>
                  <a:lnTo>
                    <a:pt x="4" y="61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7"/>
            <p:cNvSpPr>
              <a:spLocks/>
            </p:cNvSpPr>
            <p:nvPr userDrawn="1"/>
          </p:nvSpPr>
          <p:spPr bwMode="auto">
            <a:xfrm>
              <a:off x="3875" y="1004"/>
              <a:ext cx="43" cy="42"/>
            </a:xfrm>
            <a:custGeom>
              <a:avLst/>
              <a:gdLst>
                <a:gd name="T0" fmla="*/ 42 w 86"/>
                <a:gd name="T1" fmla="*/ 0 h 86"/>
                <a:gd name="T2" fmla="*/ 42 w 86"/>
                <a:gd name="T3" fmla="*/ 0 h 86"/>
                <a:gd name="T4" fmla="*/ 52 w 86"/>
                <a:gd name="T5" fmla="*/ 2 h 86"/>
                <a:gd name="T6" fmla="*/ 59 w 86"/>
                <a:gd name="T7" fmla="*/ 5 h 86"/>
                <a:gd name="T8" fmla="*/ 67 w 86"/>
                <a:gd name="T9" fmla="*/ 7 h 86"/>
                <a:gd name="T10" fmla="*/ 73 w 86"/>
                <a:gd name="T11" fmla="*/ 13 h 86"/>
                <a:gd name="T12" fmla="*/ 78 w 86"/>
                <a:gd name="T13" fmla="*/ 20 h 86"/>
                <a:gd name="T14" fmla="*/ 82 w 86"/>
                <a:gd name="T15" fmla="*/ 27 h 86"/>
                <a:gd name="T16" fmla="*/ 85 w 86"/>
                <a:gd name="T17" fmla="*/ 35 h 86"/>
                <a:gd name="T18" fmla="*/ 86 w 86"/>
                <a:gd name="T19" fmla="*/ 43 h 86"/>
                <a:gd name="T20" fmla="*/ 86 w 86"/>
                <a:gd name="T21" fmla="*/ 43 h 86"/>
                <a:gd name="T22" fmla="*/ 85 w 86"/>
                <a:gd name="T23" fmla="*/ 53 h 86"/>
                <a:gd name="T24" fmla="*/ 82 w 86"/>
                <a:gd name="T25" fmla="*/ 59 h 86"/>
                <a:gd name="T26" fmla="*/ 78 w 86"/>
                <a:gd name="T27" fmla="*/ 68 h 86"/>
                <a:gd name="T28" fmla="*/ 73 w 86"/>
                <a:gd name="T29" fmla="*/ 73 h 86"/>
                <a:gd name="T30" fmla="*/ 67 w 86"/>
                <a:gd name="T31" fmla="*/ 79 h 86"/>
                <a:gd name="T32" fmla="*/ 59 w 86"/>
                <a:gd name="T33" fmla="*/ 83 h 86"/>
                <a:gd name="T34" fmla="*/ 52 w 86"/>
                <a:gd name="T35" fmla="*/ 86 h 86"/>
                <a:gd name="T36" fmla="*/ 42 w 86"/>
                <a:gd name="T37" fmla="*/ 86 h 86"/>
                <a:gd name="T38" fmla="*/ 42 w 86"/>
                <a:gd name="T39" fmla="*/ 86 h 86"/>
                <a:gd name="T40" fmla="*/ 34 w 86"/>
                <a:gd name="T41" fmla="*/ 86 h 86"/>
                <a:gd name="T42" fmla="*/ 26 w 86"/>
                <a:gd name="T43" fmla="*/ 83 h 86"/>
                <a:gd name="T44" fmla="*/ 19 w 86"/>
                <a:gd name="T45" fmla="*/ 79 h 86"/>
                <a:gd name="T46" fmla="*/ 12 w 86"/>
                <a:gd name="T47" fmla="*/ 73 h 86"/>
                <a:gd name="T48" fmla="*/ 6 w 86"/>
                <a:gd name="T49" fmla="*/ 68 h 86"/>
                <a:gd name="T50" fmla="*/ 4 w 86"/>
                <a:gd name="T51" fmla="*/ 59 h 86"/>
                <a:gd name="T52" fmla="*/ 1 w 86"/>
                <a:gd name="T53" fmla="*/ 53 h 86"/>
                <a:gd name="T54" fmla="*/ 0 w 86"/>
                <a:gd name="T55" fmla="*/ 43 h 86"/>
                <a:gd name="T56" fmla="*/ 0 w 86"/>
                <a:gd name="T57" fmla="*/ 43 h 86"/>
                <a:gd name="T58" fmla="*/ 1 w 86"/>
                <a:gd name="T59" fmla="*/ 35 h 86"/>
                <a:gd name="T60" fmla="*/ 4 w 86"/>
                <a:gd name="T61" fmla="*/ 27 h 86"/>
                <a:gd name="T62" fmla="*/ 6 w 86"/>
                <a:gd name="T63" fmla="*/ 20 h 86"/>
                <a:gd name="T64" fmla="*/ 12 w 86"/>
                <a:gd name="T65" fmla="*/ 13 h 86"/>
                <a:gd name="T66" fmla="*/ 19 w 86"/>
                <a:gd name="T67" fmla="*/ 7 h 86"/>
                <a:gd name="T68" fmla="*/ 26 w 86"/>
                <a:gd name="T69" fmla="*/ 5 h 86"/>
                <a:gd name="T70" fmla="*/ 34 w 86"/>
                <a:gd name="T71" fmla="*/ 2 h 86"/>
                <a:gd name="T72" fmla="*/ 42 w 86"/>
                <a:gd name="T73" fmla="*/ 0 h 86"/>
                <a:gd name="T74" fmla="*/ 42 w 86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6">
                  <a:moveTo>
                    <a:pt x="42" y="0"/>
                  </a:moveTo>
                  <a:lnTo>
                    <a:pt x="42" y="0"/>
                  </a:lnTo>
                  <a:lnTo>
                    <a:pt x="52" y="2"/>
                  </a:lnTo>
                  <a:lnTo>
                    <a:pt x="59" y="5"/>
                  </a:lnTo>
                  <a:lnTo>
                    <a:pt x="67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7" y="79"/>
                  </a:lnTo>
                  <a:lnTo>
                    <a:pt x="59" y="83"/>
                  </a:lnTo>
                  <a:lnTo>
                    <a:pt x="5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6" y="68"/>
                  </a:lnTo>
                  <a:lnTo>
                    <a:pt x="4" y="59"/>
                  </a:lnTo>
                  <a:lnTo>
                    <a:pt x="1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4" y="27"/>
                  </a:lnTo>
                  <a:lnTo>
                    <a:pt x="6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8"/>
            <p:cNvSpPr>
              <a:spLocks/>
            </p:cNvSpPr>
            <p:nvPr userDrawn="1"/>
          </p:nvSpPr>
          <p:spPr bwMode="auto">
            <a:xfrm>
              <a:off x="3875" y="947"/>
              <a:ext cx="43" cy="43"/>
            </a:xfrm>
            <a:custGeom>
              <a:avLst/>
              <a:gdLst>
                <a:gd name="T0" fmla="*/ 42 w 86"/>
                <a:gd name="T1" fmla="*/ 0 h 85"/>
                <a:gd name="T2" fmla="*/ 42 w 86"/>
                <a:gd name="T3" fmla="*/ 0 h 85"/>
                <a:gd name="T4" fmla="*/ 52 w 86"/>
                <a:gd name="T5" fmla="*/ 1 h 85"/>
                <a:gd name="T6" fmla="*/ 59 w 86"/>
                <a:gd name="T7" fmla="*/ 2 h 85"/>
                <a:gd name="T8" fmla="*/ 67 w 86"/>
                <a:gd name="T9" fmla="*/ 7 h 85"/>
                <a:gd name="T10" fmla="*/ 73 w 86"/>
                <a:gd name="T11" fmla="*/ 12 h 85"/>
                <a:gd name="T12" fmla="*/ 78 w 86"/>
                <a:gd name="T13" fmla="*/ 19 h 85"/>
                <a:gd name="T14" fmla="*/ 82 w 86"/>
                <a:gd name="T15" fmla="*/ 26 h 85"/>
                <a:gd name="T16" fmla="*/ 85 w 86"/>
                <a:gd name="T17" fmla="*/ 34 h 85"/>
                <a:gd name="T18" fmla="*/ 86 w 86"/>
                <a:gd name="T19" fmla="*/ 42 h 85"/>
                <a:gd name="T20" fmla="*/ 86 w 86"/>
                <a:gd name="T21" fmla="*/ 42 h 85"/>
                <a:gd name="T22" fmla="*/ 85 w 86"/>
                <a:gd name="T23" fmla="*/ 51 h 85"/>
                <a:gd name="T24" fmla="*/ 82 w 86"/>
                <a:gd name="T25" fmla="*/ 59 h 85"/>
                <a:gd name="T26" fmla="*/ 78 w 86"/>
                <a:gd name="T27" fmla="*/ 67 h 85"/>
                <a:gd name="T28" fmla="*/ 73 w 86"/>
                <a:gd name="T29" fmla="*/ 73 h 85"/>
                <a:gd name="T30" fmla="*/ 67 w 86"/>
                <a:gd name="T31" fmla="*/ 78 h 85"/>
                <a:gd name="T32" fmla="*/ 59 w 86"/>
                <a:gd name="T33" fmla="*/ 82 h 85"/>
                <a:gd name="T34" fmla="*/ 52 w 86"/>
                <a:gd name="T35" fmla="*/ 85 h 85"/>
                <a:gd name="T36" fmla="*/ 42 w 86"/>
                <a:gd name="T37" fmla="*/ 85 h 85"/>
                <a:gd name="T38" fmla="*/ 42 w 86"/>
                <a:gd name="T39" fmla="*/ 85 h 85"/>
                <a:gd name="T40" fmla="*/ 34 w 86"/>
                <a:gd name="T41" fmla="*/ 85 h 85"/>
                <a:gd name="T42" fmla="*/ 26 w 86"/>
                <a:gd name="T43" fmla="*/ 82 h 85"/>
                <a:gd name="T44" fmla="*/ 19 w 86"/>
                <a:gd name="T45" fmla="*/ 78 h 85"/>
                <a:gd name="T46" fmla="*/ 12 w 86"/>
                <a:gd name="T47" fmla="*/ 73 h 85"/>
                <a:gd name="T48" fmla="*/ 6 w 86"/>
                <a:gd name="T49" fmla="*/ 67 h 85"/>
                <a:gd name="T50" fmla="*/ 4 w 86"/>
                <a:gd name="T51" fmla="*/ 59 h 85"/>
                <a:gd name="T52" fmla="*/ 1 w 86"/>
                <a:gd name="T53" fmla="*/ 51 h 85"/>
                <a:gd name="T54" fmla="*/ 0 w 86"/>
                <a:gd name="T55" fmla="*/ 42 h 85"/>
                <a:gd name="T56" fmla="*/ 0 w 86"/>
                <a:gd name="T57" fmla="*/ 42 h 85"/>
                <a:gd name="T58" fmla="*/ 1 w 86"/>
                <a:gd name="T59" fmla="*/ 34 h 85"/>
                <a:gd name="T60" fmla="*/ 4 w 86"/>
                <a:gd name="T61" fmla="*/ 26 h 85"/>
                <a:gd name="T62" fmla="*/ 6 w 86"/>
                <a:gd name="T63" fmla="*/ 19 h 85"/>
                <a:gd name="T64" fmla="*/ 12 w 86"/>
                <a:gd name="T65" fmla="*/ 12 h 85"/>
                <a:gd name="T66" fmla="*/ 19 w 86"/>
                <a:gd name="T67" fmla="*/ 7 h 85"/>
                <a:gd name="T68" fmla="*/ 26 w 86"/>
                <a:gd name="T69" fmla="*/ 2 h 85"/>
                <a:gd name="T70" fmla="*/ 34 w 86"/>
                <a:gd name="T71" fmla="*/ 1 h 85"/>
                <a:gd name="T72" fmla="*/ 42 w 86"/>
                <a:gd name="T73" fmla="*/ 0 h 85"/>
                <a:gd name="T74" fmla="*/ 42 w 86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5">
                  <a:moveTo>
                    <a:pt x="42" y="0"/>
                  </a:moveTo>
                  <a:lnTo>
                    <a:pt x="42" y="0"/>
                  </a:lnTo>
                  <a:lnTo>
                    <a:pt x="52" y="1"/>
                  </a:lnTo>
                  <a:lnTo>
                    <a:pt x="59" y="2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2" y="85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7"/>
                  </a:lnTo>
                  <a:lnTo>
                    <a:pt x="4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89"/>
            <p:cNvSpPr>
              <a:spLocks/>
            </p:cNvSpPr>
            <p:nvPr userDrawn="1"/>
          </p:nvSpPr>
          <p:spPr bwMode="auto">
            <a:xfrm>
              <a:off x="3931" y="1342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4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4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4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4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0"/>
            <p:cNvSpPr>
              <a:spLocks/>
            </p:cNvSpPr>
            <p:nvPr userDrawn="1"/>
          </p:nvSpPr>
          <p:spPr bwMode="auto">
            <a:xfrm>
              <a:off x="3931" y="1286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3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4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4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3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3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4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4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1"/>
            <p:cNvSpPr>
              <a:spLocks/>
            </p:cNvSpPr>
            <p:nvPr userDrawn="1"/>
          </p:nvSpPr>
          <p:spPr bwMode="auto">
            <a:xfrm>
              <a:off x="3931" y="1060"/>
              <a:ext cx="44" cy="43"/>
            </a:xfrm>
            <a:custGeom>
              <a:avLst/>
              <a:gdLst>
                <a:gd name="T0" fmla="*/ 43 w 87"/>
                <a:gd name="T1" fmla="*/ 0 h 87"/>
                <a:gd name="T2" fmla="*/ 43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3 w 87"/>
                <a:gd name="T11" fmla="*/ 12 h 87"/>
                <a:gd name="T12" fmla="*/ 79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79 w 87"/>
                <a:gd name="T27" fmla="*/ 67 h 87"/>
                <a:gd name="T28" fmla="*/ 73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3 w 87"/>
                <a:gd name="T37" fmla="*/ 87 h 87"/>
                <a:gd name="T38" fmla="*/ 43 w 87"/>
                <a:gd name="T39" fmla="*/ 87 h 87"/>
                <a:gd name="T40" fmla="*/ 35 w 87"/>
                <a:gd name="T41" fmla="*/ 85 h 87"/>
                <a:gd name="T42" fmla="*/ 27 w 87"/>
                <a:gd name="T43" fmla="*/ 83 h 87"/>
                <a:gd name="T44" fmla="*/ 20 w 87"/>
                <a:gd name="T45" fmla="*/ 78 h 87"/>
                <a:gd name="T46" fmla="*/ 13 w 87"/>
                <a:gd name="T47" fmla="*/ 73 h 87"/>
                <a:gd name="T48" fmla="*/ 9 w 87"/>
                <a:gd name="T49" fmla="*/ 67 h 87"/>
                <a:gd name="T50" fmla="*/ 5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5 w 87"/>
                <a:gd name="T61" fmla="*/ 26 h 87"/>
                <a:gd name="T62" fmla="*/ 9 w 87"/>
                <a:gd name="T63" fmla="*/ 19 h 87"/>
                <a:gd name="T64" fmla="*/ 13 w 87"/>
                <a:gd name="T65" fmla="*/ 12 h 87"/>
                <a:gd name="T66" fmla="*/ 20 w 87"/>
                <a:gd name="T67" fmla="*/ 8 h 87"/>
                <a:gd name="T68" fmla="*/ 27 w 87"/>
                <a:gd name="T69" fmla="*/ 4 h 87"/>
                <a:gd name="T70" fmla="*/ 35 w 87"/>
                <a:gd name="T71" fmla="*/ 1 h 87"/>
                <a:gd name="T72" fmla="*/ 43 w 87"/>
                <a:gd name="T73" fmla="*/ 0 h 87"/>
                <a:gd name="T74" fmla="*/ 43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3" y="87"/>
                  </a:lnTo>
                  <a:lnTo>
                    <a:pt x="43" y="87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2"/>
            <p:cNvSpPr>
              <a:spLocks/>
            </p:cNvSpPr>
            <p:nvPr userDrawn="1"/>
          </p:nvSpPr>
          <p:spPr bwMode="auto">
            <a:xfrm>
              <a:off x="3931" y="1004"/>
              <a:ext cx="44" cy="42"/>
            </a:xfrm>
            <a:custGeom>
              <a:avLst/>
              <a:gdLst>
                <a:gd name="T0" fmla="*/ 43 w 87"/>
                <a:gd name="T1" fmla="*/ 0 h 86"/>
                <a:gd name="T2" fmla="*/ 43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3 w 87"/>
                <a:gd name="T11" fmla="*/ 13 h 86"/>
                <a:gd name="T12" fmla="*/ 79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79 w 87"/>
                <a:gd name="T27" fmla="*/ 68 h 86"/>
                <a:gd name="T28" fmla="*/ 73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3 w 87"/>
                <a:gd name="T37" fmla="*/ 86 h 86"/>
                <a:gd name="T38" fmla="*/ 43 w 87"/>
                <a:gd name="T39" fmla="*/ 86 h 86"/>
                <a:gd name="T40" fmla="*/ 35 w 87"/>
                <a:gd name="T41" fmla="*/ 86 h 86"/>
                <a:gd name="T42" fmla="*/ 27 w 87"/>
                <a:gd name="T43" fmla="*/ 83 h 86"/>
                <a:gd name="T44" fmla="*/ 20 w 87"/>
                <a:gd name="T45" fmla="*/ 79 h 86"/>
                <a:gd name="T46" fmla="*/ 13 w 87"/>
                <a:gd name="T47" fmla="*/ 73 h 86"/>
                <a:gd name="T48" fmla="*/ 9 w 87"/>
                <a:gd name="T49" fmla="*/ 68 h 86"/>
                <a:gd name="T50" fmla="*/ 5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5 w 87"/>
                <a:gd name="T61" fmla="*/ 27 h 86"/>
                <a:gd name="T62" fmla="*/ 9 w 87"/>
                <a:gd name="T63" fmla="*/ 20 h 86"/>
                <a:gd name="T64" fmla="*/ 13 w 87"/>
                <a:gd name="T65" fmla="*/ 13 h 86"/>
                <a:gd name="T66" fmla="*/ 20 w 87"/>
                <a:gd name="T67" fmla="*/ 7 h 86"/>
                <a:gd name="T68" fmla="*/ 27 w 87"/>
                <a:gd name="T69" fmla="*/ 5 h 86"/>
                <a:gd name="T70" fmla="*/ 35 w 87"/>
                <a:gd name="T71" fmla="*/ 2 h 86"/>
                <a:gd name="T72" fmla="*/ 43 w 87"/>
                <a:gd name="T73" fmla="*/ 0 h 86"/>
                <a:gd name="T74" fmla="*/ 43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3" y="0"/>
                  </a:moveTo>
                  <a:lnTo>
                    <a:pt x="43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3" y="13"/>
                  </a:lnTo>
                  <a:lnTo>
                    <a:pt x="79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79" y="68"/>
                  </a:lnTo>
                  <a:lnTo>
                    <a:pt x="73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3" y="86"/>
                  </a:lnTo>
                  <a:lnTo>
                    <a:pt x="43" y="86"/>
                  </a:lnTo>
                  <a:lnTo>
                    <a:pt x="35" y="86"/>
                  </a:lnTo>
                  <a:lnTo>
                    <a:pt x="27" y="83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9" y="68"/>
                  </a:lnTo>
                  <a:lnTo>
                    <a:pt x="5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5" y="27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5"/>
                  </a:lnTo>
                  <a:lnTo>
                    <a:pt x="35" y="2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3"/>
            <p:cNvSpPr>
              <a:spLocks/>
            </p:cNvSpPr>
            <p:nvPr userDrawn="1"/>
          </p:nvSpPr>
          <p:spPr bwMode="auto">
            <a:xfrm>
              <a:off x="3931" y="947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5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2 h 85"/>
                <a:gd name="T70" fmla="*/ 35 w 87"/>
                <a:gd name="T71" fmla="*/ 1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4"/>
            <p:cNvSpPr>
              <a:spLocks/>
            </p:cNvSpPr>
            <p:nvPr userDrawn="1"/>
          </p:nvSpPr>
          <p:spPr bwMode="auto">
            <a:xfrm>
              <a:off x="3931" y="891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5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1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5"/>
            <p:cNvSpPr>
              <a:spLocks/>
            </p:cNvSpPr>
            <p:nvPr userDrawn="1"/>
          </p:nvSpPr>
          <p:spPr bwMode="auto">
            <a:xfrm>
              <a:off x="3988" y="1286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3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4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4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3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4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4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6"/>
            <p:cNvSpPr>
              <a:spLocks/>
            </p:cNvSpPr>
            <p:nvPr userDrawn="1"/>
          </p:nvSpPr>
          <p:spPr bwMode="auto">
            <a:xfrm>
              <a:off x="3988" y="1060"/>
              <a:ext cx="43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5 w 87"/>
                <a:gd name="T11" fmla="*/ 12 h 87"/>
                <a:gd name="T12" fmla="*/ 79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79 w 87"/>
                <a:gd name="T27" fmla="*/ 67 h 87"/>
                <a:gd name="T28" fmla="*/ 75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5 h 87"/>
                <a:gd name="T42" fmla="*/ 27 w 87"/>
                <a:gd name="T43" fmla="*/ 83 h 87"/>
                <a:gd name="T44" fmla="*/ 20 w 87"/>
                <a:gd name="T45" fmla="*/ 78 h 87"/>
                <a:gd name="T46" fmla="*/ 13 w 87"/>
                <a:gd name="T47" fmla="*/ 73 h 87"/>
                <a:gd name="T48" fmla="*/ 9 w 87"/>
                <a:gd name="T49" fmla="*/ 67 h 87"/>
                <a:gd name="T50" fmla="*/ 5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5 w 87"/>
                <a:gd name="T61" fmla="*/ 26 h 87"/>
                <a:gd name="T62" fmla="*/ 9 w 87"/>
                <a:gd name="T63" fmla="*/ 19 h 87"/>
                <a:gd name="T64" fmla="*/ 13 w 87"/>
                <a:gd name="T65" fmla="*/ 12 h 87"/>
                <a:gd name="T66" fmla="*/ 20 w 87"/>
                <a:gd name="T67" fmla="*/ 8 h 87"/>
                <a:gd name="T68" fmla="*/ 27 w 87"/>
                <a:gd name="T69" fmla="*/ 4 h 87"/>
                <a:gd name="T70" fmla="*/ 35 w 87"/>
                <a:gd name="T71" fmla="*/ 1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7"/>
            <p:cNvSpPr>
              <a:spLocks/>
            </p:cNvSpPr>
            <p:nvPr userDrawn="1"/>
          </p:nvSpPr>
          <p:spPr bwMode="auto">
            <a:xfrm>
              <a:off x="3988" y="1004"/>
              <a:ext cx="43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5 w 87"/>
                <a:gd name="T11" fmla="*/ 13 h 86"/>
                <a:gd name="T12" fmla="*/ 79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79 w 87"/>
                <a:gd name="T27" fmla="*/ 68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6 h 86"/>
                <a:gd name="T42" fmla="*/ 27 w 87"/>
                <a:gd name="T43" fmla="*/ 83 h 86"/>
                <a:gd name="T44" fmla="*/ 20 w 87"/>
                <a:gd name="T45" fmla="*/ 79 h 86"/>
                <a:gd name="T46" fmla="*/ 13 w 87"/>
                <a:gd name="T47" fmla="*/ 73 h 86"/>
                <a:gd name="T48" fmla="*/ 9 w 87"/>
                <a:gd name="T49" fmla="*/ 68 h 86"/>
                <a:gd name="T50" fmla="*/ 5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5 w 87"/>
                <a:gd name="T61" fmla="*/ 27 h 86"/>
                <a:gd name="T62" fmla="*/ 9 w 87"/>
                <a:gd name="T63" fmla="*/ 20 h 86"/>
                <a:gd name="T64" fmla="*/ 13 w 87"/>
                <a:gd name="T65" fmla="*/ 13 h 86"/>
                <a:gd name="T66" fmla="*/ 20 w 87"/>
                <a:gd name="T67" fmla="*/ 7 h 86"/>
                <a:gd name="T68" fmla="*/ 27 w 87"/>
                <a:gd name="T69" fmla="*/ 5 h 86"/>
                <a:gd name="T70" fmla="*/ 35 w 87"/>
                <a:gd name="T71" fmla="*/ 2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9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79" y="68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6"/>
                  </a:lnTo>
                  <a:lnTo>
                    <a:pt x="27" y="83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9" y="68"/>
                  </a:lnTo>
                  <a:lnTo>
                    <a:pt x="5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5" y="27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8"/>
            <p:cNvSpPr>
              <a:spLocks/>
            </p:cNvSpPr>
            <p:nvPr userDrawn="1"/>
          </p:nvSpPr>
          <p:spPr bwMode="auto">
            <a:xfrm>
              <a:off x="3988" y="947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5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2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9"/>
            <p:cNvSpPr>
              <a:spLocks/>
            </p:cNvSpPr>
            <p:nvPr userDrawn="1"/>
          </p:nvSpPr>
          <p:spPr bwMode="auto">
            <a:xfrm>
              <a:off x="3988" y="891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0"/>
            <p:cNvSpPr>
              <a:spLocks/>
            </p:cNvSpPr>
            <p:nvPr userDrawn="1"/>
          </p:nvSpPr>
          <p:spPr bwMode="auto">
            <a:xfrm>
              <a:off x="4044" y="1230"/>
              <a:ext cx="44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0 h 86"/>
                <a:gd name="T6" fmla="*/ 61 w 87"/>
                <a:gd name="T7" fmla="*/ 3 h 86"/>
                <a:gd name="T8" fmla="*/ 68 w 87"/>
                <a:gd name="T9" fmla="*/ 7 h 86"/>
                <a:gd name="T10" fmla="*/ 75 w 87"/>
                <a:gd name="T11" fmla="*/ 13 h 86"/>
                <a:gd name="T12" fmla="*/ 80 w 87"/>
                <a:gd name="T13" fmla="*/ 18 h 86"/>
                <a:gd name="T14" fmla="*/ 83 w 87"/>
                <a:gd name="T15" fmla="*/ 27 h 86"/>
                <a:gd name="T16" fmla="*/ 86 w 87"/>
                <a:gd name="T17" fmla="*/ 33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1 h 86"/>
                <a:gd name="T24" fmla="*/ 83 w 87"/>
                <a:gd name="T25" fmla="*/ 60 h 86"/>
                <a:gd name="T26" fmla="*/ 80 w 87"/>
                <a:gd name="T27" fmla="*/ 66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2 h 86"/>
                <a:gd name="T34" fmla="*/ 53 w 87"/>
                <a:gd name="T35" fmla="*/ 84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4 h 86"/>
                <a:gd name="T42" fmla="*/ 28 w 87"/>
                <a:gd name="T43" fmla="*/ 82 h 86"/>
                <a:gd name="T44" fmla="*/ 20 w 87"/>
                <a:gd name="T45" fmla="*/ 79 h 86"/>
                <a:gd name="T46" fmla="*/ 14 w 87"/>
                <a:gd name="T47" fmla="*/ 73 h 86"/>
                <a:gd name="T48" fmla="*/ 9 w 87"/>
                <a:gd name="T49" fmla="*/ 66 h 86"/>
                <a:gd name="T50" fmla="*/ 4 w 87"/>
                <a:gd name="T51" fmla="*/ 60 h 86"/>
                <a:gd name="T52" fmla="*/ 2 w 87"/>
                <a:gd name="T53" fmla="*/ 51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3 h 86"/>
                <a:gd name="T60" fmla="*/ 4 w 87"/>
                <a:gd name="T61" fmla="*/ 27 h 86"/>
                <a:gd name="T62" fmla="*/ 9 w 87"/>
                <a:gd name="T63" fmla="*/ 18 h 86"/>
                <a:gd name="T64" fmla="*/ 14 w 87"/>
                <a:gd name="T65" fmla="*/ 13 h 86"/>
                <a:gd name="T66" fmla="*/ 20 w 87"/>
                <a:gd name="T67" fmla="*/ 7 h 86"/>
                <a:gd name="T68" fmla="*/ 28 w 87"/>
                <a:gd name="T69" fmla="*/ 3 h 86"/>
                <a:gd name="T70" fmla="*/ 35 w 87"/>
                <a:gd name="T71" fmla="*/ 0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80" y="18"/>
                  </a:lnTo>
                  <a:lnTo>
                    <a:pt x="83" y="27"/>
                  </a:lnTo>
                  <a:lnTo>
                    <a:pt x="86" y="3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60"/>
                  </a:lnTo>
                  <a:lnTo>
                    <a:pt x="80" y="66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2"/>
                  </a:lnTo>
                  <a:lnTo>
                    <a:pt x="53" y="84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4"/>
                  </a:lnTo>
                  <a:lnTo>
                    <a:pt x="28" y="82"/>
                  </a:lnTo>
                  <a:lnTo>
                    <a:pt x="20" y="79"/>
                  </a:lnTo>
                  <a:lnTo>
                    <a:pt x="14" y="73"/>
                  </a:lnTo>
                  <a:lnTo>
                    <a:pt x="9" y="66"/>
                  </a:lnTo>
                  <a:lnTo>
                    <a:pt x="4" y="60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3"/>
                  </a:lnTo>
                  <a:lnTo>
                    <a:pt x="4" y="27"/>
                  </a:lnTo>
                  <a:lnTo>
                    <a:pt x="9" y="18"/>
                  </a:lnTo>
                  <a:lnTo>
                    <a:pt x="14" y="13"/>
                  </a:lnTo>
                  <a:lnTo>
                    <a:pt x="20" y="7"/>
                  </a:lnTo>
                  <a:lnTo>
                    <a:pt x="28" y="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1"/>
            <p:cNvSpPr>
              <a:spLocks/>
            </p:cNvSpPr>
            <p:nvPr userDrawn="1"/>
          </p:nvSpPr>
          <p:spPr bwMode="auto">
            <a:xfrm>
              <a:off x="4044" y="1173"/>
              <a:ext cx="44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2 h 87"/>
                <a:gd name="T6" fmla="*/ 61 w 87"/>
                <a:gd name="T7" fmla="*/ 5 h 87"/>
                <a:gd name="T8" fmla="*/ 68 w 87"/>
                <a:gd name="T9" fmla="*/ 9 h 87"/>
                <a:gd name="T10" fmla="*/ 75 w 87"/>
                <a:gd name="T11" fmla="*/ 14 h 87"/>
                <a:gd name="T12" fmla="*/ 80 w 87"/>
                <a:gd name="T13" fmla="*/ 20 h 87"/>
                <a:gd name="T14" fmla="*/ 83 w 87"/>
                <a:gd name="T15" fmla="*/ 27 h 87"/>
                <a:gd name="T16" fmla="*/ 86 w 87"/>
                <a:gd name="T17" fmla="*/ 35 h 87"/>
                <a:gd name="T18" fmla="*/ 87 w 87"/>
                <a:gd name="T19" fmla="*/ 44 h 87"/>
                <a:gd name="T20" fmla="*/ 87 w 87"/>
                <a:gd name="T21" fmla="*/ 44 h 87"/>
                <a:gd name="T22" fmla="*/ 86 w 87"/>
                <a:gd name="T23" fmla="*/ 53 h 87"/>
                <a:gd name="T24" fmla="*/ 83 w 87"/>
                <a:gd name="T25" fmla="*/ 61 h 87"/>
                <a:gd name="T26" fmla="*/ 80 w 87"/>
                <a:gd name="T27" fmla="*/ 68 h 87"/>
                <a:gd name="T28" fmla="*/ 75 w 87"/>
                <a:gd name="T29" fmla="*/ 75 h 87"/>
                <a:gd name="T30" fmla="*/ 68 w 87"/>
                <a:gd name="T31" fmla="*/ 79 h 87"/>
                <a:gd name="T32" fmla="*/ 61 w 87"/>
                <a:gd name="T33" fmla="*/ 83 h 87"/>
                <a:gd name="T34" fmla="*/ 53 w 87"/>
                <a:gd name="T35" fmla="*/ 86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6 h 87"/>
                <a:gd name="T42" fmla="*/ 28 w 87"/>
                <a:gd name="T43" fmla="*/ 83 h 87"/>
                <a:gd name="T44" fmla="*/ 20 w 87"/>
                <a:gd name="T45" fmla="*/ 79 h 87"/>
                <a:gd name="T46" fmla="*/ 14 w 87"/>
                <a:gd name="T47" fmla="*/ 75 h 87"/>
                <a:gd name="T48" fmla="*/ 9 w 87"/>
                <a:gd name="T49" fmla="*/ 68 h 87"/>
                <a:gd name="T50" fmla="*/ 4 w 87"/>
                <a:gd name="T51" fmla="*/ 61 h 87"/>
                <a:gd name="T52" fmla="*/ 2 w 87"/>
                <a:gd name="T53" fmla="*/ 53 h 87"/>
                <a:gd name="T54" fmla="*/ 0 w 87"/>
                <a:gd name="T55" fmla="*/ 44 h 87"/>
                <a:gd name="T56" fmla="*/ 0 w 87"/>
                <a:gd name="T57" fmla="*/ 44 h 87"/>
                <a:gd name="T58" fmla="*/ 2 w 87"/>
                <a:gd name="T59" fmla="*/ 35 h 87"/>
                <a:gd name="T60" fmla="*/ 4 w 87"/>
                <a:gd name="T61" fmla="*/ 27 h 87"/>
                <a:gd name="T62" fmla="*/ 9 w 87"/>
                <a:gd name="T63" fmla="*/ 20 h 87"/>
                <a:gd name="T64" fmla="*/ 14 w 87"/>
                <a:gd name="T65" fmla="*/ 14 h 87"/>
                <a:gd name="T66" fmla="*/ 20 w 87"/>
                <a:gd name="T67" fmla="*/ 9 h 87"/>
                <a:gd name="T68" fmla="*/ 28 w 87"/>
                <a:gd name="T69" fmla="*/ 5 h 87"/>
                <a:gd name="T70" fmla="*/ 35 w 87"/>
                <a:gd name="T71" fmla="*/ 2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9"/>
                  </a:lnTo>
                  <a:lnTo>
                    <a:pt x="75" y="14"/>
                  </a:lnTo>
                  <a:lnTo>
                    <a:pt x="80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3"/>
                  </a:lnTo>
                  <a:lnTo>
                    <a:pt x="83" y="61"/>
                  </a:lnTo>
                  <a:lnTo>
                    <a:pt x="80" y="68"/>
                  </a:lnTo>
                  <a:lnTo>
                    <a:pt x="75" y="75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6"/>
                  </a:lnTo>
                  <a:lnTo>
                    <a:pt x="28" y="83"/>
                  </a:lnTo>
                  <a:lnTo>
                    <a:pt x="20" y="79"/>
                  </a:lnTo>
                  <a:lnTo>
                    <a:pt x="14" y="75"/>
                  </a:lnTo>
                  <a:lnTo>
                    <a:pt x="9" y="68"/>
                  </a:lnTo>
                  <a:lnTo>
                    <a:pt x="4" y="61"/>
                  </a:lnTo>
                  <a:lnTo>
                    <a:pt x="2" y="53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9" y="20"/>
                  </a:lnTo>
                  <a:lnTo>
                    <a:pt x="14" y="14"/>
                  </a:lnTo>
                  <a:lnTo>
                    <a:pt x="20" y="9"/>
                  </a:lnTo>
                  <a:lnTo>
                    <a:pt x="28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2"/>
            <p:cNvSpPr>
              <a:spLocks/>
            </p:cNvSpPr>
            <p:nvPr userDrawn="1"/>
          </p:nvSpPr>
          <p:spPr bwMode="auto">
            <a:xfrm>
              <a:off x="4044" y="1116"/>
              <a:ext cx="44" cy="44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1 h 86"/>
                <a:gd name="T6" fmla="*/ 61 w 87"/>
                <a:gd name="T7" fmla="*/ 4 h 86"/>
                <a:gd name="T8" fmla="*/ 68 w 87"/>
                <a:gd name="T9" fmla="*/ 8 h 86"/>
                <a:gd name="T10" fmla="*/ 75 w 87"/>
                <a:gd name="T11" fmla="*/ 12 h 86"/>
                <a:gd name="T12" fmla="*/ 80 w 87"/>
                <a:gd name="T13" fmla="*/ 19 h 86"/>
                <a:gd name="T14" fmla="*/ 83 w 87"/>
                <a:gd name="T15" fmla="*/ 26 h 86"/>
                <a:gd name="T16" fmla="*/ 86 w 87"/>
                <a:gd name="T17" fmla="*/ 34 h 86"/>
                <a:gd name="T18" fmla="*/ 87 w 87"/>
                <a:gd name="T19" fmla="*/ 44 h 86"/>
                <a:gd name="T20" fmla="*/ 87 w 87"/>
                <a:gd name="T21" fmla="*/ 44 h 86"/>
                <a:gd name="T22" fmla="*/ 86 w 87"/>
                <a:gd name="T23" fmla="*/ 52 h 86"/>
                <a:gd name="T24" fmla="*/ 83 w 87"/>
                <a:gd name="T25" fmla="*/ 60 h 86"/>
                <a:gd name="T26" fmla="*/ 80 w 87"/>
                <a:gd name="T27" fmla="*/ 67 h 86"/>
                <a:gd name="T28" fmla="*/ 75 w 87"/>
                <a:gd name="T29" fmla="*/ 74 h 86"/>
                <a:gd name="T30" fmla="*/ 68 w 87"/>
                <a:gd name="T31" fmla="*/ 78 h 86"/>
                <a:gd name="T32" fmla="*/ 61 w 87"/>
                <a:gd name="T33" fmla="*/ 82 h 86"/>
                <a:gd name="T34" fmla="*/ 53 w 87"/>
                <a:gd name="T35" fmla="*/ 85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5 h 86"/>
                <a:gd name="T42" fmla="*/ 28 w 87"/>
                <a:gd name="T43" fmla="*/ 82 h 86"/>
                <a:gd name="T44" fmla="*/ 20 w 87"/>
                <a:gd name="T45" fmla="*/ 78 h 86"/>
                <a:gd name="T46" fmla="*/ 14 w 87"/>
                <a:gd name="T47" fmla="*/ 74 h 86"/>
                <a:gd name="T48" fmla="*/ 9 w 87"/>
                <a:gd name="T49" fmla="*/ 67 h 86"/>
                <a:gd name="T50" fmla="*/ 4 w 87"/>
                <a:gd name="T51" fmla="*/ 60 h 86"/>
                <a:gd name="T52" fmla="*/ 2 w 87"/>
                <a:gd name="T53" fmla="*/ 52 h 86"/>
                <a:gd name="T54" fmla="*/ 0 w 87"/>
                <a:gd name="T55" fmla="*/ 44 h 86"/>
                <a:gd name="T56" fmla="*/ 0 w 87"/>
                <a:gd name="T57" fmla="*/ 44 h 86"/>
                <a:gd name="T58" fmla="*/ 2 w 87"/>
                <a:gd name="T59" fmla="*/ 34 h 86"/>
                <a:gd name="T60" fmla="*/ 4 w 87"/>
                <a:gd name="T61" fmla="*/ 26 h 86"/>
                <a:gd name="T62" fmla="*/ 9 w 87"/>
                <a:gd name="T63" fmla="*/ 19 h 86"/>
                <a:gd name="T64" fmla="*/ 14 w 87"/>
                <a:gd name="T65" fmla="*/ 12 h 86"/>
                <a:gd name="T66" fmla="*/ 20 w 87"/>
                <a:gd name="T67" fmla="*/ 8 h 86"/>
                <a:gd name="T68" fmla="*/ 28 w 87"/>
                <a:gd name="T69" fmla="*/ 4 h 86"/>
                <a:gd name="T70" fmla="*/ 35 w 87"/>
                <a:gd name="T71" fmla="*/ 1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2"/>
                  </a:lnTo>
                  <a:lnTo>
                    <a:pt x="83" y="60"/>
                  </a:lnTo>
                  <a:lnTo>
                    <a:pt x="80" y="67"/>
                  </a:lnTo>
                  <a:lnTo>
                    <a:pt x="75" y="74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5"/>
                  </a:lnTo>
                  <a:lnTo>
                    <a:pt x="28" y="82"/>
                  </a:lnTo>
                  <a:lnTo>
                    <a:pt x="20" y="78"/>
                  </a:lnTo>
                  <a:lnTo>
                    <a:pt x="14" y="74"/>
                  </a:lnTo>
                  <a:lnTo>
                    <a:pt x="9" y="67"/>
                  </a:lnTo>
                  <a:lnTo>
                    <a:pt x="4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3"/>
            <p:cNvSpPr>
              <a:spLocks/>
            </p:cNvSpPr>
            <p:nvPr userDrawn="1"/>
          </p:nvSpPr>
          <p:spPr bwMode="auto">
            <a:xfrm>
              <a:off x="4044" y="1060"/>
              <a:ext cx="44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5 w 87"/>
                <a:gd name="T11" fmla="*/ 12 h 87"/>
                <a:gd name="T12" fmla="*/ 80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80 w 87"/>
                <a:gd name="T27" fmla="*/ 67 h 87"/>
                <a:gd name="T28" fmla="*/ 75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5 h 87"/>
                <a:gd name="T42" fmla="*/ 28 w 87"/>
                <a:gd name="T43" fmla="*/ 83 h 87"/>
                <a:gd name="T44" fmla="*/ 20 w 87"/>
                <a:gd name="T45" fmla="*/ 78 h 87"/>
                <a:gd name="T46" fmla="*/ 14 w 87"/>
                <a:gd name="T47" fmla="*/ 73 h 87"/>
                <a:gd name="T48" fmla="*/ 9 w 87"/>
                <a:gd name="T49" fmla="*/ 67 h 87"/>
                <a:gd name="T50" fmla="*/ 4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4 w 87"/>
                <a:gd name="T61" fmla="*/ 26 h 87"/>
                <a:gd name="T62" fmla="*/ 9 w 87"/>
                <a:gd name="T63" fmla="*/ 19 h 87"/>
                <a:gd name="T64" fmla="*/ 14 w 87"/>
                <a:gd name="T65" fmla="*/ 12 h 87"/>
                <a:gd name="T66" fmla="*/ 20 w 87"/>
                <a:gd name="T67" fmla="*/ 8 h 87"/>
                <a:gd name="T68" fmla="*/ 28 w 87"/>
                <a:gd name="T69" fmla="*/ 4 h 87"/>
                <a:gd name="T70" fmla="*/ 35 w 87"/>
                <a:gd name="T71" fmla="*/ 1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5"/>
                  </a:lnTo>
                  <a:lnTo>
                    <a:pt x="28" y="83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4"/>
            <p:cNvSpPr>
              <a:spLocks/>
            </p:cNvSpPr>
            <p:nvPr userDrawn="1"/>
          </p:nvSpPr>
          <p:spPr bwMode="auto">
            <a:xfrm>
              <a:off x="4044" y="1004"/>
              <a:ext cx="44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5 w 87"/>
                <a:gd name="T11" fmla="*/ 13 h 86"/>
                <a:gd name="T12" fmla="*/ 80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80 w 87"/>
                <a:gd name="T27" fmla="*/ 68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6 h 86"/>
                <a:gd name="T42" fmla="*/ 28 w 87"/>
                <a:gd name="T43" fmla="*/ 83 h 86"/>
                <a:gd name="T44" fmla="*/ 20 w 87"/>
                <a:gd name="T45" fmla="*/ 79 h 86"/>
                <a:gd name="T46" fmla="*/ 14 w 87"/>
                <a:gd name="T47" fmla="*/ 73 h 86"/>
                <a:gd name="T48" fmla="*/ 9 w 87"/>
                <a:gd name="T49" fmla="*/ 68 h 86"/>
                <a:gd name="T50" fmla="*/ 4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4 w 87"/>
                <a:gd name="T61" fmla="*/ 27 h 86"/>
                <a:gd name="T62" fmla="*/ 9 w 87"/>
                <a:gd name="T63" fmla="*/ 20 h 86"/>
                <a:gd name="T64" fmla="*/ 14 w 87"/>
                <a:gd name="T65" fmla="*/ 13 h 86"/>
                <a:gd name="T66" fmla="*/ 20 w 87"/>
                <a:gd name="T67" fmla="*/ 7 h 86"/>
                <a:gd name="T68" fmla="*/ 28 w 87"/>
                <a:gd name="T69" fmla="*/ 5 h 86"/>
                <a:gd name="T70" fmla="*/ 35 w 87"/>
                <a:gd name="T71" fmla="*/ 2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80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80" y="68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6"/>
                  </a:lnTo>
                  <a:lnTo>
                    <a:pt x="28" y="83"/>
                  </a:lnTo>
                  <a:lnTo>
                    <a:pt x="20" y="79"/>
                  </a:lnTo>
                  <a:lnTo>
                    <a:pt x="14" y="73"/>
                  </a:lnTo>
                  <a:lnTo>
                    <a:pt x="9" y="68"/>
                  </a:lnTo>
                  <a:lnTo>
                    <a:pt x="4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9" y="20"/>
                  </a:lnTo>
                  <a:lnTo>
                    <a:pt x="14" y="13"/>
                  </a:lnTo>
                  <a:lnTo>
                    <a:pt x="20" y="7"/>
                  </a:lnTo>
                  <a:lnTo>
                    <a:pt x="28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5"/>
            <p:cNvSpPr>
              <a:spLocks/>
            </p:cNvSpPr>
            <p:nvPr userDrawn="1"/>
          </p:nvSpPr>
          <p:spPr bwMode="auto">
            <a:xfrm>
              <a:off x="4044" y="947"/>
              <a:ext cx="44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5 w 87"/>
                <a:gd name="T11" fmla="*/ 12 h 85"/>
                <a:gd name="T12" fmla="*/ 80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80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8 w 87"/>
                <a:gd name="T43" fmla="*/ 82 h 85"/>
                <a:gd name="T44" fmla="*/ 20 w 87"/>
                <a:gd name="T45" fmla="*/ 78 h 85"/>
                <a:gd name="T46" fmla="*/ 14 w 87"/>
                <a:gd name="T47" fmla="*/ 73 h 85"/>
                <a:gd name="T48" fmla="*/ 9 w 87"/>
                <a:gd name="T49" fmla="*/ 67 h 85"/>
                <a:gd name="T50" fmla="*/ 4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4 w 87"/>
                <a:gd name="T61" fmla="*/ 26 h 85"/>
                <a:gd name="T62" fmla="*/ 9 w 87"/>
                <a:gd name="T63" fmla="*/ 19 h 85"/>
                <a:gd name="T64" fmla="*/ 14 w 87"/>
                <a:gd name="T65" fmla="*/ 12 h 85"/>
                <a:gd name="T66" fmla="*/ 20 w 87"/>
                <a:gd name="T67" fmla="*/ 7 h 85"/>
                <a:gd name="T68" fmla="*/ 28 w 87"/>
                <a:gd name="T69" fmla="*/ 2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8" y="82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7"/>
                  </a:lnTo>
                  <a:lnTo>
                    <a:pt x="28" y="2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6"/>
            <p:cNvSpPr>
              <a:spLocks/>
            </p:cNvSpPr>
            <p:nvPr userDrawn="1"/>
          </p:nvSpPr>
          <p:spPr bwMode="auto">
            <a:xfrm>
              <a:off x="4044" y="891"/>
              <a:ext cx="44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2 h 85"/>
                <a:gd name="T12" fmla="*/ 80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80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8 w 87"/>
                <a:gd name="T43" fmla="*/ 83 h 85"/>
                <a:gd name="T44" fmla="*/ 20 w 87"/>
                <a:gd name="T45" fmla="*/ 78 h 85"/>
                <a:gd name="T46" fmla="*/ 14 w 87"/>
                <a:gd name="T47" fmla="*/ 73 h 85"/>
                <a:gd name="T48" fmla="*/ 9 w 87"/>
                <a:gd name="T49" fmla="*/ 67 h 85"/>
                <a:gd name="T50" fmla="*/ 4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4 w 87"/>
                <a:gd name="T61" fmla="*/ 26 h 85"/>
                <a:gd name="T62" fmla="*/ 9 w 87"/>
                <a:gd name="T63" fmla="*/ 19 h 85"/>
                <a:gd name="T64" fmla="*/ 14 w 87"/>
                <a:gd name="T65" fmla="*/ 12 h 85"/>
                <a:gd name="T66" fmla="*/ 20 w 87"/>
                <a:gd name="T67" fmla="*/ 7 h 85"/>
                <a:gd name="T68" fmla="*/ 28 w 87"/>
                <a:gd name="T69" fmla="*/ 3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8" y="83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7"/>
                  </a:lnTo>
                  <a:lnTo>
                    <a:pt x="28" y="3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7"/>
            <p:cNvSpPr>
              <a:spLocks/>
            </p:cNvSpPr>
            <p:nvPr userDrawn="1"/>
          </p:nvSpPr>
          <p:spPr bwMode="auto">
            <a:xfrm>
              <a:off x="4101" y="1173"/>
              <a:ext cx="43" cy="43"/>
            </a:xfrm>
            <a:custGeom>
              <a:avLst/>
              <a:gdLst>
                <a:gd name="T0" fmla="*/ 42 w 85"/>
                <a:gd name="T1" fmla="*/ 0 h 87"/>
                <a:gd name="T2" fmla="*/ 42 w 85"/>
                <a:gd name="T3" fmla="*/ 0 h 87"/>
                <a:gd name="T4" fmla="*/ 51 w 85"/>
                <a:gd name="T5" fmla="*/ 2 h 87"/>
                <a:gd name="T6" fmla="*/ 59 w 85"/>
                <a:gd name="T7" fmla="*/ 5 h 87"/>
                <a:gd name="T8" fmla="*/ 66 w 85"/>
                <a:gd name="T9" fmla="*/ 9 h 87"/>
                <a:gd name="T10" fmla="*/ 73 w 85"/>
                <a:gd name="T11" fmla="*/ 14 h 87"/>
                <a:gd name="T12" fmla="*/ 78 w 85"/>
                <a:gd name="T13" fmla="*/ 20 h 87"/>
                <a:gd name="T14" fmla="*/ 81 w 85"/>
                <a:gd name="T15" fmla="*/ 27 h 87"/>
                <a:gd name="T16" fmla="*/ 84 w 85"/>
                <a:gd name="T17" fmla="*/ 35 h 87"/>
                <a:gd name="T18" fmla="*/ 85 w 85"/>
                <a:gd name="T19" fmla="*/ 44 h 87"/>
                <a:gd name="T20" fmla="*/ 85 w 85"/>
                <a:gd name="T21" fmla="*/ 44 h 87"/>
                <a:gd name="T22" fmla="*/ 84 w 85"/>
                <a:gd name="T23" fmla="*/ 53 h 87"/>
                <a:gd name="T24" fmla="*/ 81 w 85"/>
                <a:gd name="T25" fmla="*/ 61 h 87"/>
                <a:gd name="T26" fmla="*/ 78 w 85"/>
                <a:gd name="T27" fmla="*/ 68 h 87"/>
                <a:gd name="T28" fmla="*/ 73 w 85"/>
                <a:gd name="T29" fmla="*/ 75 h 87"/>
                <a:gd name="T30" fmla="*/ 66 w 85"/>
                <a:gd name="T31" fmla="*/ 79 h 87"/>
                <a:gd name="T32" fmla="*/ 59 w 85"/>
                <a:gd name="T33" fmla="*/ 83 h 87"/>
                <a:gd name="T34" fmla="*/ 51 w 85"/>
                <a:gd name="T35" fmla="*/ 86 h 87"/>
                <a:gd name="T36" fmla="*/ 42 w 85"/>
                <a:gd name="T37" fmla="*/ 87 h 87"/>
                <a:gd name="T38" fmla="*/ 42 w 85"/>
                <a:gd name="T39" fmla="*/ 87 h 87"/>
                <a:gd name="T40" fmla="*/ 33 w 85"/>
                <a:gd name="T41" fmla="*/ 86 h 87"/>
                <a:gd name="T42" fmla="*/ 26 w 85"/>
                <a:gd name="T43" fmla="*/ 83 h 87"/>
                <a:gd name="T44" fmla="*/ 18 w 85"/>
                <a:gd name="T45" fmla="*/ 79 h 87"/>
                <a:gd name="T46" fmla="*/ 12 w 85"/>
                <a:gd name="T47" fmla="*/ 75 h 87"/>
                <a:gd name="T48" fmla="*/ 7 w 85"/>
                <a:gd name="T49" fmla="*/ 68 h 87"/>
                <a:gd name="T50" fmla="*/ 2 w 85"/>
                <a:gd name="T51" fmla="*/ 61 h 87"/>
                <a:gd name="T52" fmla="*/ 0 w 85"/>
                <a:gd name="T53" fmla="*/ 53 h 87"/>
                <a:gd name="T54" fmla="*/ 0 w 85"/>
                <a:gd name="T55" fmla="*/ 44 h 87"/>
                <a:gd name="T56" fmla="*/ 0 w 85"/>
                <a:gd name="T57" fmla="*/ 44 h 87"/>
                <a:gd name="T58" fmla="*/ 0 w 85"/>
                <a:gd name="T59" fmla="*/ 35 h 87"/>
                <a:gd name="T60" fmla="*/ 2 w 85"/>
                <a:gd name="T61" fmla="*/ 27 h 87"/>
                <a:gd name="T62" fmla="*/ 7 w 85"/>
                <a:gd name="T63" fmla="*/ 20 h 87"/>
                <a:gd name="T64" fmla="*/ 12 w 85"/>
                <a:gd name="T65" fmla="*/ 14 h 87"/>
                <a:gd name="T66" fmla="*/ 18 w 85"/>
                <a:gd name="T67" fmla="*/ 9 h 87"/>
                <a:gd name="T68" fmla="*/ 26 w 85"/>
                <a:gd name="T69" fmla="*/ 5 h 87"/>
                <a:gd name="T70" fmla="*/ 33 w 85"/>
                <a:gd name="T71" fmla="*/ 2 h 87"/>
                <a:gd name="T72" fmla="*/ 42 w 85"/>
                <a:gd name="T73" fmla="*/ 0 h 87"/>
                <a:gd name="T74" fmla="*/ 42 w 85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0"/>
                  </a:move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9"/>
                  </a:lnTo>
                  <a:lnTo>
                    <a:pt x="73" y="14"/>
                  </a:lnTo>
                  <a:lnTo>
                    <a:pt x="78" y="20"/>
                  </a:lnTo>
                  <a:lnTo>
                    <a:pt x="81" y="27"/>
                  </a:lnTo>
                  <a:lnTo>
                    <a:pt x="84" y="35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3"/>
                  </a:lnTo>
                  <a:lnTo>
                    <a:pt x="81" y="61"/>
                  </a:lnTo>
                  <a:lnTo>
                    <a:pt x="78" y="68"/>
                  </a:lnTo>
                  <a:lnTo>
                    <a:pt x="73" y="75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5"/>
                  </a:lnTo>
                  <a:lnTo>
                    <a:pt x="7" y="68"/>
                  </a:lnTo>
                  <a:lnTo>
                    <a:pt x="2" y="61"/>
                  </a:lnTo>
                  <a:lnTo>
                    <a:pt x="0" y="53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2" y="27"/>
                  </a:lnTo>
                  <a:lnTo>
                    <a:pt x="7" y="20"/>
                  </a:lnTo>
                  <a:lnTo>
                    <a:pt x="12" y="14"/>
                  </a:lnTo>
                  <a:lnTo>
                    <a:pt x="18" y="9"/>
                  </a:lnTo>
                  <a:lnTo>
                    <a:pt x="26" y="5"/>
                  </a:lnTo>
                  <a:lnTo>
                    <a:pt x="33" y="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08"/>
            <p:cNvSpPr>
              <a:spLocks/>
            </p:cNvSpPr>
            <p:nvPr userDrawn="1"/>
          </p:nvSpPr>
          <p:spPr bwMode="auto">
            <a:xfrm>
              <a:off x="4101" y="1116"/>
              <a:ext cx="43" cy="44"/>
            </a:xfrm>
            <a:custGeom>
              <a:avLst/>
              <a:gdLst>
                <a:gd name="T0" fmla="*/ 42 w 85"/>
                <a:gd name="T1" fmla="*/ 0 h 86"/>
                <a:gd name="T2" fmla="*/ 42 w 85"/>
                <a:gd name="T3" fmla="*/ 0 h 86"/>
                <a:gd name="T4" fmla="*/ 51 w 85"/>
                <a:gd name="T5" fmla="*/ 1 h 86"/>
                <a:gd name="T6" fmla="*/ 59 w 85"/>
                <a:gd name="T7" fmla="*/ 4 h 86"/>
                <a:gd name="T8" fmla="*/ 66 w 85"/>
                <a:gd name="T9" fmla="*/ 8 h 86"/>
                <a:gd name="T10" fmla="*/ 73 w 85"/>
                <a:gd name="T11" fmla="*/ 12 h 86"/>
                <a:gd name="T12" fmla="*/ 78 w 85"/>
                <a:gd name="T13" fmla="*/ 19 h 86"/>
                <a:gd name="T14" fmla="*/ 81 w 85"/>
                <a:gd name="T15" fmla="*/ 26 h 86"/>
                <a:gd name="T16" fmla="*/ 84 w 85"/>
                <a:gd name="T17" fmla="*/ 34 h 86"/>
                <a:gd name="T18" fmla="*/ 85 w 85"/>
                <a:gd name="T19" fmla="*/ 44 h 86"/>
                <a:gd name="T20" fmla="*/ 85 w 85"/>
                <a:gd name="T21" fmla="*/ 44 h 86"/>
                <a:gd name="T22" fmla="*/ 84 w 85"/>
                <a:gd name="T23" fmla="*/ 52 h 86"/>
                <a:gd name="T24" fmla="*/ 81 w 85"/>
                <a:gd name="T25" fmla="*/ 60 h 86"/>
                <a:gd name="T26" fmla="*/ 78 w 85"/>
                <a:gd name="T27" fmla="*/ 67 h 86"/>
                <a:gd name="T28" fmla="*/ 73 w 85"/>
                <a:gd name="T29" fmla="*/ 74 h 86"/>
                <a:gd name="T30" fmla="*/ 66 w 85"/>
                <a:gd name="T31" fmla="*/ 78 h 86"/>
                <a:gd name="T32" fmla="*/ 59 w 85"/>
                <a:gd name="T33" fmla="*/ 82 h 86"/>
                <a:gd name="T34" fmla="*/ 51 w 85"/>
                <a:gd name="T35" fmla="*/ 85 h 86"/>
                <a:gd name="T36" fmla="*/ 42 w 85"/>
                <a:gd name="T37" fmla="*/ 86 h 86"/>
                <a:gd name="T38" fmla="*/ 42 w 85"/>
                <a:gd name="T39" fmla="*/ 86 h 86"/>
                <a:gd name="T40" fmla="*/ 33 w 85"/>
                <a:gd name="T41" fmla="*/ 85 h 86"/>
                <a:gd name="T42" fmla="*/ 26 w 85"/>
                <a:gd name="T43" fmla="*/ 82 h 86"/>
                <a:gd name="T44" fmla="*/ 18 w 85"/>
                <a:gd name="T45" fmla="*/ 78 h 86"/>
                <a:gd name="T46" fmla="*/ 12 w 85"/>
                <a:gd name="T47" fmla="*/ 74 h 86"/>
                <a:gd name="T48" fmla="*/ 7 w 85"/>
                <a:gd name="T49" fmla="*/ 67 h 86"/>
                <a:gd name="T50" fmla="*/ 2 w 85"/>
                <a:gd name="T51" fmla="*/ 60 h 86"/>
                <a:gd name="T52" fmla="*/ 0 w 85"/>
                <a:gd name="T53" fmla="*/ 52 h 86"/>
                <a:gd name="T54" fmla="*/ 0 w 85"/>
                <a:gd name="T55" fmla="*/ 44 h 86"/>
                <a:gd name="T56" fmla="*/ 0 w 85"/>
                <a:gd name="T57" fmla="*/ 44 h 86"/>
                <a:gd name="T58" fmla="*/ 0 w 85"/>
                <a:gd name="T59" fmla="*/ 34 h 86"/>
                <a:gd name="T60" fmla="*/ 2 w 85"/>
                <a:gd name="T61" fmla="*/ 26 h 86"/>
                <a:gd name="T62" fmla="*/ 7 w 85"/>
                <a:gd name="T63" fmla="*/ 19 h 86"/>
                <a:gd name="T64" fmla="*/ 12 w 85"/>
                <a:gd name="T65" fmla="*/ 12 h 86"/>
                <a:gd name="T66" fmla="*/ 18 w 85"/>
                <a:gd name="T67" fmla="*/ 8 h 86"/>
                <a:gd name="T68" fmla="*/ 26 w 85"/>
                <a:gd name="T69" fmla="*/ 4 h 86"/>
                <a:gd name="T70" fmla="*/ 33 w 85"/>
                <a:gd name="T71" fmla="*/ 1 h 86"/>
                <a:gd name="T72" fmla="*/ 42 w 85"/>
                <a:gd name="T73" fmla="*/ 0 h 86"/>
                <a:gd name="T74" fmla="*/ 42 w 85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0"/>
                  </a:move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1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2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09"/>
            <p:cNvSpPr>
              <a:spLocks/>
            </p:cNvSpPr>
            <p:nvPr userDrawn="1"/>
          </p:nvSpPr>
          <p:spPr bwMode="auto">
            <a:xfrm>
              <a:off x="4101" y="1060"/>
              <a:ext cx="43" cy="43"/>
            </a:xfrm>
            <a:custGeom>
              <a:avLst/>
              <a:gdLst>
                <a:gd name="T0" fmla="*/ 42 w 85"/>
                <a:gd name="T1" fmla="*/ 0 h 87"/>
                <a:gd name="T2" fmla="*/ 42 w 85"/>
                <a:gd name="T3" fmla="*/ 0 h 87"/>
                <a:gd name="T4" fmla="*/ 51 w 85"/>
                <a:gd name="T5" fmla="*/ 1 h 87"/>
                <a:gd name="T6" fmla="*/ 59 w 85"/>
                <a:gd name="T7" fmla="*/ 4 h 87"/>
                <a:gd name="T8" fmla="*/ 66 w 85"/>
                <a:gd name="T9" fmla="*/ 8 h 87"/>
                <a:gd name="T10" fmla="*/ 73 w 85"/>
                <a:gd name="T11" fmla="*/ 12 h 87"/>
                <a:gd name="T12" fmla="*/ 78 w 85"/>
                <a:gd name="T13" fmla="*/ 19 h 87"/>
                <a:gd name="T14" fmla="*/ 81 w 85"/>
                <a:gd name="T15" fmla="*/ 26 h 87"/>
                <a:gd name="T16" fmla="*/ 84 w 85"/>
                <a:gd name="T17" fmla="*/ 34 h 87"/>
                <a:gd name="T18" fmla="*/ 85 w 85"/>
                <a:gd name="T19" fmla="*/ 43 h 87"/>
                <a:gd name="T20" fmla="*/ 85 w 85"/>
                <a:gd name="T21" fmla="*/ 43 h 87"/>
                <a:gd name="T22" fmla="*/ 84 w 85"/>
                <a:gd name="T23" fmla="*/ 52 h 87"/>
                <a:gd name="T24" fmla="*/ 81 w 85"/>
                <a:gd name="T25" fmla="*/ 61 h 87"/>
                <a:gd name="T26" fmla="*/ 78 w 85"/>
                <a:gd name="T27" fmla="*/ 67 h 87"/>
                <a:gd name="T28" fmla="*/ 73 w 85"/>
                <a:gd name="T29" fmla="*/ 73 h 87"/>
                <a:gd name="T30" fmla="*/ 66 w 85"/>
                <a:gd name="T31" fmla="*/ 78 h 87"/>
                <a:gd name="T32" fmla="*/ 59 w 85"/>
                <a:gd name="T33" fmla="*/ 83 h 87"/>
                <a:gd name="T34" fmla="*/ 51 w 85"/>
                <a:gd name="T35" fmla="*/ 85 h 87"/>
                <a:gd name="T36" fmla="*/ 42 w 85"/>
                <a:gd name="T37" fmla="*/ 87 h 87"/>
                <a:gd name="T38" fmla="*/ 42 w 85"/>
                <a:gd name="T39" fmla="*/ 87 h 87"/>
                <a:gd name="T40" fmla="*/ 33 w 85"/>
                <a:gd name="T41" fmla="*/ 85 h 87"/>
                <a:gd name="T42" fmla="*/ 26 w 85"/>
                <a:gd name="T43" fmla="*/ 83 h 87"/>
                <a:gd name="T44" fmla="*/ 18 w 85"/>
                <a:gd name="T45" fmla="*/ 78 h 87"/>
                <a:gd name="T46" fmla="*/ 12 w 85"/>
                <a:gd name="T47" fmla="*/ 73 h 87"/>
                <a:gd name="T48" fmla="*/ 7 w 85"/>
                <a:gd name="T49" fmla="*/ 67 h 87"/>
                <a:gd name="T50" fmla="*/ 2 w 85"/>
                <a:gd name="T51" fmla="*/ 61 h 87"/>
                <a:gd name="T52" fmla="*/ 0 w 85"/>
                <a:gd name="T53" fmla="*/ 52 h 87"/>
                <a:gd name="T54" fmla="*/ 0 w 85"/>
                <a:gd name="T55" fmla="*/ 43 h 87"/>
                <a:gd name="T56" fmla="*/ 0 w 85"/>
                <a:gd name="T57" fmla="*/ 43 h 87"/>
                <a:gd name="T58" fmla="*/ 0 w 85"/>
                <a:gd name="T59" fmla="*/ 34 h 87"/>
                <a:gd name="T60" fmla="*/ 2 w 85"/>
                <a:gd name="T61" fmla="*/ 26 h 87"/>
                <a:gd name="T62" fmla="*/ 7 w 85"/>
                <a:gd name="T63" fmla="*/ 19 h 87"/>
                <a:gd name="T64" fmla="*/ 12 w 85"/>
                <a:gd name="T65" fmla="*/ 12 h 87"/>
                <a:gd name="T66" fmla="*/ 18 w 85"/>
                <a:gd name="T67" fmla="*/ 8 h 87"/>
                <a:gd name="T68" fmla="*/ 26 w 85"/>
                <a:gd name="T69" fmla="*/ 4 h 87"/>
                <a:gd name="T70" fmla="*/ 33 w 85"/>
                <a:gd name="T71" fmla="*/ 1 h 87"/>
                <a:gd name="T72" fmla="*/ 42 w 85"/>
                <a:gd name="T73" fmla="*/ 0 h 87"/>
                <a:gd name="T74" fmla="*/ 42 w 85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0"/>
                  </a:move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1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0"/>
            <p:cNvSpPr>
              <a:spLocks/>
            </p:cNvSpPr>
            <p:nvPr userDrawn="1"/>
          </p:nvSpPr>
          <p:spPr bwMode="auto">
            <a:xfrm>
              <a:off x="4101" y="1004"/>
              <a:ext cx="43" cy="42"/>
            </a:xfrm>
            <a:custGeom>
              <a:avLst/>
              <a:gdLst>
                <a:gd name="T0" fmla="*/ 42 w 85"/>
                <a:gd name="T1" fmla="*/ 0 h 86"/>
                <a:gd name="T2" fmla="*/ 42 w 85"/>
                <a:gd name="T3" fmla="*/ 0 h 86"/>
                <a:gd name="T4" fmla="*/ 51 w 85"/>
                <a:gd name="T5" fmla="*/ 2 h 86"/>
                <a:gd name="T6" fmla="*/ 59 w 85"/>
                <a:gd name="T7" fmla="*/ 5 h 86"/>
                <a:gd name="T8" fmla="*/ 66 w 85"/>
                <a:gd name="T9" fmla="*/ 7 h 86"/>
                <a:gd name="T10" fmla="*/ 73 w 85"/>
                <a:gd name="T11" fmla="*/ 13 h 86"/>
                <a:gd name="T12" fmla="*/ 78 w 85"/>
                <a:gd name="T13" fmla="*/ 20 h 86"/>
                <a:gd name="T14" fmla="*/ 81 w 85"/>
                <a:gd name="T15" fmla="*/ 27 h 86"/>
                <a:gd name="T16" fmla="*/ 84 w 85"/>
                <a:gd name="T17" fmla="*/ 35 h 86"/>
                <a:gd name="T18" fmla="*/ 85 w 85"/>
                <a:gd name="T19" fmla="*/ 43 h 86"/>
                <a:gd name="T20" fmla="*/ 85 w 85"/>
                <a:gd name="T21" fmla="*/ 43 h 86"/>
                <a:gd name="T22" fmla="*/ 84 w 85"/>
                <a:gd name="T23" fmla="*/ 53 h 86"/>
                <a:gd name="T24" fmla="*/ 81 w 85"/>
                <a:gd name="T25" fmla="*/ 59 h 86"/>
                <a:gd name="T26" fmla="*/ 78 w 85"/>
                <a:gd name="T27" fmla="*/ 68 h 86"/>
                <a:gd name="T28" fmla="*/ 73 w 85"/>
                <a:gd name="T29" fmla="*/ 73 h 86"/>
                <a:gd name="T30" fmla="*/ 66 w 85"/>
                <a:gd name="T31" fmla="*/ 79 h 86"/>
                <a:gd name="T32" fmla="*/ 59 w 85"/>
                <a:gd name="T33" fmla="*/ 83 h 86"/>
                <a:gd name="T34" fmla="*/ 51 w 85"/>
                <a:gd name="T35" fmla="*/ 86 h 86"/>
                <a:gd name="T36" fmla="*/ 42 w 85"/>
                <a:gd name="T37" fmla="*/ 86 h 86"/>
                <a:gd name="T38" fmla="*/ 42 w 85"/>
                <a:gd name="T39" fmla="*/ 86 h 86"/>
                <a:gd name="T40" fmla="*/ 33 w 85"/>
                <a:gd name="T41" fmla="*/ 86 h 86"/>
                <a:gd name="T42" fmla="*/ 26 w 85"/>
                <a:gd name="T43" fmla="*/ 83 h 86"/>
                <a:gd name="T44" fmla="*/ 18 w 85"/>
                <a:gd name="T45" fmla="*/ 79 h 86"/>
                <a:gd name="T46" fmla="*/ 12 w 85"/>
                <a:gd name="T47" fmla="*/ 73 h 86"/>
                <a:gd name="T48" fmla="*/ 7 w 85"/>
                <a:gd name="T49" fmla="*/ 68 h 86"/>
                <a:gd name="T50" fmla="*/ 2 w 85"/>
                <a:gd name="T51" fmla="*/ 59 h 86"/>
                <a:gd name="T52" fmla="*/ 0 w 85"/>
                <a:gd name="T53" fmla="*/ 53 h 86"/>
                <a:gd name="T54" fmla="*/ 0 w 85"/>
                <a:gd name="T55" fmla="*/ 43 h 86"/>
                <a:gd name="T56" fmla="*/ 0 w 85"/>
                <a:gd name="T57" fmla="*/ 43 h 86"/>
                <a:gd name="T58" fmla="*/ 0 w 85"/>
                <a:gd name="T59" fmla="*/ 35 h 86"/>
                <a:gd name="T60" fmla="*/ 2 w 85"/>
                <a:gd name="T61" fmla="*/ 27 h 86"/>
                <a:gd name="T62" fmla="*/ 7 w 85"/>
                <a:gd name="T63" fmla="*/ 20 h 86"/>
                <a:gd name="T64" fmla="*/ 12 w 85"/>
                <a:gd name="T65" fmla="*/ 13 h 86"/>
                <a:gd name="T66" fmla="*/ 18 w 85"/>
                <a:gd name="T67" fmla="*/ 7 h 86"/>
                <a:gd name="T68" fmla="*/ 26 w 85"/>
                <a:gd name="T69" fmla="*/ 5 h 86"/>
                <a:gd name="T70" fmla="*/ 33 w 85"/>
                <a:gd name="T71" fmla="*/ 2 h 86"/>
                <a:gd name="T72" fmla="*/ 42 w 85"/>
                <a:gd name="T73" fmla="*/ 0 h 86"/>
                <a:gd name="T74" fmla="*/ 42 w 85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0"/>
                  </a:move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1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1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2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2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3" y="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1"/>
            <p:cNvSpPr>
              <a:spLocks/>
            </p:cNvSpPr>
            <p:nvPr userDrawn="1"/>
          </p:nvSpPr>
          <p:spPr bwMode="auto">
            <a:xfrm>
              <a:off x="4101" y="947"/>
              <a:ext cx="43" cy="43"/>
            </a:xfrm>
            <a:custGeom>
              <a:avLst/>
              <a:gdLst>
                <a:gd name="T0" fmla="*/ 42 w 85"/>
                <a:gd name="T1" fmla="*/ 0 h 85"/>
                <a:gd name="T2" fmla="*/ 42 w 85"/>
                <a:gd name="T3" fmla="*/ 0 h 85"/>
                <a:gd name="T4" fmla="*/ 51 w 85"/>
                <a:gd name="T5" fmla="*/ 1 h 85"/>
                <a:gd name="T6" fmla="*/ 59 w 85"/>
                <a:gd name="T7" fmla="*/ 2 h 85"/>
                <a:gd name="T8" fmla="*/ 66 w 85"/>
                <a:gd name="T9" fmla="*/ 7 h 85"/>
                <a:gd name="T10" fmla="*/ 73 w 85"/>
                <a:gd name="T11" fmla="*/ 12 h 85"/>
                <a:gd name="T12" fmla="*/ 78 w 85"/>
                <a:gd name="T13" fmla="*/ 19 h 85"/>
                <a:gd name="T14" fmla="*/ 81 w 85"/>
                <a:gd name="T15" fmla="*/ 26 h 85"/>
                <a:gd name="T16" fmla="*/ 84 w 85"/>
                <a:gd name="T17" fmla="*/ 34 h 85"/>
                <a:gd name="T18" fmla="*/ 85 w 85"/>
                <a:gd name="T19" fmla="*/ 42 h 85"/>
                <a:gd name="T20" fmla="*/ 85 w 85"/>
                <a:gd name="T21" fmla="*/ 42 h 85"/>
                <a:gd name="T22" fmla="*/ 84 w 85"/>
                <a:gd name="T23" fmla="*/ 51 h 85"/>
                <a:gd name="T24" fmla="*/ 81 w 85"/>
                <a:gd name="T25" fmla="*/ 59 h 85"/>
                <a:gd name="T26" fmla="*/ 78 w 85"/>
                <a:gd name="T27" fmla="*/ 67 h 85"/>
                <a:gd name="T28" fmla="*/ 73 w 85"/>
                <a:gd name="T29" fmla="*/ 73 h 85"/>
                <a:gd name="T30" fmla="*/ 66 w 85"/>
                <a:gd name="T31" fmla="*/ 78 h 85"/>
                <a:gd name="T32" fmla="*/ 59 w 85"/>
                <a:gd name="T33" fmla="*/ 82 h 85"/>
                <a:gd name="T34" fmla="*/ 51 w 85"/>
                <a:gd name="T35" fmla="*/ 85 h 85"/>
                <a:gd name="T36" fmla="*/ 42 w 85"/>
                <a:gd name="T37" fmla="*/ 85 h 85"/>
                <a:gd name="T38" fmla="*/ 42 w 85"/>
                <a:gd name="T39" fmla="*/ 85 h 85"/>
                <a:gd name="T40" fmla="*/ 33 w 85"/>
                <a:gd name="T41" fmla="*/ 85 h 85"/>
                <a:gd name="T42" fmla="*/ 26 w 85"/>
                <a:gd name="T43" fmla="*/ 82 h 85"/>
                <a:gd name="T44" fmla="*/ 18 w 85"/>
                <a:gd name="T45" fmla="*/ 78 h 85"/>
                <a:gd name="T46" fmla="*/ 12 w 85"/>
                <a:gd name="T47" fmla="*/ 73 h 85"/>
                <a:gd name="T48" fmla="*/ 7 w 85"/>
                <a:gd name="T49" fmla="*/ 67 h 85"/>
                <a:gd name="T50" fmla="*/ 2 w 85"/>
                <a:gd name="T51" fmla="*/ 59 h 85"/>
                <a:gd name="T52" fmla="*/ 0 w 85"/>
                <a:gd name="T53" fmla="*/ 51 h 85"/>
                <a:gd name="T54" fmla="*/ 0 w 85"/>
                <a:gd name="T55" fmla="*/ 42 h 85"/>
                <a:gd name="T56" fmla="*/ 0 w 85"/>
                <a:gd name="T57" fmla="*/ 42 h 85"/>
                <a:gd name="T58" fmla="*/ 0 w 85"/>
                <a:gd name="T59" fmla="*/ 34 h 85"/>
                <a:gd name="T60" fmla="*/ 2 w 85"/>
                <a:gd name="T61" fmla="*/ 26 h 85"/>
                <a:gd name="T62" fmla="*/ 7 w 85"/>
                <a:gd name="T63" fmla="*/ 19 h 85"/>
                <a:gd name="T64" fmla="*/ 12 w 85"/>
                <a:gd name="T65" fmla="*/ 12 h 85"/>
                <a:gd name="T66" fmla="*/ 18 w 85"/>
                <a:gd name="T67" fmla="*/ 7 h 85"/>
                <a:gd name="T68" fmla="*/ 26 w 85"/>
                <a:gd name="T69" fmla="*/ 2 h 85"/>
                <a:gd name="T70" fmla="*/ 33 w 85"/>
                <a:gd name="T71" fmla="*/ 1 h 85"/>
                <a:gd name="T72" fmla="*/ 42 w 85"/>
                <a:gd name="T73" fmla="*/ 0 h 85"/>
                <a:gd name="T74" fmla="*/ 42 w 85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0"/>
                  </a:moveTo>
                  <a:lnTo>
                    <a:pt x="42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2"/>
            <p:cNvSpPr>
              <a:spLocks/>
            </p:cNvSpPr>
            <p:nvPr userDrawn="1"/>
          </p:nvSpPr>
          <p:spPr bwMode="auto">
            <a:xfrm>
              <a:off x="4101" y="891"/>
              <a:ext cx="43" cy="43"/>
            </a:xfrm>
            <a:custGeom>
              <a:avLst/>
              <a:gdLst>
                <a:gd name="T0" fmla="*/ 42 w 85"/>
                <a:gd name="T1" fmla="*/ 0 h 85"/>
                <a:gd name="T2" fmla="*/ 42 w 85"/>
                <a:gd name="T3" fmla="*/ 0 h 85"/>
                <a:gd name="T4" fmla="*/ 51 w 85"/>
                <a:gd name="T5" fmla="*/ 1 h 85"/>
                <a:gd name="T6" fmla="*/ 59 w 85"/>
                <a:gd name="T7" fmla="*/ 3 h 85"/>
                <a:gd name="T8" fmla="*/ 66 w 85"/>
                <a:gd name="T9" fmla="*/ 7 h 85"/>
                <a:gd name="T10" fmla="*/ 73 w 85"/>
                <a:gd name="T11" fmla="*/ 12 h 85"/>
                <a:gd name="T12" fmla="*/ 78 w 85"/>
                <a:gd name="T13" fmla="*/ 19 h 85"/>
                <a:gd name="T14" fmla="*/ 81 w 85"/>
                <a:gd name="T15" fmla="*/ 26 h 85"/>
                <a:gd name="T16" fmla="*/ 84 w 85"/>
                <a:gd name="T17" fmla="*/ 34 h 85"/>
                <a:gd name="T18" fmla="*/ 85 w 85"/>
                <a:gd name="T19" fmla="*/ 43 h 85"/>
                <a:gd name="T20" fmla="*/ 85 w 85"/>
                <a:gd name="T21" fmla="*/ 43 h 85"/>
                <a:gd name="T22" fmla="*/ 84 w 85"/>
                <a:gd name="T23" fmla="*/ 51 h 85"/>
                <a:gd name="T24" fmla="*/ 81 w 85"/>
                <a:gd name="T25" fmla="*/ 59 h 85"/>
                <a:gd name="T26" fmla="*/ 78 w 85"/>
                <a:gd name="T27" fmla="*/ 67 h 85"/>
                <a:gd name="T28" fmla="*/ 73 w 85"/>
                <a:gd name="T29" fmla="*/ 73 h 85"/>
                <a:gd name="T30" fmla="*/ 66 w 85"/>
                <a:gd name="T31" fmla="*/ 78 h 85"/>
                <a:gd name="T32" fmla="*/ 59 w 85"/>
                <a:gd name="T33" fmla="*/ 83 h 85"/>
                <a:gd name="T34" fmla="*/ 51 w 85"/>
                <a:gd name="T35" fmla="*/ 85 h 85"/>
                <a:gd name="T36" fmla="*/ 42 w 85"/>
                <a:gd name="T37" fmla="*/ 85 h 85"/>
                <a:gd name="T38" fmla="*/ 42 w 85"/>
                <a:gd name="T39" fmla="*/ 85 h 85"/>
                <a:gd name="T40" fmla="*/ 33 w 85"/>
                <a:gd name="T41" fmla="*/ 85 h 85"/>
                <a:gd name="T42" fmla="*/ 26 w 85"/>
                <a:gd name="T43" fmla="*/ 83 h 85"/>
                <a:gd name="T44" fmla="*/ 18 w 85"/>
                <a:gd name="T45" fmla="*/ 78 h 85"/>
                <a:gd name="T46" fmla="*/ 12 w 85"/>
                <a:gd name="T47" fmla="*/ 73 h 85"/>
                <a:gd name="T48" fmla="*/ 7 w 85"/>
                <a:gd name="T49" fmla="*/ 67 h 85"/>
                <a:gd name="T50" fmla="*/ 2 w 85"/>
                <a:gd name="T51" fmla="*/ 59 h 85"/>
                <a:gd name="T52" fmla="*/ 0 w 85"/>
                <a:gd name="T53" fmla="*/ 51 h 85"/>
                <a:gd name="T54" fmla="*/ 0 w 85"/>
                <a:gd name="T55" fmla="*/ 43 h 85"/>
                <a:gd name="T56" fmla="*/ 0 w 85"/>
                <a:gd name="T57" fmla="*/ 43 h 85"/>
                <a:gd name="T58" fmla="*/ 0 w 85"/>
                <a:gd name="T59" fmla="*/ 34 h 85"/>
                <a:gd name="T60" fmla="*/ 2 w 85"/>
                <a:gd name="T61" fmla="*/ 26 h 85"/>
                <a:gd name="T62" fmla="*/ 7 w 85"/>
                <a:gd name="T63" fmla="*/ 19 h 85"/>
                <a:gd name="T64" fmla="*/ 12 w 85"/>
                <a:gd name="T65" fmla="*/ 12 h 85"/>
                <a:gd name="T66" fmla="*/ 18 w 85"/>
                <a:gd name="T67" fmla="*/ 7 h 85"/>
                <a:gd name="T68" fmla="*/ 26 w 85"/>
                <a:gd name="T69" fmla="*/ 3 h 85"/>
                <a:gd name="T70" fmla="*/ 33 w 85"/>
                <a:gd name="T71" fmla="*/ 1 h 85"/>
                <a:gd name="T72" fmla="*/ 42 w 85"/>
                <a:gd name="T73" fmla="*/ 0 h 85"/>
                <a:gd name="T74" fmla="*/ 42 w 85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0"/>
                  </a:moveTo>
                  <a:lnTo>
                    <a:pt x="42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3"/>
            <p:cNvSpPr>
              <a:spLocks/>
            </p:cNvSpPr>
            <p:nvPr userDrawn="1"/>
          </p:nvSpPr>
          <p:spPr bwMode="auto">
            <a:xfrm>
              <a:off x="3762" y="665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2 h 87"/>
                <a:gd name="T8" fmla="*/ 19 w 85"/>
                <a:gd name="T9" fmla="*/ 80 h 87"/>
                <a:gd name="T10" fmla="*/ 12 w 85"/>
                <a:gd name="T11" fmla="*/ 74 h 87"/>
                <a:gd name="T12" fmla="*/ 7 w 85"/>
                <a:gd name="T13" fmla="*/ 67 h 87"/>
                <a:gd name="T14" fmla="*/ 2 w 85"/>
                <a:gd name="T15" fmla="*/ 60 h 87"/>
                <a:gd name="T16" fmla="*/ 1 w 85"/>
                <a:gd name="T17" fmla="*/ 52 h 87"/>
                <a:gd name="T18" fmla="*/ 0 w 85"/>
                <a:gd name="T19" fmla="*/ 44 h 87"/>
                <a:gd name="T20" fmla="*/ 0 w 85"/>
                <a:gd name="T21" fmla="*/ 44 h 87"/>
                <a:gd name="T22" fmla="*/ 1 w 85"/>
                <a:gd name="T23" fmla="*/ 34 h 87"/>
                <a:gd name="T24" fmla="*/ 2 w 85"/>
                <a:gd name="T25" fmla="*/ 27 h 87"/>
                <a:gd name="T26" fmla="*/ 7 w 85"/>
                <a:gd name="T27" fmla="*/ 19 h 87"/>
                <a:gd name="T28" fmla="*/ 12 w 85"/>
                <a:gd name="T29" fmla="*/ 14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7 w 85"/>
                <a:gd name="T45" fmla="*/ 8 h 87"/>
                <a:gd name="T46" fmla="*/ 73 w 85"/>
                <a:gd name="T47" fmla="*/ 14 h 87"/>
                <a:gd name="T48" fmla="*/ 78 w 85"/>
                <a:gd name="T49" fmla="*/ 19 h 87"/>
                <a:gd name="T50" fmla="*/ 82 w 85"/>
                <a:gd name="T51" fmla="*/ 27 h 87"/>
                <a:gd name="T52" fmla="*/ 85 w 85"/>
                <a:gd name="T53" fmla="*/ 34 h 87"/>
                <a:gd name="T54" fmla="*/ 85 w 85"/>
                <a:gd name="T55" fmla="*/ 44 h 87"/>
                <a:gd name="T56" fmla="*/ 85 w 85"/>
                <a:gd name="T57" fmla="*/ 44 h 87"/>
                <a:gd name="T58" fmla="*/ 85 w 85"/>
                <a:gd name="T59" fmla="*/ 52 h 87"/>
                <a:gd name="T60" fmla="*/ 82 w 85"/>
                <a:gd name="T61" fmla="*/ 60 h 87"/>
                <a:gd name="T62" fmla="*/ 78 w 85"/>
                <a:gd name="T63" fmla="*/ 67 h 87"/>
                <a:gd name="T64" fmla="*/ 73 w 85"/>
                <a:gd name="T65" fmla="*/ 74 h 87"/>
                <a:gd name="T66" fmla="*/ 67 w 85"/>
                <a:gd name="T67" fmla="*/ 80 h 87"/>
                <a:gd name="T68" fmla="*/ 59 w 85"/>
                <a:gd name="T69" fmla="*/ 82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80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2" y="60"/>
                  </a:lnTo>
                  <a:lnTo>
                    <a:pt x="1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2" y="27"/>
                  </a:lnTo>
                  <a:lnTo>
                    <a:pt x="7" y="19"/>
                  </a:lnTo>
                  <a:lnTo>
                    <a:pt x="12" y="14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7" y="8"/>
                  </a:lnTo>
                  <a:lnTo>
                    <a:pt x="73" y="14"/>
                  </a:lnTo>
                  <a:lnTo>
                    <a:pt x="78" y="19"/>
                  </a:lnTo>
                  <a:lnTo>
                    <a:pt x="82" y="27"/>
                  </a:lnTo>
                  <a:lnTo>
                    <a:pt x="85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7" y="80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4"/>
            <p:cNvSpPr>
              <a:spLocks/>
            </p:cNvSpPr>
            <p:nvPr userDrawn="1"/>
          </p:nvSpPr>
          <p:spPr bwMode="auto">
            <a:xfrm>
              <a:off x="3705" y="722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4 h 85"/>
                <a:gd name="T6" fmla="*/ 26 w 85"/>
                <a:gd name="T7" fmla="*/ 81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3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3 h 85"/>
                <a:gd name="T34" fmla="*/ 34 w 85"/>
                <a:gd name="T35" fmla="*/ 0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0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2 w 85"/>
                <a:gd name="T51" fmla="*/ 26 h 85"/>
                <a:gd name="T52" fmla="*/ 85 w 85"/>
                <a:gd name="T53" fmla="*/ 33 h 85"/>
                <a:gd name="T54" fmla="*/ 85 w 85"/>
                <a:gd name="T55" fmla="*/ 43 h 85"/>
                <a:gd name="T56" fmla="*/ 85 w 85"/>
                <a:gd name="T57" fmla="*/ 43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1 h 85"/>
                <a:gd name="T70" fmla="*/ 51 w 85"/>
                <a:gd name="T71" fmla="*/ 84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4"/>
                  </a:lnTo>
                  <a:lnTo>
                    <a:pt x="26" y="81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3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1"/>
                  </a:lnTo>
                  <a:lnTo>
                    <a:pt x="51" y="84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1" name="Group 120"/>
          <p:cNvGrpSpPr/>
          <p:nvPr userDrawn="1"/>
        </p:nvGrpSpPr>
        <p:grpSpPr>
          <a:xfrm>
            <a:off x="177800" y="5295507"/>
            <a:ext cx="11847413" cy="1418438"/>
            <a:chOff x="0" y="5409807"/>
            <a:chExt cx="11847413" cy="1418438"/>
          </a:xfrm>
        </p:grpSpPr>
        <p:sp>
          <p:nvSpPr>
            <p:cNvPr id="122" name="Oval 121"/>
            <p:cNvSpPr/>
            <p:nvPr/>
          </p:nvSpPr>
          <p:spPr>
            <a:xfrm rot="5400000">
              <a:off x="0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 rot="5400000">
              <a:off x="596266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 rot="5400000">
              <a:off x="893538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 rot="5400000">
              <a:off x="1188586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 rot="5400000">
              <a:off x="118858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 rot="5400000">
              <a:off x="118858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 rot="5400000">
              <a:off x="1487036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 rot="5400000">
              <a:off x="148703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 rot="5400000">
              <a:off x="148703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 rot="5400000">
              <a:off x="1785482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 rot="5400000">
              <a:off x="1785482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 rot="5400000">
              <a:off x="1785482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 rot="5400000">
              <a:off x="2084611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 rot="5400000">
              <a:off x="2383057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 rot="5400000">
              <a:off x="2383057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 rot="5400000">
              <a:off x="2383057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 rot="5400000">
              <a:off x="2383057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 rot="5400000">
              <a:off x="2383057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 rot="5400000">
              <a:off x="2677499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 rot="5400000">
              <a:off x="2677499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 rot="5400000">
              <a:off x="2981320" y="600512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 rot="5400000">
              <a:off x="2981320" y="630277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 rot="5400000">
              <a:off x="2981320" y="660043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 rot="5400000">
              <a:off x="3278592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 rot="5400000">
              <a:off x="3566662" y="570746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 rot="5400000">
              <a:off x="3566662" y="630277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 rot="5400000">
              <a:off x="3865791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 rot="5400000">
              <a:off x="3865791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 rot="5400000">
              <a:off x="4164237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 rot="5400000">
              <a:off x="4164237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 rot="5400000">
              <a:off x="4458679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 rot="5400000">
              <a:off x="4458679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 rot="5400000">
              <a:off x="4762499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 rot="5400000">
              <a:off x="5059770" y="570746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 rot="5400000">
              <a:off x="5059770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rot="5400000">
              <a:off x="5059770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 rot="5400000">
              <a:off x="5362575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 rot="5400000">
              <a:off x="5362575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 rot="5400000">
              <a:off x="566420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 rot="5400000">
              <a:off x="5664201" y="660042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 rot="5400000">
              <a:off x="5958841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 userDrawn="1"/>
          </p:nvSpPr>
          <p:spPr>
            <a:xfrm rot="5400000">
              <a:off x="595884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 rot="5400000">
              <a:off x="6256113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 rot="5400000">
              <a:off x="6551161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 rot="5400000">
              <a:off x="655116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 rot="5400000">
              <a:off x="655116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 rot="5400000">
              <a:off x="6849611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 rot="5400000">
              <a:off x="684961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 rot="5400000">
              <a:off x="684961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 rot="5400000">
              <a:off x="7148057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 rot="5400000">
              <a:off x="7148057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 rot="5400000">
              <a:off x="7148057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 rot="5400000">
              <a:off x="7447186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 rot="5400000">
              <a:off x="7745632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 rot="5400000">
              <a:off x="7745632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 rot="5400000">
              <a:off x="7745632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 rot="5400000">
              <a:off x="7745632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 rot="5400000">
              <a:off x="7745632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 rot="5400000">
              <a:off x="8040074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 rot="5400000">
              <a:off x="804007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 rot="5400000">
              <a:off x="834389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 rot="5400000">
              <a:off x="8343894" y="630277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 rot="5400000">
              <a:off x="8343894" y="660043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 userDrawn="1"/>
          </p:nvSpPr>
          <p:spPr>
            <a:xfrm rot="5400000">
              <a:off x="8641166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 rot="5400000">
              <a:off x="8929236" y="570746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 rot="5400000">
              <a:off x="8929236" y="630277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 rot="5400000">
              <a:off x="9228366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 rot="5400000">
              <a:off x="9228366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 rot="5400000">
              <a:off x="9526812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 rot="5400000">
              <a:off x="9526812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 rot="5400000">
              <a:off x="9821254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 rot="5400000">
              <a:off x="9821254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 rot="5400000">
              <a:off x="10125074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 rot="5400000">
              <a:off x="10422346" y="570747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 rot="5400000">
              <a:off x="10422346" y="630278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 rot="5400000">
              <a:off x="10422346" y="660043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 rot="5400000">
              <a:off x="10726068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 rot="5400000">
              <a:off x="10726068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 rot="5400000">
              <a:off x="1102769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 rot="5400000">
              <a:off x="11322334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 userDrawn="1"/>
          </p:nvSpPr>
          <p:spPr>
            <a:xfrm rot="5400000">
              <a:off x="1132233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 rot="5400000">
              <a:off x="1161960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8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20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4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angle 43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6" name="Group 565"/>
          <p:cNvGrpSpPr/>
          <p:nvPr userDrawn="1"/>
        </p:nvGrpSpPr>
        <p:grpSpPr>
          <a:xfrm>
            <a:off x="177800" y="5295507"/>
            <a:ext cx="11847413" cy="1418438"/>
            <a:chOff x="0" y="5409807"/>
            <a:chExt cx="11847413" cy="1418438"/>
          </a:xfrm>
        </p:grpSpPr>
        <p:sp>
          <p:nvSpPr>
            <p:cNvPr id="567" name="Oval 566"/>
            <p:cNvSpPr/>
            <p:nvPr/>
          </p:nvSpPr>
          <p:spPr>
            <a:xfrm rot="5400000">
              <a:off x="0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 rot="5400000">
              <a:off x="596266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 rot="5400000">
              <a:off x="893538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 rot="5400000">
              <a:off x="1188586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 rot="5400000">
              <a:off x="118858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 rot="5400000">
              <a:off x="118858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 rot="5400000">
              <a:off x="1487036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 rot="5400000">
              <a:off x="148703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/>
            <p:cNvSpPr/>
            <p:nvPr/>
          </p:nvSpPr>
          <p:spPr>
            <a:xfrm rot="5400000">
              <a:off x="148703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 rot="5400000">
              <a:off x="1785482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 rot="5400000">
              <a:off x="1785482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/>
            <p:cNvSpPr/>
            <p:nvPr/>
          </p:nvSpPr>
          <p:spPr>
            <a:xfrm rot="5400000">
              <a:off x="1785482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/>
            <p:cNvSpPr/>
            <p:nvPr/>
          </p:nvSpPr>
          <p:spPr>
            <a:xfrm rot="5400000">
              <a:off x="2084611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/>
            <p:cNvSpPr/>
            <p:nvPr/>
          </p:nvSpPr>
          <p:spPr>
            <a:xfrm rot="5400000">
              <a:off x="2383057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/>
            <p:cNvSpPr/>
            <p:nvPr/>
          </p:nvSpPr>
          <p:spPr>
            <a:xfrm rot="5400000">
              <a:off x="2383057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/>
            <p:cNvSpPr/>
            <p:nvPr/>
          </p:nvSpPr>
          <p:spPr>
            <a:xfrm rot="5400000">
              <a:off x="2383057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/>
            <p:cNvSpPr/>
            <p:nvPr/>
          </p:nvSpPr>
          <p:spPr>
            <a:xfrm rot="5400000">
              <a:off x="2383057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/>
            <p:cNvSpPr/>
            <p:nvPr/>
          </p:nvSpPr>
          <p:spPr>
            <a:xfrm rot="5400000">
              <a:off x="2383057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/>
            <p:cNvSpPr/>
            <p:nvPr/>
          </p:nvSpPr>
          <p:spPr>
            <a:xfrm rot="5400000">
              <a:off x="2677499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Oval 589"/>
            <p:cNvSpPr/>
            <p:nvPr/>
          </p:nvSpPr>
          <p:spPr>
            <a:xfrm rot="5400000">
              <a:off x="2677499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Oval 590"/>
            <p:cNvSpPr/>
            <p:nvPr/>
          </p:nvSpPr>
          <p:spPr>
            <a:xfrm rot="5400000">
              <a:off x="2981320" y="600512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Oval 591"/>
            <p:cNvSpPr/>
            <p:nvPr/>
          </p:nvSpPr>
          <p:spPr>
            <a:xfrm rot="5400000">
              <a:off x="2981320" y="630277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Oval 592"/>
            <p:cNvSpPr/>
            <p:nvPr/>
          </p:nvSpPr>
          <p:spPr>
            <a:xfrm rot="5400000">
              <a:off x="2981320" y="660043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Oval 593"/>
            <p:cNvSpPr/>
            <p:nvPr/>
          </p:nvSpPr>
          <p:spPr>
            <a:xfrm rot="5400000">
              <a:off x="3278592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/>
            <p:cNvSpPr/>
            <p:nvPr/>
          </p:nvSpPr>
          <p:spPr>
            <a:xfrm rot="5400000">
              <a:off x="3566662" y="570746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/>
            <p:cNvSpPr/>
            <p:nvPr/>
          </p:nvSpPr>
          <p:spPr>
            <a:xfrm rot="5400000">
              <a:off x="3566662" y="630277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/>
            <p:cNvSpPr/>
            <p:nvPr/>
          </p:nvSpPr>
          <p:spPr>
            <a:xfrm rot="5400000">
              <a:off x="3865791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Oval 597"/>
            <p:cNvSpPr/>
            <p:nvPr/>
          </p:nvSpPr>
          <p:spPr>
            <a:xfrm rot="5400000">
              <a:off x="3865791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Oval 598"/>
            <p:cNvSpPr/>
            <p:nvPr/>
          </p:nvSpPr>
          <p:spPr>
            <a:xfrm rot="5400000">
              <a:off x="4164237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 rot="5400000">
              <a:off x="4164237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 rot="5400000">
              <a:off x="4458679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 rot="5400000">
              <a:off x="4458679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 rot="5400000">
              <a:off x="4762499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 rot="5400000">
              <a:off x="5059770" y="570746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 rot="5400000">
              <a:off x="5059770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 rot="5400000">
              <a:off x="5059770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 rot="5400000">
              <a:off x="5362575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/>
            <p:cNvSpPr/>
            <p:nvPr/>
          </p:nvSpPr>
          <p:spPr>
            <a:xfrm rot="5400000">
              <a:off x="5362575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/>
            <p:cNvSpPr/>
            <p:nvPr/>
          </p:nvSpPr>
          <p:spPr>
            <a:xfrm rot="5400000">
              <a:off x="566420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 rot="5400000">
              <a:off x="5664201" y="660042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 rot="5400000">
              <a:off x="5958841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/>
            <p:cNvSpPr/>
            <p:nvPr userDrawn="1"/>
          </p:nvSpPr>
          <p:spPr>
            <a:xfrm rot="5400000">
              <a:off x="595884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 rot="5400000">
              <a:off x="6256113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/>
            <p:cNvSpPr/>
            <p:nvPr/>
          </p:nvSpPr>
          <p:spPr>
            <a:xfrm rot="5400000">
              <a:off x="6551161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/>
            <p:cNvSpPr/>
            <p:nvPr/>
          </p:nvSpPr>
          <p:spPr>
            <a:xfrm rot="5400000">
              <a:off x="655116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 rot="5400000">
              <a:off x="655116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 rot="5400000">
              <a:off x="6849611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 rot="5400000">
              <a:off x="684961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 rot="5400000">
              <a:off x="684961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/>
            <p:cNvSpPr/>
            <p:nvPr/>
          </p:nvSpPr>
          <p:spPr>
            <a:xfrm rot="5400000">
              <a:off x="7148057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/>
            <p:cNvSpPr/>
            <p:nvPr/>
          </p:nvSpPr>
          <p:spPr>
            <a:xfrm rot="5400000">
              <a:off x="7148057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 rot="5400000">
              <a:off x="7148057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 rot="5400000">
              <a:off x="7447186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/>
            <p:cNvSpPr/>
            <p:nvPr/>
          </p:nvSpPr>
          <p:spPr>
            <a:xfrm rot="5400000">
              <a:off x="7745632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/>
            <p:cNvSpPr/>
            <p:nvPr/>
          </p:nvSpPr>
          <p:spPr>
            <a:xfrm rot="5400000">
              <a:off x="7745632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/>
            <p:cNvSpPr/>
            <p:nvPr/>
          </p:nvSpPr>
          <p:spPr>
            <a:xfrm rot="5400000">
              <a:off x="7745632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/>
            <p:cNvSpPr/>
            <p:nvPr/>
          </p:nvSpPr>
          <p:spPr>
            <a:xfrm rot="5400000">
              <a:off x="7745632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/>
            <p:cNvSpPr/>
            <p:nvPr/>
          </p:nvSpPr>
          <p:spPr>
            <a:xfrm rot="5400000">
              <a:off x="7745632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Oval 628"/>
            <p:cNvSpPr/>
            <p:nvPr/>
          </p:nvSpPr>
          <p:spPr>
            <a:xfrm rot="5400000">
              <a:off x="8040074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Oval 629"/>
            <p:cNvSpPr/>
            <p:nvPr/>
          </p:nvSpPr>
          <p:spPr>
            <a:xfrm rot="5400000">
              <a:off x="804007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Oval 630"/>
            <p:cNvSpPr/>
            <p:nvPr/>
          </p:nvSpPr>
          <p:spPr>
            <a:xfrm rot="5400000">
              <a:off x="834389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Oval 631"/>
            <p:cNvSpPr/>
            <p:nvPr/>
          </p:nvSpPr>
          <p:spPr>
            <a:xfrm rot="5400000">
              <a:off x="8343894" y="630277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Oval 632"/>
            <p:cNvSpPr/>
            <p:nvPr/>
          </p:nvSpPr>
          <p:spPr>
            <a:xfrm rot="5400000">
              <a:off x="8343894" y="660043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/>
            <p:cNvSpPr/>
            <p:nvPr/>
          </p:nvSpPr>
          <p:spPr>
            <a:xfrm rot="5400000">
              <a:off x="8641166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Oval 634"/>
            <p:cNvSpPr/>
            <p:nvPr/>
          </p:nvSpPr>
          <p:spPr>
            <a:xfrm rot="5400000">
              <a:off x="8929236" y="570746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Oval 635"/>
            <p:cNvSpPr/>
            <p:nvPr/>
          </p:nvSpPr>
          <p:spPr>
            <a:xfrm rot="5400000">
              <a:off x="8929236" y="630277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Oval 636"/>
            <p:cNvSpPr/>
            <p:nvPr/>
          </p:nvSpPr>
          <p:spPr>
            <a:xfrm rot="5400000">
              <a:off x="9228366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/>
            <p:cNvSpPr/>
            <p:nvPr/>
          </p:nvSpPr>
          <p:spPr>
            <a:xfrm rot="5400000">
              <a:off x="9228366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/>
            <p:cNvSpPr/>
            <p:nvPr/>
          </p:nvSpPr>
          <p:spPr>
            <a:xfrm rot="5400000">
              <a:off x="9526812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/>
            <p:cNvSpPr/>
            <p:nvPr/>
          </p:nvSpPr>
          <p:spPr>
            <a:xfrm rot="5400000">
              <a:off x="9526812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Oval 640"/>
            <p:cNvSpPr/>
            <p:nvPr/>
          </p:nvSpPr>
          <p:spPr>
            <a:xfrm rot="5400000">
              <a:off x="9821254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Oval 641"/>
            <p:cNvSpPr/>
            <p:nvPr/>
          </p:nvSpPr>
          <p:spPr>
            <a:xfrm rot="5400000">
              <a:off x="9821254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/>
            <p:cNvSpPr/>
            <p:nvPr/>
          </p:nvSpPr>
          <p:spPr>
            <a:xfrm rot="5400000">
              <a:off x="10125074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/>
            <p:cNvSpPr/>
            <p:nvPr/>
          </p:nvSpPr>
          <p:spPr>
            <a:xfrm rot="5400000">
              <a:off x="10422346" y="570747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/>
            <p:cNvSpPr/>
            <p:nvPr/>
          </p:nvSpPr>
          <p:spPr>
            <a:xfrm rot="5400000">
              <a:off x="10422346" y="630278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Oval 645"/>
            <p:cNvSpPr/>
            <p:nvPr/>
          </p:nvSpPr>
          <p:spPr>
            <a:xfrm rot="5400000">
              <a:off x="10422346" y="660043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Oval 646"/>
            <p:cNvSpPr/>
            <p:nvPr/>
          </p:nvSpPr>
          <p:spPr>
            <a:xfrm rot="5400000">
              <a:off x="10726068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Oval 647"/>
            <p:cNvSpPr/>
            <p:nvPr/>
          </p:nvSpPr>
          <p:spPr>
            <a:xfrm rot="5400000">
              <a:off x="10726068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Oval 648"/>
            <p:cNvSpPr/>
            <p:nvPr/>
          </p:nvSpPr>
          <p:spPr>
            <a:xfrm rot="5400000">
              <a:off x="1102769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Oval 649"/>
            <p:cNvSpPr/>
            <p:nvPr/>
          </p:nvSpPr>
          <p:spPr>
            <a:xfrm rot="5400000">
              <a:off x="11322334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/>
            <p:cNvSpPr/>
            <p:nvPr userDrawn="1"/>
          </p:nvSpPr>
          <p:spPr>
            <a:xfrm rot="5400000">
              <a:off x="1132233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/>
            <p:cNvSpPr/>
            <p:nvPr/>
          </p:nvSpPr>
          <p:spPr>
            <a:xfrm rot="5400000">
              <a:off x="1161960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3" name="Tijdelijke aanduiding voor tekst 10">
            <a:extLst>
              <a:ext uri="{FF2B5EF4-FFF2-40B4-BE49-F238E27FC236}">
                <a16:creationId xmlns:a16="http://schemas.microsoft.com/office/drawing/2014/main" id="{0BF1D710-5F93-4654-8D54-CD40B1D335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3" y="4768439"/>
            <a:ext cx="10658474" cy="881063"/>
          </a:xfrm>
          <a:prstGeom prst="rect">
            <a:avLst/>
          </a:prstGeom>
        </p:spPr>
        <p:txBody>
          <a:bodyPr lIns="1828800" tIns="0" rIns="1828800" bIns="0">
            <a:normAutofit/>
          </a:bodyPr>
          <a:lstStyle>
            <a:lvl1pPr marL="0" indent="0" algn="ctr">
              <a:buFontTx/>
              <a:buNone/>
              <a:defRPr sz="2000" b="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BE"/>
              <a:t>Click to add a name</a:t>
            </a:r>
            <a:endParaRPr lang="en-BE"/>
          </a:p>
        </p:txBody>
      </p:sp>
      <p:sp>
        <p:nvSpPr>
          <p:cNvPr id="654" name="Tijdelijke aanduiding voor tekst 8">
            <a:extLst>
              <a:ext uri="{FF2B5EF4-FFF2-40B4-BE49-F238E27FC236}">
                <a16:creationId xmlns:a16="http://schemas.microsoft.com/office/drawing/2014/main" id="{7F4BDD94-FB2C-4502-A2BB-86CAD3E59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2324100"/>
            <a:ext cx="10658474" cy="2197100"/>
          </a:xfrm>
          <a:prstGeom prst="rect">
            <a:avLst/>
          </a:prstGeom>
        </p:spPr>
        <p:txBody>
          <a:bodyPr lIns="1371600" tIns="0" rIns="1371600" bIns="0" anchor="ctr" anchorCtr="0">
            <a:no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3200">
                <a:solidFill>
                  <a:schemeClr val="bg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NL"/>
              <a:t>Click to add a quote</a:t>
            </a:r>
          </a:p>
        </p:txBody>
      </p:sp>
      <p:pic>
        <p:nvPicPr>
          <p:cNvPr id="218" name="Picture 2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60" y="1055688"/>
            <a:ext cx="972444" cy="1153070"/>
          </a:xfrm>
          <a:prstGeom prst="rect">
            <a:avLst/>
          </a:prstGeom>
        </p:spPr>
      </p:pic>
      <p:sp>
        <p:nvSpPr>
          <p:cNvPr id="99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100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9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767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angle 43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6" name="Group 565"/>
          <p:cNvGrpSpPr/>
          <p:nvPr userDrawn="1"/>
        </p:nvGrpSpPr>
        <p:grpSpPr>
          <a:xfrm>
            <a:off x="344587" y="5301326"/>
            <a:ext cx="11847413" cy="1418438"/>
            <a:chOff x="0" y="5409807"/>
            <a:chExt cx="11847413" cy="1418438"/>
          </a:xfrm>
        </p:grpSpPr>
        <p:sp>
          <p:nvSpPr>
            <p:cNvPr id="567" name="Oval 566"/>
            <p:cNvSpPr/>
            <p:nvPr/>
          </p:nvSpPr>
          <p:spPr>
            <a:xfrm rot="5400000">
              <a:off x="0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 rot="5400000">
              <a:off x="596266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 rot="5400000">
              <a:off x="893538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 rot="5400000">
              <a:off x="1188586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 rot="5400000">
              <a:off x="118858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 rot="5400000">
              <a:off x="118858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 rot="5400000">
              <a:off x="1487036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 rot="5400000">
              <a:off x="148703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 rot="5400000">
              <a:off x="1785482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 rot="5400000">
              <a:off x="1785482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/>
            <p:cNvSpPr/>
            <p:nvPr/>
          </p:nvSpPr>
          <p:spPr>
            <a:xfrm rot="5400000">
              <a:off x="2084611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/>
            <p:cNvSpPr/>
            <p:nvPr/>
          </p:nvSpPr>
          <p:spPr>
            <a:xfrm rot="5400000">
              <a:off x="2383057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/>
            <p:cNvSpPr/>
            <p:nvPr/>
          </p:nvSpPr>
          <p:spPr>
            <a:xfrm rot="5400000">
              <a:off x="2383057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/>
            <p:cNvSpPr/>
            <p:nvPr/>
          </p:nvSpPr>
          <p:spPr>
            <a:xfrm rot="5400000">
              <a:off x="2383057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/>
            <p:cNvSpPr/>
            <p:nvPr/>
          </p:nvSpPr>
          <p:spPr>
            <a:xfrm rot="5400000">
              <a:off x="2383057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/>
            <p:cNvSpPr/>
            <p:nvPr/>
          </p:nvSpPr>
          <p:spPr>
            <a:xfrm rot="5400000">
              <a:off x="2383057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/>
            <p:cNvSpPr/>
            <p:nvPr/>
          </p:nvSpPr>
          <p:spPr>
            <a:xfrm rot="5400000">
              <a:off x="2677499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Oval 589"/>
            <p:cNvSpPr/>
            <p:nvPr/>
          </p:nvSpPr>
          <p:spPr>
            <a:xfrm rot="5400000">
              <a:off x="2677499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Oval 590"/>
            <p:cNvSpPr/>
            <p:nvPr/>
          </p:nvSpPr>
          <p:spPr>
            <a:xfrm rot="5400000">
              <a:off x="2981320" y="600512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Oval 591"/>
            <p:cNvSpPr/>
            <p:nvPr/>
          </p:nvSpPr>
          <p:spPr>
            <a:xfrm rot="5400000">
              <a:off x="2981320" y="630277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Oval 592"/>
            <p:cNvSpPr/>
            <p:nvPr/>
          </p:nvSpPr>
          <p:spPr>
            <a:xfrm rot="5400000">
              <a:off x="2981320" y="660043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Oval 593"/>
            <p:cNvSpPr/>
            <p:nvPr/>
          </p:nvSpPr>
          <p:spPr>
            <a:xfrm rot="5400000">
              <a:off x="3278592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/>
            <p:cNvSpPr/>
            <p:nvPr/>
          </p:nvSpPr>
          <p:spPr>
            <a:xfrm rot="5400000">
              <a:off x="3566662" y="570746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/>
            <p:cNvSpPr/>
            <p:nvPr/>
          </p:nvSpPr>
          <p:spPr>
            <a:xfrm rot="5400000">
              <a:off x="3566662" y="630277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/>
            <p:cNvSpPr/>
            <p:nvPr/>
          </p:nvSpPr>
          <p:spPr>
            <a:xfrm rot="5400000">
              <a:off x="3865791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Oval 597"/>
            <p:cNvSpPr/>
            <p:nvPr/>
          </p:nvSpPr>
          <p:spPr>
            <a:xfrm rot="5400000">
              <a:off x="3865791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Oval 598"/>
            <p:cNvSpPr/>
            <p:nvPr/>
          </p:nvSpPr>
          <p:spPr>
            <a:xfrm rot="5400000">
              <a:off x="4164237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 rot="5400000">
              <a:off x="4164237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 rot="5400000">
              <a:off x="4458679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 rot="5400000">
              <a:off x="4458679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 rot="5400000">
              <a:off x="4762499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 rot="5400000">
              <a:off x="5059770" y="570746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 rot="5400000">
              <a:off x="5059770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 rot="5400000">
              <a:off x="5059770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 rot="5400000">
              <a:off x="5362575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/>
            <p:cNvSpPr/>
            <p:nvPr/>
          </p:nvSpPr>
          <p:spPr>
            <a:xfrm rot="5400000">
              <a:off x="5362575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/>
            <p:cNvSpPr/>
            <p:nvPr/>
          </p:nvSpPr>
          <p:spPr>
            <a:xfrm rot="5400000">
              <a:off x="566420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 rot="5400000">
              <a:off x="5664201" y="660042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 rot="5400000">
              <a:off x="5958841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/>
            <p:cNvSpPr/>
            <p:nvPr userDrawn="1"/>
          </p:nvSpPr>
          <p:spPr>
            <a:xfrm rot="5400000">
              <a:off x="595884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 rot="5400000">
              <a:off x="6256113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/>
            <p:cNvSpPr/>
            <p:nvPr/>
          </p:nvSpPr>
          <p:spPr>
            <a:xfrm rot="5400000">
              <a:off x="6551161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/>
            <p:cNvSpPr/>
            <p:nvPr/>
          </p:nvSpPr>
          <p:spPr>
            <a:xfrm rot="5400000">
              <a:off x="655116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 rot="5400000">
              <a:off x="655116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 rot="5400000">
              <a:off x="6849611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 rot="5400000">
              <a:off x="684961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 rot="5400000">
              <a:off x="684961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/>
            <p:cNvSpPr/>
            <p:nvPr/>
          </p:nvSpPr>
          <p:spPr>
            <a:xfrm rot="5400000">
              <a:off x="7148057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/>
            <p:cNvSpPr/>
            <p:nvPr/>
          </p:nvSpPr>
          <p:spPr>
            <a:xfrm rot="5400000">
              <a:off x="7148057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 rot="5400000">
              <a:off x="7148057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 rot="5400000">
              <a:off x="7447186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/>
            <p:cNvSpPr/>
            <p:nvPr/>
          </p:nvSpPr>
          <p:spPr>
            <a:xfrm rot="5400000">
              <a:off x="7745632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/>
            <p:cNvSpPr/>
            <p:nvPr/>
          </p:nvSpPr>
          <p:spPr>
            <a:xfrm rot="5400000">
              <a:off x="7745632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/>
            <p:cNvSpPr/>
            <p:nvPr/>
          </p:nvSpPr>
          <p:spPr>
            <a:xfrm rot="5400000">
              <a:off x="7745632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/>
            <p:cNvSpPr/>
            <p:nvPr/>
          </p:nvSpPr>
          <p:spPr>
            <a:xfrm rot="5400000">
              <a:off x="7745632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/>
            <p:cNvSpPr/>
            <p:nvPr/>
          </p:nvSpPr>
          <p:spPr>
            <a:xfrm rot="5400000">
              <a:off x="7745632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Oval 628"/>
            <p:cNvSpPr/>
            <p:nvPr/>
          </p:nvSpPr>
          <p:spPr>
            <a:xfrm rot="5400000">
              <a:off x="8040074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Oval 629"/>
            <p:cNvSpPr/>
            <p:nvPr/>
          </p:nvSpPr>
          <p:spPr>
            <a:xfrm rot="5400000">
              <a:off x="804007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Oval 630"/>
            <p:cNvSpPr/>
            <p:nvPr/>
          </p:nvSpPr>
          <p:spPr>
            <a:xfrm rot="5400000">
              <a:off x="834389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Oval 631"/>
            <p:cNvSpPr/>
            <p:nvPr/>
          </p:nvSpPr>
          <p:spPr>
            <a:xfrm rot="5400000">
              <a:off x="8343894" y="630277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Oval 632"/>
            <p:cNvSpPr/>
            <p:nvPr/>
          </p:nvSpPr>
          <p:spPr>
            <a:xfrm rot="5400000">
              <a:off x="8343894" y="660043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/>
            <p:cNvSpPr/>
            <p:nvPr/>
          </p:nvSpPr>
          <p:spPr>
            <a:xfrm rot="5400000">
              <a:off x="8641166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Oval 634"/>
            <p:cNvSpPr/>
            <p:nvPr/>
          </p:nvSpPr>
          <p:spPr>
            <a:xfrm rot="5400000">
              <a:off x="8929236" y="570746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Oval 635"/>
            <p:cNvSpPr/>
            <p:nvPr/>
          </p:nvSpPr>
          <p:spPr>
            <a:xfrm rot="5400000">
              <a:off x="8929236" y="630277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Oval 636"/>
            <p:cNvSpPr/>
            <p:nvPr/>
          </p:nvSpPr>
          <p:spPr>
            <a:xfrm rot="5400000">
              <a:off x="9228366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/>
            <p:cNvSpPr/>
            <p:nvPr/>
          </p:nvSpPr>
          <p:spPr>
            <a:xfrm rot="5400000">
              <a:off x="9228366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/>
            <p:cNvSpPr/>
            <p:nvPr/>
          </p:nvSpPr>
          <p:spPr>
            <a:xfrm rot="5400000">
              <a:off x="9526812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/>
            <p:cNvSpPr/>
            <p:nvPr/>
          </p:nvSpPr>
          <p:spPr>
            <a:xfrm rot="5400000">
              <a:off x="9526812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Oval 640"/>
            <p:cNvSpPr/>
            <p:nvPr/>
          </p:nvSpPr>
          <p:spPr>
            <a:xfrm rot="5400000">
              <a:off x="9821254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Oval 641"/>
            <p:cNvSpPr/>
            <p:nvPr/>
          </p:nvSpPr>
          <p:spPr>
            <a:xfrm rot="5400000">
              <a:off x="9821254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/>
            <p:cNvSpPr/>
            <p:nvPr/>
          </p:nvSpPr>
          <p:spPr>
            <a:xfrm rot="5400000">
              <a:off x="10125074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/>
            <p:cNvSpPr/>
            <p:nvPr/>
          </p:nvSpPr>
          <p:spPr>
            <a:xfrm rot="5400000">
              <a:off x="10422346" y="570747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/>
            <p:cNvSpPr/>
            <p:nvPr/>
          </p:nvSpPr>
          <p:spPr>
            <a:xfrm rot="5400000">
              <a:off x="10422346" y="630278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Oval 645"/>
            <p:cNvSpPr/>
            <p:nvPr/>
          </p:nvSpPr>
          <p:spPr>
            <a:xfrm rot="5400000">
              <a:off x="10422346" y="660043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Oval 646"/>
            <p:cNvSpPr/>
            <p:nvPr/>
          </p:nvSpPr>
          <p:spPr>
            <a:xfrm rot="5400000">
              <a:off x="10726068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Oval 647"/>
            <p:cNvSpPr/>
            <p:nvPr/>
          </p:nvSpPr>
          <p:spPr>
            <a:xfrm rot="5400000">
              <a:off x="10726068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Oval 648"/>
            <p:cNvSpPr/>
            <p:nvPr/>
          </p:nvSpPr>
          <p:spPr>
            <a:xfrm rot="5400000">
              <a:off x="1102769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Oval 649"/>
            <p:cNvSpPr/>
            <p:nvPr/>
          </p:nvSpPr>
          <p:spPr>
            <a:xfrm rot="5400000">
              <a:off x="11322334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/>
            <p:cNvSpPr/>
            <p:nvPr userDrawn="1"/>
          </p:nvSpPr>
          <p:spPr>
            <a:xfrm rot="5400000">
              <a:off x="1132233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/>
            <p:cNvSpPr/>
            <p:nvPr/>
          </p:nvSpPr>
          <p:spPr>
            <a:xfrm rot="5400000">
              <a:off x="1161960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3" name="Tijdelijke aanduiding voor tekst 10">
            <a:extLst>
              <a:ext uri="{FF2B5EF4-FFF2-40B4-BE49-F238E27FC236}">
                <a16:creationId xmlns:a16="http://schemas.microsoft.com/office/drawing/2014/main" id="{0BF1D710-5F93-4654-8D54-CD40B1D335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3" y="4768439"/>
            <a:ext cx="10658474" cy="881063"/>
          </a:xfrm>
          <a:prstGeom prst="rect">
            <a:avLst/>
          </a:prstGeom>
        </p:spPr>
        <p:txBody>
          <a:bodyPr lIns="1828800" tIns="0" rIns="1828800" bIns="0">
            <a:normAutofit/>
          </a:bodyPr>
          <a:lstStyle>
            <a:lvl1pPr marL="0" indent="0" algn="ctr">
              <a:buFontTx/>
              <a:buNone/>
              <a:defRPr sz="2000" b="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BE"/>
              <a:t>Click to add a name</a:t>
            </a:r>
            <a:endParaRPr lang="en-BE"/>
          </a:p>
        </p:txBody>
      </p:sp>
      <p:sp>
        <p:nvSpPr>
          <p:cNvPr id="654" name="Tijdelijke aanduiding voor tekst 8">
            <a:extLst>
              <a:ext uri="{FF2B5EF4-FFF2-40B4-BE49-F238E27FC236}">
                <a16:creationId xmlns:a16="http://schemas.microsoft.com/office/drawing/2014/main" id="{7F4BDD94-FB2C-4502-A2BB-86CAD3E59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2324100"/>
            <a:ext cx="10658474" cy="2197100"/>
          </a:xfrm>
          <a:prstGeom prst="rect">
            <a:avLst/>
          </a:prstGeom>
        </p:spPr>
        <p:txBody>
          <a:bodyPr lIns="1371600" tIns="0" rIns="1371600" bIns="0" anchor="ctr" anchorCtr="0">
            <a:no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3200">
                <a:solidFill>
                  <a:schemeClr val="bg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NL"/>
              <a:t>Click to add a quote</a:t>
            </a:r>
          </a:p>
        </p:txBody>
      </p:sp>
      <p:pic>
        <p:nvPicPr>
          <p:cNvPr id="217" name="Picture 2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60" y="1055688"/>
            <a:ext cx="972444" cy="1153070"/>
          </a:xfrm>
          <a:prstGeom prst="rect">
            <a:avLst/>
          </a:prstGeom>
        </p:spPr>
      </p:pic>
      <p:sp>
        <p:nvSpPr>
          <p:cNvPr id="9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98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780824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10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011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inf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082B9D0C-0783-431C-BFBF-3A3AA871FE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78000"/>
            </a:schemeClr>
          </a:solidFill>
        </p:spPr>
        <p:txBody>
          <a:bodyPr anchor="ctr" anchorCtr="0"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&lt;Click to add picture&lt;&lt;&lt;&lt;&lt;&lt;&lt;&lt;&lt;&lt;</a:t>
            </a:r>
            <a:endParaRPr lang="en-BE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6A895D29-FC6A-432A-8385-E2F1D027CD96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66763" y="800100"/>
            <a:ext cx="5329239" cy="52578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lIns="1005840" tIns="2194560" rIns="182880" bIns="1188720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BE"/>
              <a:t> </a:t>
            </a:r>
            <a:endParaRPr lang="en-BE"/>
          </a:p>
        </p:txBody>
      </p:sp>
      <p:sp>
        <p:nvSpPr>
          <p:cNvPr id="253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817" y="1479973"/>
            <a:ext cx="2992891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BE" sz="2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25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2072" y="2191174"/>
            <a:ext cx="2983043" cy="108681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lang="nl-NL" sz="2400" kern="1200" dirty="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705020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260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inf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082B9D0C-0783-431C-BFBF-3A3AA871FE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78000"/>
            </a:schemeClr>
          </a:solidFill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&gt;&gt;&gt;&gt;&gt;&gt;&gt;&gt;&gt; Click to add picture &gt;</a:t>
            </a:r>
            <a:endParaRPr lang="en-BE"/>
          </a:p>
        </p:txBody>
      </p:sp>
      <p:sp>
        <p:nvSpPr>
          <p:cNvPr id="6" name="Tijdelijke aanduiding voor tekst 25">
            <a:extLst>
              <a:ext uri="{FF2B5EF4-FFF2-40B4-BE49-F238E27FC236}">
                <a16:creationId xmlns:a16="http://schemas.microsoft.com/office/drawing/2014/main" id="{6A895D29-FC6A-432A-8385-E2F1D027CD96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 flipH="1">
            <a:off x="6096000" y="800100"/>
            <a:ext cx="5329238" cy="52578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lIns="1005840" tIns="2194560" rIns="182880" bIns="1188720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BE"/>
              <a:t> </a:t>
            </a:r>
            <a:endParaRPr lang="en-BE"/>
          </a:p>
        </p:txBody>
      </p:sp>
      <p:sp>
        <p:nvSpPr>
          <p:cNvPr id="253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020" y="1479973"/>
            <a:ext cx="2992891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BE" sz="2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25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80275" y="2191174"/>
            <a:ext cx="2983043" cy="108681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lang="nl-NL" sz="2400" kern="1200" dirty="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7055229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87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inf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082B9D0C-0783-431C-BFBF-3A3AA871FE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</p:spPr>
        <p:txBody>
          <a:bodyPr anchor="ctr" anchorCtr="0"/>
          <a:lstStyle>
            <a:lvl1pPr marL="0" indent="0" algn="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&lt;Click to add picture&lt;&lt;&lt;&lt;&lt;&lt;&lt;&lt;&lt;&lt;</a:t>
            </a:r>
            <a:endParaRPr lang="en-BE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6A895D29-FC6A-432A-8385-E2F1D027CD96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66763" y="800100"/>
            <a:ext cx="5329239" cy="52578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lIns="1005840" tIns="2194560" rIns="182880" bIns="1188720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BE"/>
              <a:t> </a:t>
            </a:r>
            <a:endParaRPr lang="en-BE"/>
          </a:p>
        </p:txBody>
      </p:sp>
      <p:sp>
        <p:nvSpPr>
          <p:cNvPr id="253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817" y="1479973"/>
            <a:ext cx="2992891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BE" sz="28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25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2072" y="2191174"/>
            <a:ext cx="2983043" cy="108681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lang="nl-NL" sz="2400" kern="1200" dirty="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705020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284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inf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082B9D0C-0783-431C-BFBF-3A3AA871FE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&gt;&gt;&gt;&gt;&gt;&gt;&gt;&gt;&gt; Click to add picture &gt;</a:t>
            </a:r>
            <a:endParaRPr lang="en-BE"/>
          </a:p>
        </p:txBody>
      </p:sp>
      <p:sp>
        <p:nvSpPr>
          <p:cNvPr id="6" name="Tijdelijke aanduiding voor tekst 25">
            <a:extLst>
              <a:ext uri="{FF2B5EF4-FFF2-40B4-BE49-F238E27FC236}">
                <a16:creationId xmlns:a16="http://schemas.microsoft.com/office/drawing/2014/main" id="{6A895D29-FC6A-432A-8385-E2F1D027CD96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 flipH="1">
            <a:off x="6096000" y="800100"/>
            <a:ext cx="5329238" cy="52578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lIns="1005840" tIns="2194560" rIns="182880" bIns="1188720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BE"/>
              <a:t> </a:t>
            </a:r>
            <a:endParaRPr lang="en-BE"/>
          </a:p>
        </p:txBody>
      </p:sp>
      <p:sp>
        <p:nvSpPr>
          <p:cNvPr id="253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020" y="1479973"/>
            <a:ext cx="2992891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BE" sz="28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25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80275" y="2191174"/>
            <a:ext cx="2983043" cy="108681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lang="nl-NL" sz="2400" kern="1200" dirty="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7055229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7091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67299" y="1905000"/>
            <a:ext cx="2160000" cy="134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6763" y="3647804"/>
            <a:ext cx="10661665" cy="21687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FontTx/>
              <a:buNone/>
              <a:defRPr sz="36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6763" y="3647804"/>
            <a:ext cx="10661665" cy="21687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FontTx/>
              <a:buNone/>
              <a:defRPr sz="3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67299" y="1905000"/>
            <a:ext cx="2160000" cy="134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11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403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&amp;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6763" y="3647804"/>
            <a:ext cx="10661665" cy="21687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FontTx/>
              <a:buNone/>
              <a:defRPr sz="3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67299" y="1905000"/>
            <a:ext cx="2160000" cy="134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32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Title Placeholder 1"/>
          <p:cNvSpPr>
            <a:spLocks noGrp="1"/>
          </p:cNvSpPr>
          <p:nvPr>
            <p:ph type="title"/>
          </p:nvPr>
        </p:nvSpPr>
        <p:spPr>
          <a:xfrm>
            <a:off x="3181350" y="5635663"/>
            <a:ext cx="8362949" cy="602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Afbeelding 3">
            <a:extLst>
              <a:ext uri="{FF2B5EF4-FFF2-40B4-BE49-F238E27FC236}">
                <a16:creationId xmlns:a16="http://schemas.microsoft.com/office/drawing/2014/main" id="{AA5B3CA4-7383-4A08-AD3F-748BE844E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39931" r="6884" b="9611"/>
          <a:stretch/>
        </p:blipFill>
        <p:spPr>
          <a:xfrm>
            <a:off x="754743" y="769256"/>
            <a:ext cx="10711543" cy="4475843"/>
          </a:xfrm>
          <a:prstGeom prst="rect">
            <a:avLst/>
          </a:prstGeom>
        </p:spPr>
      </p:pic>
      <p:sp>
        <p:nvSpPr>
          <p:cNvPr id="8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1350" y="5321300"/>
            <a:ext cx="8270421" cy="28578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752475" y="5310188"/>
            <a:ext cx="2193925" cy="793750"/>
            <a:chOff x="474" y="3345"/>
            <a:chExt cx="1382" cy="50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74" y="3345"/>
              <a:ext cx="1382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74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474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656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656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950" y="3536"/>
              <a:ext cx="176" cy="123"/>
            </a:xfrm>
            <a:custGeom>
              <a:avLst/>
              <a:gdLst>
                <a:gd name="T0" fmla="*/ 529 w 529"/>
                <a:gd name="T1" fmla="*/ 370 h 370"/>
                <a:gd name="T2" fmla="*/ 203 w 529"/>
                <a:gd name="T3" fmla="*/ 0 h 370"/>
                <a:gd name="T4" fmla="*/ 0 w 529"/>
                <a:gd name="T5" fmla="*/ 0 h 370"/>
                <a:gd name="T6" fmla="*/ 322 w 529"/>
                <a:gd name="T7" fmla="*/ 370 h 370"/>
                <a:gd name="T8" fmla="*/ 529 w 529"/>
                <a:gd name="T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0">
                  <a:moveTo>
                    <a:pt x="529" y="370"/>
                  </a:moveTo>
                  <a:lnTo>
                    <a:pt x="203" y="0"/>
                  </a:lnTo>
                  <a:lnTo>
                    <a:pt x="0" y="0"/>
                  </a:lnTo>
                  <a:lnTo>
                    <a:pt x="322" y="370"/>
                  </a:lnTo>
                  <a:lnTo>
                    <a:pt x="529" y="37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887" y="3345"/>
              <a:ext cx="50" cy="314"/>
            </a:xfrm>
            <a:custGeom>
              <a:avLst/>
              <a:gdLst>
                <a:gd name="T0" fmla="*/ 0 w 152"/>
                <a:gd name="T1" fmla="*/ 0 h 943"/>
                <a:gd name="T2" fmla="*/ 0 w 152"/>
                <a:gd name="T3" fmla="*/ 943 h 943"/>
                <a:gd name="T4" fmla="*/ 152 w 152"/>
                <a:gd name="T5" fmla="*/ 943 h 943"/>
                <a:gd name="T6" fmla="*/ 152 w 152"/>
                <a:gd name="T7" fmla="*/ 599 h 943"/>
                <a:gd name="T8" fmla="*/ 152 w 152"/>
                <a:gd name="T9" fmla="*/ 600 h 943"/>
                <a:gd name="T10" fmla="*/ 152 w 152"/>
                <a:gd name="T11" fmla="*/ 565 h 943"/>
                <a:gd name="T12" fmla="*/ 152 w 152"/>
                <a:gd name="T13" fmla="*/ 565 h 943"/>
                <a:gd name="T14" fmla="*/ 152 w 152"/>
                <a:gd name="T15" fmla="*/ 0 h 943"/>
                <a:gd name="T16" fmla="*/ 0 w 152"/>
                <a:gd name="T17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943">
                  <a:moveTo>
                    <a:pt x="0" y="0"/>
                  </a:moveTo>
                  <a:lnTo>
                    <a:pt x="0" y="943"/>
                  </a:lnTo>
                  <a:lnTo>
                    <a:pt x="152" y="943"/>
                  </a:lnTo>
                  <a:lnTo>
                    <a:pt x="152" y="599"/>
                  </a:lnTo>
                  <a:lnTo>
                    <a:pt x="152" y="600"/>
                  </a:lnTo>
                  <a:lnTo>
                    <a:pt x="152" y="565"/>
                  </a:lnTo>
                  <a:lnTo>
                    <a:pt x="152" y="565"/>
                  </a:lnTo>
                  <a:lnTo>
                    <a:pt x="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1196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1196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 noEditPoints="1"/>
            </p:cNvSpPr>
            <p:nvPr userDrawn="1"/>
          </p:nvSpPr>
          <p:spPr bwMode="auto">
            <a:xfrm>
              <a:off x="1405" y="3424"/>
              <a:ext cx="227" cy="236"/>
            </a:xfrm>
            <a:custGeom>
              <a:avLst/>
              <a:gdLst>
                <a:gd name="T0" fmla="*/ 513 w 681"/>
                <a:gd name="T1" fmla="*/ 279 h 709"/>
                <a:gd name="T2" fmla="*/ 500 w 681"/>
                <a:gd name="T3" fmla="*/ 232 h 709"/>
                <a:gd name="T4" fmla="*/ 475 w 681"/>
                <a:gd name="T5" fmla="*/ 194 h 709"/>
                <a:gd name="T6" fmla="*/ 443 w 681"/>
                <a:gd name="T7" fmla="*/ 165 h 709"/>
                <a:gd name="T8" fmla="*/ 403 w 681"/>
                <a:gd name="T9" fmla="*/ 148 h 709"/>
                <a:gd name="T10" fmla="*/ 357 w 681"/>
                <a:gd name="T11" fmla="*/ 139 h 709"/>
                <a:gd name="T12" fmla="*/ 325 w 681"/>
                <a:gd name="T13" fmla="*/ 140 h 709"/>
                <a:gd name="T14" fmla="*/ 282 w 681"/>
                <a:gd name="T15" fmla="*/ 148 h 709"/>
                <a:gd name="T16" fmla="*/ 242 w 681"/>
                <a:gd name="T17" fmla="*/ 167 h 709"/>
                <a:gd name="T18" fmla="*/ 207 w 681"/>
                <a:gd name="T19" fmla="*/ 196 h 709"/>
                <a:gd name="T20" fmla="*/ 180 w 681"/>
                <a:gd name="T21" fmla="*/ 234 h 709"/>
                <a:gd name="T22" fmla="*/ 160 w 681"/>
                <a:gd name="T23" fmla="*/ 279 h 709"/>
                <a:gd name="T24" fmla="*/ 0 w 681"/>
                <a:gd name="T25" fmla="*/ 336 h 709"/>
                <a:gd name="T26" fmla="*/ 7 w 681"/>
                <a:gd name="T27" fmla="*/ 282 h 709"/>
                <a:gd name="T28" fmla="*/ 21 w 681"/>
                <a:gd name="T29" fmla="*/ 230 h 709"/>
                <a:gd name="T30" fmla="*/ 41 w 681"/>
                <a:gd name="T31" fmla="*/ 183 h 709"/>
                <a:gd name="T32" fmla="*/ 68 w 681"/>
                <a:gd name="T33" fmla="*/ 140 h 709"/>
                <a:gd name="T34" fmla="*/ 101 w 681"/>
                <a:gd name="T35" fmla="*/ 102 h 709"/>
                <a:gd name="T36" fmla="*/ 139 w 681"/>
                <a:gd name="T37" fmla="*/ 69 h 709"/>
                <a:gd name="T38" fmla="*/ 181 w 681"/>
                <a:gd name="T39" fmla="*/ 41 h 709"/>
                <a:gd name="T40" fmla="*/ 228 w 681"/>
                <a:gd name="T41" fmla="*/ 21 h 709"/>
                <a:gd name="T42" fmla="*/ 278 w 681"/>
                <a:gd name="T43" fmla="*/ 7 h 709"/>
                <a:gd name="T44" fmla="*/ 333 w 681"/>
                <a:gd name="T45" fmla="*/ 0 h 709"/>
                <a:gd name="T46" fmla="*/ 369 w 681"/>
                <a:gd name="T47" fmla="*/ 0 h 709"/>
                <a:gd name="T48" fmla="*/ 420 w 681"/>
                <a:gd name="T49" fmla="*/ 6 h 709"/>
                <a:gd name="T50" fmla="*/ 467 w 681"/>
                <a:gd name="T51" fmla="*/ 18 h 709"/>
                <a:gd name="T52" fmla="*/ 511 w 681"/>
                <a:gd name="T53" fmla="*/ 38 h 709"/>
                <a:gd name="T54" fmla="*/ 550 w 681"/>
                <a:gd name="T55" fmla="*/ 63 h 709"/>
                <a:gd name="T56" fmla="*/ 584 w 681"/>
                <a:gd name="T57" fmla="*/ 95 h 709"/>
                <a:gd name="T58" fmla="*/ 614 w 681"/>
                <a:gd name="T59" fmla="*/ 132 h 709"/>
                <a:gd name="T60" fmla="*/ 638 w 681"/>
                <a:gd name="T61" fmla="*/ 174 h 709"/>
                <a:gd name="T62" fmla="*/ 658 w 681"/>
                <a:gd name="T63" fmla="*/ 222 h 709"/>
                <a:gd name="T64" fmla="*/ 671 w 681"/>
                <a:gd name="T65" fmla="*/ 276 h 709"/>
                <a:gd name="T66" fmla="*/ 679 w 681"/>
                <a:gd name="T67" fmla="*/ 335 h 709"/>
                <a:gd name="T68" fmla="*/ 157 w 681"/>
                <a:gd name="T69" fmla="*/ 395 h 709"/>
                <a:gd name="T70" fmla="*/ 165 w 681"/>
                <a:gd name="T71" fmla="*/ 431 h 709"/>
                <a:gd name="T72" fmla="*/ 188 w 681"/>
                <a:gd name="T73" fmla="*/ 477 h 709"/>
                <a:gd name="T74" fmla="*/ 222 w 681"/>
                <a:gd name="T75" fmla="*/ 515 h 709"/>
                <a:gd name="T76" fmla="*/ 266 w 681"/>
                <a:gd name="T77" fmla="*/ 541 h 709"/>
                <a:gd name="T78" fmla="*/ 317 w 681"/>
                <a:gd name="T79" fmla="*/ 556 h 709"/>
                <a:gd name="T80" fmla="*/ 354 w 681"/>
                <a:gd name="T81" fmla="*/ 559 h 709"/>
                <a:gd name="T82" fmla="*/ 399 w 681"/>
                <a:gd name="T83" fmla="*/ 556 h 709"/>
                <a:gd name="T84" fmla="*/ 438 w 681"/>
                <a:gd name="T85" fmla="*/ 546 h 709"/>
                <a:gd name="T86" fmla="*/ 482 w 681"/>
                <a:gd name="T87" fmla="*/ 524 h 709"/>
                <a:gd name="T88" fmla="*/ 533 w 681"/>
                <a:gd name="T89" fmla="*/ 481 h 709"/>
                <a:gd name="T90" fmla="*/ 623 w 681"/>
                <a:gd name="T91" fmla="*/ 602 h 709"/>
                <a:gd name="T92" fmla="*/ 583 w 681"/>
                <a:gd name="T93" fmla="*/ 637 h 709"/>
                <a:gd name="T94" fmla="*/ 535 w 681"/>
                <a:gd name="T95" fmla="*/ 667 h 709"/>
                <a:gd name="T96" fmla="*/ 481 w 681"/>
                <a:gd name="T97" fmla="*/ 690 h 709"/>
                <a:gd name="T98" fmla="*/ 420 w 681"/>
                <a:gd name="T99" fmla="*/ 704 h 709"/>
                <a:gd name="T100" fmla="*/ 354 w 681"/>
                <a:gd name="T101" fmla="*/ 709 h 709"/>
                <a:gd name="T102" fmla="*/ 317 w 681"/>
                <a:gd name="T103" fmla="*/ 707 h 709"/>
                <a:gd name="T104" fmla="*/ 264 w 681"/>
                <a:gd name="T105" fmla="*/ 698 h 709"/>
                <a:gd name="T106" fmla="*/ 213 w 681"/>
                <a:gd name="T107" fmla="*/ 682 h 709"/>
                <a:gd name="T108" fmla="*/ 167 w 681"/>
                <a:gd name="T109" fmla="*/ 659 h 709"/>
                <a:gd name="T110" fmla="*/ 126 w 681"/>
                <a:gd name="T111" fmla="*/ 629 h 709"/>
                <a:gd name="T112" fmla="*/ 89 w 681"/>
                <a:gd name="T113" fmla="*/ 595 h 709"/>
                <a:gd name="T114" fmla="*/ 58 w 681"/>
                <a:gd name="T115" fmla="*/ 555 h 709"/>
                <a:gd name="T116" fmla="*/ 33 w 681"/>
                <a:gd name="T117" fmla="*/ 510 h 709"/>
                <a:gd name="T118" fmla="*/ 15 w 681"/>
                <a:gd name="T119" fmla="*/ 462 h 709"/>
                <a:gd name="T120" fmla="*/ 3 w 681"/>
                <a:gd name="T121" fmla="*/ 409 h 709"/>
                <a:gd name="T122" fmla="*/ 0 w 681"/>
                <a:gd name="T123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1" h="709">
                  <a:moveTo>
                    <a:pt x="160" y="279"/>
                  </a:moveTo>
                  <a:lnTo>
                    <a:pt x="513" y="279"/>
                  </a:lnTo>
                  <a:lnTo>
                    <a:pt x="513" y="279"/>
                  </a:lnTo>
                  <a:lnTo>
                    <a:pt x="510" y="262"/>
                  </a:lnTo>
                  <a:lnTo>
                    <a:pt x="505" y="246"/>
                  </a:lnTo>
                  <a:lnTo>
                    <a:pt x="500" y="232"/>
                  </a:lnTo>
                  <a:lnTo>
                    <a:pt x="491" y="218"/>
                  </a:lnTo>
                  <a:lnTo>
                    <a:pt x="483" y="205"/>
                  </a:lnTo>
                  <a:lnTo>
                    <a:pt x="475" y="194"/>
                  </a:lnTo>
                  <a:lnTo>
                    <a:pt x="465" y="183"/>
                  </a:lnTo>
                  <a:lnTo>
                    <a:pt x="455" y="174"/>
                  </a:lnTo>
                  <a:lnTo>
                    <a:pt x="443" y="165"/>
                  </a:lnTo>
                  <a:lnTo>
                    <a:pt x="431" y="158"/>
                  </a:lnTo>
                  <a:lnTo>
                    <a:pt x="417" y="152"/>
                  </a:lnTo>
                  <a:lnTo>
                    <a:pt x="403" y="148"/>
                  </a:lnTo>
                  <a:lnTo>
                    <a:pt x="388" y="143"/>
                  </a:lnTo>
                  <a:lnTo>
                    <a:pt x="373" y="141"/>
                  </a:lnTo>
                  <a:lnTo>
                    <a:pt x="357" y="139"/>
                  </a:lnTo>
                  <a:lnTo>
                    <a:pt x="340" y="139"/>
                  </a:lnTo>
                  <a:lnTo>
                    <a:pt x="340" y="139"/>
                  </a:lnTo>
                  <a:lnTo>
                    <a:pt x="325" y="140"/>
                  </a:lnTo>
                  <a:lnTo>
                    <a:pt x="310" y="141"/>
                  </a:lnTo>
                  <a:lnTo>
                    <a:pt x="296" y="144"/>
                  </a:lnTo>
                  <a:lnTo>
                    <a:pt x="282" y="148"/>
                  </a:lnTo>
                  <a:lnTo>
                    <a:pt x="268" y="154"/>
                  </a:lnTo>
                  <a:lnTo>
                    <a:pt x="254" y="160"/>
                  </a:lnTo>
                  <a:lnTo>
                    <a:pt x="242" y="167"/>
                  </a:lnTo>
                  <a:lnTo>
                    <a:pt x="229" y="177"/>
                  </a:lnTo>
                  <a:lnTo>
                    <a:pt x="218" y="186"/>
                  </a:lnTo>
                  <a:lnTo>
                    <a:pt x="207" y="196"/>
                  </a:lnTo>
                  <a:lnTo>
                    <a:pt x="197" y="207"/>
                  </a:lnTo>
                  <a:lnTo>
                    <a:pt x="188" y="220"/>
                  </a:lnTo>
                  <a:lnTo>
                    <a:pt x="180" y="234"/>
                  </a:lnTo>
                  <a:lnTo>
                    <a:pt x="172" y="248"/>
                  </a:lnTo>
                  <a:lnTo>
                    <a:pt x="166" y="264"/>
                  </a:lnTo>
                  <a:lnTo>
                    <a:pt x="160" y="279"/>
                  </a:lnTo>
                  <a:close/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1458" y="3470"/>
              <a:ext cx="118" cy="47"/>
            </a:xfrm>
            <a:custGeom>
              <a:avLst/>
              <a:gdLst>
                <a:gd name="T0" fmla="*/ 0 w 353"/>
                <a:gd name="T1" fmla="*/ 140 h 140"/>
                <a:gd name="T2" fmla="*/ 353 w 353"/>
                <a:gd name="T3" fmla="*/ 140 h 140"/>
                <a:gd name="T4" fmla="*/ 353 w 353"/>
                <a:gd name="T5" fmla="*/ 140 h 140"/>
                <a:gd name="T6" fmla="*/ 350 w 353"/>
                <a:gd name="T7" fmla="*/ 123 h 140"/>
                <a:gd name="T8" fmla="*/ 345 w 353"/>
                <a:gd name="T9" fmla="*/ 107 h 140"/>
                <a:gd name="T10" fmla="*/ 340 w 353"/>
                <a:gd name="T11" fmla="*/ 93 h 140"/>
                <a:gd name="T12" fmla="*/ 331 w 353"/>
                <a:gd name="T13" fmla="*/ 79 h 140"/>
                <a:gd name="T14" fmla="*/ 323 w 353"/>
                <a:gd name="T15" fmla="*/ 66 h 140"/>
                <a:gd name="T16" fmla="*/ 315 w 353"/>
                <a:gd name="T17" fmla="*/ 55 h 140"/>
                <a:gd name="T18" fmla="*/ 305 w 353"/>
                <a:gd name="T19" fmla="*/ 44 h 140"/>
                <a:gd name="T20" fmla="*/ 295 w 353"/>
                <a:gd name="T21" fmla="*/ 35 h 140"/>
                <a:gd name="T22" fmla="*/ 283 w 353"/>
                <a:gd name="T23" fmla="*/ 26 h 140"/>
                <a:gd name="T24" fmla="*/ 271 w 353"/>
                <a:gd name="T25" fmla="*/ 19 h 140"/>
                <a:gd name="T26" fmla="*/ 257 w 353"/>
                <a:gd name="T27" fmla="*/ 13 h 140"/>
                <a:gd name="T28" fmla="*/ 243 w 353"/>
                <a:gd name="T29" fmla="*/ 9 h 140"/>
                <a:gd name="T30" fmla="*/ 228 w 353"/>
                <a:gd name="T31" fmla="*/ 4 h 140"/>
                <a:gd name="T32" fmla="*/ 213 w 353"/>
                <a:gd name="T33" fmla="*/ 2 h 140"/>
                <a:gd name="T34" fmla="*/ 197 w 353"/>
                <a:gd name="T35" fmla="*/ 0 h 140"/>
                <a:gd name="T36" fmla="*/ 180 w 353"/>
                <a:gd name="T37" fmla="*/ 0 h 140"/>
                <a:gd name="T38" fmla="*/ 180 w 353"/>
                <a:gd name="T39" fmla="*/ 0 h 140"/>
                <a:gd name="T40" fmla="*/ 165 w 353"/>
                <a:gd name="T41" fmla="*/ 1 h 140"/>
                <a:gd name="T42" fmla="*/ 150 w 353"/>
                <a:gd name="T43" fmla="*/ 2 h 140"/>
                <a:gd name="T44" fmla="*/ 136 w 353"/>
                <a:gd name="T45" fmla="*/ 5 h 140"/>
                <a:gd name="T46" fmla="*/ 122 w 353"/>
                <a:gd name="T47" fmla="*/ 9 h 140"/>
                <a:gd name="T48" fmla="*/ 108 w 353"/>
                <a:gd name="T49" fmla="*/ 15 h 140"/>
                <a:gd name="T50" fmla="*/ 94 w 353"/>
                <a:gd name="T51" fmla="*/ 21 h 140"/>
                <a:gd name="T52" fmla="*/ 82 w 353"/>
                <a:gd name="T53" fmla="*/ 28 h 140"/>
                <a:gd name="T54" fmla="*/ 69 w 353"/>
                <a:gd name="T55" fmla="*/ 38 h 140"/>
                <a:gd name="T56" fmla="*/ 58 w 353"/>
                <a:gd name="T57" fmla="*/ 47 h 140"/>
                <a:gd name="T58" fmla="*/ 47 w 353"/>
                <a:gd name="T59" fmla="*/ 57 h 140"/>
                <a:gd name="T60" fmla="*/ 37 w 353"/>
                <a:gd name="T61" fmla="*/ 68 h 140"/>
                <a:gd name="T62" fmla="*/ 28 w 353"/>
                <a:gd name="T63" fmla="*/ 81 h 140"/>
                <a:gd name="T64" fmla="*/ 20 w 353"/>
                <a:gd name="T65" fmla="*/ 95 h 140"/>
                <a:gd name="T66" fmla="*/ 12 w 353"/>
                <a:gd name="T67" fmla="*/ 109 h 140"/>
                <a:gd name="T68" fmla="*/ 6 w 353"/>
                <a:gd name="T69" fmla="*/ 125 h 140"/>
                <a:gd name="T70" fmla="*/ 0 w 353"/>
                <a:gd name="T7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3" h="140">
                  <a:moveTo>
                    <a:pt x="0" y="140"/>
                  </a:moveTo>
                  <a:lnTo>
                    <a:pt x="353" y="140"/>
                  </a:lnTo>
                  <a:lnTo>
                    <a:pt x="353" y="140"/>
                  </a:lnTo>
                  <a:lnTo>
                    <a:pt x="350" y="123"/>
                  </a:lnTo>
                  <a:lnTo>
                    <a:pt x="345" y="107"/>
                  </a:lnTo>
                  <a:lnTo>
                    <a:pt x="340" y="93"/>
                  </a:lnTo>
                  <a:lnTo>
                    <a:pt x="331" y="79"/>
                  </a:lnTo>
                  <a:lnTo>
                    <a:pt x="323" y="66"/>
                  </a:lnTo>
                  <a:lnTo>
                    <a:pt x="315" y="55"/>
                  </a:lnTo>
                  <a:lnTo>
                    <a:pt x="305" y="44"/>
                  </a:lnTo>
                  <a:lnTo>
                    <a:pt x="295" y="35"/>
                  </a:lnTo>
                  <a:lnTo>
                    <a:pt x="283" y="26"/>
                  </a:lnTo>
                  <a:lnTo>
                    <a:pt x="271" y="19"/>
                  </a:lnTo>
                  <a:lnTo>
                    <a:pt x="257" y="13"/>
                  </a:lnTo>
                  <a:lnTo>
                    <a:pt x="243" y="9"/>
                  </a:lnTo>
                  <a:lnTo>
                    <a:pt x="228" y="4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65" y="1"/>
                  </a:lnTo>
                  <a:lnTo>
                    <a:pt x="150" y="2"/>
                  </a:lnTo>
                  <a:lnTo>
                    <a:pt x="136" y="5"/>
                  </a:lnTo>
                  <a:lnTo>
                    <a:pt x="122" y="9"/>
                  </a:lnTo>
                  <a:lnTo>
                    <a:pt x="108" y="15"/>
                  </a:lnTo>
                  <a:lnTo>
                    <a:pt x="94" y="21"/>
                  </a:lnTo>
                  <a:lnTo>
                    <a:pt x="82" y="28"/>
                  </a:lnTo>
                  <a:lnTo>
                    <a:pt x="69" y="38"/>
                  </a:lnTo>
                  <a:lnTo>
                    <a:pt x="58" y="47"/>
                  </a:lnTo>
                  <a:lnTo>
                    <a:pt x="47" y="57"/>
                  </a:lnTo>
                  <a:lnTo>
                    <a:pt x="37" y="68"/>
                  </a:lnTo>
                  <a:lnTo>
                    <a:pt x="28" y="81"/>
                  </a:lnTo>
                  <a:lnTo>
                    <a:pt x="20" y="95"/>
                  </a:lnTo>
                  <a:lnTo>
                    <a:pt x="12" y="109"/>
                  </a:lnTo>
                  <a:lnTo>
                    <a:pt x="6" y="125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1405" y="3424"/>
              <a:ext cx="227" cy="236"/>
            </a:xfrm>
            <a:custGeom>
              <a:avLst/>
              <a:gdLst>
                <a:gd name="T0" fmla="*/ 0 w 681"/>
                <a:gd name="T1" fmla="*/ 336 h 709"/>
                <a:gd name="T2" fmla="*/ 7 w 681"/>
                <a:gd name="T3" fmla="*/ 282 h 709"/>
                <a:gd name="T4" fmla="*/ 21 w 681"/>
                <a:gd name="T5" fmla="*/ 230 h 709"/>
                <a:gd name="T6" fmla="*/ 41 w 681"/>
                <a:gd name="T7" fmla="*/ 183 h 709"/>
                <a:gd name="T8" fmla="*/ 68 w 681"/>
                <a:gd name="T9" fmla="*/ 140 h 709"/>
                <a:gd name="T10" fmla="*/ 101 w 681"/>
                <a:gd name="T11" fmla="*/ 102 h 709"/>
                <a:gd name="T12" fmla="*/ 139 w 681"/>
                <a:gd name="T13" fmla="*/ 69 h 709"/>
                <a:gd name="T14" fmla="*/ 181 w 681"/>
                <a:gd name="T15" fmla="*/ 41 h 709"/>
                <a:gd name="T16" fmla="*/ 228 w 681"/>
                <a:gd name="T17" fmla="*/ 21 h 709"/>
                <a:gd name="T18" fmla="*/ 278 w 681"/>
                <a:gd name="T19" fmla="*/ 7 h 709"/>
                <a:gd name="T20" fmla="*/ 333 w 681"/>
                <a:gd name="T21" fmla="*/ 0 h 709"/>
                <a:gd name="T22" fmla="*/ 369 w 681"/>
                <a:gd name="T23" fmla="*/ 0 h 709"/>
                <a:gd name="T24" fmla="*/ 420 w 681"/>
                <a:gd name="T25" fmla="*/ 6 h 709"/>
                <a:gd name="T26" fmla="*/ 467 w 681"/>
                <a:gd name="T27" fmla="*/ 18 h 709"/>
                <a:gd name="T28" fmla="*/ 511 w 681"/>
                <a:gd name="T29" fmla="*/ 38 h 709"/>
                <a:gd name="T30" fmla="*/ 550 w 681"/>
                <a:gd name="T31" fmla="*/ 63 h 709"/>
                <a:gd name="T32" fmla="*/ 584 w 681"/>
                <a:gd name="T33" fmla="*/ 95 h 709"/>
                <a:gd name="T34" fmla="*/ 614 w 681"/>
                <a:gd name="T35" fmla="*/ 132 h 709"/>
                <a:gd name="T36" fmla="*/ 638 w 681"/>
                <a:gd name="T37" fmla="*/ 174 h 709"/>
                <a:gd name="T38" fmla="*/ 658 w 681"/>
                <a:gd name="T39" fmla="*/ 222 h 709"/>
                <a:gd name="T40" fmla="*/ 671 w 681"/>
                <a:gd name="T41" fmla="*/ 276 h 709"/>
                <a:gd name="T42" fmla="*/ 679 w 681"/>
                <a:gd name="T43" fmla="*/ 335 h 709"/>
                <a:gd name="T44" fmla="*/ 157 w 681"/>
                <a:gd name="T45" fmla="*/ 395 h 709"/>
                <a:gd name="T46" fmla="*/ 165 w 681"/>
                <a:gd name="T47" fmla="*/ 431 h 709"/>
                <a:gd name="T48" fmla="*/ 188 w 681"/>
                <a:gd name="T49" fmla="*/ 477 h 709"/>
                <a:gd name="T50" fmla="*/ 222 w 681"/>
                <a:gd name="T51" fmla="*/ 515 h 709"/>
                <a:gd name="T52" fmla="*/ 266 w 681"/>
                <a:gd name="T53" fmla="*/ 541 h 709"/>
                <a:gd name="T54" fmla="*/ 317 w 681"/>
                <a:gd name="T55" fmla="*/ 556 h 709"/>
                <a:gd name="T56" fmla="*/ 354 w 681"/>
                <a:gd name="T57" fmla="*/ 559 h 709"/>
                <a:gd name="T58" fmla="*/ 399 w 681"/>
                <a:gd name="T59" fmla="*/ 556 h 709"/>
                <a:gd name="T60" fmla="*/ 438 w 681"/>
                <a:gd name="T61" fmla="*/ 546 h 709"/>
                <a:gd name="T62" fmla="*/ 482 w 681"/>
                <a:gd name="T63" fmla="*/ 524 h 709"/>
                <a:gd name="T64" fmla="*/ 533 w 681"/>
                <a:gd name="T65" fmla="*/ 481 h 709"/>
                <a:gd name="T66" fmla="*/ 623 w 681"/>
                <a:gd name="T67" fmla="*/ 602 h 709"/>
                <a:gd name="T68" fmla="*/ 583 w 681"/>
                <a:gd name="T69" fmla="*/ 637 h 709"/>
                <a:gd name="T70" fmla="*/ 535 w 681"/>
                <a:gd name="T71" fmla="*/ 667 h 709"/>
                <a:gd name="T72" fmla="*/ 481 w 681"/>
                <a:gd name="T73" fmla="*/ 690 h 709"/>
                <a:gd name="T74" fmla="*/ 420 w 681"/>
                <a:gd name="T75" fmla="*/ 704 h 709"/>
                <a:gd name="T76" fmla="*/ 354 w 681"/>
                <a:gd name="T77" fmla="*/ 709 h 709"/>
                <a:gd name="T78" fmla="*/ 317 w 681"/>
                <a:gd name="T79" fmla="*/ 707 h 709"/>
                <a:gd name="T80" fmla="*/ 264 w 681"/>
                <a:gd name="T81" fmla="*/ 698 h 709"/>
                <a:gd name="T82" fmla="*/ 213 w 681"/>
                <a:gd name="T83" fmla="*/ 682 h 709"/>
                <a:gd name="T84" fmla="*/ 167 w 681"/>
                <a:gd name="T85" fmla="*/ 659 h 709"/>
                <a:gd name="T86" fmla="*/ 126 w 681"/>
                <a:gd name="T87" fmla="*/ 629 h 709"/>
                <a:gd name="T88" fmla="*/ 89 w 681"/>
                <a:gd name="T89" fmla="*/ 595 h 709"/>
                <a:gd name="T90" fmla="*/ 58 w 681"/>
                <a:gd name="T91" fmla="*/ 555 h 709"/>
                <a:gd name="T92" fmla="*/ 33 w 681"/>
                <a:gd name="T93" fmla="*/ 510 h 709"/>
                <a:gd name="T94" fmla="*/ 15 w 681"/>
                <a:gd name="T95" fmla="*/ 462 h 709"/>
                <a:gd name="T96" fmla="*/ 3 w 681"/>
                <a:gd name="T97" fmla="*/ 409 h 709"/>
                <a:gd name="T98" fmla="*/ 0 w 681"/>
                <a:gd name="T99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1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659" y="3424"/>
              <a:ext cx="197" cy="235"/>
            </a:xfrm>
            <a:custGeom>
              <a:avLst/>
              <a:gdLst>
                <a:gd name="T0" fmla="*/ 431 w 591"/>
                <a:gd name="T1" fmla="*/ 707 h 707"/>
                <a:gd name="T2" fmla="*/ 431 w 591"/>
                <a:gd name="T3" fmla="*/ 296 h 707"/>
                <a:gd name="T4" fmla="*/ 427 w 591"/>
                <a:gd name="T5" fmla="*/ 268 h 707"/>
                <a:gd name="T6" fmla="*/ 419 w 591"/>
                <a:gd name="T7" fmla="*/ 243 h 707"/>
                <a:gd name="T8" fmla="*/ 407 w 591"/>
                <a:gd name="T9" fmla="*/ 220 h 707"/>
                <a:gd name="T10" fmla="*/ 391 w 591"/>
                <a:gd name="T11" fmla="*/ 199 h 707"/>
                <a:gd name="T12" fmla="*/ 371 w 591"/>
                <a:gd name="T13" fmla="*/ 183 h 707"/>
                <a:gd name="T14" fmla="*/ 348 w 591"/>
                <a:gd name="T15" fmla="*/ 171 h 707"/>
                <a:gd name="T16" fmla="*/ 322 w 591"/>
                <a:gd name="T17" fmla="*/ 163 h 707"/>
                <a:gd name="T18" fmla="*/ 295 w 591"/>
                <a:gd name="T19" fmla="*/ 160 h 707"/>
                <a:gd name="T20" fmla="*/ 282 w 591"/>
                <a:gd name="T21" fmla="*/ 160 h 707"/>
                <a:gd name="T22" fmla="*/ 255 w 591"/>
                <a:gd name="T23" fmla="*/ 166 h 707"/>
                <a:gd name="T24" fmla="*/ 230 w 591"/>
                <a:gd name="T25" fmla="*/ 177 h 707"/>
                <a:gd name="T26" fmla="*/ 210 w 591"/>
                <a:gd name="T27" fmla="*/ 191 h 707"/>
                <a:gd name="T28" fmla="*/ 191 w 591"/>
                <a:gd name="T29" fmla="*/ 210 h 707"/>
                <a:gd name="T30" fmla="*/ 176 w 591"/>
                <a:gd name="T31" fmla="*/ 230 h 707"/>
                <a:gd name="T32" fmla="*/ 166 w 591"/>
                <a:gd name="T33" fmla="*/ 256 h 707"/>
                <a:gd name="T34" fmla="*/ 160 w 591"/>
                <a:gd name="T35" fmla="*/ 282 h 707"/>
                <a:gd name="T36" fmla="*/ 160 w 591"/>
                <a:gd name="T37" fmla="*/ 707 h 707"/>
                <a:gd name="T38" fmla="*/ 0 w 591"/>
                <a:gd name="T39" fmla="*/ 296 h 707"/>
                <a:gd name="T40" fmla="*/ 0 w 591"/>
                <a:gd name="T41" fmla="*/ 280 h 707"/>
                <a:gd name="T42" fmla="*/ 3 w 591"/>
                <a:gd name="T43" fmla="*/ 250 h 707"/>
                <a:gd name="T44" fmla="*/ 9 w 591"/>
                <a:gd name="T45" fmla="*/ 221 h 707"/>
                <a:gd name="T46" fmla="*/ 17 w 591"/>
                <a:gd name="T47" fmla="*/ 194 h 707"/>
                <a:gd name="T48" fmla="*/ 29 w 591"/>
                <a:gd name="T49" fmla="*/ 167 h 707"/>
                <a:gd name="T50" fmla="*/ 42 w 591"/>
                <a:gd name="T51" fmla="*/ 142 h 707"/>
                <a:gd name="T52" fmla="*/ 67 w 591"/>
                <a:gd name="T53" fmla="*/ 108 h 707"/>
                <a:gd name="T54" fmla="*/ 108 w 591"/>
                <a:gd name="T55" fmla="*/ 68 h 707"/>
                <a:gd name="T56" fmla="*/ 142 w 591"/>
                <a:gd name="T57" fmla="*/ 42 h 707"/>
                <a:gd name="T58" fmla="*/ 167 w 591"/>
                <a:gd name="T59" fmla="*/ 29 h 707"/>
                <a:gd name="T60" fmla="*/ 193 w 591"/>
                <a:gd name="T61" fmla="*/ 17 h 707"/>
                <a:gd name="T62" fmla="*/ 221 w 591"/>
                <a:gd name="T63" fmla="*/ 9 h 707"/>
                <a:gd name="T64" fmla="*/ 250 w 591"/>
                <a:gd name="T65" fmla="*/ 3 h 707"/>
                <a:gd name="T66" fmla="*/ 279 w 591"/>
                <a:gd name="T67" fmla="*/ 0 h 707"/>
                <a:gd name="T68" fmla="*/ 295 w 591"/>
                <a:gd name="T69" fmla="*/ 0 h 707"/>
                <a:gd name="T70" fmla="*/ 325 w 591"/>
                <a:gd name="T71" fmla="*/ 1 h 707"/>
                <a:gd name="T72" fmla="*/ 355 w 591"/>
                <a:gd name="T73" fmla="*/ 6 h 707"/>
                <a:gd name="T74" fmla="*/ 382 w 591"/>
                <a:gd name="T75" fmla="*/ 13 h 707"/>
                <a:gd name="T76" fmla="*/ 410 w 591"/>
                <a:gd name="T77" fmla="*/ 23 h 707"/>
                <a:gd name="T78" fmla="*/ 436 w 591"/>
                <a:gd name="T79" fmla="*/ 36 h 707"/>
                <a:gd name="T80" fmla="*/ 460 w 591"/>
                <a:gd name="T81" fmla="*/ 50 h 707"/>
                <a:gd name="T82" fmla="*/ 504 w 591"/>
                <a:gd name="T83" fmla="*/ 86 h 707"/>
                <a:gd name="T84" fmla="*/ 541 w 591"/>
                <a:gd name="T85" fmla="*/ 131 h 707"/>
                <a:gd name="T86" fmla="*/ 555 w 591"/>
                <a:gd name="T87" fmla="*/ 155 h 707"/>
                <a:gd name="T88" fmla="*/ 567 w 591"/>
                <a:gd name="T89" fmla="*/ 180 h 707"/>
                <a:gd name="T90" fmla="*/ 577 w 591"/>
                <a:gd name="T91" fmla="*/ 207 h 707"/>
                <a:gd name="T92" fmla="*/ 584 w 591"/>
                <a:gd name="T93" fmla="*/ 236 h 707"/>
                <a:gd name="T94" fmla="*/ 589 w 591"/>
                <a:gd name="T95" fmla="*/ 265 h 707"/>
                <a:gd name="T96" fmla="*/ 591 w 591"/>
                <a:gd name="T97" fmla="*/ 296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1" h="707">
                  <a:moveTo>
                    <a:pt x="591" y="707"/>
                  </a:moveTo>
                  <a:lnTo>
                    <a:pt x="431" y="707"/>
                  </a:lnTo>
                  <a:lnTo>
                    <a:pt x="431" y="296"/>
                  </a:lnTo>
                  <a:lnTo>
                    <a:pt x="431" y="296"/>
                  </a:lnTo>
                  <a:lnTo>
                    <a:pt x="429" y="282"/>
                  </a:lnTo>
                  <a:lnTo>
                    <a:pt x="427" y="268"/>
                  </a:lnTo>
                  <a:lnTo>
                    <a:pt x="424" y="256"/>
                  </a:lnTo>
                  <a:lnTo>
                    <a:pt x="419" y="243"/>
                  </a:lnTo>
                  <a:lnTo>
                    <a:pt x="413" y="230"/>
                  </a:lnTo>
                  <a:lnTo>
                    <a:pt x="407" y="220"/>
                  </a:lnTo>
                  <a:lnTo>
                    <a:pt x="400" y="210"/>
                  </a:lnTo>
                  <a:lnTo>
                    <a:pt x="391" y="199"/>
                  </a:lnTo>
                  <a:lnTo>
                    <a:pt x="381" y="191"/>
                  </a:lnTo>
                  <a:lnTo>
                    <a:pt x="371" y="183"/>
                  </a:lnTo>
                  <a:lnTo>
                    <a:pt x="360" y="177"/>
                  </a:lnTo>
                  <a:lnTo>
                    <a:pt x="348" y="171"/>
                  </a:lnTo>
                  <a:lnTo>
                    <a:pt x="336" y="166"/>
                  </a:lnTo>
                  <a:lnTo>
                    <a:pt x="322" y="163"/>
                  </a:lnTo>
                  <a:lnTo>
                    <a:pt x="309" y="160"/>
                  </a:lnTo>
                  <a:lnTo>
                    <a:pt x="295" y="160"/>
                  </a:lnTo>
                  <a:lnTo>
                    <a:pt x="295" y="160"/>
                  </a:lnTo>
                  <a:lnTo>
                    <a:pt x="282" y="160"/>
                  </a:lnTo>
                  <a:lnTo>
                    <a:pt x="268" y="163"/>
                  </a:lnTo>
                  <a:lnTo>
                    <a:pt x="255" y="166"/>
                  </a:lnTo>
                  <a:lnTo>
                    <a:pt x="243" y="171"/>
                  </a:lnTo>
                  <a:lnTo>
                    <a:pt x="230" y="177"/>
                  </a:lnTo>
                  <a:lnTo>
                    <a:pt x="220" y="183"/>
                  </a:lnTo>
                  <a:lnTo>
                    <a:pt x="210" y="191"/>
                  </a:lnTo>
                  <a:lnTo>
                    <a:pt x="199" y="199"/>
                  </a:lnTo>
                  <a:lnTo>
                    <a:pt x="191" y="210"/>
                  </a:lnTo>
                  <a:lnTo>
                    <a:pt x="183" y="220"/>
                  </a:lnTo>
                  <a:lnTo>
                    <a:pt x="176" y="230"/>
                  </a:lnTo>
                  <a:lnTo>
                    <a:pt x="171" y="243"/>
                  </a:lnTo>
                  <a:lnTo>
                    <a:pt x="166" y="256"/>
                  </a:lnTo>
                  <a:lnTo>
                    <a:pt x="163" y="268"/>
                  </a:lnTo>
                  <a:lnTo>
                    <a:pt x="160" y="282"/>
                  </a:lnTo>
                  <a:lnTo>
                    <a:pt x="160" y="296"/>
                  </a:lnTo>
                  <a:lnTo>
                    <a:pt x="160" y="707"/>
                  </a:lnTo>
                  <a:lnTo>
                    <a:pt x="0" y="707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80"/>
                  </a:lnTo>
                  <a:lnTo>
                    <a:pt x="1" y="265"/>
                  </a:lnTo>
                  <a:lnTo>
                    <a:pt x="3" y="250"/>
                  </a:lnTo>
                  <a:lnTo>
                    <a:pt x="6" y="236"/>
                  </a:lnTo>
                  <a:lnTo>
                    <a:pt x="9" y="221"/>
                  </a:lnTo>
                  <a:lnTo>
                    <a:pt x="12" y="207"/>
                  </a:lnTo>
                  <a:lnTo>
                    <a:pt x="17" y="194"/>
                  </a:lnTo>
                  <a:lnTo>
                    <a:pt x="23" y="180"/>
                  </a:lnTo>
                  <a:lnTo>
                    <a:pt x="29" y="167"/>
                  </a:lnTo>
                  <a:lnTo>
                    <a:pt x="35" y="155"/>
                  </a:lnTo>
                  <a:lnTo>
                    <a:pt x="42" y="142"/>
                  </a:lnTo>
                  <a:lnTo>
                    <a:pt x="50" y="131"/>
                  </a:lnTo>
                  <a:lnTo>
                    <a:pt x="67" y="108"/>
                  </a:lnTo>
                  <a:lnTo>
                    <a:pt x="86" y="86"/>
                  </a:lnTo>
                  <a:lnTo>
                    <a:pt x="108" y="68"/>
                  </a:lnTo>
                  <a:lnTo>
                    <a:pt x="129" y="50"/>
                  </a:lnTo>
                  <a:lnTo>
                    <a:pt x="142" y="42"/>
                  </a:lnTo>
                  <a:lnTo>
                    <a:pt x="155" y="36"/>
                  </a:lnTo>
                  <a:lnTo>
                    <a:pt x="167" y="29"/>
                  </a:lnTo>
                  <a:lnTo>
                    <a:pt x="180" y="23"/>
                  </a:lnTo>
                  <a:lnTo>
                    <a:pt x="193" y="17"/>
                  </a:lnTo>
                  <a:lnTo>
                    <a:pt x="207" y="13"/>
                  </a:lnTo>
                  <a:lnTo>
                    <a:pt x="221" y="9"/>
                  </a:lnTo>
                  <a:lnTo>
                    <a:pt x="236" y="6"/>
                  </a:lnTo>
                  <a:lnTo>
                    <a:pt x="250" y="3"/>
                  </a:lnTo>
                  <a:lnTo>
                    <a:pt x="264" y="1"/>
                  </a:lnTo>
                  <a:lnTo>
                    <a:pt x="279" y="0"/>
                  </a:lnTo>
                  <a:lnTo>
                    <a:pt x="295" y="0"/>
                  </a:lnTo>
                  <a:lnTo>
                    <a:pt x="295" y="0"/>
                  </a:lnTo>
                  <a:lnTo>
                    <a:pt x="310" y="0"/>
                  </a:lnTo>
                  <a:lnTo>
                    <a:pt x="325" y="1"/>
                  </a:lnTo>
                  <a:lnTo>
                    <a:pt x="340" y="3"/>
                  </a:lnTo>
                  <a:lnTo>
                    <a:pt x="355" y="6"/>
                  </a:lnTo>
                  <a:lnTo>
                    <a:pt x="369" y="9"/>
                  </a:lnTo>
                  <a:lnTo>
                    <a:pt x="382" y="13"/>
                  </a:lnTo>
                  <a:lnTo>
                    <a:pt x="396" y="17"/>
                  </a:lnTo>
                  <a:lnTo>
                    <a:pt x="410" y="23"/>
                  </a:lnTo>
                  <a:lnTo>
                    <a:pt x="423" y="29"/>
                  </a:lnTo>
                  <a:lnTo>
                    <a:pt x="436" y="36"/>
                  </a:lnTo>
                  <a:lnTo>
                    <a:pt x="448" y="42"/>
                  </a:lnTo>
                  <a:lnTo>
                    <a:pt x="460" y="50"/>
                  </a:lnTo>
                  <a:lnTo>
                    <a:pt x="483" y="68"/>
                  </a:lnTo>
                  <a:lnTo>
                    <a:pt x="504" y="86"/>
                  </a:lnTo>
                  <a:lnTo>
                    <a:pt x="523" y="108"/>
                  </a:lnTo>
                  <a:lnTo>
                    <a:pt x="541" y="131"/>
                  </a:lnTo>
                  <a:lnTo>
                    <a:pt x="547" y="142"/>
                  </a:lnTo>
                  <a:lnTo>
                    <a:pt x="555" y="155"/>
                  </a:lnTo>
                  <a:lnTo>
                    <a:pt x="561" y="167"/>
                  </a:lnTo>
                  <a:lnTo>
                    <a:pt x="567" y="180"/>
                  </a:lnTo>
                  <a:lnTo>
                    <a:pt x="573" y="194"/>
                  </a:lnTo>
                  <a:lnTo>
                    <a:pt x="577" y="207"/>
                  </a:lnTo>
                  <a:lnTo>
                    <a:pt x="582" y="221"/>
                  </a:lnTo>
                  <a:lnTo>
                    <a:pt x="584" y="236"/>
                  </a:lnTo>
                  <a:lnTo>
                    <a:pt x="588" y="250"/>
                  </a:lnTo>
                  <a:lnTo>
                    <a:pt x="589" y="265"/>
                  </a:lnTo>
                  <a:lnTo>
                    <a:pt x="590" y="280"/>
                  </a:lnTo>
                  <a:lnTo>
                    <a:pt x="591" y="296"/>
                  </a:lnTo>
                  <a:lnTo>
                    <a:pt x="591" y="70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996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996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 noEditPoints="1"/>
            </p:cNvSpPr>
            <p:nvPr userDrawn="1"/>
          </p:nvSpPr>
          <p:spPr bwMode="auto">
            <a:xfrm>
              <a:off x="482" y="3758"/>
              <a:ext cx="42" cy="64"/>
            </a:xfrm>
            <a:custGeom>
              <a:avLst/>
              <a:gdLst>
                <a:gd name="T0" fmla="*/ 96 w 126"/>
                <a:gd name="T1" fmla="*/ 82 h 192"/>
                <a:gd name="T2" fmla="*/ 106 w 126"/>
                <a:gd name="T3" fmla="*/ 90 h 192"/>
                <a:gd name="T4" fmla="*/ 117 w 126"/>
                <a:gd name="T5" fmla="*/ 100 h 192"/>
                <a:gd name="T6" fmla="*/ 122 w 126"/>
                <a:gd name="T7" fmla="*/ 115 h 192"/>
                <a:gd name="T8" fmla="*/ 126 w 126"/>
                <a:gd name="T9" fmla="*/ 131 h 192"/>
                <a:gd name="T10" fmla="*/ 125 w 126"/>
                <a:gd name="T11" fmla="*/ 144 h 192"/>
                <a:gd name="T12" fmla="*/ 114 w 126"/>
                <a:gd name="T13" fmla="*/ 166 h 192"/>
                <a:gd name="T14" fmla="*/ 98 w 126"/>
                <a:gd name="T15" fmla="*/ 182 h 192"/>
                <a:gd name="T16" fmla="*/ 77 w 126"/>
                <a:gd name="T17" fmla="*/ 191 h 192"/>
                <a:gd name="T18" fmla="*/ 0 w 126"/>
                <a:gd name="T19" fmla="*/ 192 h 192"/>
                <a:gd name="T20" fmla="*/ 63 w 126"/>
                <a:gd name="T21" fmla="*/ 0 h 192"/>
                <a:gd name="T22" fmla="*/ 74 w 126"/>
                <a:gd name="T23" fmla="*/ 1 h 192"/>
                <a:gd name="T24" fmla="*/ 93 w 126"/>
                <a:gd name="T25" fmla="*/ 8 h 192"/>
                <a:gd name="T26" fmla="*/ 106 w 126"/>
                <a:gd name="T27" fmla="*/ 21 h 192"/>
                <a:gd name="T28" fmla="*/ 113 w 126"/>
                <a:gd name="T29" fmla="*/ 39 h 192"/>
                <a:gd name="T30" fmla="*/ 113 w 126"/>
                <a:gd name="T31" fmla="*/ 50 h 192"/>
                <a:gd name="T32" fmla="*/ 112 w 126"/>
                <a:gd name="T33" fmla="*/ 60 h 192"/>
                <a:gd name="T34" fmla="*/ 103 w 126"/>
                <a:gd name="T35" fmla="*/ 78 h 192"/>
                <a:gd name="T36" fmla="*/ 96 w 126"/>
                <a:gd name="T37" fmla="*/ 82 h 192"/>
                <a:gd name="T38" fmla="*/ 63 w 126"/>
                <a:gd name="T39" fmla="*/ 71 h 192"/>
                <a:gd name="T40" fmla="*/ 68 w 126"/>
                <a:gd name="T41" fmla="*/ 69 h 192"/>
                <a:gd name="T42" fmla="*/ 76 w 126"/>
                <a:gd name="T43" fmla="*/ 67 h 192"/>
                <a:gd name="T44" fmla="*/ 80 w 126"/>
                <a:gd name="T45" fmla="*/ 61 h 192"/>
                <a:gd name="T46" fmla="*/ 84 w 126"/>
                <a:gd name="T47" fmla="*/ 55 h 192"/>
                <a:gd name="T48" fmla="*/ 84 w 126"/>
                <a:gd name="T49" fmla="*/ 50 h 192"/>
                <a:gd name="T50" fmla="*/ 82 w 126"/>
                <a:gd name="T51" fmla="*/ 41 h 192"/>
                <a:gd name="T52" fmla="*/ 78 w 126"/>
                <a:gd name="T53" fmla="*/ 35 h 192"/>
                <a:gd name="T54" fmla="*/ 71 w 126"/>
                <a:gd name="T55" fmla="*/ 31 h 192"/>
                <a:gd name="T56" fmla="*/ 63 w 126"/>
                <a:gd name="T57" fmla="*/ 29 h 192"/>
                <a:gd name="T58" fmla="*/ 31 w 126"/>
                <a:gd name="T59" fmla="*/ 71 h 192"/>
                <a:gd name="T60" fmla="*/ 63 w 126"/>
                <a:gd name="T61" fmla="*/ 163 h 192"/>
                <a:gd name="T62" fmla="*/ 70 w 126"/>
                <a:gd name="T63" fmla="*/ 162 h 192"/>
                <a:gd name="T64" fmla="*/ 81 w 126"/>
                <a:gd name="T65" fmla="*/ 158 h 192"/>
                <a:gd name="T66" fmla="*/ 90 w 126"/>
                <a:gd name="T67" fmla="*/ 150 h 192"/>
                <a:gd name="T68" fmla="*/ 94 w 126"/>
                <a:gd name="T69" fmla="*/ 138 h 192"/>
                <a:gd name="T70" fmla="*/ 95 w 126"/>
                <a:gd name="T71" fmla="*/ 131 h 192"/>
                <a:gd name="T72" fmla="*/ 93 w 126"/>
                <a:gd name="T73" fmla="*/ 119 h 192"/>
                <a:gd name="T74" fmla="*/ 86 w 126"/>
                <a:gd name="T75" fmla="*/ 108 h 192"/>
                <a:gd name="T76" fmla="*/ 77 w 126"/>
                <a:gd name="T77" fmla="*/ 102 h 192"/>
                <a:gd name="T78" fmla="*/ 63 w 126"/>
                <a:gd name="T79" fmla="*/ 99 h 192"/>
                <a:gd name="T80" fmla="*/ 31 w 126"/>
                <a:gd name="T81" fmla="*/ 16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192">
                  <a:moveTo>
                    <a:pt x="96" y="82"/>
                  </a:moveTo>
                  <a:lnTo>
                    <a:pt x="96" y="82"/>
                  </a:lnTo>
                  <a:lnTo>
                    <a:pt x="102" y="86"/>
                  </a:lnTo>
                  <a:lnTo>
                    <a:pt x="106" y="90"/>
                  </a:lnTo>
                  <a:lnTo>
                    <a:pt x="112" y="95"/>
                  </a:lnTo>
                  <a:lnTo>
                    <a:pt x="117" y="100"/>
                  </a:lnTo>
                  <a:lnTo>
                    <a:pt x="120" y="107"/>
                  </a:lnTo>
                  <a:lnTo>
                    <a:pt x="122" y="115"/>
                  </a:lnTo>
                  <a:lnTo>
                    <a:pt x="125" y="122"/>
                  </a:lnTo>
                  <a:lnTo>
                    <a:pt x="126" y="131"/>
                  </a:lnTo>
                  <a:lnTo>
                    <a:pt x="126" y="131"/>
                  </a:lnTo>
                  <a:lnTo>
                    <a:pt x="125" y="144"/>
                  </a:lnTo>
                  <a:lnTo>
                    <a:pt x="120" y="155"/>
                  </a:lnTo>
                  <a:lnTo>
                    <a:pt x="114" y="166"/>
                  </a:lnTo>
                  <a:lnTo>
                    <a:pt x="108" y="175"/>
                  </a:lnTo>
                  <a:lnTo>
                    <a:pt x="98" y="182"/>
                  </a:lnTo>
                  <a:lnTo>
                    <a:pt x="88" y="188"/>
                  </a:lnTo>
                  <a:lnTo>
                    <a:pt x="77" y="191"/>
                  </a:lnTo>
                  <a:lnTo>
                    <a:pt x="64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4" y="1"/>
                  </a:lnTo>
                  <a:lnTo>
                    <a:pt x="84" y="3"/>
                  </a:lnTo>
                  <a:lnTo>
                    <a:pt x="93" y="8"/>
                  </a:lnTo>
                  <a:lnTo>
                    <a:pt x="100" y="13"/>
                  </a:lnTo>
                  <a:lnTo>
                    <a:pt x="106" y="21"/>
                  </a:lnTo>
                  <a:lnTo>
                    <a:pt x="110" y="29"/>
                  </a:lnTo>
                  <a:lnTo>
                    <a:pt x="113" y="39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6"/>
                  </a:lnTo>
                  <a:lnTo>
                    <a:pt x="112" y="60"/>
                  </a:lnTo>
                  <a:lnTo>
                    <a:pt x="109" y="69"/>
                  </a:lnTo>
                  <a:lnTo>
                    <a:pt x="103" y="78"/>
                  </a:lnTo>
                  <a:lnTo>
                    <a:pt x="96" y="82"/>
                  </a:lnTo>
                  <a:lnTo>
                    <a:pt x="96" y="82"/>
                  </a:lnTo>
                  <a:close/>
                  <a:moveTo>
                    <a:pt x="31" y="71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8" y="69"/>
                  </a:lnTo>
                  <a:lnTo>
                    <a:pt x="71" y="68"/>
                  </a:lnTo>
                  <a:lnTo>
                    <a:pt x="76" y="67"/>
                  </a:lnTo>
                  <a:lnTo>
                    <a:pt x="78" y="65"/>
                  </a:lnTo>
                  <a:lnTo>
                    <a:pt x="80" y="61"/>
                  </a:lnTo>
                  <a:lnTo>
                    <a:pt x="82" y="58"/>
                  </a:lnTo>
                  <a:lnTo>
                    <a:pt x="84" y="55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4" y="45"/>
                  </a:lnTo>
                  <a:lnTo>
                    <a:pt x="82" y="41"/>
                  </a:lnTo>
                  <a:lnTo>
                    <a:pt x="80" y="37"/>
                  </a:lnTo>
                  <a:lnTo>
                    <a:pt x="78" y="35"/>
                  </a:lnTo>
                  <a:lnTo>
                    <a:pt x="76" y="32"/>
                  </a:lnTo>
                  <a:lnTo>
                    <a:pt x="71" y="31"/>
                  </a:lnTo>
                  <a:lnTo>
                    <a:pt x="68" y="29"/>
                  </a:lnTo>
                  <a:lnTo>
                    <a:pt x="63" y="29"/>
                  </a:lnTo>
                  <a:lnTo>
                    <a:pt x="31" y="29"/>
                  </a:lnTo>
                  <a:lnTo>
                    <a:pt x="31" y="71"/>
                  </a:lnTo>
                  <a:close/>
                  <a:moveTo>
                    <a:pt x="31" y="163"/>
                  </a:moveTo>
                  <a:lnTo>
                    <a:pt x="63" y="163"/>
                  </a:lnTo>
                  <a:lnTo>
                    <a:pt x="63" y="163"/>
                  </a:lnTo>
                  <a:lnTo>
                    <a:pt x="70" y="162"/>
                  </a:lnTo>
                  <a:lnTo>
                    <a:pt x="77" y="161"/>
                  </a:lnTo>
                  <a:lnTo>
                    <a:pt x="81" y="158"/>
                  </a:lnTo>
                  <a:lnTo>
                    <a:pt x="86" y="154"/>
                  </a:lnTo>
                  <a:lnTo>
                    <a:pt x="90" y="150"/>
                  </a:lnTo>
                  <a:lnTo>
                    <a:pt x="93" y="144"/>
                  </a:lnTo>
                  <a:lnTo>
                    <a:pt x="94" y="138"/>
                  </a:lnTo>
                  <a:lnTo>
                    <a:pt x="95" y="131"/>
                  </a:lnTo>
                  <a:lnTo>
                    <a:pt x="95" y="131"/>
                  </a:lnTo>
                  <a:lnTo>
                    <a:pt x="94" y="124"/>
                  </a:lnTo>
                  <a:lnTo>
                    <a:pt x="93" y="119"/>
                  </a:lnTo>
                  <a:lnTo>
                    <a:pt x="90" y="113"/>
                  </a:lnTo>
                  <a:lnTo>
                    <a:pt x="86" y="108"/>
                  </a:lnTo>
                  <a:lnTo>
                    <a:pt x="81" y="104"/>
                  </a:lnTo>
                  <a:lnTo>
                    <a:pt x="77" y="102"/>
                  </a:lnTo>
                  <a:lnTo>
                    <a:pt x="70" y="100"/>
                  </a:lnTo>
                  <a:lnTo>
                    <a:pt x="63" y="99"/>
                  </a:lnTo>
                  <a:lnTo>
                    <a:pt x="31" y="99"/>
                  </a:lnTo>
                  <a:lnTo>
                    <a:pt x="31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 userDrawn="1"/>
          </p:nvSpPr>
          <p:spPr bwMode="auto">
            <a:xfrm>
              <a:off x="53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588" y="3756"/>
              <a:ext cx="10" cy="66"/>
            </a:xfrm>
            <a:custGeom>
              <a:avLst/>
              <a:gdLst>
                <a:gd name="T0" fmla="*/ 0 w 31"/>
                <a:gd name="T1" fmla="*/ 4 h 196"/>
                <a:gd name="T2" fmla="*/ 31 w 31"/>
                <a:gd name="T3" fmla="*/ 0 h 196"/>
                <a:gd name="T4" fmla="*/ 31 w 31"/>
                <a:gd name="T5" fmla="*/ 196 h 196"/>
                <a:gd name="T6" fmla="*/ 0 w 31"/>
                <a:gd name="T7" fmla="*/ 196 h 196"/>
                <a:gd name="T8" fmla="*/ 0 w 31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96">
                  <a:moveTo>
                    <a:pt x="0" y="4"/>
                  </a:moveTo>
                  <a:lnTo>
                    <a:pt x="31" y="0"/>
                  </a:lnTo>
                  <a:lnTo>
                    <a:pt x="31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 noEditPoints="1"/>
            </p:cNvSpPr>
            <p:nvPr userDrawn="1"/>
          </p:nvSpPr>
          <p:spPr bwMode="auto">
            <a:xfrm>
              <a:off x="606" y="3775"/>
              <a:ext cx="43" cy="70"/>
            </a:xfrm>
            <a:custGeom>
              <a:avLst/>
              <a:gdLst>
                <a:gd name="T0" fmla="*/ 70 w 129"/>
                <a:gd name="T1" fmla="*/ 0 h 209"/>
                <a:gd name="T2" fmla="*/ 91 w 129"/>
                <a:gd name="T3" fmla="*/ 8 h 209"/>
                <a:gd name="T4" fmla="*/ 121 w 129"/>
                <a:gd name="T5" fmla="*/ 55 h 209"/>
                <a:gd name="T6" fmla="*/ 116 w 129"/>
                <a:gd name="T7" fmla="*/ 78 h 209"/>
                <a:gd name="T8" fmla="*/ 102 w 129"/>
                <a:gd name="T9" fmla="*/ 96 h 209"/>
                <a:gd name="T10" fmla="*/ 117 w 129"/>
                <a:gd name="T11" fmla="*/ 112 h 209"/>
                <a:gd name="T12" fmla="*/ 126 w 129"/>
                <a:gd name="T13" fmla="*/ 131 h 209"/>
                <a:gd name="T14" fmla="*/ 129 w 129"/>
                <a:gd name="T15" fmla="*/ 146 h 209"/>
                <a:gd name="T16" fmla="*/ 117 w 129"/>
                <a:gd name="T17" fmla="*/ 183 h 209"/>
                <a:gd name="T18" fmla="*/ 90 w 129"/>
                <a:gd name="T19" fmla="*/ 204 h 209"/>
                <a:gd name="T20" fmla="*/ 65 w 129"/>
                <a:gd name="T21" fmla="*/ 209 h 209"/>
                <a:gd name="T22" fmla="*/ 30 w 129"/>
                <a:gd name="T23" fmla="*/ 201 h 209"/>
                <a:gd name="T24" fmla="*/ 8 w 129"/>
                <a:gd name="T25" fmla="*/ 178 h 209"/>
                <a:gd name="T26" fmla="*/ 31 w 129"/>
                <a:gd name="T27" fmla="*/ 157 h 209"/>
                <a:gd name="T28" fmla="*/ 36 w 129"/>
                <a:gd name="T29" fmla="*/ 167 h 209"/>
                <a:gd name="T30" fmla="*/ 46 w 129"/>
                <a:gd name="T31" fmla="*/ 177 h 209"/>
                <a:gd name="T32" fmla="*/ 65 w 129"/>
                <a:gd name="T33" fmla="*/ 180 h 209"/>
                <a:gd name="T34" fmla="*/ 78 w 129"/>
                <a:gd name="T35" fmla="*/ 178 h 209"/>
                <a:gd name="T36" fmla="*/ 92 w 129"/>
                <a:gd name="T37" fmla="*/ 167 h 209"/>
                <a:gd name="T38" fmla="*/ 98 w 129"/>
                <a:gd name="T39" fmla="*/ 146 h 209"/>
                <a:gd name="T40" fmla="*/ 95 w 129"/>
                <a:gd name="T41" fmla="*/ 132 h 209"/>
                <a:gd name="T42" fmla="*/ 84 w 129"/>
                <a:gd name="T43" fmla="*/ 117 h 209"/>
                <a:gd name="T44" fmla="*/ 65 w 129"/>
                <a:gd name="T45" fmla="*/ 112 h 209"/>
                <a:gd name="T46" fmla="*/ 54 w 129"/>
                <a:gd name="T47" fmla="*/ 113 h 209"/>
                <a:gd name="T48" fmla="*/ 34 w 129"/>
                <a:gd name="T49" fmla="*/ 130 h 209"/>
                <a:gd name="T50" fmla="*/ 18 w 129"/>
                <a:gd name="T51" fmla="*/ 101 h 209"/>
                <a:gd name="T52" fmla="*/ 18 w 129"/>
                <a:gd name="T53" fmla="*/ 88 h 209"/>
                <a:gd name="T54" fmla="*/ 7 w 129"/>
                <a:gd name="T55" fmla="*/ 55 h 209"/>
                <a:gd name="T56" fmla="*/ 11 w 129"/>
                <a:gd name="T57" fmla="*/ 34 h 209"/>
                <a:gd name="T58" fmla="*/ 30 w 129"/>
                <a:gd name="T59" fmla="*/ 10 h 209"/>
                <a:gd name="T60" fmla="*/ 62 w 129"/>
                <a:gd name="T61" fmla="*/ 0 h 209"/>
                <a:gd name="T62" fmla="*/ 65 w 129"/>
                <a:gd name="T63" fmla="*/ 83 h 209"/>
                <a:gd name="T64" fmla="*/ 79 w 129"/>
                <a:gd name="T65" fmla="*/ 78 h 209"/>
                <a:gd name="T66" fmla="*/ 89 w 129"/>
                <a:gd name="T67" fmla="*/ 67 h 209"/>
                <a:gd name="T68" fmla="*/ 91 w 129"/>
                <a:gd name="T69" fmla="*/ 55 h 209"/>
                <a:gd name="T70" fmla="*/ 86 w 129"/>
                <a:gd name="T71" fmla="*/ 41 h 209"/>
                <a:gd name="T72" fmla="*/ 75 w 129"/>
                <a:gd name="T73" fmla="*/ 30 h 209"/>
                <a:gd name="T74" fmla="*/ 65 w 129"/>
                <a:gd name="T75" fmla="*/ 29 h 209"/>
                <a:gd name="T76" fmla="*/ 49 w 129"/>
                <a:gd name="T77" fmla="*/ 33 h 209"/>
                <a:gd name="T78" fmla="*/ 39 w 129"/>
                <a:gd name="T79" fmla="*/ 45 h 209"/>
                <a:gd name="T80" fmla="*/ 37 w 129"/>
                <a:gd name="T81" fmla="*/ 55 h 209"/>
                <a:gd name="T82" fmla="*/ 42 w 129"/>
                <a:gd name="T83" fmla="*/ 71 h 209"/>
                <a:gd name="T84" fmla="*/ 53 w 129"/>
                <a:gd name="T85" fmla="*/ 81 h 209"/>
                <a:gd name="T86" fmla="*/ 65 w 129"/>
                <a:gd name="T87" fmla="*/ 8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" h="209">
                  <a:moveTo>
                    <a:pt x="62" y="0"/>
                  </a:moveTo>
                  <a:lnTo>
                    <a:pt x="62" y="0"/>
                  </a:lnTo>
                  <a:lnTo>
                    <a:pt x="70" y="0"/>
                  </a:lnTo>
                  <a:lnTo>
                    <a:pt x="77" y="2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91" y="2"/>
                  </a:lnTo>
                  <a:lnTo>
                    <a:pt x="121" y="2"/>
                  </a:lnTo>
                  <a:lnTo>
                    <a:pt x="121" y="55"/>
                  </a:lnTo>
                  <a:lnTo>
                    <a:pt x="121" y="55"/>
                  </a:lnTo>
                  <a:lnTo>
                    <a:pt x="120" y="68"/>
                  </a:lnTo>
                  <a:lnTo>
                    <a:pt x="116" y="78"/>
                  </a:lnTo>
                  <a:lnTo>
                    <a:pt x="110" y="88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8" y="100"/>
                  </a:lnTo>
                  <a:lnTo>
                    <a:pt x="113" y="106"/>
                  </a:lnTo>
                  <a:lnTo>
                    <a:pt x="117" y="112"/>
                  </a:lnTo>
                  <a:lnTo>
                    <a:pt x="122" y="117"/>
                  </a:lnTo>
                  <a:lnTo>
                    <a:pt x="124" y="124"/>
                  </a:lnTo>
                  <a:lnTo>
                    <a:pt x="126" y="131"/>
                  </a:lnTo>
                  <a:lnTo>
                    <a:pt x="128" y="138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6" y="160"/>
                  </a:lnTo>
                  <a:lnTo>
                    <a:pt x="123" y="172"/>
                  </a:lnTo>
                  <a:lnTo>
                    <a:pt x="117" y="183"/>
                  </a:lnTo>
                  <a:lnTo>
                    <a:pt x="109" y="192"/>
                  </a:lnTo>
                  <a:lnTo>
                    <a:pt x="100" y="200"/>
                  </a:lnTo>
                  <a:lnTo>
                    <a:pt x="90" y="204"/>
                  </a:lnTo>
                  <a:lnTo>
                    <a:pt x="77" y="208"/>
                  </a:lnTo>
                  <a:lnTo>
                    <a:pt x="65" y="209"/>
                  </a:lnTo>
                  <a:lnTo>
                    <a:pt x="65" y="209"/>
                  </a:lnTo>
                  <a:lnTo>
                    <a:pt x="52" y="208"/>
                  </a:lnTo>
                  <a:lnTo>
                    <a:pt x="40" y="206"/>
                  </a:lnTo>
                  <a:lnTo>
                    <a:pt x="30" y="201"/>
                  </a:lnTo>
                  <a:lnTo>
                    <a:pt x="21" y="195"/>
                  </a:lnTo>
                  <a:lnTo>
                    <a:pt x="14" y="187"/>
                  </a:lnTo>
                  <a:lnTo>
                    <a:pt x="8" y="178"/>
                  </a:lnTo>
                  <a:lnTo>
                    <a:pt x="3" y="168"/>
                  </a:lnTo>
                  <a:lnTo>
                    <a:pt x="0" y="157"/>
                  </a:lnTo>
                  <a:lnTo>
                    <a:pt x="31" y="157"/>
                  </a:lnTo>
                  <a:lnTo>
                    <a:pt x="31" y="157"/>
                  </a:lnTo>
                  <a:lnTo>
                    <a:pt x="34" y="162"/>
                  </a:lnTo>
                  <a:lnTo>
                    <a:pt x="36" y="167"/>
                  </a:lnTo>
                  <a:lnTo>
                    <a:pt x="39" y="170"/>
                  </a:lnTo>
                  <a:lnTo>
                    <a:pt x="43" y="173"/>
                  </a:lnTo>
                  <a:lnTo>
                    <a:pt x="46" y="177"/>
                  </a:lnTo>
                  <a:lnTo>
                    <a:pt x="52" y="179"/>
                  </a:lnTo>
                  <a:lnTo>
                    <a:pt x="58" y="180"/>
                  </a:lnTo>
                  <a:lnTo>
                    <a:pt x="65" y="180"/>
                  </a:lnTo>
                  <a:lnTo>
                    <a:pt x="65" y="180"/>
                  </a:lnTo>
                  <a:lnTo>
                    <a:pt x="71" y="180"/>
                  </a:lnTo>
                  <a:lnTo>
                    <a:pt x="78" y="178"/>
                  </a:lnTo>
                  <a:lnTo>
                    <a:pt x="84" y="176"/>
                  </a:lnTo>
                  <a:lnTo>
                    <a:pt x="89" y="171"/>
                  </a:lnTo>
                  <a:lnTo>
                    <a:pt x="92" y="167"/>
                  </a:lnTo>
                  <a:lnTo>
                    <a:pt x="95" y="160"/>
                  </a:lnTo>
                  <a:lnTo>
                    <a:pt x="97" y="153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7" y="139"/>
                  </a:lnTo>
                  <a:lnTo>
                    <a:pt x="95" y="132"/>
                  </a:lnTo>
                  <a:lnTo>
                    <a:pt x="92" y="126"/>
                  </a:lnTo>
                  <a:lnTo>
                    <a:pt x="89" y="121"/>
                  </a:lnTo>
                  <a:lnTo>
                    <a:pt x="84" y="117"/>
                  </a:lnTo>
                  <a:lnTo>
                    <a:pt x="78" y="114"/>
                  </a:lnTo>
                  <a:lnTo>
                    <a:pt x="71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59" y="112"/>
                  </a:lnTo>
                  <a:lnTo>
                    <a:pt x="54" y="113"/>
                  </a:lnTo>
                  <a:lnTo>
                    <a:pt x="46" y="116"/>
                  </a:lnTo>
                  <a:lnTo>
                    <a:pt x="39" y="122"/>
                  </a:lnTo>
                  <a:lnTo>
                    <a:pt x="34" y="130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8" y="101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18" y="88"/>
                  </a:lnTo>
                  <a:lnTo>
                    <a:pt x="12" y="78"/>
                  </a:lnTo>
                  <a:lnTo>
                    <a:pt x="8" y="68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8" y="45"/>
                  </a:lnTo>
                  <a:lnTo>
                    <a:pt x="11" y="34"/>
                  </a:lnTo>
                  <a:lnTo>
                    <a:pt x="16" y="25"/>
                  </a:lnTo>
                  <a:lnTo>
                    <a:pt x="22" y="16"/>
                  </a:lnTo>
                  <a:lnTo>
                    <a:pt x="30" y="10"/>
                  </a:lnTo>
                  <a:lnTo>
                    <a:pt x="40" y="5"/>
                  </a:lnTo>
                  <a:lnTo>
                    <a:pt x="51" y="2"/>
                  </a:lnTo>
                  <a:lnTo>
                    <a:pt x="62" y="0"/>
                  </a:lnTo>
                  <a:lnTo>
                    <a:pt x="62" y="0"/>
                  </a:lnTo>
                  <a:close/>
                  <a:moveTo>
                    <a:pt x="65" y="83"/>
                  </a:moveTo>
                  <a:lnTo>
                    <a:pt x="65" y="83"/>
                  </a:lnTo>
                  <a:lnTo>
                    <a:pt x="69" y="82"/>
                  </a:lnTo>
                  <a:lnTo>
                    <a:pt x="75" y="81"/>
                  </a:lnTo>
                  <a:lnTo>
                    <a:pt x="79" y="78"/>
                  </a:lnTo>
                  <a:lnTo>
                    <a:pt x="83" y="75"/>
                  </a:lnTo>
                  <a:lnTo>
                    <a:pt x="86" y="71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90" y="50"/>
                  </a:lnTo>
                  <a:lnTo>
                    <a:pt x="89" y="45"/>
                  </a:lnTo>
                  <a:lnTo>
                    <a:pt x="86" y="41"/>
                  </a:lnTo>
                  <a:lnTo>
                    <a:pt x="83" y="36"/>
                  </a:lnTo>
                  <a:lnTo>
                    <a:pt x="79" y="33"/>
                  </a:lnTo>
                  <a:lnTo>
                    <a:pt x="75" y="30"/>
                  </a:lnTo>
                  <a:lnTo>
                    <a:pt x="69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59" y="29"/>
                  </a:lnTo>
                  <a:lnTo>
                    <a:pt x="53" y="30"/>
                  </a:lnTo>
                  <a:lnTo>
                    <a:pt x="49" y="33"/>
                  </a:lnTo>
                  <a:lnTo>
                    <a:pt x="45" y="36"/>
                  </a:lnTo>
                  <a:lnTo>
                    <a:pt x="42" y="41"/>
                  </a:lnTo>
                  <a:lnTo>
                    <a:pt x="39" y="45"/>
                  </a:lnTo>
                  <a:lnTo>
                    <a:pt x="38" y="50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8" y="62"/>
                  </a:lnTo>
                  <a:lnTo>
                    <a:pt x="39" y="67"/>
                  </a:lnTo>
                  <a:lnTo>
                    <a:pt x="42" y="71"/>
                  </a:lnTo>
                  <a:lnTo>
                    <a:pt x="45" y="75"/>
                  </a:lnTo>
                  <a:lnTo>
                    <a:pt x="49" y="78"/>
                  </a:lnTo>
                  <a:lnTo>
                    <a:pt x="53" y="81"/>
                  </a:lnTo>
                  <a:lnTo>
                    <a:pt x="59" y="82"/>
                  </a:lnTo>
                  <a:lnTo>
                    <a:pt x="65" y="83"/>
                  </a:lnTo>
                  <a:lnTo>
                    <a:pt x="65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 noEditPoints="1"/>
            </p:cNvSpPr>
            <p:nvPr userDrawn="1"/>
          </p:nvSpPr>
          <p:spPr bwMode="auto">
            <a:xfrm>
              <a:off x="658" y="3757"/>
              <a:ext cx="13" cy="65"/>
            </a:xfrm>
            <a:custGeom>
              <a:avLst/>
              <a:gdLst>
                <a:gd name="T0" fmla="*/ 21 w 40"/>
                <a:gd name="T1" fmla="*/ 0 h 194"/>
                <a:gd name="T2" fmla="*/ 21 w 40"/>
                <a:gd name="T3" fmla="*/ 0 h 194"/>
                <a:gd name="T4" fmla="*/ 24 w 40"/>
                <a:gd name="T5" fmla="*/ 0 h 194"/>
                <a:gd name="T6" fmla="*/ 28 w 40"/>
                <a:gd name="T7" fmla="*/ 2 h 194"/>
                <a:gd name="T8" fmla="*/ 31 w 40"/>
                <a:gd name="T9" fmla="*/ 4 h 194"/>
                <a:gd name="T10" fmla="*/ 34 w 40"/>
                <a:gd name="T11" fmla="*/ 6 h 194"/>
                <a:gd name="T12" fmla="*/ 37 w 40"/>
                <a:gd name="T13" fmla="*/ 10 h 194"/>
                <a:gd name="T14" fmla="*/ 39 w 40"/>
                <a:gd name="T15" fmla="*/ 13 h 194"/>
                <a:gd name="T16" fmla="*/ 40 w 40"/>
                <a:gd name="T17" fmla="*/ 16 h 194"/>
                <a:gd name="T18" fmla="*/ 40 w 40"/>
                <a:gd name="T19" fmla="*/ 21 h 194"/>
                <a:gd name="T20" fmla="*/ 40 w 40"/>
                <a:gd name="T21" fmla="*/ 21 h 194"/>
                <a:gd name="T22" fmla="*/ 40 w 40"/>
                <a:gd name="T23" fmla="*/ 26 h 194"/>
                <a:gd name="T24" fmla="*/ 39 w 40"/>
                <a:gd name="T25" fmla="*/ 29 h 194"/>
                <a:gd name="T26" fmla="*/ 37 w 40"/>
                <a:gd name="T27" fmla="*/ 33 h 194"/>
                <a:gd name="T28" fmla="*/ 34 w 40"/>
                <a:gd name="T29" fmla="*/ 36 h 194"/>
                <a:gd name="T30" fmla="*/ 31 w 40"/>
                <a:gd name="T31" fmla="*/ 38 h 194"/>
                <a:gd name="T32" fmla="*/ 28 w 40"/>
                <a:gd name="T33" fmla="*/ 39 h 194"/>
                <a:gd name="T34" fmla="*/ 24 w 40"/>
                <a:gd name="T35" fmla="*/ 41 h 194"/>
                <a:gd name="T36" fmla="*/ 21 w 40"/>
                <a:gd name="T37" fmla="*/ 42 h 194"/>
                <a:gd name="T38" fmla="*/ 21 w 40"/>
                <a:gd name="T39" fmla="*/ 42 h 194"/>
                <a:gd name="T40" fmla="*/ 16 w 40"/>
                <a:gd name="T41" fmla="*/ 41 h 194"/>
                <a:gd name="T42" fmla="*/ 13 w 40"/>
                <a:gd name="T43" fmla="*/ 39 h 194"/>
                <a:gd name="T44" fmla="*/ 9 w 40"/>
                <a:gd name="T45" fmla="*/ 38 h 194"/>
                <a:gd name="T46" fmla="*/ 6 w 40"/>
                <a:gd name="T47" fmla="*/ 36 h 194"/>
                <a:gd name="T48" fmla="*/ 3 w 40"/>
                <a:gd name="T49" fmla="*/ 33 h 194"/>
                <a:gd name="T50" fmla="*/ 1 w 40"/>
                <a:gd name="T51" fmla="*/ 29 h 194"/>
                <a:gd name="T52" fmla="*/ 0 w 40"/>
                <a:gd name="T53" fmla="*/ 26 h 194"/>
                <a:gd name="T54" fmla="*/ 0 w 40"/>
                <a:gd name="T55" fmla="*/ 21 h 194"/>
                <a:gd name="T56" fmla="*/ 0 w 40"/>
                <a:gd name="T57" fmla="*/ 21 h 194"/>
                <a:gd name="T58" fmla="*/ 0 w 40"/>
                <a:gd name="T59" fmla="*/ 16 h 194"/>
                <a:gd name="T60" fmla="*/ 1 w 40"/>
                <a:gd name="T61" fmla="*/ 13 h 194"/>
                <a:gd name="T62" fmla="*/ 3 w 40"/>
                <a:gd name="T63" fmla="*/ 10 h 194"/>
                <a:gd name="T64" fmla="*/ 6 w 40"/>
                <a:gd name="T65" fmla="*/ 6 h 194"/>
                <a:gd name="T66" fmla="*/ 9 w 40"/>
                <a:gd name="T67" fmla="*/ 4 h 194"/>
                <a:gd name="T68" fmla="*/ 13 w 40"/>
                <a:gd name="T69" fmla="*/ 2 h 194"/>
                <a:gd name="T70" fmla="*/ 16 w 40"/>
                <a:gd name="T71" fmla="*/ 0 h 194"/>
                <a:gd name="T72" fmla="*/ 21 w 40"/>
                <a:gd name="T73" fmla="*/ 0 h 194"/>
                <a:gd name="T74" fmla="*/ 21 w 40"/>
                <a:gd name="T75" fmla="*/ 0 h 194"/>
                <a:gd name="T76" fmla="*/ 5 w 40"/>
                <a:gd name="T77" fmla="*/ 57 h 194"/>
                <a:gd name="T78" fmla="*/ 36 w 40"/>
                <a:gd name="T79" fmla="*/ 57 h 194"/>
                <a:gd name="T80" fmla="*/ 36 w 40"/>
                <a:gd name="T81" fmla="*/ 194 h 194"/>
                <a:gd name="T82" fmla="*/ 5 w 40"/>
                <a:gd name="T83" fmla="*/ 194 h 194"/>
                <a:gd name="T84" fmla="*/ 5 w 40"/>
                <a:gd name="T85" fmla="*/ 5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" h="194">
                  <a:moveTo>
                    <a:pt x="21" y="0"/>
                  </a:moveTo>
                  <a:lnTo>
                    <a:pt x="21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1" y="4"/>
                  </a:lnTo>
                  <a:lnTo>
                    <a:pt x="34" y="6"/>
                  </a:lnTo>
                  <a:lnTo>
                    <a:pt x="37" y="10"/>
                  </a:lnTo>
                  <a:lnTo>
                    <a:pt x="39" y="13"/>
                  </a:lnTo>
                  <a:lnTo>
                    <a:pt x="40" y="16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6"/>
                  </a:lnTo>
                  <a:lnTo>
                    <a:pt x="39" y="29"/>
                  </a:lnTo>
                  <a:lnTo>
                    <a:pt x="37" y="33"/>
                  </a:lnTo>
                  <a:lnTo>
                    <a:pt x="34" y="36"/>
                  </a:lnTo>
                  <a:lnTo>
                    <a:pt x="31" y="38"/>
                  </a:lnTo>
                  <a:lnTo>
                    <a:pt x="28" y="39"/>
                  </a:lnTo>
                  <a:lnTo>
                    <a:pt x="24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6" y="41"/>
                  </a:lnTo>
                  <a:lnTo>
                    <a:pt x="13" y="39"/>
                  </a:lnTo>
                  <a:lnTo>
                    <a:pt x="9" y="38"/>
                  </a:lnTo>
                  <a:lnTo>
                    <a:pt x="6" y="36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5" y="57"/>
                  </a:moveTo>
                  <a:lnTo>
                    <a:pt x="36" y="57"/>
                  </a:lnTo>
                  <a:lnTo>
                    <a:pt x="36" y="194"/>
                  </a:lnTo>
                  <a:lnTo>
                    <a:pt x="5" y="194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 noEditPoints="1"/>
            </p:cNvSpPr>
            <p:nvPr userDrawn="1"/>
          </p:nvSpPr>
          <p:spPr bwMode="auto">
            <a:xfrm>
              <a:off x="678" y="3775"/>
              <a:ext cx="47" cy="47"/>
            </a:xfrm>
            <a:custGeom>
              <a:avLst/>
              <a:gdLst>
                <a:gd name="T0" fmla="*/ 139 w 139"/>
                <a:gd name="T1" fmla="*/ 139 h 140"/>
                <a:gd name="T2" fmla="*/ 109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9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10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3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9" y="139"/>
                  </a:lnTo>
                  <a:lnTo>
                    <a:pt x="109" y="125"/>
                  </a:lnTo>
                  <a:lnTo>
                    <a:pt x="109" y="125"/>
                  </a:lnTo>
                  <a:lnTo>
                    <a:pt x="102" y="130"/>
                  </a:lnTo>
                  <a:lnTo>
                    <a:pt x="94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9" y="16"/>
                  </a:lnTo>
                  <a:lnTo>
                    <a:pt x="109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3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auto">
            <a:xfrm>
              <a:off x="736" y="3775"/>
              <a:ext cx="40" cy="47"/>
            </a:xfrm>
            <a:custGeom>
              <a:avLst/>
              <a:gdLst>
                <a:gd name="T0" fmla="*/ 0 w 120"/>
                <a:gd name="T1" fmla="*/ 2 h 139"/>
                <a:gd name="T2" fmla="*/ 30 w 120"/>
                <a:gd name="T3" fmla="*/ 2 h 139"/>
                <a:gd name="T4" fmla="*/ 30 w 120"/>
                <a:gd name="T5" fmla="*/ 18 h 139"/>
                <a:gd name="T6" fmla="*/ 30 w 120"/>
                <a:gd name="T7" fmla="*/ 18 h 139"/>
                <a:gd name="T8" fmla="*/ 36 w 120"/>
                <a:gd name="T9" fmla="*/ 12 h 139"/>
                <a:gd name="T10" fmla="*/ 44 w 120"/>
                <a:gd name="T11" fmla="*/ 6 h 139"/>
                <a:gd name="T12" fmla="*/ 49 w 120"/>
                <a:gd name="T13" fmla="*/ 4 h 139"/>
                <a:gd name="T14" fmla="*/ 55 w 120"/>
                <a:gd name="T15" fmla="*/ 2 h 139"/>
                <a:gd name="T16" fmla="*/ 61 w 120"/>
                <a:gd name="T17" fmla="*/ 0 h 139"/>
                <a:gd name="T18" fmla="*/ 68 w 120"/>
                <a:gd name="T19" fmla="*/ 0 h 139"/>
                <a:gd name="T20" fmla="*/ 68 w 120"/>
                <a:gd name="T21" fmla="*/ 0 h 139"/>
                <a:gd name="T22" fmla="*/ 80 w 120"/>
                <a:gd name="T23" fmla="*/ 2 h 139"/>
                <a:gd name="T24" fmla="*/ 91 w 120"/>
                <a:gd name="T25" fmla="*/ 4 h 139"/>
                <a:gd name="T26" fmla="*/ 100 w 120"/>
                <a:gd name="T27" fmla="*/ 8 h 139"/>
                <a:gd name="T28" fmla="*/ 107 w 120"/>
                <a:gd name="T29" fmla="*/ 15 h 139"/>
                <a:gd name="T30" fmla="*/ 112 w 120"/>
                <a:gd name="T31" fmla="*/ 23 h 139"/>
                <a:gd name="T32" fmla="*/ 117 w 120"/>
                <a:gd name="T33" fmla="*/ 33 h 139"/>
                <a:gd name="T34" fmla="*/ 119 w 120"/>
                <a:gd name="T35" fmla="*/ 44 h 139"/>
                <a:gd name="T36" fmla="*/ 120 w 120"/>
                <a:gd name="T37" fmla="*/ 57 h 139"/>
                <a:gd name="T38" fmla="*/ 120 w 120"/>
                <a:gd name="T39" fmla="*/ 139 h 139"/>
                <a:gd name="T40" fmla="*/ 91 w 120"/>
                <a:gd name="T41" fmla="*/ 139 h 139"/>
                <a:gd name="T42" fmla="*/ 91 w 120"/>
                <a:gd name="T43" fmla="*/ 63 h 139"/>
                <a:gd name="T44" fmla="*/ 91 w 120"/>
                <a:gd name="T45" fmla="*/ 63 h 139"/>
                <a:gd name="T46" fmla="*/ 89 w 120"/>
                <a:gd name="T47" fmla="*/ 55 h 139"/>
                <a:gd name="T48" fmla="*/ 88 w 120"/>
                <a:gd name="T49" fmla="*/ 47 h 139"/>
                <a:gd name="T50" fmla="*/ 86 w 120"/>
                <a:gd name="T51" fmla="*/ 42 h 139"/>
                <a:gd name="T52" fmla="*/ 83 w 120"/>
                <a:gd name="T53" fmla="*/ 37 h 139"/>
                <a:gd name="T54" fmla="*/ 78 w 120"/>
                <a:gd name="T55" fmla="*/ 34 h 139"/>
                <a:gd name="T56" fmla="*/ 73 w 120"/>
                <a:gd name="T57" fmla="*/ 30 h 139"/>
                <a:gd name="T58" fmla="*/ 68 w 120"/>
                <a:gd name="T59" fmla="*/ 29 h 139"/>
                <a:gd name="T60" fmla="*/ 61 w 120"/>
                <a:gd name="T61" fmla="*/ 29 h 139"/>
                <a:gd name="T62" fmla="*/ 61 w 120"/>
                <a:gd name="T63" fmla="*/ 29 h 139"/>
                <a:gd name="T64" fmla="*/ 53 w 120"/>
                <a:gd name="T65" fmla="*/ 29 h 139"/>
                <a:gd name="T66" fmla="*/ 47 w 120"/>
                <a:gd name="T67" fmla="*/ 31 h 139"/>
                <a:gd name="T68" fmla="*/ 42 w 120"/>
                <a:gd name="T69" fmla="*/ 35 h 139"/>
                <a:gd name="T70" fmla="*/ 38 w 120"/>
                <a:gd name="T71" fmla="*/ 38 h 139"/>
                <a:gd name="T72" fmla="*/ 34 w 120"/>
                <a:gd name="T73" fmla="*/ 44 h 139"/>
                <a:gd name="T74" fmla="*/ 32 w 120"/>
                <a:gd name="T75" fmla="*/ 50 h 139"/>
                <a:gd name="T76" fmla="*/ 31 w 120"/>
                <a:gd name="T77" fmla="*/ 57 h 139"/>
                <a:gd name="T78" fmla="*/ 30 w 120"/>
                <a:gd name="T79" fmla="*/ 63 h 139"/>
                <a:gd name="T80" fmla="*/ 30 w 120"/>
                <a:gd name="T81" fmla="*/ 139 h 139"/>
                <a:gd name="T82" fmla="*/ 0 w 120"/>
                <a:gd name="T83" fmla="*/ 139 h 139"/>
                <a:gd name="T84" fmla="*/ 0 w 120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91" y="4"/>
                  </a:lnTo>
                  <a:lnTo>
                    <a:pt x="100" y="8"/>
                  </a:lnTo>
                  <a:lnTo>
                    <a:pt x="107" y="15"/>
                  </a:lnTo>
                  <a:lnTo>
                    <a:pt x="112" y="23"/>
                  </a:lnTo>
                  <a:lnTo>
                    <a:pt x="117" y="33"/>
                  </a:lnTo>
                  <a:lnTo>
                    <a:pt x="119" y="44"/>
                  </a:lnTo>
                  <a:lnTo>
                    <a:pt x="120" y="57"/>
                  </a:lnTo>
                  <a:lnTo>
                    <a:pt x="120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89" y="55"/>
                  </a:lnTo>
                  <a:lnTo>
                    <a:pt x="88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3" y="30"/>
                  </a:lnTo>
                  <a:lnTo>
                    <a:pt x="68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4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816" y="3758"/>
              <a:ext cx="42" cy="64"/>
            </a:xfrm>
            <a:custGeom>
              <a:avLst/>
              <a:gdLst>
                <a:gd name="T0" fmla="*/ 0 w 126"/>
                <a:gd name="T1" fmla="*/ 0 h 192"/>
                <a:gd name="T2" fmla="*/ 35 w 126"/>
                <a:gd name="T3" fmla="*/ 0 h 192"/>
                <a:gd name="T4" fmla="*/ 97 w 126"/>
                <a:gd name="T5" fmla="*/ 133 h 192"/>
                <a:gd name="T6" fmla="*/ 97 w 126"/>
                <a:gd name="T7" fmla="*/ 0 h 192"/>
                <a:gd name="T8" fmla="*/ 126 w 126"/>
                <a:gd name="T9" fmla="*/ 0 h 192"/>
                <a:gd name="T10" fmla="*/ 126 w 126"/>
                <a:gd name="T11" fmla="*/ 192 h 192"/>
                <a:gd name="T12" fmla="*/ 93 w 126"/>
                <a:gd name="T13" fmla="*/ 192 h 192"/>
                <a:gd name="T14" fmla="*/ 31 w 126"/>
                <a:gd name="T15" fmla="*/ 60 h 192"/>
                <a:gd name="T16" fmla="*/ 31 w 126"/>
                <a:gd name="T17" fmla="*/ 192 h 192"/>
                <a:gd name="T18" fmla="*/ 0 w 126"/>
                <a:gd name="T19" fmla="*/ 192 h 192"/>
                <a:gd name="T20" fmla="*/ 0 w 126"/>
                <a:gd name="T2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92">
                  <a:moveTo>
                    <a:pt x="0" y="0"/>
                  </a:moveTo>
                  <a:lnTo>
                    <a:pt x="35" y="0"/>
                  </a:lnTo>
                  <a:lnTo>
                    <a:pt x="97" y="133"/>
                  </a:lnTo>
                  <a:lnTo>
                    <a:pt x="97" y="0"/>
                  </a:lnTo>
                  <a:lnTo>
                    <a:pt x="126" y="0"/>
                  </a:lnTo>
                  <a:lnTo>
                    <a:pt x="126" y="192"/>
                  </a:lnTo>
                  <a:lnTo>
                    <a:pt x="93" y="192"/>
                  </a:lnTo>
                  <a:lnTo>
                    <a:pt x="31" y="6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871" y="3776"/>
              <a:ext cx="40" cy="46"/>
            </a:xfrm>
            <a:custGeom>
              <a:avLst/>
              <a:gdLst>
                <a:gd name="T0" fmla="*/ 121 w 121"/>
                <a:gd name="T1" fmla="*/ 137 h 138"/>
                <a:gd name="T2" fmla="*/ 91 w 121"/>
                <a:gd name="T3" fmla="*/ 137 h 138"/>
                <a:gd name="T4" fmla="*/ 91 w 121"/>
                <a:gd name="T5" fmla="*/ 121 h 138"/>
                <a:gd name="T6" fmla="*/ 91 w 121"/>
                <a:gd name="T7" fmla="*/ 121 h 138"/>
                <a:gd name="T8" fmla="*/ 84 w 121"/>
                <a:gd name="T9" fmla="*/ 128 h 138"/>
                <a:gd name="T10" fmla="*/ 76 w 121"/>
                <a:gd name="T11" fmla="*/ 134 h 138"/>
                <a:gd name="T12" fmla="*/ 71 w 121"/>
                <a:gd name="T13" fmla="*/ 136 h 138"/>
                <a:gd name="T14" fmla="*/ 66 w 121"/>
                <a:gd name="T15" fmla="*/ 137 h 138"/>
                <a:gd name="T16" fmla="*/ 60 w 121"/>
                <a:gd name="T17" fmla="*/ 138 h 138"/>
                <a:gd name="T18" fmla="*/ 53 w 121"/>
                <a:gd name="T19" fmla="*/ 138 h 138"/>
                <a:gd name="T20" fmla="*/ 53 w 121"/>
                <a:gd name="T21" fmla="*/ 138 h 138"/>
                <a:gd name="T22" fmla="*/ 40 w 121"/>
                <a:gd name="T23" fmla="*/ 138 h 138"/>
                <a:gd name="T24" fmla="*/ 30 w 121"/>
                <a:gd name="T25" fmla="*/ 135 h 138"/>
                <a:gd name="T26" fmla="*/ 21 w 121"/>
                <a:gd name="T27" fmla="*/ 130 h 138"/>
                <a:gd name="T28" fmla="*/ 14 w 121"/>
                <a:gd name="T29" fmla="*/ 124 h 138"/>
                <a:gd name="T30" fmla="*/ 7 w 121"/>
                <a:gd name="T31" fmla="*/ 116 h 138"/>
                <a:gd name="T32" fmla="*/ 4 w 121"/>
                <a:gd name="T33" fmla="*/ 106 h 138"/>
                <a:gd name="T34" fmla="*/ 0 w 121"/>
                <a:gd name="T35" fmla="*/ 95 h 138"/>
                <a:gd name="T36" fmla="*/ 0 w 121"/>
                <a:gd name="T37" fmla="*/ 82 h 138"/>
                <a:gd name="T38" fmla="*/ 0 w 121"/>
                <a:gd name="T39" fmla="*/ 0 h 138"/>
                <a:gd name="T40" fmla="*/ 30 w 121"/>
                <a:gd name="T41" fmla="*/ 0 h 138"/>
                <a:gd name="T42" fmla="*/ 30 w 121"/>
                <a:gd name="T43" fmla="*/ 75 h 138"/>
                <a:gd name="T44" fmla="*/ 30 w 121"/>
                <a:gd name="T45" fmla="*/ 75 h 138"/>
                <a:gd name="T46" fmla="*/ 30 w 121"/>
                <a:gd name="T47" fmla="*/ 84 h 138"/>
                <a:gd name="T48" fmla="*/ 32 w 121"/>
                <a:gd name="T49" fmla="*/ 91 h 138"/>
                <a:gd name="T50" fmla="*/ 35 w 121"/>
                <a:gd name="T51" fmla="*/ 97 h 138"/>
                <a:gd name="T52" fmla="*/ 38 w 121"/>
                <a:gd name="T53" fmla="*/ 102 h 138"/>
                <a:gd name="T54" fmla="*/ 42 w 121"/>
                <a:gd name="T55" fmla="*/ 106 h 138"/>
                <a:gd name="T56" fmla="*/ 47 w 121"/>
                <a:gd name="T57" fmla="*/ 108 h 138"/>
                <a:gd name="T58" fmla="*/ 53 w 121"/>
                <a:gd name="T59" fmla="*/ 110 h 138"/>
                <a:gd name="T60" fmla="*/ 60 w 121"/>
                <a:gd name="T61" fmla="*/ 111 h 138"/>
                <a:gd name="T62" fmla="*/ 60 w 121"/>
                <a:gd name="T63" fmla="*/ 111 h 138"/>
                <a:gd name="T64" fmla="*/ 67 w 121"/>
                <a:gd name="T65" fmla="*/ 110 h 138"/>
                <a:gd name="T66" fmla="*/ 74 w 121"/>
                <a:gd name="T67" fmla="*/ 107 h 138"/>
                <a:gd name="T68" fmla="*/ 78 w 121"/>
                <a:gd name="T69" fmla="*/ 105 h 138"/>
                <a:gd name="T70" fmla="*/ 83 w 121"/>
                <a:gd name="T71" fmla="*/ 100 h 138"/>
                <a:gd name="T72" fmla="*/ 86 w 121"/>
                <a:gd name="T73" fmla="*/ 96 h 138"/>
                <a:gd name="T74" fmla="*/ 89 w 121"/>
                <a:gd name="T75" fmla="*/ 90 h 138"/>
                <a:gd name="T76" fmla="*/ 90 w 121"/>
                <a:gd name="T77" fmla="*/ 83 h 138"/>
                <a:gd name="T78" fmla="*/ 91 w 121"/>
                <a:gd name="T79" fmla="*/ 75 h 138"/>
                <a:gd name="T80" fmla="*/ 91 w 121"/>
                <a:gd name="T81" fmla="*/ 0 h 138"/>
                <a:gd name="T82" fmla="*/ 121 w 121"/>
                <a:gd name="T83" fmla="*/ 0 h 138"/>
                <a:gd name="T84" fmla="*/ 121 w 121"/>
                <a:gd name="T85" fmla="*/ 13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8">
                  <a:moveTo>
                    <a:pt x="121" y="137"/>
                  </a:moveTo>
                  <a:lnTo>
                    <a:pt x="91" y="137"/>
                  </a:lnTo>
                  <a:lnTo>
                    <a:pt x="91" y="121"/>
                  </a:lnTo>
                  <a:lnTo>
                    <a:pt x="91" y="121"/>
                  </a:lnTo>
                  <a:lnTo>
                    <a:pt x="84" y="128"/>
                  </a:lnTo>
                  <a:lnTo>
                    <a:pt x="76" y="134"/>
                  </a:lnTo>
                  <a:lnTo>
                    <a:pt x="71" y="136"/>
                  </a:lnTo>
                  <a:lnTo>
                    <a:pt x="66" y="137"/>
                  </a:lnTo>
                  <a:lnTo>
                    <a:pt x="60" y="138"/>
                  </a:lnTo>
                  <a:lnTo>
                    <a:pt x="53" y="138"/>
                  </a:lnTo>
                  <a:lnTo>
                    <a:pt x="53" y="138"/>
                  </a:lnTo>
                  <a:lnTo>
                    <a:pt x="40" y="138"/>
                  </a:lnTo>
                  <a:lnTo>
                    <a:pt x="30" y="135"/>
                  </a:lnTo>
                  <a:lnTo>
                    <a:pt x="21" y="130"/>
                  </a:lnTo>
                  <a:lnTo>
                    <a:pt x="14" y="124"/>
                  </a:lnTo>
                  <a:lnTo>
                    <a:pt x="7" y="116"/>
                  </a:lnTo>
                  <a:lnTo>
                    <a:pt x="4" y="106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84"/>
                  </a:lnTo>
                  <a:lnTo>
                    <a:pt x="32" y="91"/>
                  </a:lnTo>
                  <a:lnTo>
                    <a:pt x="35" y="97"/>
                  </a:lnTo>
                  <a:lnTo>
                    <a:pt x="38" y="102"/>
                  </a:lnTo>
                  <a:lnTo>
                    <a:pt x="42" y="106"/>
                  </a:lnTo>
                  <a:lnTo>
                    <a:pt x="47" y="108"/>
                  </a:lnTo>
                  <a:lnTo>
                    <a:pt x="53" y="110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7" y="110"/>
                  </a:lnTo>
                  <a:lnTo>
                    <a:pt x="74" y="107"/>
                  </a:lnTo>
                  <a:lnTo>
                    <a:pt x="78" y="105"/>
                  </a:lnTo>
                  <a:lnTo>
                    <a:pt x="83" y="100"/>
                  </a:lnTo>
                  <a:lnTo>
                    <a:pt x="86" y="96"/>
                  </a:lnTo>
                  <a:lnTo>
                    <a:pt x="89" y="90"/>
                  </a:lnTo>
                  <a:lnTo>
                    <a:pt x="90" y="83"/>
                  </a:lnTo>
                  <a:lnTo>
                    <a:pt x="91" y="75"/>
                  </a:lnTo>
                  <a:lnTo>
                    <a:pt x="91" y="0"/>
                  </a:lnTo>
                  <a:lnTo>
                    <a:pt x="121" y="0"/>
                  </a:lnTo>
                  <a:lnTo>
                    <a:pt x="12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921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39 w 141"/>
                <a:gd name="T13" fmla="*/ 85 h 140"/>
                <a:gd name="T14" fmla="*/ 136 w 141"/>
                <a:gd name="T15" fmla="*/ 98 h 140"/>
                <a:gd name="T16" fmla="*/ 121 w 141"/>
                <a:gd name="T17" fmla="*/ 121 h 140"/>
                <a:gd name="T18" fmla="*/ 99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50 w 141"/>
                <a:gd name="T27" fmla="*/ 138 h 140"/>
                <a:gd name="T28" fmla="*/ 31 w 141"/>
                <a:gd name="T29" fmla="*/ 129 h 140"/>
                <a:gd name="T30" fmla="*/ 12 w 141"/>
                <a:gd name="T31" fmla="*/ 110 h 140"/>
                <a:gd name="T32" fmla="*/ 4 w 141"/>
                <a:gd name="T33" fmla="*/ 92 h 140"/>
                <a:gd name="T34" fmla="*/ 2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3 w 141"/>
                <a:gd name="T45" fmla="*/ 5 h 140"/>
                <a:gd name="T46" fmla="*/ 57 w 141"/>
                <a:gd name="T47" fmla="*/ 2 h 140"/>
                <a:gd name="T48" fmla="*/ 71 w 141"/>
                <a:gd name="T49" fmla="*/ 0 h 140"/>
                <a:gd name="T50" fmla="*/ 78 w 141"/>
                <a:gd name="T51" fmla="*/ 0 h 140"/>
                <a:gd name="T52" fmla="*/ 93 w 141"/>
                <a:gd name="T53" fmla="*/ 4 h 140"/>
                <a:gd name="T54" fmla="*/ 106 w 141"/>
                <a:gd name="T55" fmla="*/ 8 h 140"/>
                <a:gd name="T56" fmla="*/ 121 w 141"/>
                <a:gd name="T57" fmla="*/ 21 h 140"/>
                <a:gd name="T58" fmla="*/ 99 w 141"/>
                <a:gd name="T59" fmla="*/ 41 h 140"/>
                <a:gd name="T60" fmla="*/ 86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5 w 141"/>
                <a:gd name="T75" fmla="*/ 88 h 140"/>
                <a:gd name="T76" fmla="*/ 43 w 141"/>
                <a:gd name="T77" fmla="*/ 100 h 140"/>
                <a:gd name="T78" fmla="*/ 54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5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0" y="78"/>
                  </a:lnTo>
                  <a:lnTo>
                    <a:pt x="139" y="85"/>
                  </a:lnTo>
                  <a:lnTo>
                    <a:pt x="138" y="92"/>
                  </a:lnTo>
                  <a:lnTo>
                    <a:pt x="136" y="98"/>
                  </a:lnTo>
                  <a:lnTo>
                    <a:pt x="129" y="110"/>
                  </a:lnTo>
                  <a:lnTo>
                    <a:pt x="121" y="121"/>
                  </a:lnTo>
                  <a:lnTo>
                    <a:pt x="110" y="129"/>
                  </a:lnTo>
                  <a:lnTo>
                    <a:pt x="99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7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10"/>
                  </a:lnTo>
                  <a:lnTo>
                    <a:pt x="6" y="99"/>
                  </a:lnTo>
                  <a:lnTo>
                    <a:pt x="4" y="92"/>
                  </a:lnTo>
                  <a:lnTo>
                    <a:pt x="2" y="85"/>
                  </a:lnTo>
                  <a:lnTo>
                    <a:pt x="2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" y="63"/>
                  </a:lnTo>
                  <a:lnTo>
                    <a:pt x="2" y="55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12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3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99" y="6"/>
                  </a:lnTo>
                  <a:lnTo>
                    <a:pt x="106" y="8"/>
                  </a:lnTo>
                  <a:lnTo>
                    <a:pt x="112" y="12"/>
                  </a:lnTo>
                  <a:lnTo>
                    <a:pt x="121" y="21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4" y="31"/>
                  </a:lnTo>
                  <a:lnTo>
                    <a:pt x="48" y="36"/>
                  </a:lnTo>
                  <a:lnTo>
                    <a:pt x="43" y="41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5" y="88"/>
                  </a:lnTo>
                  <a:lnTo>
                    <a:pt x="38" y="94"/>
                  </a:lnTo>
                  <a:lnTo>
                    <a:pt x="43" y="100"/>
                  </a:lnTo>
                  <a:lnTo>
                    <a:pt x="48" y="106"/>
                  </a:lnTo>
                  <a:lnTo>
                    <a:pt x="54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 userDrawn="1"/>
          </p:nvSpPr>
          <p:spPr bwMode="auto">
            <a:xfrm>
              <a:off x="976" y="3756"/>
              <a:ext cx="10" cy="66"/>
            </a:xfrm>
            <a:custGeom>
              <a:avLst/>
              <a:gdLst>
                <a:gd name="T0" fmla="*/ 0 w 30"/>
                <a:gd name="T1" fmla="*/ 4 h 196"/>
                <a:gd name="T2" fmla="*/ 30 w 30"/>
                <a:gd name="T3" fmla="*/ 0 h 196"/>
                <a:gd name="T4" fmla="*/ 30 w 30"/>
                <a:gd name="T5" fmla="*/ 196 h 196"/>
                <a:gd name="T6" fmla="*/ 0 w 30"/>
                <a:gd name="T7" fmla="*/ 196 h 196"/>
                <a:gd name="T8" fmla="*/ 0 w 30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96">
                  <a:moveTo>
                    <a:pt x="0" y="4"/>
                  </a:moveTo>
                  <a:lnTo>
                    <a:pt x="30" y="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6" name="Freeform 30"/>
            <p:cNvSpPr>
              <a:spLocks noEditPoints="1"/>
            </p:cNvSpPr>
            <p:nvPr userDrawn="1"/>
          </p:nvSpPr>
          <p:spPr bwMode="auto">
            <a:xfrm>
              <a:off x="996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6 w 140"/>
                <a:gd name="T5" fmla="*/ 104 h 140"/>
                <a:gd name="T6" fmla="*/ 57 w 140"/>
                <a:gd name="T7" fmla="*/ 109 h 140"/>
                <a:gd name="T8" fmla="*/ 71 w 140"/>
                <a:gd name="T9" fmla="*/ 113 h 140"/>
                <a:gd name="T10" fmla="*/ 81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4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2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2 w 140"/>
                <a:gd name="T35" fmla="*/ 85 h 140"/>
                <a:gd name="T36" fmla="*/ 0 w 140"/>
                <a:gd name="T37" fmla="*/ 70 h 140"/>
                <a:gd name="T38" fmla="*/ 1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6 w 140"/>
                <a:gd name="T47" fmla="*/ 2 h 140"/>
                <a:gd name="T48" fmla="*/ 70 w 140"/>
                <a:gd name="T49" fmla="*/ 0 h 140"/>
                <a:gd name="T50" fmla="*/ 78 w 140"/>
                <a:gd name="T51" fmla="*/ 0 h 140"/>
                <a:gd name="T52" fmla="*/ 92 w 140"/>
                <a:gd name="T53" fmla="*/ 4 h 140"/>
                <a:gd name="T54" fmla="*/ 109 w 140"/>
                <a:gd name="T55" fmla="*/ 12 h 140"/>
                <a:gd name="T56" fmla="*/ 128 w 140"/>
                <a:gd name="T57" fmla="*/ 31 h 140"/>
                <a:gd name="T58" fmla="*/ 139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2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4 w 140"/>
                <a:gd name="T77" fmla="*/ 29 h 140"/>
                <a:gd name="T78" fmla="*/ 53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4" y="88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6" y="104"/>
                  </a:lnTo>
                  <a:lnTo>
                    <a:pt x="50" y="107"/>
                  </a:lnTo>
                  <a:lnTo>
                    <a:pt x="57" y="109"/>
                  </a:lnTo>
                  <a:lnTo>
                    <a:pt x="64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1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4" y="108"/>
                  </a:lnTo>
                  <a:lnTo>
                    <a:pt x="128" y="116"/>
                  </a:lnTo>
                  <a:lnTo>
                    <a:pt x="121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2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2" y="85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7"/>
                  </a:lnTo>
                  <a:lnTo>
                    <a:pt x="6" y="43"/>
                  </a:lnTo>
                  <a:lnTo>
                    <a:pt x="13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5" y="2"/>
                  </a:lnTo>
                  <a:lnTo>
                    <a:pt x="92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8" y="31"/>
                  </a:lnTo>
                  <a:lnTo>
                    <a:pt x="134" y="43"/>
                  </a:lnTo>
                  <a:lnTo>
                    <a:pt x="139" y="57"/>
                  </a:lnTo>
                  <a:lnTo>
                    <a:pt x="140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2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7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4" y="29"/>
                  </a:lnTo>
                  <a:lnTo>
                    <a:pt x="57" y="30"/>
                  </a:lnTo>
                  <a:lnTo>
                    <a:pt x="53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9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7" name="Freeform 31"/>
            <p:cNvSpPr>
              <a:spLocks noEditPoints="1"/>
            </p:cNvSpPr>
            <p:nvPr userDrawn="1"/>
          </p:nvSpPr>
          <p:spPr bwMode="auto">
            <a:xfrm>
              <a:off x="1049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1 w 139"/>
                <a:gd name="T7" fmla="*/ 139 h 140"/>
                <a:gd name="T8" fmla="*/ 69 w 139"/>
                <a:gd name="T9" fmla="*/ 140 h 140"/>
                <a:gd name="T10" fmla="*/ 54 w 139"/>
                <a:gd name="T11" fmla="*/ 139 h 140"/>
                <a:gd name="T12" fmla="*/ 30 w 139"/>
                <a:gd name="T13" fmla="*/ 130 h 140"/>
                <a:gd name="T14" fmla="*/ 12 w 139"/>
                <a:gd name="T15" fmla="*/ 110 h 140"/>
                <a:gd name="T16" fmla="*/ 2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5 w 139"/>
                <a:gd name="T25" fmla="*/ 42 h 140"/>
                <a:gd name="T26" fmla="*/ 20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2 w 139"/>
                <a:gd name="T47" fmla="*/ 54 h 140"/>
                <a:gd name="T48" fmla="*/ 30 w 139"/>
                <a:gd name="T49" fmla="*/ 70 h 140"/>
                <a:gd name="T50" fmla="*/ 30 w 139"/>
                <a:gd name="T51" fmla="*/ 78 h 140"/>
                <a:gd name="T52" fmla="*/ 36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5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8 w 139"/>
                <a:gd name="T69" fmla="*/ 62 h 140"/>
                <a:gd name="T70" fmla="*/ 102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1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4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20" y="121"/>
                  </a:lnTo>
                  <a:lnTo>
                    <a:pt x="12" y="110"/>
                  </a:lnTo>
                  <a:lnTo>
                    <a:pt x="5" y="99"/>
                  </a:lnTo>
                  <a:lnTo>
                    <a:pt x="2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2" y="49"/>
                  </a:lnTo>
                  <a:lnTo>
                    <a:pt x="5" y="42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6" y="47"/>
                  </a:lnTo>
                  <a:lnTo>
                    <a:pt x="32" y="54"/>
                  </a:lnTo>
                  <a:lnTo>
                    <a:pt x="30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8"/>
                  </a:lnTo>
                  <a:lnTo>
                    <a:pt x="32" y="86"/>
                  </a:lnTo>
                  <a:lnTo>
                    <a:pt x="36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5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2" y="93"/>
                  </a:lnTo>
                  <a:lnTo>
                    <a:pt x="106" y="86"/>
                  </a:lnTo>
                  <a:lnTo>
                    <a:pt x="108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8" y="62"/>
                  </a:lnTo>
                  <a:lnTo>
                    <a:pt x="106" y="54"/>
                  </a:lnTo>
                  <a:lnTo>
                    <a:pt x="102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5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8" name="Freeform 32"/>
            <p:cNvSpPr>
              <a:spLocks/>
            </p:cNvSpPr>
            <p:nvPr userDrawn="1"/>
          </p:nvSpPr>
          <p:spPr bwMode="auto">
            <a:xfrm>
              <a:off x="1106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0 w 65"/>
                <a:gd name="T3" fmla="*/ 2 h 139"/>
                <a:gd name="T4" fmla="*/ 30 w 65"/>
                <a:gd name="T5" fmla="*/ 16 h 139"/>
                <a:gd name="T6" fmla="*/ 30 w 65"/>
                <a:gd name="T7" fmla="*/ 16 h 139"/>
                <a:gd name="T8" fmla="*/ 36 w 65"/>
                <a:gd name="T9" fmla="*/ 10 h 139"/>
                <a:gd name="T10" fmla="*/ 44 w 65"/>
                <a:gd name="T11" fmla="*/ 5 h 139"/>
                <a:gd name="T12" fmla="*/ 47 w 65"/>
                <a:gd name="T13" fmla="*/ 3 h 139"/>
                <a:gd name="T14" fmla="*/ 53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4 w 65"/>
                <a:gd name="T31" fmla="*/ 35 h 139"/>
                <a:gd name="T32" fmla="*/ 39 w 65"/>
                <a:gd name="T33" fmla="*/ 38 h 139"/>
                <a:gd name="T34" fmla="*/ 36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30 w 65"/>
                <a:gd name="T41" fmla="*/ 63 h 139"/>
                <a:gd name="T42" fmla="*/ 30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0" y="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10"/>
                  </a:lnTo>
                  <a:lnTo>
                    <a:pt x="44" y="5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4" y="35"/>
                  </a:lnTo>
                  <a:lnTo>
                    <a:pt x="39" y="38"/>
                  </a:lnTo>
                  <a:lnTo>
                    <a:pt x="36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9" name="Freeform 33"/>
            <p:cNvSpPr>
              <a:spLocks noEditPoints="1"/>
            </p:cNvSpPr>
            <p:nvPr userDrawn="1"/>
          </p:nvSpPr>
          <p:spPr bwMode="auto">
            <a:xfrm>
              <a:off x="1164" y="3758"/>
              <a:ext cx="37" cy="64"/>
            </a:xfrm>
            <a:custGeom>
              <a:avLst/>
              <a:gdLst>
                <a:gd name="T0" fmla="*/ 56 w 111"/>
                <a:gd name="T1" fmla="*/ 0 h 192"/>
                <a:gd name="T2" fmla="*/ 56 w 111"/>
                <a:gd name="T3" fmla="*/ 0 h 192"/>
                <a:gd name="T4" fmla="*/ 68 w 111"/>
                <a:gd name="T5" fmla="*/ 1 h 192"/>
                <a:gd name="T6" fmla="*/ 78 w 111"/>
                <a:gd name="T7" fmla="*/ 3 h 192"/>
                <a:gd name="T8" fmla="*/ 87 w 111"/>
                <a:gd name="T9" fmla="*/ 8 h 192"/>
                <a:gd name="T10" fmla="*/ 95 w 111"/>
                <a:gd name="T11" fmla="*/ 14 h 192"/>
                <a:gd name="T12" fmla="*/ 102 w 111"/>
                <a:gd name="T13" fmla="*/ 23 h 192"/>
                <a:gd name="T14" fmla="*/ 107 w 111"/>
                <a:gd name="T15" fmla="*/ 32 h 192"/>
                <a:gd name="T16" fmla="*/ 110 w 111"/>
                <a:gd name="T17" fmla="*/ 42 h 192"/>
                <a:gd name="T18" fmla="*/ 111 w 111"/>
                <a:gd name="T19" fmla="*/ 55 h 192"/>
                <a:gd name="T20" fmla="*/ 111 w 111"/>
                <a:gd name="T21" fmla="*/ 55 h 192"/>
                <a:gd name="T22" fmla="*/ 110 w 111"/>
                <a:gd name="T23" fmla="*/ 66 h 192"/>
                <a:gd name="T24" fmla="*/ 108 w 111"/>
                <a:gd name="T25" fmla="*/ 75 h 192"/>
                <a:gd name="T26" fmla="*/ 103 w 111"/>
                <a:gd name="T27" fmla="*/ 84 h 192"/>
                <a:gd name="T28" fmla="*/ 99 w 111"/>
                <a:gd name="T29" fmla="*/ 91 h 192"/>
                <a:gd name="T30" fmla="*/ 92 w 111"/>
                <a:gd name="T31" fmla="*/ 98 h 192"/>
                <a:gd name="T32" fmla="*/ 85 w 111"/>
                <a:gd name="T33" fmla="*/ 103 h 192"/>
                <a:gd name="T34" fmla="*/ 76 w 111"/>
                <a:gd name="T35" fmla="*/ 106 h 192"/>
                <a:gd name="T36" fmla="*/ 68 w 111"/>
                <a:gd name="T37" fmla="*/ 108 h 192"/>
                <a:gd name="T38" fmla="*/ 111 w 111"/>
                <a:gd name="T39" fmla="*/ 192 h 192"/>
                <a:gd name="T40" fmla="*/ 76 w 111"/>
                <a:gd name="T41" fmla="*/ 192 h 192"/>
                <a:gd name="T42" fmla="*/ 35 w 111"/>
                <a:gd name="T43" fmla="*/ 110 h 192"/>
                <a:gd name="T44" fmla="*/ 31 w 111"/>
                <a:gd name="T45" fmla="*/ 110 h 192"/>
                <a:gd name="T46" fmla="*/ 31 w 111"/>
                <a:gd name="T47" fmla="*/ 192 h 192"/>
                <a:gd name="T48" fmla="*/ 0 w 111"/>
                <a:gd name="T49" fmla="*/ 192 h 192"/>
                <a:gd name="T50" fmla="*/ 0 w 111"/>
                <a:gd name="T51" fmla="*/ 0 h 192"/>
                <a:gd name="T52" fmla="*/ 56 w 111"/>
                <a:gd name="T53" fmla="*/ 0 h 192"/>
                <a:gd name="T54" fmla="*/ 31 w 111"/>
                <a:gd name="T55" fmla="*/ 81 h 192"/>
                <a:gd name="T56" fmla="*/ 56 w 111"/>
                <a:gd name="T57" fmla="*/ 81 h 192"/>
                <a:gd name="T58" fmla="*/ 56 w 111"/>
                <a:gd name="T59" fmla="*/ 81 h 192"/>
                <a:gd name="T60" fmla="*/ 62 w 111"/>
                <a:gd name="T61" fmla="*/ 80 h 192"/>
                <a:gd name="T62" fmla="*/ 68 w 111"/>
                <a:gd name="T63" fmla="*/ 79 h 192"/>
                <a:gd name="T64" fmla="*/ 71 w 111"/>
                <a:gd name="T65" fmla="*/ 76 h 192"/>
                <a:gd name="T66" fmla="*/ 75 w 111"/>
                <a:gd name="T67" fmla="*/ 73 h 192"/>
                <a:gd name="T68" fmla="*/ 78 w 111"/>
                <a:gd name="T69" fmla="*/ 69 h 192"/>
                <a:gd name="T70" fmla="*/ 79 w 111"/>
                <a:gd name="T71" fmla="*/ 65 h 192"/>
                <a:gd name="T72" fmla="*/ 80 w 111"/>
                <a:gd name="T73" fmla="*/ 60 h 192"/>
                <a:gd name="T74" fmla="*/ 81 w 111"/>
                <a:gd name="T75" fmla="*/ 55 h 192"/>
                <a:gd name="T76" fmla="*/ 81 w 111"/>
                <a:gd name="T77" fmla="*/ 55 h 192"/>
                <a:gd name="T78" fmla="*/ 80 w 111"/>
                <a:gd name="T79" fmla="*/ 50 h 192"/>
                <a:gd name="T80" fmla="*/ 79 w 111"/>
                <a:gd name="T81" fmla="*/ 44 h 192"/>
                <a:gd name="T82" fmla="*/ 78 w 111"/>
                <a:gd name="T83" fmla="*/ 40 h 192"/>
                <a:gd name="T84" fmla="*/ 75 w 111"/>
                <a:gd name="T85" fmla="*/ 36 h 192"/>
                <a:gd name="T86" fmla="*/ 71 w 111"/>
                <a:gd name="T87" fmla="*/ 33 h 192"/>
                <a:gd name="T88" fmla="*/ 68 w 111"/>
                <a:gd name="T89" fmla="*/ 31 h 192"/>
                <a:gd name="T90" fmla="*/ 62 w 111"/>
                <a:gd name="T91" fmla="*/ 29 h 192"/>
                <a:gd name="T92" fmla="*/ 56 w 111"/>
                <a:gd name="T93" fmla="*/ 29 h 192"/>
                <a:gd name="T94" fmla="*/ 31 w 111"/>
                <a:gd name="T95" fmla="*/ 29 h 192"/>
                <a:gd name="T96" fmla="*/ 31 w 111"/>
                <a:gd name="T97" fmla="*/ 8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192">
                  <a:moveTo>
                    <a:pt x="56" y="0"/>
                  </a:moveTo>
                  <a:lnTo>
                    <a:pt x="56" y="0"/>
                  </a:lnTo>
                  <a:lnTo>
                    <a:pt x="68" y="1"/>
                  </a:lnTo>
                  <a:lnTo>
                    <a:pt x="78" y="3"/>
                  </a:lnTo>
                  <a:lnTo>
                    <a:pt x="87" y="8"/>
                  </a:lnTo>
                  <a:lnTo>
                    <a:pt x="95" y="14"/>
                  </a:lnTo>
                  <a:lnTo>
                    <a:pt x="102" y="23"/>
                  </a:lnTo>
                  <a:lnTo>
                    <a:pt x="107" y="32"/>
                  </a:lnTo>
                  <a:lnTo>
                    <a:pt x="110" y="42"/>
                  </a:lnTo>
                  <a:lnTo>
                    <a:pt x="111" y="55"/>
                  </a:lnTo>
                  <a:lnTo>
                    <a:pt x="111" y="55"/>
                  </a:lnTo>
                  <a:lnTo>
                    <a:pt x="110" y="66"/>
                  </a:lnTo>
                  <a:lnTo>
                    <a:pt x="108" y="75"/>
                  </a:lnTo>
                  <a:lnTo>
                    <a:pt x="103" y="84"/>
                  </a:lnTo>
                  <a:lnTo>
                    <a:pt x="99" y="91"/>
                  </a:lnTo>
                  <a:lnTo>
                    <a:pt x="92" y="98"/>
                  </a:lnTo>
                  <a:lnTo>
                    <a:pt x="85" y="103"/>
                  </a:lnTo>
                  <a:lnTo>
                    <a:pt x="76" y="106"/>
                  </a:lnTo>
                  <a:lnTo>
                    <a:pt x="68" y="108"/>
                  </a:lnTo>
                  <a:lnTo>
                    <a:pt x="111" y="192"/>
                  </a:lnTo>
                  <a:lnTo>
                    <a:pt x="76" y="192"/>
                  </a:lnTo>
                  <a:lnTo>
                    <a:pt x="35" y="110"/>
                  </a:lnTo>
                  <a:lnTo>
                    <a:pt x="31" y="11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56" y="0"/>
                  </a:lnTo>
                  <a:close/>
                  <a:moveTo>
                    <a:pt x="31" y="81"/>
                  </a:moveTo>
                  <a:lnTo>
                    <a:pt x="56" y="81"/>
                  </a:lnTo>
                  <a:lnTo>
                    <a:pt x="56" y="81"/>
                  </a:lnTo>
                  <a:lnTo>
                    <a:pt x="62" y="80"/>
                  </a:lnTo>
                  <a:lnTo>
                    <a:pt x="68" y="79"/>
                  </a:lnTo>
                  <a:lnTo>
                    <a:pt x="71" y="76"/>
                  </a:lnTo>
                  <a:lnTo>
                    <a:pt x="75" y="73"/>
                  </a:lnTo>
                  <a:lnTo>
                    <a:pt x="78" y="69"/>
                  </a:lnTo>
                  <a:lnTo>
                    <a:pt x="79" y="65"/>
                  </a:lnTo>
                  <a:lnTo>
                    <a:pt x="80" y="60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0" y="50"/>
                  </a:lnTo>
                  <a:lnTo>
                    <a:pt x="79" y="44"/>
                  </a:lnTo>
                  <a:lnTo>
                    <a:pt x="78" y="40"/>
                  </a:lnTo>
                  <a:lnTo>
                    <a:pt x="75" y="36"/>
                  </a:lnTo>
                  <a:lnTo>
                    <a:pt x="71" y="33"/>
                  </a:lnTo>
                  <a:lnTo>
                    <a:pt x="68" y="31"/>
                  </a:lnTo>
                  <a:lnTo>
                    <a:pt x="62" y="29"/>
                  </a:lnTo>
                  <a:lnTo>
                    <a:pt x="56" y="29"/>
                  </a:lnTo>
                  <a:lnTo>
                    <a:pt x="31" y="29"/>
                  </a:lnTo>
                  <a:lnTo>
                    <a:pt x="31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0" name="Freeform 34"/>
            <p:cNvSpPr>
              <a:spLocks noEditPoints="1"/>
            </p:cNvSpPr>
            <p:nvPr userDrawn="1"/>
          </p:nvSpPr>
          <p:spPr bwMode="auto">
            <a:xfrm>
              <a:off x="1206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1" name="Freeform 35"/>
            <p:cNvSpPr>
              <a:spLocks/>
            </p:cNvSpPr>
            <p:nvPr userDrawn="1"/>
          </p:nvSpPr>
          <p:spPr bwMode="auto">
            <a:xfrm>
              <a:off x="1258" y="3775"/>
              <a:ext cx="32" cy="47"/>
            </a:xfrm>
            <a:custGeom>
              <a:avLst/>
              <a:gdLst>
                <a:gd name="T0" fmla="*/ 29 w 95"/>
                <a:gd name="T1" fmla="*/ 93 h 140"/>
                <a:gd name="T2" fmla="*/ 31 w 95"/>
                <a:gd name="T3" fmla="*/ 101 h 140"/>
                <a:gd name="T4" fmla="*/ 34 w 95"/>
                <a:gd name="T5" fmla="*/ 107 h 140"/>
                <a:gd name="T6" fmla="*/ 47 w 95"/>
                <a:gd name="T7" fmla="*/ 113 h 140"/>
                <a:gd name="T8" fmla="*/ 54 w 95"/>
                <a:gd name="T9" fmla="*/ 112 h 140"/>
                <a:gd name="T10" fmla="*/ 62 w 95"/>
                <a:gd name="T11" fmla="*/ 106 h 140"/>
                <a:gd name="T12" fmla="*/ 64 w 95"/>
                <a:gd name="T13" fmla="*/ 99 h 140"/>
                <a:gd name="T14" fmla="*/ 64 w 95"/>
                <a:gd name="T15" fmla="*/ 96 h 140"/>
                <a:gd name="T16" fmla="*/ 62 w 95"/>
                <a:gd name="T17" fmla="*/ 86 h 140"/>
                <a:gd name="T18" fmla="*/ 56 w 95"/>
                <a:gd name="T19" fmla="*/ 81 h 140"/>
                <a:gd name="T20" fmla="*/ 38 w 95"/>
                <a:gd name="T21" fmla="*/ 75 h 140"/>
                <a:gd name="T22" fmla="*/ 33 w 95"/>
                <a:gd name="T23" fmla="*/ 73 h 140"/>
                <a:gd name="T24" fmla="*/ 23 w 95"/>
                <a:gd name="T25" fmla="*/ 67 h 140"/>
                <a:gd name="T26" fmla="*/ 15 w 95"/>
                <a:gd name="T27" fmla="*/ 59 h 140"/>
                <a:gd name="T28" fmla="*/ 10 w 95"/>
                <a:gd name="T29" fmla="*/ 46 h 140"/>
                <a:gd name="T30" fmla="*/ 9 w 95"/>
                <a:gd name="T31" fmla="*/ 38 h 140"/>
                <a:gd name="T32" fmla="*/ 13 w 95"/>
                <a:gd name="T33" fmla="*/ 23 h 140"/>
                <a:gd name="T34" fmla="*/ 21 w 95"/>
                <a:gd name="T35" fmla="*/ 11 h 140"/>
                <a:gd name="T36" fmla="*/ 32 w 95"/>
                <a:gd name="T37" fmla="*/ 3 h 140"/>
                <a:gd name="T38" fmla="*/ 47 w 95"/>
                <a:gd name="T39" fmla="*/ 0 h 140"/>
                <a:gd name="T40" fmla="*/ 57 w 95"/>
                <a:gd name="T41" fmla="*/ 2 h 140"/>
                <a:gd name="T42" fmla="*/ 73 w 95"/>
                <a:gd name="T43" fmla="*/ 11 h 140"/>
                <a:gd name="T44" fmla="*/ 61 w 95"/>
                <a:gd name="T45" fmla="*/ 36 h 140"/>
                <a:gd name="T46" fmla="*/ 60 w 95"/>
                <a:gd name="T47" fmla="*/ 33 h 140"/>
                <a:gd name="T48" fmla="*/ 53 w 95"/>
                <a:gd name="T49" fmla="*/ 28 h 140"/>
                <a:gd name="T50" fmla="*/ 49 w 95"/>
                <a:gd name="T51" fmla="*/ 27 h 140"/>
                <a:gd name="T52" fmla="*/ 41 w 95"/>
                <a:gd name="T53" fmla="*/ 30 h 140"/>
                <a:gd name="T54" fmla="*/ 38 w 95"/>
                <a:gd name="T55" fmla="*/ 38 h 140"/>
                <a:gd name="T56" fmla="*/ 39 w 95"/>
                <a:gd name="T57" fmla="*/ 42 h 140"/>
                <a:gd name="T58" fmla="*/ 44 w 95"/>
                <a:gd name="T59" fmla="*/ 47 h 140"/>
                <a:gd name="T60" fmla="*/ 57 w 95"/>
                <a:gd name="T61" fmla="*/ 52 h 140"/>
                <a:gd name="T62" fmla="*/ 69 w 95"/>
                <a:gd name="T63" fmla="*/ 55 h 140"/>
                <a:gd name="T64" fmla="*/ 78 w 95"/>
                <a:gd name="T65" fmla="*/ 60 h 140"/>
                <a:gd name="T66" fmla="*/ 87 w 95"/>
                <a:gd name="T67" fmla="*/ 68 h 140"/>
                <a:gd name="T68" fmla="*/ 93 w 95"/>
                <a:gd name="T69" fmla="*/ 80 h 140"/>
                <a:gd name="T70" fmla="*/ 95 w 95"/>
                <a:gd name="T71" fmla="*/ 94 h 140"/>
                <a:gd name="T72" fmla="*/ 94 w 95"/>
                <a:gd name="T73" fmla="*/ 105 h 140"/>
                <a:gd name="T74" fmla="*/ 87 w 95"/>
                <a:gd name="T75" fmla="*/ 121 h 140"/>
                <a:gd name="T76" fmla="*/ 75 w 95"/>
                <a:gd name="T77" fmla="*/ 133 h 140"/>
                <a:gd name="T78" fmla="*/ 57 w 95"/>
                <a:gd name="T79" fmla="*/ 140 h 140"/>
                <a:gd name="T80" fmla="*/ 47 w 95"/>
                <a:gd name="T81" fmla="*/ 140 h 140"/>
                <a:gd name="T82" fmla="*/ 28 w 95"/>
                <a:gd name="T83" fmla="*/ 137 h 140"/>
                <a:gd name="T84" fmla="*/ 13 w 95"/>
                <a:gd name="T85" fmla="*/ 128 h 140"/>
                <a:gd name="T86" fmla="*/ 4 w 95"/>
                <a:gd name="T87" fmla="*/ 112 h 140"/>
                <a:gd name="T88" fmla="*/ 0 w 95"/>
                <a:gd name="T89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40">
                  <a:moveTo>
                    <a:pt x="29" y="93"/>
                  </a:moveTo>
                  <a:lnTo>
                    <a:pt x="29" y="93"/>
                  </a:lnTo>
                  <a:lnTo>
                    <a:pt x="30" y="98"/>
                  </a:lnTo>
                  <a:lnTo>
                    <a:pt x="31" y="101"/>
                  </a:lnTo>
                  <a:lnTo>
                    <a:pt x="32" y="105"/>
                  </a:lnTo>
                  <a:lnTo>
                    <a:pt x="34" y="107"/>
                  </a:lnTo>
                  <a:lnTo>
                    <a:pt x="40" y="110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54" y="112"/>
                  </a:lnTo>
                  <a:lnTo>
                    <a:pt x="60" y="108"/>
                  </a:lnTo>
                  <a:lnTo>
                    <a:pt x="62" y="106"/>
                  </a:lnTo>
                  <a:lnTo>
                    <a:pt x="63" y="102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0"/>
                  </a:lnTo>
                  <a:lnTo>
                    <a:pt x="62" y="86"/>
                  </a:lnTo>
                  <a:lnTo>
                    <a:pt x="60" y="83"/>
                  </a:lnTo>
                  <a:lnTo>
                    <a:pt x="56" y="81"/>
                  </a:lnTo>
                  <a:lnTo>
                    <a:pt x="48" y="77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3" y="73"/>
                  </a:lnTo>
                  <a:lnTo>
                    <a:pt x="28" y="70"/>
                  </a:lnTo>
                  <a:lnTo>
                    <a:pt x="23" y="67"/>
                  </a:lnTo>
                  <a:lnTo>
                    <a:pt x="18" y="63"/>
                  </a:lnTo>
                  <a:lnTo>
                    <a:pt x="15" y="59"/>
                  </a:lnTo>
                  <a:lnTo>
                    <a:pt x="12" y="53"/>
                  </a:lnTo>
                  <a:lnTo>
                    <a:pt x="10" y="46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0" y="30"/>
                  </a:lnTo>
                  <a:lnTo>
                    <a:pt x="13" y="23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7" y="2"/>
                  </a:lnTo>
                  <a:lnTo>
                    <a:pt x="67" y="5"/>
                  </a:lnTo>
                  <a:lnTo>
                    <a:pt x="73" y="11"/>
                  </a:lnTo>
                  <a:lnTo>
                    <a:pt x="80" y="18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0" y="33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44" y="47"/>
                  </a:lnTo>
                  <a:lnTo>
                    <a:pt x="48" y="50"/>
                  </a:lnTo>
                  <a:lnTo>
                    <a:pt x="57" y="52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3" y="58"/>
                  </a:lnTo>
                  <a:lnTo>
                    <a:pt x="78" y="60"/>
                  </a:lnTo>
                  <a:lnTo>
                    <a:pt x="83" y="63"/>
                  </a:lnTo>
                  <a:lnTo>
                    <a:pt x="87" y="68"/>
                  </a:lnTo>
                  <a:lnTo>
                    <a:pt x="91" y="74"/>
                  </a:lnTo>
                  <a:lnTo>
                    <a:pt x="93" y="80"/>
                  </a:lnTo>
                  <a:lnTo>
                    <a:pt x="94" y="86"/>
                  </a:lnTo>
                  <a:lnTo>
                    <a:pt x="95" y="94"/>
                  </a:lnTo>
                  <a:lnTo>
                    <a:pt x="95" y="94"/>
                  </a:lnTo>
                  <a:lnTo>
                    <a:pt x="94" y="105"/>
                  </a:lnTo>
                  <a:lnTo>
                    <a:pt x="92" y="114"/>
                  </a:lnTo>
                  <a:lnTo>
                    <a:pt x="87" y="121"/>
                  </a:lnTo>
                  <a:lnTo>
                    <a:pt x="81" y="128"/>
                  </a:lnTo>
                  <a:lnTo>
                    <a:pt x="75" y="133"/>
                  </a:lnTo>
                  <a:lnTo>
                    <a:pt x="67" y="138"/>
                  </a:lnTo>
                  <a:lnTo>
                    <a:pt x="57" y="140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37" y="140"/>
                  </a:lnTo>
                  <a:lnTo>
                    <a:pt x="28" y="137"/>
                  </a:lnTo>
                  <a:lnTo>
                    <a:pt x="20" y="132"/>
                  </a:lnTo>
                  <a:lnTo>
                    <a:pt x="13" y="128"/>
                  </a:lnTo>
                  <a:lnTo>
                    <a:pt x="8" y="120"/>
                  </a:lnTo>
                  <a:lnTo>
                    <a:pt x="4" y="112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2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" name="Freeform 36"/>
            <p:cNvSpPr>
              <a:spLocks noEditPoints="1"/>
            </p:cNvSpPr>
            <p:nvPr userDrawn="1"/>
          </p:nvSpPr>
          <p:spPr bwMode="auto">
            <a:xfrm>
              <a:off x="1297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0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0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19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1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1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19" y="21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1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" name="Freeform 37"/>
            <p:cNvSpPr>
              <a:spLocks noEditPoints="1"/>
            </p:cNvSpPr>
            <p:nvPr userDrawn="1"/>
          </p:nvSpPr>
          <p:spPr bwMode="auto">
            <a:xfrm>
              <a:off x="1350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" name="Freeform 38"/>
            <p:cNvSpPr>
              <a:spLocks/>
            </p:cNvSpPr>
            <p:nvPr userDrawn="1"/>
          </p:nvSpPr>
          <p:spPr bwMode="auto">
            <a:xfrm>
              <a:off x="1407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1 w 65"/>
                <a:gd name="T3" fmla="*/ 2 h 139"/>
                <a:gd name="T4" fmla="*/ 31 w 65"/>
                <a:gd name="T5" fmla="*/ 16 h 139"/>
                <a:gd name="T6" fmla="*/ 31 w 65"/>
                <a:gd name="T7" fmla="*/ 16 h 139"/>
                <a:gd name="T8" fmla="*/ 35 w 65"/>
                <a:gd name="T9" fmla="*/ 10 h 139"/>
                <a:gd name="T10" fmla="*/ 43 w 65"/>
                <a:gd name="T11" fmla="*/ 5 h 139"/>
                <a:gd name="T12" fmla="*/ 48 w 65"/>
                <a:gd name="T13" fmla="*/ 3 h 139"/>
                <a:gd name="T14" fmla="*/ 52 w 65"/>
                <a:gd name="T15" fmla="*/ 2 h 139"/>
                <a:gd name="T16" fmla="*/ 59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50 w 65"/>
                <a:gd name="T29" fmla="*/ 31 h 139"/>
                <a:gd name="T30" fmla="*/ 44 w 65"/>
                <a:gd name="T31" fmla="*/ 35 h 139"/>
                <a:gd name="T32" fmla="*/ 40 w 65"/>
                <a:gd name="T33" fmla="*/ 38 h 139"/>
                <a:gd name="T34" fmla="*/ 35 w 65"/>
                <a:gd name="T35" fmla="*/ 44 h 139"/>
                <a:gd name="T36" fmla="*/ 33 w 65"/>
                <a:gd name="T37" fmla="*/ 50 h 139"/>
                <a:gd name="T38" fmla="*/ 31 w 65"/>
                <a:gd name="T39" fmla="*/ 57 h 139"/>
                <a:gd name="T40" fmla="*/ 31 w 65"/>
                <a:gd name="T41" fmla="*/ 63 h 139"/>
                <a:gd name="T42" fmla="*/ 31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1" y="2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5" y="10"/>
                  </a:lnTo>
                  <a:lnTo>
                    <a:pt x="43" y="5"/>
                  </a:lnTo>
                  <a:lnTo>
                    <a:pt x="48" y="3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50" y="31"/>
                  </a:lnTo>
                  <a:lnTo>
                    <a:pt x="44" y="35"/>
                  </a:lnTo>
                  <a:lnTo>
                    <a:pt x="40" y="38"/>
                  </a:lnTo>
                  <a:lnTo>
                    <a:pt x="35" y="44"/>
                  </a:lnTo>
                  <a:lnTo>
                    <a:pt x="33" y="50"/>
                  </a:lnTo>
                  <a:lnTo>
                    <a:pt x="31" y="57"/>
                  </a:lnTo>
                  <a:lnTo>
                    <a:pt x="31" y="63"/>
                  </a:lnTo>
                  <a:lnTo>
                    <a:pt x="31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" name="Freeform 39"/>
            <p:cNvSpPr>
              <a:spLocks/>
            </p:cNvSpPr>
            <p:nvPr userDrawn="1"/>
          </p:nvSpPr>
          <p:spPr bwMode="auto">
            <a:xfrm>
              <a:off x="1434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40 w 141"/>
                <a:gd name="T13" fmla="*/ 85 h 140"/>
                <a:gd name="T14" fmla="*/ 135 w 141"/>
                <a:gd name="T15" fmla="*/ 98 h 140"/>
                <a:gd name="T16" fmla="*/ 120 w 141"/>
                <a:gd name="T17" fmla="*/ 121 h 140"/>
                <a:gd name="T18" fmla="*/ 98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49 w 141"/>
                <a:gd name="T27" fmla="*/ 138 h 140"/>
                <a:gd name="T28" fmla="*/ 31 w 141"/>
                <a:gd name="T29" fmla="*/ 129 h 140"/>
                <a:gd name="T30" fmla="*/ 13 w 141"/>
                <a:gd name="T31" fmla="*/ 110 h 140"/>
                <a:gd name="T32" fmla="*/ 3 w 141"/>
                <a:gd name="T33" fmla="*/ 92 h 140"/>
                <a:gd name="T34" fmla="*/ 1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2 w 141"/>
                <a:gd name="T45" fmla="*/ 5 h 140"/>
                <a:gd name="T46" fmla="*/ 56 w 141"/>
                <a:gd name="T47" fmla="*/ 2 h 140"/>
                <a:gd name="T48" fmla="*/ 71 w 141"/>
                <a:gd name="T49" fmla="*/ 0 h 140"/>
                <a:gd name="T50" fmla="*/ 79 w 141"/>
                <a:gd name="T51" fmla="*/ 0 h 140"/>
                <a:gd name="T52" fmla="*/ 93 w 141"/>
                <a:gd name="T53" fmla="*/ 4 h 140"/>
                <a:gd name="T54" fmla="*/ 105 w 141"/>
                <a:gd name="T55" fmla="*/ 8 h 140"/>
                <a:gd name="T56" fmla="*/ 121 w 141"/>
                <a:gd name="T57" fmla="*/ 21 h 140"/>
                <a:gd name="T58" fmla="*/ 98 w 141"/>
                <a:gd name="T59" fmla="*/ 41 h 140"/>
                <a:gd name="T60" fmla="*/ 87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4 w 141"/>
                <a:gd name="T75" fmla="*/ 88 h 140"/>
                <a:gd name="T76" fmla="*/ 42 w 141"/>
                <a:gd name="T77" fmla="*/ 100 h 140"/>
                <a:gd name="T78" fmla="*/ 55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4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1" y="78"/>
                  </a:lnTo>
                  <a:lnTo>
                    <a:pt x="140" y="85"/>
                  </a:lnTo>
                  <a:lnTo>
                    <a:pt x="137" y="92"/>
                  </a:lnTo>
                  <a:lnTo>
                    <a:pt x="135" y="98"/>
                  </a:lnTo>
                  <a:lnTo>
                    <a:pt x="129" y="110"/>
                  </a:lnTo>
                  <a:lnTo>
                    <a:pt x="120" y="121"/>
                  </a:lnTo>
                  <a:lnTo>
                    <a:pt x="110" y="129"/>
                  </a:lnTo>
                  <a:lnTo>
                    <a:pt x="98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2" y="85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5"/>
                  </a:lnTo>
                  <a:lnTo>
                    <a:pt x="3" y="49"/>
                  </a:lnTo>
                  <a:lnTo>
                    <a:pt x="6" y="43"/>
                  </a:lnTo>
                  <a:lnTo>
                    <a:pt x="13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2" y="5"/>
                  </a:lnTo>
                  <a:lnTo>
                    <a:pt x="49" y="3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100" y="6"/>
                  </a:lnTo>
                  <a:lnTo>
                    <a:pt x="105" y="8"/>
                  </a:lnTo>
                  <a:lnTo>
                    <a:pt x="111" y="12"/>
                  </a:lnTo>
                  <a:lnTo>
                    <a:pt x="121" y="21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5" y="31"/>
                  </a:lnTo>
                  <a:lnTo>
                    <a:pt x="48" y="36"/>
                  </a:lnTo>
                  <a:lnTo>
                    <a:pt x="42" y="41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2" y="100"/>
                  </a:lnTo>
                  <a:lnTo>
                    <a:pt x="48" y="106"/>
                  </a:lnTo>
                  <a:lnTo>
                    <a:pt x="55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" name="Freeform 40"/>
            <p:cNvSpPr>
              <a:spLocks/>
            </p:cNvSpPr>
            <p:nvPr userDrawn="1"/>
          </p:nvSpPr>
          <p:spPr bwMode="auto">
            <a:xfrm>
              <a:off x="1489" y="3756"/>
              <a:ext cx="40" cy="66"/>
            </a:xfrm>
            <a:custGeom>
              <a:avLst/>
              <a:gdLst>
                <a:gd name="T0" fmla="*/ 0 w 122"/>
                <a:gd name="T1" fmla="*/ 4 h 196"/>
                <a:gd name="T2" fmla="*/ 30 w 122"/>
                <a:gd name="T3" fmla="*/ 0 h 196"/>
                <a:gd name="T4" fmla="*/ 30 w 122"/>
                <a:gd name="T5" fmla="*/ 75 h 196"/>
                <a:gd name="T6" fmla="*/ 30 w 122"/>
                <a:gd name="T7" fmla="*/ 75 h 196"/>
                <a:gd name="T8" fmla="*/ 37 w 122"/>
                <a:gd name="T9" fmla="*/ 68 h 196"/>
                <a:gd name="T10" fmla="*/ 46 w 122"/>
                <a:gd name="T11" fmla="*/ 62 h 196"/>
                <a:gd name="T12" fmla="*/ 57 w 122"/>
                <a:gd name="T13" fmla="*/ 59 h 196"/>
                <a:gd name="T14" fmla="*/ 63 w 122"/>
                <a:gd name="T15" fmla="*/ 57 h 196"/>
                <a:gd name="T16" fmla="*/ 70 w 122"/>
                <a:gd name="T17" fmla="*/ 57 h 196"/>
                <a:gd name="T18" fmla="*/ 70 w 122"/>
                <a:gd name="T19" fmla="*/ 57 h 196"/>
                <a:gd name="T20" fmla="*/ 81 w 122"/>
                <a:gd name="T21" fmla="*/ 59 h 196"/>
                <a:gd name="T22" fmla="*/ 92 w 122"/>
                <a:gd name="T23" fmla="*/ 61 h 196"/>
                <a:gd name="T24" fmla="*/ 101 w 122"/>
                <a:gd name="T25" fmla="*/ 65 h 196"/>
                <a:gd name="T26" fmla="*/ 108 w 122"/>
                <a:gd name="T27" fmla="*/ 72 h 196"/>
                <a:gd name="T28" fmla="*/ 113 w 122"/>
                <a:gd name="T29" fmla="*/ 80 h 196"/>
                <a:gd name="T30" fmla="*/ 118 w 122"/>
                <a:gd name="T31" fmla="*/ 90 h 196"/>
                <a:gd name="T32" fmla="*/ 121 w 122"/>
                <a:gd name="T33" fmla="*/ 101 h 196"/>
                <a:gd name="T34" fmla="*/ 122 w 122"/>
                <a:gd name="T35" fmla="*/ 114 h 196"/>
                <a:gd name="T36" fmla="*/ 122 w 122"/>
                <a:gd name="T37" fmla="*/ 196 h 196"/>
                <a:gd name="T38" fmla="*/ 92 w 122"/>
                <a:gd name="T39" fmla="*/ 196 h 196"/>
                <a:gd name="T40" fmla="*/ 92 w 122"/>
                <a:gd name="T41" fmla="*/ 120 h 196"/>
                <a:gd name="T42" fmla="*/ 92 w 122"/>
                <a:gd name="T43" fmla="*/ 120 h 196"/>
                <a:gd name="T44" fmla="*/ 92 w 122"/>
                <a:gd name="T45" fmla="*/ 112 h 196"/>
                <a:gd name="T46" fmla="*/ 90 w 122"/>
                <a:gd name="T47" fmla="*/ 106 h 196"/>
                <a:gd name="T48" fmla="*/ 88 w 122"/>
                <a:gd name="T49" fmla="*/ 100 h 196"/>
                <a:gd name="T50" fmla="*/ 85 w 122"/>
                <a:gd name="T51" fmla="*/ 95 h 196"/>
                <a:gd name="T52" fmla="*/ 80 w 122"/>
                <a:gd name="T53" fmla="*/ 91 h 196"/>
                <a:gd name="T54" fmla="*/ 76 w 122"/>
                <a:gd name="T55" fmla="*/ 88 h 196"/>
                <a:gd name="T56" fmla="*/ 69 w 122"/>
                <a:gd name="T57" fmla="*/ 86 h 196"/>
                <a:gd name="T58" fmla="*/ 62 w 122"/>
                <a:gd name="T59" fmla="*/ 86 h 196"/>
                <a:gd name="T60" fmla="*/ 62 w 122"/>
                <a:gd name="T61" fmla="*/ 86 h 196"/>
                <a:gd name="T62" fmla="*/ 55 w 122"/>
                <a:gd name="T63" fmla="*/ 86 h 196"/>
                <a:gd name="T64" fmla="*/ 49 w 122"/>
                <a:gd name="T65" fmla="*/ 88 h 196"/>
                <a:gd name="T66" fmla="*/ 43 w 122"/>
                <a:gd name="T67" fmla="*/ 92 h 196"/>
                <a:gd name="T68" fmla="*/ 39 w 122"/>
                <a:gd name="T69" fmla="*/ 95 h 196"/>
                <a:gd name="T70" fmla="*/ 35 w 122"/>
                <a:gd name="T71" fmla="*/ 101 h 196"/>
                <a:gd name="T72" fmla="*/ 32 w 122"/>
                <a:gd name="T73" fmla="*/ 107 h 196"/>
                <a:gd name="T74" fmla="*/ 31 w 122"/>
                <a:gd name="T75" fmla="*/ 114 h 196"/>
                <a:gd name="T76" fmla="*/ 30 w 122"/>
                <a:gd name="T77" fmla="*/ 120 h 196"/>
                <a:gd name="T78" fmla="*/ 30 w 122"/>
                <a:gd name="T79" fmla="*/ 196 h 196"/>
                <a:gd name="T80" fmla="*/ 0 w 122"/>
                <a:gd name="T81" fmla="*/ 196 h 196"/>
                <a:gd name="T82" fmla="*/ 0 w 122"/>
                <a:gd name="T83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96">
                  <a:moveTo>
                    <a:pt x="0" y="4"/>
                  </a:move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7" y="68"/>
                  </a:lnTo>
                  <a:lnTo>
                    <a:pt x="46" y="62"/>
                  </a:lnTo>
                  <a:lnTo>
                    <a:pt x="57" y="59"/>
                  </a:lnTo>
                  <a:lnTo>
                    <a:pt x="63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81" y="59"/>
                  </a:lnTo>
                  <a:lnTo>
                    <a:pt x="92" y="61"/>
                  </a:lnTo>
                  <a:lnTo>
                    <a:pt x="101" y="65"/>
                  </a:lnTo>
                  <a:lnTo>
                    <a:pt x="108" y="72"/>
                  </a:lnTo>
                  <a:lnTo>
                    <a:pt x="113" y="80"/>
                  </a:lnTo>
                  <a:lnTo>
                    <a:pt x="118" y="90"/>
                  </a:lnTo>
                  <a:lnTo>
                    <a:pt x="121" y="101"/>
                  </a:lnTo>
                  <a:lnTo>
                    <a:pt x="122" y="114"/>
                  </a:lnTo>
                  <a:lnTo>
                    <a:pt x="122" y="196"/>
                  </a:lnTo>
                  <a:lnTo>
                    <a:pt x="92" y="196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2"/>
                  </a:lnTo>
                  <a:lnTo>
                    <a:pt x="90" y="106"/>
                  </a:lnTo>
                  <a:lnTo>
                    <a:pt x="88" y="100"/>
                  </a:lnTo>
                  <a:lnTo>
                    <a:pt x="85" y="95"/>
                  </a:lnTo>
                  <a:lnTo>
                    <a:pt x="80" y="91"/>
                  </a:lnTo>
                  <a:lnTo>
                    <a:pt x="76" y="88"/>
                  </a:lnTo>
                  <a:lnTo>
                    <a:pt x="69" y="86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55" y="86"/>
                  </a:lnTo>
                  <a:lnTo>
                    <a:pt x="49" y="88"/>
                  </a:lnTo>
                  <a:lnTo>
                    <a:pt x="43" y="92"/>
                  </a:lnTo>
                  <a:lnTo>
                    <a:pt x="39" y="95"/>
                  </a:lnTo>
                  <a:lnTo>
                    <a:pt x="35" y="101"/>
                  </a:lnTo>
                  <a:lnTo>
                    <a:pt x="32" y="107"/>
                  </a:lnTo>
                  <a:lnTo>
                    <a:pt x="31" y="114"/>
                  </a:lnTo>
                  <a:lnTo>
                    <a:pt x="30" y="12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" name="Freeform 41"/>
            <p:cNvSpPr>
              <a:spLocks/>
            </p:cNvSpPr>
            <p:nvPr userDrawn="1"/>
          </p:nvSpPr>
          <p:spPr bwMode="auto">
            <a:xfrm>
              <a:off x="1565" y="3757"/>
              <a:ext cx="64" cy="65"/>
            </a:xfrm>
            <a:custGeom>
              <a:avLst/>
              <a:gdLst>
                <a:gd name="T0" fmla="*/ 95 w 190"/>
                <a:gd name="T1" fmla="*/ 167 h 195"/>
                <a:gd name="T2" fmla="*/ 122 w 190"/>
                <a:gd name="T3" fmla="*/ 162 h 195"/>
                <a:gd name="T4" fmla="*/ 141 w 190"/>
                <a:gd name="T5" fmla="*/ 147 h 195"/>
                <a:gd name="T6" fmla="*/ 155 w 190"/>
                <a:gd name="T7" fmla="*/ 125 h 195"/>
                <a:gd name="T8" fmla="*/ 159 w 190"/>
                <a:gd name="T9" fmla="*/ 98 h 195"/>
                <a:gd name="T10" fmla="*/ 190 w 190"/>
                <a:gd name="T11" fmla="*/ 98 h 195"/>
                <a:gd name="T12" fmla="*/ 189 w 190"/>
                <a:gd name="T13" fmla="*/ 117 h 195"/>
                <a:gd name="T14" fmla="*/ 183 w 190"/>
                <a:gd name="T15" fmla="*/ 136 h 195"/>
                <a:gd name="T16" fmla="*/ 174 w 190"/>
                <a:gd name="T17" fmla="*/ 153 h 195"/>
                <a:gd name="T18" fmla="*/ 163 w 190"/>
                <a:gd name="T19" fmla="*/ 168 h 195"/>
                <a:gd name="T20" fmla="*/ 149 w 190"/>
                <a:gd name="T21" fmla="*/ 179 h 195"/>
                <a:gd name="T22" fmla="*/ 133 w 190"/>
                <a:gd name="T23" fmla="*/ 188 h 195"/>
                <a:gd name="T24" fmla="*/ 115 w 190"/>
                <a:gd name="T25" fmla="*/ 194 h 195"/>
                <a:gd name="T26" fmla="*/ 95 w 190"/>
                <a:gd name="T27" fmla="*/ 195 h 195"/>
                <a:gd name="T28" fmla="*/ 86 w 190"/>
                <a:gd name="T29" fmla="*/ 195 h 195"/>
                <a:gd name="T30" fmla="*/ 67 w 190"/>
                <a:gd name="T31" fmla="*/ 192 h 195"/>
                <a:gd name="T32" fmla="*/ 49 w 190"/>
                <a:gd name="T33" fmla="*/ 184 h 195"/>
                <a:gd name="T34" fmla="*/ 35 w 190"/>
                <a:gd name="T35" fmla="*/ 173 h 195"/>
                <a:gd name="T36" fmla="*/ 22 w 190"/>
                <a:gd name="T37" fmla="*/ 160 h 195"/>
                <a:gd name="T38" fmla="*/ 12 w 190"/>
                <a:gd name="T39" fmla="*/ 145 h 195"/>
                <a:gd name="T40" fmla="*/ 5 w 190"/>
                <a:gd name="T41" fmla="*/ 128 h 195"/>
                <a:gd name="T42" fmla="*/ 1 w 190"/>
                <a:gd name="T43" fmla="*/ 108 h 195"/>
                <a:gd name="T44" fmla="*/ 0 w 190"/>
                <a:gd name="T45" fmla="*/ 98 h 195"/>
                <a:gd name="T46" fmla="*/ 2 w 190"/>
                <a:gd name="T47" fmla="*/ 78 h 195"/>
                <a:gd name="T48" fmla="*/ 8 w 190"/>
                <a:gd name="T49" fmla="*/ 60 h 195"/>
                <a:gd name="T50" fmla="*/ 16 w 190"/>
                <a:gd name="T51" fmla="*/ 43 h 195"/>
                <a:gd name="T52" fmla="*/ 28 w 190"/>
                <a:gd name="T53" fmla="*/ 29 h 195"/>
                <a:gd name="T54" fmla="*/ 41 w 190"/>
                <a:gd name="T55" fmla="*/ 16 h 195"/>
                <a:gd name="T56" fmla="*/ 57 w 190"/>
                <a:gd name="T57" fmla="*/ 8 h 195"/>
                <a:gd name="T58" fmla="*/ 76 w 190"/>
                <a:gd name="T59" fmla="*/ 3 h 195"/>
                <a:gd name="T60" fmla="*/ 95 w 190"/>
                <a:gd name="T61" fmla="*/ 0 h 195"/>
                <a:gd name="T62" fmla="*/ 107 w 190"/>
                <a:gd name="T63" fmla="*/ 0 h 195"/>
                <a:gd name="T64" fmla="*/ 127 w 190"/>
                <a:gd name="T65" fmla="*/ 6 h 195"/>
                <a:gd name="T66" fmla="*/ 146 w 190"/>
                <a:gd name="T67" fmla="*/ 15 h 195"/>
                <a:gd name="T68" fmla="*/ 162 w 190"/>
                <a:gd name="T69" fmla="*/ 28 h 195"/>
                <a:gd name="T70" fmla="*/ 147 w 190"/>
                <a:gd name="T71" fmla="*/ 57 h 195"/>
                <a:gd name="T72" fmla="*/ 142 w 190"/>
                <a:gd name="T73" fmla="*/ 51 h 195"/>
                <a:gd name="T74" fmla="*/ 132 w 190"/>
                <a:gd name="T75" fmla="*/ 41 h 195"/>
                <a:gd name="T76" fmla="*/ 119 w 190"/>
                <a:gd name="T77" fmla="*/ 34 h 195"/>
                <a:gd name="T78" fmla="*/ 104 w 190"/>
                <a:gd name="T79" fmla="*/ 30 h 195"/>
                <a:gd name="T80" fmla="*/ 95 w 190"/>
                <a:gd name="T81" fmla="*/ 29 h 195"/>
                <a:gd name="T82" fmla="*/ 83 w 190"/>
                <a:gd name="T83" fmla="*/ 30 h 195"/>
                <a:gd name="T84" fmla="*/ 70 w 190"/>
                <a:gd name="T85" fmla="*/ 35 h 195"/>
                <a:gd name="T86" fmla="*/ 49 w 190"/>
                <a:gd name="T87" fmla="*/ 50 h 195"/>
                <a:gd name="T88" fmla="*/ 37 w 190"/>
                <a:gd name="T89" fmla="*/ 71 h 195"/>
                <a:gd name="T90" fmla="*/ 32 w 190"/>
                <a:gd name="T91" fmla="*/ 98 h 195"/>
                <a:gd name="T92" fmla="*/ 33 w 190"/>
                <a:gd name="T93" fmla="*/ 112 h 195"/>
                <a:gd name="T94" fmla="*/ 43 w 190"/>
                <a:gd name="T95" fmla="*/ 137 h 195"/>
                <a:gd name="T96" fmla="*/ 59 w 190"/>
                <a:gd name="T97" fmla="*/ 155 h 195"/>
                <a:gd name="T98" fmla="*/ 76 w 190"/>
                <a:gd name="T99" fmla="*/ 163 h 195"/>
                <a:gd name="T100" fmla="*/ 88 w 190"/>
                <a:gd name="T101" fmla="*/ 167 h 195"/>
                <a:gd name="T102" fmla="*/ 95 w 190"/>
                <a:gd name="T103" fmla="*/ 16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0" h="195">
                  <a:moveTo>
                    <a:pt x="95" y="167"/>
                  </a:moveTo>
                  <a:lnTo>
                    <a:pt x="95" y="167"/>
                  </a:lnTo>
                  <a:lnTo>
                    <a:pt x="109" y="165"/>
                  </a:lnTo>
                  <a:lnTo>
                    <a:pt x="122" y="162"/>
                  </a:lnTo>
                  <a:lnTo>
                    <a:pt x="132" y="155"/>
                  </a:lnTo>
                  <a:lnTo>
                    <a:pt x="141" y="147"/>
                  </a:lnTo>
                  <a:lnTo>
                    <a:pt x="149" y="137"/>
                  </a:lnTo>
                  <a:lnTo>
                    <a:pt x="155" y="125"/>
                  </a:lnTo>
                  <a:lnTo>
                    <a:pt x="158" y="113"/>
                  </a:lnTo>
                  <a:lnTo>
                    <a:pt x="159" y="98"/>
                  </a:lnTo>
                  <a:lnTo>
                    <a:pt x="190" y="98"/>
                  </a:lnTo>
                  <a:lnTo>
                    <a:pt x="190" y="98"/>
                  </a:lnTo>
                  <a:lnTo>
                    <a:pt x="190" y="108"/>
                  </a:lnTo>
                  <a:lnTo>
                    <a:pt x="189" y="117"/>
                  </a:lnTo>
                  <a:lnTo>
                    <a:pt x="187" y="128"/>
                  </a:lnTo>
                  <a:lnTo>
                    <a:pt x="183" y="136"/>
                  </a:lnTo>
                  <a:lnTo>
                    <a:pt x="179" y="145"/>
                  </a:lnTo>
                  <a:lnTo>
                    <a:pt x="174" y="153"/>
                  </a:lnTo>
                  <a:lnTo>
                    <a:pt x="170" y="160"/>
                  </a:lnTo>
                  <a:lnTo>
                    <a:pt x="163" y="168"/>
                  </a:lnTo>
                  <a:lnTo>
                    <a:pt x="157" y="173"/>
                  </a:lnTo>
                  <a:lnTo>
                    <a:pt x="149" y="179"/>
                  </a:lnTo>
                  <a:lnTo>
                    <a:pt x="142" y="184"/>
                  </a:lnTo>
                  <a:lnTo>
                    <a:pt x="133" y="188"/>
                  </a:lnTo>
                  <a:lnTo>
                    <a:pt x="125" y="192"/>
                  </a:lnTo>
                  <a:lnTo>
                    <a:pt x="115" y="194"/>
                  </a:lnTo>
                  <a:lnTo>
                    <a:pt x="106" y="195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86" y="195"/>
                  </a:lnTo>
                  <a:lnTo>
                    <a:pt x="76" y="194"/>
                  </a:lnTo>
                  <a:lnTo>
                    <a:pt x="67" y="192"/>
                  </a:lnTo>
                  <a:lnTo>
                    <a:pt x="57" y="188"/>
                  </a:lnTo>
                  <a:lnTo>
                    <a:pt x="49" y="184"/>
                  </a:lnTo>
                  <a:lnTo>
                    <a:pt x="41" y="179"/>
                  </a:lnTo>
                  <a:lnTo>
                    <a:pt x="35" y="173"/>
                  </a:lnTo>
                  <a:lnTo>
                    <a:pt x="28" y="168"/>
                  </a:lnTo>
                  <a:lnTo>
                    <a:pt x="22" y="160"/>
                  </a:lnTo>
                  <a:lnTo>
                    <a:pt x="16" y="153"/>
                  </a:lnTo>
                  <a:lnTo>
                    <a:pt x="12" y="145"/>
                  </a:lnTo>
                  <a:lnTo>
                    <a:pt x="8" y="136"/>
                  </a:lnTo>
                  <a:lnTo>
                    <a:pt x="5" y="128"/>
                  </a:lnTo>
                  <a:lnTo>
                    <a:pt x="2" y="117"/>
                  </a:lnTo>
                  <a:lnTo>
                    <a:pt x="1" y="10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1" y="88"/>
                  </a:lnTo>
                  <a:lnTo>
                    <a:pt x="2" y="78"/>
                  </a:lnTo>
                  <a:lnTo>
                    <a:pt x="5" y="69"/>
                  </a:lnTo>
                  <a:lnTo>
                    <a:pt x="8" y="60"/>
                  </a:lnTo>
                  <a:lnTo>
                    <a:pt x="12" y="51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8" y="29"/>
                  </a:lnTo>
                  <a:lnTo>
                    <a:pt x="35" y="22"/>
                  </a:lnTo>
                  <a:lnTo>
                    <a:pt x="41" y="16"/>
                  </a:lnTo>
                  <a:lnTo>
                    <a:pt x="49" y="12"/>
                  </a:lnTo>
                  <a:lnTo>
                    <a:pt x="57" y="8"/>
                  </a:lnTo>
                  <a:lnTo>
                    <a:pt x="67" y="5"/>
                  </a:lnTo>
                  <a:lnTo>
                    <a:pt x="76" y="3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8" y="3"/>
                  </a:lnTo>
                  <a:lnTo>
                    <a:pt x="127" y="6"/>
                  </a:lnTo>
                  <a:lnTo>
                    <a:pt x="138" y="10"/>
                  </a:lnTo>
                  <a:lnTo>
                    <a:pt x="146" y="15"/>
                  </a:lnTo>
                  <a:lnTo>
                    <a:pt x="154" y="21"/>
                  </a:lnTo>
                  <a:lnTo>
                    <a:pt x="162" y="28"/>
                  </a:lnTo>
                  <a:lnTo>
                    <a:pt x="169" y="36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2" y="51"/>
                  </a:lnTo>
                  <a:lnTo>
                    <a:pt x="138" y="45"/>
                  </a:lnTo>
                  <a:lnTo>
                    <a:pt x="132" y="41"/>
                  </a:lnTo>
                  <a:lnTo>
                    <a:pt x="126" y="37"/>
                  </a:lnTo>
                  <a:lnTo>
                    <a:pt x="119" y="34"/>
                  </a:lnTo>
                  <a:lnTo>
                    <a:pt x="111" y="31"/>
                  </a:lnTo>
                  <a:lnTo>
                    <a:pt x="104" y="30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88" y="30"/>
                  </a:lnTo>
                  <a:lnTo>
                    <a:pt x="83" y="30"/>
                  </a:lnTo>
                  <a:lnTo>
                    <a:pt x="76" y="33"/>
                  </a:lnTo>
                  <a:lnTo>
                    <a:pt x="70" y="35"/>
                  </a:lnTo>
                  <a:lnTo>
                    <a:pt x="59" y="41"/>
                  </a:lnTo>
                  <a:lnTo>
                    <a:pt x="49" y="50"/>
                  </a:lnTo>
                  <a:lnTo>
                    <a:pt x="43" y="59"/>
                  </a:lnTo>
                  <a:lnTo>
                    <a:pt x="37" y="71"/>
                  </a:lnTo>
                  <a:lnTo>
                    <a:pt x="33" y="84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3" y="112"/>
                  </a:lnTo>
                  <a:lnTo>
                    <a:pt x="37" y="125"/>
                  </a:lnTo>
                  <a:lnTo>
                    <a:pt x="43" y="137"/>
                  </a:lnTo>
                  <a:lnTo>
                    <a:pt x="49" y="147"/>
                  </a:lnTo>
                  <a:lnTo>
                    <a:pt x="59" y="155"/>
                  </a:lnTo>
                  <a:lnTo>
                    <a:pt x="70" y="161"/>
                  </a:lnTo>
                  <a:lnTo>
                    <a:pt x="76" y="163"/>
                  </a:lnTo>
                  <a:lnTo>
                    <a:pt x="83" y="165"/>
                  </a:lnTo>
                  <a:lnTo>
                    <a:pt x="88" y="167"/>
                  </a:lnTo>
                  <a:lnTo>
                    <a:pt x="95" y="167"/>
                  </a:lnTo>
                  <a:lnTo>
                    <a:pt x="95" y="1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" name="Freeform 42"/>
            <p:cNvSpPr>
              <a:spLocks noEditPoints="1"/>
            </p:cNvSpPr>
            <p:nvPr userDrawn="1"/>
          </p:nvSpPr>
          <p:spPr bwMode="auto">
            <a:xfrm>
              <a:off x="1636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7 w 140"/>
                <a:gd name="T13" fmla="*/ 105 h 140"/>
                <a:gd name="T14" fmla="*/ 138 w 140"/>
                <a:gd name="T15" fmla="*/ 99 h 140"/>
                <a:gd name="T16" fmla="*/ 133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3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3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8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3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3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1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90" y="109"/>
                  </a:lnTo>
                  <a:lnTo>
                    <a:pt x="97" y="105"/>
                  </a:lnTo>
                  <a:lnTo>
                    <a:pt x="102" y="99"/>
                  </a:lnTo>
                  <a:lnTo>
                    <a:pt x="138" y="99"/>
                  </a:lnTo>
                  <a:lnTo>
                    <a:pt x="138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1" y="123"/>
                  </a:lnTo>
                  <a:lnTo>
                    <a:pt x="113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3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09"/>
                  </a:lnTo>
                  <a:lnTo>
                    <a:pt x="6" y="98"/>
                  </a:lnTo>
                  <a:lnTo>
                    <a:pt x="4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2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3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8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8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5" y="49"/>
                  </a:lnTo>
                  <a:lnTo>
                    <a:pt x="101" y="44"/>
                  </a:lnTo>
                  <a:lnTo>
                    <a:pt x="98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3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8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" name="Freeform 43"/>
            <p:cNvSpPr>
              <a:spLocks/>
            </p:cNvSpPr>
            <p:nvPr userDrawn="1"/>
          </p:nvSpPr>
          <p:spPr bwMode="auto">
            <a:xfrm>
              <a:off x="1692" y="3775"/>
              <a:ext cx="40" cy="47"/>
            </a:xfrm>
            <a:custGeom>
              <a:avLst/>
              <a:gdLst>
                <a:gd name="T0" fmla="*/ 0 w 121"/>
                <a:gd name="T1" fmla="*/ 2 h 139"/>
                <a:gd name="T2" fmla="*/ 30 w 121"/>
                <a:gd name="T3" fmla="*/ 2 h 139"/>
                <a:gd name="T4" fmla="*/ 30 w 121"/>
                <a:gd name="T5" fmla="*/ 18 h 139"/>
                <a:gd name="T6" fmla="*/ 30 w 121"/>
                <a:gd name="T7" fmla="*/ 18 h 139"/>
                <a:gd name="T8" fmla="*/ 36 w 121"/>
                <a:gd name="T9" fmla="*/ 12 h 139"/>
                <a:gd name="T10" fmla="*/ 44 w 121"/>
                <a:gd name="T11" fmla="*/ 6 h 139"/>
                <a:gd name="T12" fmla="*/ 50 w 121"/>
                <a:gd name="T13" fmla="*/ 4 h 139"/>
                <a:gd name="T14" fmla="*/ 55 w 121"/>
                <a:gd name="T15" fmla="*/ 2 h 139"/>
                <a:gd name="T16" fmla="*/ 61 w 121"/>
                <a:gd name="T17" fmla="*/ 0 h 139"/>
                <a:gd name="T18" fmla="*/ 68 w 121"/>
                <a:gd name="T19" fmla="*/ 0 h 139"/>
                <a:gd name="T20" fmla="*/ 68 w 121"/>
                <a:gd name="T21" fmla="*/ 0 h 139"/>
                <a:gd name="T22" fmla="*/ 79 w 121"/>
                <a:gd name="T23" fmla="*/ 2 h 139"/>
                <a:gd name="T24" fmla="*/ 91 w 121"/>
                <a:gd name="T25" fmla="*/ 4 h 139"/>
                <a:gd name="T26" fmla="*/ 99 w 121"/>
                <a:gd name="T27" fmla="*/ 8 h 139"/>
                <a:gd name="T28" fmla="*/ 107 w 121"/>
                <a:gd name="T29" fmla="*/ 15 h 139"/>
                <a:gd name="T30" fmla="*/ 113 w 121"/>
                <a:gd name="T31" fmla="*/ 23 h 139"/>
                <a:gd name="T32" fmla="*/ 117 w 121"/>
                <a:gd name="T33" fmla="*/ 33 h 139"/>
                <a:gd name="T34" fmla="*/ 120 w 121"/>
                <a:gd name="T35" fmla="*/ 44 h 139"/>
                <a:gd name="T36" fmla="*/ 121 w 121"/>
                <a:gd name="T37" fmla="*/ 57 h 139"/>
                <a:gd name="T38" fmla="*/ 121 w 121"/>
                <a:gd name="T39" fmla="*/ 139 h 139"/>
                <a:gd name="T40" fmla="*/ 91 w 121"/>
                <a:gd name="T41" fmla="*/ 139 h 139"/>
                <a:gd name="T42" fmla="*/ 91 w 121"/>
                <a:gd name="T43" fmla="*/ 63 h 139"/>
                <a:gd name="T44" fmla="*/ 91 w 121"/>
                <a:gd name="T45" fmla="*/ 63 h 139"/>
                <a:gd name="T46" fmla="*/ 90 w 121"/>
                <a:gd name="T47" fmla="*/ 55 h 139"/>
                <a:gd name="T48" fmla="*/ 89 w 121"/>
                <a:gd name="T49" fmla="*/ 47 h 139"/>
                <a:gd name="T50" fmla="*/ 86 w 121"/>
                <a:gd name="T51" fmla="*/ 42 h 139"/>
                <a:gd name="T52" fmla="*/ 83 w 121"/>
                <a:gd name="T53" fmla="*/ 37 h 139"/>
                <a:gd name="T54" fmla="*/ 78 w 121"/>
                <a:gd name="T55" fmla="*/ 34 h 139"/>
                <a:gd name="T56" fmla="*/ 74 w 121"/>
                <a:gd name="T57" fmla="*/ 30 h 139"/>
                <a:gd name="T58" fmla="*/ 67 w 121"/>
                <a:gd name="T59" fmla="*/ 29 h 139"/>
                <a:gd name="T60" fmla="*/ 60 w 121"/>
                <a:gd name="T61" fmla="*/ 29 h 139"/>
                <a:gd name="T62" fmla="*/ 60 w 121"/>
                <a:gd name="T63" fmla="*/ 29 h 139"/>
                <a:gd name="T64" fmla="*/ 53 w 121"/>
                <a:gd name="T65" fmla="*/ 29 h 139"/>
                <a:gd name="T66" fmla="*/ 47 w 121"/>
                <a:gd name="T67" fmla="*/ 31 h 139"/>
                <a:gd name="T68" fmla="*/ 42 w 121"/>
                <a:gd name="T69" fmla="*/ 35 h 139"/>
                <a:gd name="T70" fmla="*/ 38 w 121"/>
                <a:gd name="T71" fmla="*/ 38 h 139"/>
                <a:gd name="T72" fmla="*/ 35 w 121"/>
                <a:gd name="T73" fmla="*/ 44 h 139"/>
                <a:gd name="T74" fmla="*/ 32 w 121"/>
                <a:gd name="T75" fmla="*/ 50 h 139"/>
                <a:gd name="T76" fmla="*/ 30 w 121"/>
                <a:gd name="T77" fmla="*/ 57 h 139"/>
                <a:gd name="T78" fmla="*/ 30 w 121"/>
                <a:gd name="T79" fmla="*/ 63 h 139"/>
                <a:gd name="T80" fmla="*/ 30 w 121"/>
                <a:gd name="T81" fmla="*/ 139 h 139"/>
                <a:gd name="T82" fmla="*/ 0 w 121"/>
                <a:gd name="T83" fmla="*/ 139 h 139"/>
                <a:gd name="T84" fmla="*/ 0 w 121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99" y="8"/>
                  </a:lnTo>
                  <a:lnTo>
                    <a:pt x="107" y="15"/>
                  </a:lnTo>
                  <a:lnTo>
                    <a:pt x="113" y="23"/>
                  </a:lnTo>
                  <a:lnTo>
                    <a:pt x="117" y="33"/>
                  </a:lnTo>
                  <a:lnTo>
                    <a:pt x="120" y="44"/>
                  </a:lnTo>
                  <a:lnTo>
                    <a:pt x="121" y="57"/>
                  </a:lnTo>
                  <a:lnTo>
                    <a:pt x="121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0" y="55"/>
                  </a:lnTo>
                  <a:lnTo>
                    <a:pt x="89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4" y="30"/>
                  </a:lnTo>
                  <a:lnTo>
                    <a:pt x="67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0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" name="Freeform 44"/>
            <p:cNvSpPr>
              <a:spLocks/>
            </p:cNvSpPr>
            <p:nvPr userDrawn="1"/>
          </p:nvSpPr>
          <p:spPr bwMode="auto">
            <a:xfrm>
              <a:off x="1738" y="3756"/>
              <a:ext cx="33" cy="66"/>
            </a:xfrm>
            <a:custGeom>
              <a:avLst/>
              <a:gdLst>
                <a:gd name="T0" fmla="*/ 29 w 100"/>
                <a:gd name="T1" fmla="*/ 4 h 196"/>
                <a:gd name="T2" fmla="*/ 58 w 100"/>
                <a:gd name="T3" fmla="*/ 0 h 196"/>
                <a:gd name="T4" fmla="*/ 58 w 100"/>
                <a:gd name="T5" fmla="*/ 59 h 196"/>
                <a:gd name="T6" fmla="*/ 100 w 100"/>
                <a:gd name="T7" fmla="*/ 59 h 196"/>
                <a:gd name="T8" fmla="*/ 100 w 100"/>
                <a:gd name="T9" fmla="*/ 87 h 196"/>
                <a:gd name="T10" fmla="*/ 58 w 100"/>
                <a:gd name="T11" fmla="*/ 87 h 196"/>
                <a:gd name="T12" fmla="*/ 58 w 100"/>
                <a:gd name="T13" fmla="*/ 196 h 196"/>
                <a:gd name="T14" fmla="*/ 29 w 100"/>
                <a:gd name="T15" fmla="*/ 196 h 196"/>
                <a:gd name="T16" fmla="*/ 29 w 100"/>
                <a:gd name="T17" fmla="*/ 87 h 196"/>
                <a:gd name="T18" fmla="*/ 0 w 100"/>
                <a:gd name="T19" fmla="*/ 87 h 196"/>
                <a:gd name="T20" fmla="*/ 0 w 100"/>
                <a:gd name="T21" fmla="*/ 59 h 196"/>
                <a:gd name="T22" fmla="*/ 29 w 100"/>
                <a:gd name="T23" fmla="*/ 59 h 196"/>
                <a:gd name="T24" fmla="*/ 29 w 100"/>
                <a:gd name="T25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96">
                  <a:moveTo>
                    <a:pt x="29" y="4"/>
                  </a:moveTo>
                  <a:lnTo>
                    <a:pt x="58" y="0"/>
                  </a:lnTo>
                  <a:lnTo>
                    <a:pt x="58" y="59"/>
                  </a:lnTo>
                  <a:lnTo>
                    <a:pt x="100" y="59"/>
                  </a:lnTo>
                  <a:lnTo>
                    <a:pt x="100" y="87"/>
                  </a:lnTo>
                  <a:lnTo>
                    <a:pt x="58" y="87"/>
                  </a:lnTo>
                  <a:lnTo>
                    <a:pt x="58" y="196"/>
                  </a:lnTo>
                  <a:lnTo>
                    <a:pt x="29" y="196"/>
                  </a:lnTo>
                  <a:lnTo>
                    <a:pt x="29" y="87"/>
                  </a:lnTo>
                  <a:lnTo>
                    <a:pt x="0" y="87"/>
                  </a:lnTo>
                  <a:lnTo>
                    <a:pt x="0" y="59"/>
                  </a:lnTo>
                  <a:lnTo>
                    <a:pt x="29" y="59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" name="Freeform 45"/>
            <p:cNvSpPr>
              <a:spLocks/>
            </p:cNvSpPr>
            <p:nvPr userDrawn="1"/>
          </p:nvSpPr>
          <p:spPr bwMode="auto">
            <a:xfrm>
              <a:off x="1779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29 w 65"/>
                <a:gd name="T3" fmla="*/ 2 h 139"/>
                <a:gd name="T4" fmla="*/ 29 w 65"/>
                <a:gd name="T5" fmla="*/ 16 h 139"/>
                <a:gd name="T6" fmla="*/ 29 w 65"/>
                <a:gd name="T7" fmla="*/ 16 h 139"/>
                <a:gd name="T8" fmla="*/ 35 w 65"/>
                <a:gd name="T9" fmla="*/ 10 h 139"/>
                <a:gd name="T10" fmla="*/ 42 w 65"/>
                <a:gd name="T11" fmla="*/ 5 h 139"/>
                <a:gd name="T12" fmla="*/ 47 w 65"/>
                <a:gd name="T13" fmla="*/ 3 h 139"/>
                <a:gd name="T14" fmla="*/ 52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3 w 65"/>
                <a:gd name="T31" fmla="*/ 35 h 139"/>
                <a:gd name="T32" fmla="*/ 39 w 65"/>
                <a:gd name="T33" fmla="*/ 38 h 139"/>
                <a:gd name="T34" fmla="*/ 35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29 w 65"/>
                <a:gd name="T41" fmla="*/ 63 h 139"/>
                <a:gd name="T42" fmla="*/ 29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29" y="2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5" y="10"/>
                  </a:lnTo>
                  <a:lnTo>
                    <a:pt x="42" y="5"/>
                  </a:lnTo>
                  <a:lnTo>
                    <a:pt x="47" y="3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3" y="35"/>
                  </a:lnTo>
                  <a:lnTo>
                    <a:pt x="39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29" y="63"/>
                  </a:lnTo>
                  <a:lnTo>
                    <a:pt x="29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" name="Freeform 46"/>
            <p:cNvSpPr>
              <a:spLocks noEditPoints="1"/>
            </p:cNvSpPr>
            <p:nvPr userDrawn="1"/>
          </p:nvSpPr>
          <p:spPr bwMode="auto">
            <a:xfrm>
              <a:off x="1806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0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918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6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62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28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268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26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1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with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82337" y="5309722"/>
            <a:ext cx="11827325" cy="1418431"/>
            <a:chOff x="182336" y="7877294"/>
            <a:chExt cx="11827325" cy="1418431"/>
          </a:xfrm>
        </p:grpSpPr>
        <p:sp>
          <p:nvSpPr>
            <p:cNvPr id="6" name="Oval 5"/>
            <p:cNvSpPr/>
            <p:nvPr/>
          </p:nvSpPr>
          <p:spPr>
            <a:xfrm rot="5400000">
              <a:off x="182336" y="787729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5400000">
              <a:off x="182336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5400000">
              <a:off x="18233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5400000">
              <a:off x="483961" y="817495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5400000">
              <a:off x="483961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5400000">
              <a:off x="48396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5400000">
              <a:off x="77860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5400000">
              <a:off x="13709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5400000">
              <a:off x="16693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5400000">
              <a:off x="226694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rot="5400000">
              <a:off x="256538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5400000">
              <a:off x="256538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5400000">
              <a:off x="285983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5400000">
              <a:off x="285983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rot="5400000">
              <a:off x="316365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 rot="5400000">
              <a:off x="316365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rot="5400000">
              <a:off x="346092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 rot="5400000">
              <a:off x="374899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 rot="5400000">
              <a:off x="374899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 rot="5400000">
              <a:off x="404811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 rot="5400000">
              <a:off x="404811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rot="5400000">
              <a:off x="434656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 rot="5400000">
              <a:off x="434656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rot="5400000">
              <a:off x="464100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rot="5400000">
              <a:off x="494482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rot="5400000">
              <a:off x="494482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rot="5400000">
              <a:off x="524209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5400000">
              <a:off x="553538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5400000">
              <a:off x="553538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5400000">
              <a:off x="583701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rot="5400000">
              <a:off x="583701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rot="5400000">
              <a:off x="613165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rot="5400000">
              <a:off x="613165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rot="5400000">
              <a:off x="6428922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 rot="5400000">
              <a:off x="67239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 rot="5400000">
              <a:off x="672397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5400000">
              <a:off x="70224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 rot="5400000">
              <a:off x="702242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 rot="5400000">
              <a:off x="732086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 rot="5400000">
              <a:off x="761999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 rot="5400000">
              <a:off x="761999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 rot="5400000">
              <a:off x="791843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 rot="5400000">
              <a:off x="791843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rot="5400000">
              <a:off x="821288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5400000">
              <a:off x="821288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 rot="5400000">
              <a:off x="851670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 rot="5400000">
              <a:off x="851670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rot="5400000">
              <a:off x="881397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5400000">
              <a:off x="910204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 rot="5400000">
              <a:off x="910204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5400000">
              <a:off x="940116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 rot="5400000">
              <a:off x="940116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 rot="5400000">
              <a:off x="969961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 rot="5400000">
              <a:off x="969961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rot="5400000">
              <a:off x="999405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 rot="5400000">
              <a:off x="1029787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 rot="5400000">
              <a:off x="1029787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 rot="5400000">
              <a:off x="1059514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 rot="5400000">
              <a:off x="10888318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 rot="5400000">
              <a:off x="1118994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 rot="5400000">
              <a:off x="11484583" y="787729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 userDrawn="1"/>
          </p:nvSpPr>
          <p:spPr>
            <a:xfrm rot="5400000">
              <a:off x="11484583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 rot="5400000">
              <a:off x="1148458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 rot="5400000">
              <a:off x="11781854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/>
          <p:cNvSpPr/>
          <p:nvPr/>
        </p:nvSpPr>
        <p:spPr>
          <a:xfrm>
            <a:off x="4621527" y="800100"/>
            <a:ext cx="2948946" cy="525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73726" y="800100"/>
            <a:ext cx="2948946" cy="525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8486060" y="800100"/>
            <a:ext cx="2948946" cy="525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Picture Placeholder 94"/>
          <p:cNvSpPr>
            <a:spLocks noGrp="1"/>
          </p:cNvSpPr>
          <p:nvPr>
            <p:ph type="pic" sz="quarter" idx="10"/>
          </p:nvPr>
        </p:nvSpPr>
        <p:spPr>
          <a:xfrm>
            <a:off x="871538" y="1897062"/>
            <a:ext cx="2754312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9" name="Text Placeholder 97"/>
          <p:cNvSpPr>
            <a:spLocks noGrp="1"/>
          </p:cNvSpPr>
          <p:nvPr>
            <p:ph type="body" sz="quarter" idx="11"/>
          </p:nvPr>
        </p:nvSpPr>
        <p:spPr>
          <a:xfrm>
            <a:off x="871538" y="982663"/>
            <a:ext cx="2754312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97"/>
          <p:cNvSpPr>
            <a:spLocks noGrp="1"/>
          </p:cNvSpPr>
          <p:nvPr>
            <p:ph type="body" sz="quarter" idx="12"/>
          </p:nvPr>
        </p:nvSpPr>
        <p:spPr>
          <a:xfrm>
            <a:off x="871538" y="5162550"/>
            <a:ext cx="2754312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Picture Placeholder 94"/>
          <p:cNvSpPr>
            <a:spLocks noGrp="1"/>
          </p:cNvSpPr>
          <p:nvPr>
            <p:ph type="pic" sz="quarter" idx="13"/>
          </p:nvPr>
        </p:nvSpPr>
        <p:spPr>
          <a:xfrm>
            <a:off x="4718844" y="1897062"/>
            <a:ext cx="2754312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3" name="Text Placeholder 97"/>
          <p:cNvSpPr>
            <a:spLocks noGrp="1"/>
          </p:cNvSpPr>
          <p:nvPr>
            <p:ph type="body" sz="quarter" idx="14"/>
          </p:nvPr>
        </p:nvSpPr>
        <p:spPr>
          <a:xfrm>
            <a:off x="4718844" y="982663"/>
            <a:ext cx="2754312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" name="Text Placeholder 97"/>
          <p:cNvSpPr>
            <a:spLocks noGrp="1"/>
          </p:cNvSpPr>
          <p:nvPr>
            <p:ph type="body" sz="quarter" idx="15"/>
          </p:nvPr>
        </p:nvSpPr>
        <p:spPr>
          <a:xfrm>
            <a:off x="4718844" y="5162550"/>
            <a:ext cx="2754312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Picture Placeholder 94"/>
          <p:cNvSpPr>
            <a:spLocks noGrp="1"/>
          </p:cNvSpPr>
          <p:nvPr>
            <p:ph type="pic" sz="quarter" idx="16"/>
          </p:nvPr>
        </p:nvSpPr>
        <p:spPr>
          <a:xfrm>
            <a:off x="8588326" y="1897062"/>
            <a:ext cx="2754312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6" name="Text Placeholder 97"/>
          <p:cNvSpPr>
            <a:spLocks noGrp="1"/>
          </p:cNvSpPr>
          <p:nvPr>
            <p:ph type="body" sz="quarter" idx="17"/>
          </p:nvPr>
        </p:nvSpPr>
        <p:spPr>
          <a:xfrm>
            <a:off x="8588326" y="982663"/>
            <a:ext cx="2754312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Text Placeholder 97"/>
          <p:cNvSpPr>
            <a:spLocks noGrp="1"/>
          </p:cNvSpPr>
          <p:nvPr>
            <p:ph type="body" sz="quarter" idx="18"/>
          </p:nvPr>
        </p:nvSpPr>
        <p:spPr>
          <a:xfrm>
            <a:off x="8588326" y="5162550"/>
            <a:ext cx="2754312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93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18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 with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82338" y="5291600"/>
            <a:ext cx="11827325" cy="1418431"/>
            <a:chOff x="182336" y="7877294"/>
            <a:chExt cx="11827325" cy="1418431"/>
          </a:xfrm>
        </p:grpSpPr>
        <p:sp>
          <p:nvSpPr>
            <p:cNvPr id="6" name="Oval 5"/>
            <p:cNvSpPr/>
            <p:nvPr/>
          </p:nvSpPr>
          <p:spPr>
            <a:xfrm rot="5400000">
              <a:off x="182336" y="787729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5400000">
              <a:off x="182336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5400000">
              <a:off x="18233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5400000">
              <a:off x="483961" y="817495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5400000">
              <a:off x="483961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5400000">
              <a:off x="48396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5400000">
              <a:off x="77860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5400000">
              <a:off x="13709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5400000">
              <a:off x="16693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5400000">
              <a:off x="226694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rot="5400000">
              <a:off x="256538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5400000">
              <a:off x="256538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5400000">
              <a:off x="285983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5400000">
              <a:off x="285983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rot="5400000">
              <a:off x="316365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 rot="5400000">
              <a:off x="316365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rot="5400000">
              <a:off x="346092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 rot="5400000">
              <a:off x="374899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 rot="5400000">
              <a:off x="374899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 rot="5400000">
              <a:off x="404811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 rot="5400000">
              <a:off x="404811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rot="5400000">
              <a:off x="434656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 rot="5400000">
              <a:off x="434656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rot="5400000">
              <a:off x="464100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rot="5400000">
              <a:off x="494482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rot="5400000">
              <a:off x="494482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rot="5400000">
              <a:off x="524209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5400000">
              <a:off x="553538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5400000">
              <a:off x="553538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5400000">
              <a:off x="583701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rot="5400000">
              <a:off x="583701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rot="5400000">
              <a:off x="613165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rot="5400000">
              <a:off x="613165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rot="5400000">
              <a:off x="6428922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 rot="5400000">
              <a:off x="67239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 rot="5400000">
              <a:off x="672397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5400000">
              <a:off x="70224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 rot="5400000">
              <a:off x="702242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 rot="5400000">
              <a:off x="732086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 rot="5400000">
              <a:off x="761999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 rot="5400000">
              <a:off x="761999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 rot="5400000">
              <a:off x="791843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 rot="5400000">
              <a:off x="791843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rot="5400000">
              <a:off x="821288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5400000">
              <a:off x="821288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 rot="5400000">
              <a:off x="851670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 rot="5400000">
              <a:off x="851670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rot="5400000">
              <a:off x="881397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5400000">
              <a:off x="910204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 rot="5400000">
              <a:off x="910204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5400000">
              <a:off x="940116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 rot="5400000">
              <a:off x="940116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 rot="5400000">
              <a:off x="969961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 rot="5400000">
              <a:off x="969961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rot="5400000">
              <a:off x="999405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 rot="5400000">
              <a:off x="1029787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 rot="5400000">
              <a:off x="1029787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 rot="5400000">
              <a:off x="1059514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 rot="5400000">
              <a:off x="10888318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 rot="5400000">
              <a:off x="1118994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 rot="5400000">
              <a:off x="11484583" y="787729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 userDrawn="1"/>
          </p:nvSpPr>
          <p:spPr>
            <a:xfrm rot="5400000">
              <a:off x="11484583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 rot="5400000">
              <a:off x="1148458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 rot="5400000">
              <a:off x="11781854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/>
          <p:cNvSpPr/>
          <p:nvPr/>
        </p:nvSpPr>
        <p:spPr>
          <a:xfrm>
            <a:off x="3485781" y="800100"/>
            <a:ext cx="2574956" cy="525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73727" y="800100"/>
            <a:ext cx="2574956" cy="525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181893" y="800100"/>
            <a:ext cx="2574956" cy="525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Picture Placeholder 94"/>
          <p:cNvSpPr>
            <a:spLocks noGrp="1"/>
          </p:cNvSpPr>
          <p:nvPr>
            <p:ph type="pic" sz="quarter" idx="10"/>
          </p:nvPr>
        </p:nvSpPr>
        <p:spPr>
          <a:xfrm>
            <a:off x="856548" y="1897062"/>
            <a:ext cx="2405005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9" name="Text Placeholder 97"/>
          <p:cNvSpPr>
            <a:spLocks noGrp="1"/>
          </p:cNvSpPr>
          <p:nvPr>
            <p:ph type="body" sz="quarter" idx="11"/>
          </p:nvPr>
        </p:nvSpPr>
        <p:spPr>
          <a:xfrm>
            <a:off x="856548" y="982663"/>
            <a:ext cx="240500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97"/>
          <p:cNvSpPr>
            <a:spLocks noGrp="1"/>
          </p:cNvSpPr>
          <p:nvPr>
            <p:ph type="body" sz="quarter" idx="12"/>
          </p:nvPr>
        </p:nvSpPr>
        <p:spPr>
          <a:xfrm>
            <a:off x="856548" y="5162550"/>
            <a:ext cx="2405005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Picture Placeholder 94"/>
          <p:cNvSpPr>
            <a:spLocks noGrp="1"/>
          </p:cNvSpPr>
          <p:nvPr>
            <p:ph type="pic" sz="quarter" idx="13"/>
          </p:nvPr>
        </p:nvSpPr>
        <p:spPr>
          <a:xfrm>
            <a:off x="3568107" y="1897062"/>
            <a:ext cx="2405005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3" name="Text Placeholder 97"/>
          <p:cNvSpPr>
            <a:spLocks noGrp="1"/>
          </p:cNvSpPr>
          <p:nvPr>
            <p:ph type="body" sz="quarter" idx="14"/>
          </p:nvPr>
        </p:nvSpPr>
        <p:spPr>
          <a:xfrm>
            <a:off x="3568107" y="982663"/>
            <a:ext cx="240500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" name="Text Placeholder 97"/>
          <p:cNvSpPr>
            <a:spLocks noGrp="1"/>
          </p:cNvSpPr>
          <p:nvPr>
            <p:ph type="body" sz="quarter" idx="15"/>
          </p:nvPr>
        </p:nvSpPr>
        <p:spPr>
          <a:xfrm>
            <a:off x="3568107" y="5162550"/>
            <a:ext cx="2405005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Picture Placeholder 94"/>
          <p:cNvSpPr>
            <a:spLocks noGrp="1"/>
          </p:cNvSpPr>
          <p:nvPr>
            <p:ph type="pic" sz="quarter" idx="16"/>
          </p:nvPr>
        </p:nvSpPr>
        <p:spPr>
          <a:xfrm>
            <a:off x="6261673" y="1897062"/>
            <a:ext cx="2405005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6" name="Text Placeholder 97"/>
          <p:cNvSpPr>
            <a:spLocks noGrp="1"/>
          </p:cNvSpPr>
          <p:nvPr>
            <p:ph type="body" sz="quarter" idx="17"/>
          </p:nvPr>
        </p:nvSpPr>
        <p:spPr>
          <a:xfrm>
            <a:off x="6269168" y="982663"/>
            <a:ext cx="240500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Text Placeholder 97"/>
          <p:cNvSpPr>
            <a:spLocks noGrp="1"/>
          </p:cNvSpPr>
          <p:nvPr>
            <p:ph type="body" sz="quarter" idx="18"/>
          </p:nvPr>
        </p:nvSpPr>
        <p:spPr>
          <a:xfrm>
            <a:off x="6269168" y="5162550"/>
            <a:ext cx="2405005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Rectangle 91"/>
          <p:cNvSpPr/>
          <p:nvPr userDrawn="1"/>
        </p:nvSpPr>
        <p:spPr>
          <a:xfrm>
            <a:off x="8874897" y="800100"/>
            <a:ext cx="2574956" cy="5257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Picture Placeholder 94"/>
          <p:cNvSpPr>
            <a:spLocks noGrp="1"/>
          </p:cNvSpPr>
          <p:nvPr>
            <p:ph type="pic" sz="quarter" idx="19"/>
          </p:nvPr>
        </p:nvSpPr>
        <p:spPr>
          <a:xfrm>
            <a:off x="8954677" y="1897062"/>
            <a:ext cx="2405005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4" name="Text Placeholder 97"/>
          <p:cNvSpPr>
            <a:spLocks noGrp="1"/>
          </p:cNvSpPr>
          <p:nvPr>
            <p:ph type="body" sz="quarter" idx="20"/>
          </p:nvPr>
        </p:nvSpPr>
        <p:spPr>
          <a:xfrm>
            <a:off x="8962172" y="982663"/>
            <a:ext cx="240500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Text Placeholder 97"/>
          <p:cNvSpPr>
            <a:spLocks noGrp="1"/>
          </p:cNvSpPr>
          <p:nvPr>
            <p:ph type="body" sz="quarter" idx="21"/>
          </p:nvPr>
        </p:nvSpPr>
        <p:spPr>
          <a:xfrm>
            <a:off x="8962172" y="5162550"/>
            <a:ext cx="2405005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98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30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4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82868" y="803645"/>
            <a:ext cx="11633530" cy="5563443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 marL="1066800" indent="-3429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2"/>
            <a:endParaRPr lang="en-US"/>
          </a:p>
        </p:txBody>
      </p:sp>
      <p:sp>
        <p:nvSpPr>
          <p:cNvPr id="8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8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182868" y="119568"/>
            <a:ext cx="11633530" cy="571500"/>
          </a:xfrm>
        </p:spPr>
        <p:txBody>
          <a:bodyPr>
            <a:normAutofit/>
          </a:bodyPr>
          <a:lstStyle>
            <a:lvl1pPr marL="88900" indent="0">
              <a:buNone/>
              <a:defRPr lang="en-US" sz="3600" b="1" kern="1200" baseline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and add content title</a:t>
            </a:r>
          </a:p>
        </p:txBody>
      </p:sp>
    </p:spTree>
    <p:extLst>
      <p:ext uri="{BB962C8B-B14F-4D97-AF65-F5344CB8AC3E}">
        <p14:creationId xmlns:p14="http://schemas.microsoft.com/office/powerpoint/2010/main" val="7470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title="AlexandriaReference"/>
          <p:cNvSpPr txBox="1"/>
          <p:nvPr userDrawn="1"/>
        </p:nvSpPr>
        <p:spPr>
          <a:xfrm>
            <a:off x="1117063" y="644353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&lt;generated automatically&gt;</a:t>
            </a:r>
            <a:endParaRPr kumimoji="0" lang="nl-BE" sz="800" b="0" i="1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Box 7" title="AlexandriaDistributionLimitations"/>
          <p:cNvSpPr txBox="1"/>
          <p:nvPr userDrawn="1"/>
        </p:nvSpPr>
        <p:spPr>
          <a:xfrm>
            <a:off x="10155691" y="6587241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Restricted</a:t>
            </a:r>
          </a:p>
        </p:txBody>
      </p:sp>
      <p:sp>
        <p:nvSpPr>
          <p:cNvPr id="9" name="TextBox 8" title="AlexandriaAlternativeReference"/>
          <p:cNvSpPr txBox="1"/>
          <p:nvPr userDrawn="1"/>
        </p:nvSpPr>
        <p:spPr>
          <a:xfrm>
            <a:off x="1117063" y="6587241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altenative reference</a:t>
            </a:r>
            <a:endParaRPr kumimoji="0" lang="nl-BE" sz="800" b="0" i="1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11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17063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620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Title Placeholder 1"/>
          <p:cNvSpPr>
            <a:spLocks noGrp="1"/>
          </p:cNvSpPr>
          <p:nvPr>
            <p:ph type="title"/>
          </p:nvPr>
        </p:nvSpPr>
        <p:spPr>
          <a:xfrm>
            <a:off x="3181350" y="5635663"/>
            <a:ext cx="8362949" cy="602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t="23540" r="6984" b="26475"/>
          <a:stretch/>
        </p:blipFill>
        <p:spPr>
          <a:xfrm>
            <a:off x="740229" y="788308"/>
            <a:ext cx="10697028" cy="4437742"/>
          </a:xfrm>
          <a:prstGeom prst="rect">
            <a:avLst/>
          </a:prstGeom>
        </p:spPr>
      </p:pic>
      <p:sp>
        <p:nvSpPr>
          <p:cNvPr id="9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1350" y="5321300"/>
            <a:ext cx="8270421" cy="28578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762000" y="5310188"/>
            <a:ext cx="2193925" cy="793750"/>
            <a:chOff x="480" y="3345"/>
            <a:chExt cx="1382" cy="50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80" y="3345"/>
              <a:ext cx="1382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80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480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662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662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956" y="3536"/>
              <a:ext cx="176" cy="123"/>
            </a:xfrm>
            <a:custGeom>
              <a:avLst/>
              <a:gdLst>
                <a:gd name="T0" fmla="*/ 529 w 529"/>
                <a:gd name="T1" fmla="*/ 370 h 370"/>
                <a:gd name="T2" fmla="*/ 203 w 529"/>
                <a:gd name="T3" fmla="*/ 0 h 370"/>
                <a:gd name="T4" fmla="*/ 0 w 529"/>
                <a:gd name="T5" fmla="*/ 0 h 370"/>
                <a:gd name="T6" fmla="*/ 322 w 529"/>
                <a:gd name="T7" fmla="*/ 370 h 370"/>
                <a:gd name="T8" fmla="*/ 529 w 529"/>
                <a:gd name="T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0">
                  <a:moveTo>
                    <a:pt x="529" y="370"/>
                  </a:moveTo>
                  <a:lnTo>
                    <a:pt x="203" y="0"/>
                  </a:lnTo>
                  <a:lnTo>
                    <a:pt x="0" y="0"/>
                  </a:lnTo>
                  <a:lnTo>
                    <a:pt x="322" y="370"/>
                  </a:lnTo>
                  <a:lnTo>
                    <a:pt x="529" y="37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893" y="3345"/>
              <a:ext cx="50" cy="314"/>
            </a:xfrm>
            <a:custGeom>
              <a:avLst/>
              <a:gdLst>
                <a:gd name="T0" fmla="*/ 0 w 152"/>
                <a:gd name="T1" fmla="*/ 0 h 943"/>
                <a:gd name="T2" fmla="*/ 0 w 152"/>
                <a:gd name="T3" fmla="*/ 943 h 943"/>
                <a:gd name="T4" fmla="*/ 152 w 152"/>
                <a:gd name="T5" fmla="*/ 943 h 943"/>
                <a:gd name="T6" fmla="*/ 152 w 152"/>
                <a:gd name="T7" fmla="*/ 599 h 943"/>
                <a:gd name="T8" fmla="*/ 152 w 152"/>
                <a:gd name="T9" fmla="*/ 600 h 943"/>
                <a:gd name="T10" fmla="*/ 152 w 152"/>
                <a:gd name="T11" fmla="*/ 565 h 943"/>
                <a:gd name="T12" fmla="*/ 152 w 152"/>
                <a:gd name="T13" fmla="*/ 565 h 943"/>
                <a:gd name="T14" fmla="*/ 152 w 152"/>
                <a:gd name="T15" fmla="*/ 0 h 943"/>
                <a:gd name="T16" fmla="*/ 0 w 152"/>
                <a:gd name="T17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943">
                  <a:moveTo>
                    <a:pt x="0" y="0"/>
                  </a:moveTo>
                  <a:lnTo>
                    <a:pt x="0" y="943"/>
                  </a:lnTo>
                  <a:lnTo>
                    <a:pt x="152" y="943"/>
                  </a:lnTo>
                  <a:lnTo>
                    <a:pt x="152" y="599"/>
                  </a:lnTo>
                  <a:lnTo>
                    <a:pt x="152" y="600"/>
                  </a:lnTo>
                  <a:lnTo>
                    <a:pt x="152" y="565"/>
                  </a:lnTo>
                  <a:lnTo>
                    <a:pt x="152" y="565"/>
                  </a:lnTo>
                  <a:lnTo>
                    <a:pt x="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1202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1202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 noEditPoints="1"/>
            </p:cNvSpPr>
            <p:nvPr userDrawn="1"/>
          </p:nvSpPr>
          <p:spPr bwMode="auto">
            <a:xfrm>
              <a:off x="1411" y="3424"/>
              <a:ext cx="227" cy="236"/>
            </a:xfrm>
            <a:custGeom>
              <a:avLst/>
              <a:gdLst>
                <a:gd name="T0" fmla="*/ 513 w 681"/>
                <a:gd name="T1" fmla="*/ 279 h 709"/>
                <a:gd name="T2" fmla="*/ 500 w 681"/>
                <a:gd name="T3" fmla="*/ 232 h 709"/>
                <a:gd name="T4" fmla="*/ 475 w 681"/>
                <a:gd name="T5" fmla="*/ 194 h 709"/>
                <a:gd name="T6" fmla="*/ 443 w 681"/>
                <a:gd name="T7" fmla="*/ 165 h 709"/>
                <a:gd name="T8" fmla="*/ 403 w 681"/>
                <a:gd name="T9" fmla="*/ 148 h 709"/>
                <a:gd name="T10" fmla="*/ 357 w 681"/>
                <a:gd name="T11" fmla="*/ 139 h 709"/>
                <a:gd name="T12" fmla="*/ 325 w 681"/>
                <a:gd name="T13" fmla="*/ 140 h 709"/>
                <a:gd name="T14" fmla="*/ 282 w 681"/>
                <a:gd name="T15" fmla="*/ 148 h 709"/>
                <a:gd name="T16" fmla="*/ 242 w 681"/>
                <a:gd name="T17" fmla="*/ 167 h 709"/>
                <a:gd name="T18" fmla="*/ 207 w 681"/>
                <a:gd name="T19" fmla="*/ 196 h 709"/>
                <a:gd name="T20" fmla="*/ 180 w 681"/>
                <a:gd name="T21" fmla="*/ 234 h 709"/>
                <a:gd name="T22" fmla="*/ 160 w 681"/>
                <a:gd name="T23" fmla="*/ 279 h 709"/>
                <a:gd name="T24" fmla="*/ 0 w 681"/>
                <a:gd name="T25" fmla="*/ 336 h 709"/>
                <a:gd name="T26" fmla="*/ 7 w 681"/>
                <a:gd name="T27" fmla="*/ 282 h 709"/>
                <a:gd name="T28" fmla="*/ 21 w 681"/>
                <a:gd name="T29" fmla="*/ 230 h 709"/>
                <a:gd name="T30" fmla="*/ 41 w 681"/>
                <a:gd name="T31" fmla="*/ 183 h 709"/>
                <a:gd name="T32" fmla="*/ 68 w 681"/>
                <a:gd name="T33" fmla="*/ 140 h 709"/>
                <a:gd name="T34" fmla="*/ 101 w 681"/>
                <a:gd name="T35" fmla="*/ 102 h 709"/>
                <a:gd name="T36" fmla="*/ 139 w 681"/>
                <a:gd name="T37" fmla="*/ 69 h 709"/>
                <a:gd name="T38" fmla="*/ 181 w 681"/>
                <a:gd name="T39" fmla="*/ 41 h 709"/>
                <a:gd name="T40" fmla="*/ 228 w 681"/>
                <a:gd name="T41" fmla="*/ 21 h 709"/>
                <a:gd name="T42" fmla="*/ 278 w 681"/>
                <a:gd name="T43" fmla="*/ 7 h 709"/>
                <a:gd name="T44" fmla="*/ 333 w 681"/>
                <a:gd name="T45" fmla="*/ 0 h 709"/>
                <a:gd name="T46" fmla="*/ 369 w 681"/>
                <a:gd name="T47" fmla="*/ 0 h 709"/>
                <a:gd name="T48" fmla="*/ 420 w 681"/>
                <a:gd name="T49" fmla="*/ 6 h 709"/>
                <a:gd name="T50" fmla="*/ 467 w 681"/>
                <a:gd name="T51" fmla="*/ 18 h 709"/>
                <a:gd name="T52" fmla="*/ 511 w 681"/>
                <a:gd name="T53" fmla="*/ 38 h 709"/>
                <a:gd name="T54" fmla="*/ 550 w 681"/>
                <a:gd name="T55" fmla="*/ 63 h 709"/>
                <a:gd name="T56" fmla="*/ 584 w 681"/>
                <a:gd name="T57" fmla="*/ 95 h 709"/>
                <a:gd name="T58" fmla="*/ 614 w 681"/>
                <a:gd name="T59" fmla="*/ 132 h 709"/>
                <a:gd name="T60" fmla="*/ 638 w 681"/>
                <a:gd name="T61" fmla="*/ 174 h 709"/>
                <a:gd name="T62" fmla="*/ 658 w 681"/>
                <a:gd name="T63" fmla="*/ 222 h 709"/>
                <a:gd name="T64" fmla="*/ 671 w 681"/>
                <a:gd name="T65" fmla="*/ 276 h 709"/>
                <a:gd name="T66" fmla="*/ 679 w 681"/>
                <a:gd name="T67" fmla="*/ 335 h 709"/>
                <a:gd name="T68" fmla="*/ 157 w 681"/>
                <a:gd name="T69" fmla="*/ 395 h 709"/>
                <a:gd name="T70" fmla="*/ 165 w 681"/>
                <a:gd name="T71" fmla="*/ 431 h 709"/>
                <a:gd name="T72" fmla="*/ 188 w 681"/>
                <a:gd name="T73" fmla="*/ 477 h 709"/>
                <a:gd name="T74" fmla="*/ 222 w 681"/>
                <a:gd name="T75" fmla="*/ 515 h 709"/>
                <a:gd name="T76" fmla="*/ 266 w 681"/>
                <a:gd name="T77" fmla="*/ 541 h 709"/>
                <a:gd name="T78" fmla="*/ 317 w 681"/>
                <a:gd name="T79" fmla="*/ 556 h 709"/>
                <a:gd name="T80" fmla="*/ 354 w 681"/>
                <a:gd name="T81" fmla="*/ 559 h 709"/>
                <a:gd name="T82" fmla="*/ 399 w 681"/>
                <a:gd name="T83" fmla="*/ 556 h 709"/>
                <a:gd name="T84" fmla="*/ 438 w 681"/>
                <a:gd name="T85" fmla="*/ 546 h 709"/>
                <a:gd name="T86" fmla="*/ 482 w 681"/>
                <a:gd name="T87" fmla="*/ 524 h 709"/>
                <a:gd name="T88" fmla="*/ 533 w 681"/>
                <a:gd name="T89" fmla="*/ 481 h 709"/>
                <a:gd name="T90" fmla="*/ 623 w 681"/>
                <a:gd name="T91" fmla="*/ 602 h 709"/>
                <a:gd name="T92" fmla="*/ 583 w 681"/>
                <a:gd name="T93" fmla="*/ 637 h 709"/>
                <a:gd name="T94" fmla="*/ 535 w 681"/>
                <a:gd name="T95" fmla="*/ 667 h 709"/>
                <a:gd name="T96" fmla="*/ 481 w 681"/>
                <a:gd name="T97" fmla="*/ 690 h 709"/>
                <a:gd name="T98" fmla="*/ 420 w 681"/>
                <a:gd name="T99" fmla="*/ 704 h 709"/>
                <a:gd name="T100" fmla="*/ 354 w 681"/>
                <a:gd name="T101" fmla="*/ 709 h 709"/>
                <a:gd name="T102" fmla="*/ 317 w 681"/>
                <a:gd name="T103" fmla="*/ 707 h 709"/>
                <a:gd name="T104" fmla="*/ 264 w 681"/>
                <a:gd name="T105" fmla="*/ 698 h 709"/>
                <a:gd name="T106" fmla="*/ 213 w 681"/>
                <a:gd name="T107" fmla="*/ 682 h 709"/>
                <a:gd name="T108" fmla="*/ 167 w 681"/>
                <a:gd name="T109" fmla="*/ 659 h 709"/>
                <a:gd name="T110" fmla="*/ 126 w 681"/>
                <a:gd name="T111" fmla="*/ 629 h 709"/>
                <a:gd name="T112" fmla="*/ 89 w 681"/>
                <a:gd name="T113" fmla="*/ 595 h 709"/>
                <a:gd name="T114" fmla="*/ 58 w 681"/>
                <a:gd name="T115" fmla="*/ 555 h 709"/>
                <a:gd name="T116" fmla="*/ 33 w 681"/>
                <a:gd name="T117" fmla="*/ 510 h 709"/>
                <a:gd name="T118" fmla="*/ 15 w 681"/>
                <a:gd name="T119" fmla="*/ 462 h 709"/>
                <a:gd name="T120" fmla="*/ 3 w 681"/>
                <a:gd name="T121" fmla="*/ 409 h 709"/>
                <a:gd name="T122" fmla="*/ 0 w 681"/>
                <a:gd name="T123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1" h="709">
                  <a:moveTo>
                    <a:pt x="160" y="279"/>
                  </a:moveTo>
                  <a:lnTo>
                    <a:pt x="513" y="279"/>
                  </a:lnTo>
                  <a:lnTo>
                    <a:pt x="513" y="279"/>
                  </a:lnTo>
                  <a:lnTo>
                    <a:pt x="510" y="262"/>
                  </a:lnTo>
                  <a:lnTo>
                    <a:pt x="505" y="246"/>
                  </a:lnTo>
                  <a:lnTo>
                    <a:pt x="500" y="232"/>
                  </a:lnTo>
                  <a:lnTo>
                    <a:pt x="491" y="218"/>
                  </a:lnTo>
                  <a:lnTo>
                    <a:pt x="483" y="205"/>
                  </a:lnTo>
                  <a:lnTo>
                    <a:pt x="475" y="194"/>
                  </a:lnTo>
                  <a:lnTo>
                    <a:pt x="465" y="183"/>
                  </a:lnTo>
                  <a:lnTo>
                    <a:pt x="455" y="174"/>
                  </a:lnTo>
                  <a:lnTo>
                    <a:pt x="443" y="165"/>
                  </a:lnTo>
                  <a:lnTo>
                    <a:pt x="431" y="158"/>
                  </a:lnTo>
                  <a:lnTo>
                    <a:pt x="417" y="152"/>
                  </a:lnTo>
                  <a:lnTo>
                    <a:pt x="403" y="148"/>
                  </a:lnTo>
                  <a:lnTo>
                    <a:pt x="388" y="143"/>
                  </a:lnTo>
                  <a:lnTo>
                    <a:pt x="373" y="141"/>
                  </a:lnTo>
                  <a:lnTo>
                    <a:pt x="357" y="139"/>
                  </a:lnTo>
                  <a:lnTo>
                    <a:pt x="340" y="139"/>
                  </a:lnTo>
                  <a:lnTo>
                    <a:pt x="340" y="139"/>
                  </a:lnTo>
                  <a:lnTo>
                    <a:pt x="325" y="140"/>
                  </a:lnTo>
                  <a:lnTo>
                    <a:pt x="310" y="141"/>
                  </a:lnTo>
                  <a:lnTo>
                    <a:pt x="296" y="144"/>
                  </a:lnTo>
                  <a:lnTo>
                    <a:pt x="282" y="148"/>
                  </a:lnTo>
                  <a:lnTo>
                    <a:pt x="268" y="154"/>
                  </a:lnTo>
                  <a:lnTo>
                    <a:pt x="254" y="160"/>
                  </a:lnTo>
                  <a:lnTo>
                    <a:pt x="242" y="167"/>
                  </a:lnTo>
                  <a:lnTo>
                    <a:pt x="229" y="177"/>
                  </a:lnTo>
                  <a:lnTo>
                    <a:pt x="218" y="186"/>
                  </a:lnTo>
                  <a:lnTo>
                    <a:pt x="207" y="196"/>
                  </a:lnTo>
                  <a:lnTo>
                    <a:pt x="197" y="207"/>
                  </a:lnTo>
                  <a:lnTo>
                    <a:pt x="188" y="220"/>
                  </a:lnTo>
                  <a:lnTo>
                    <a:pt x="180" y="234"/>
                  </a:lnTo>
                  <a:lnTo>
                    <a:pt x="172" y="248"/>
                  </a:lnTo>
                  <a:lnTo>
                    <a:pt x="166" y="264"/>
                  </a:lnTo>
                  <a:lnTo>
                    <a:pt x="160" y="279"/>
                  </a:lnTo>
                  <a:close/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1464" y="3470"/>
              <a:ext cx="118" cy="47"/>
            </a:xfrm>
            <a:custGeom>
              <a:avLst/>
              <a:gdLst>
                <a:gd name="T0" fmla="*/ 0 w 353"/>
                <a:gd name="T1" fmla="*/ 140 h 140"/>
                <a:gd name="T2" fmla="*/ 353 w 353"/>
                <a:gd name="T3" fmla="*/ 140 h 140"/>
                <a:gd name="T4" fmla="*/ 353 w 353"/>
                <a:gd name="T5" fmla="*/ 140 h 140"/>
                <a:gd name="T6" fmla="*/ 350 w 353"/>
                <a:gd name="T7" fmla="*/ 123 h 140"/>
                <a:gd name="T8" fmla="*/ 345 w 353"/>
                <a:gd name="T9" fmla="*/ 107 h 140"/>
                <a:gd name="T10" fmla="*/ 340 w 353"/>
                <a:gd name="T11" fmla="*/ 93 h 140"/>
                <a:gd name="T12" fmla="*/ 331 w 353"/>
                <a:gd name="T13" fmla="*/ 79 h 140"/>
                <a:gd name="T14" fmla="*/ 323 w 353"/>
                <a:gd name="T15" fmla="*/ 66 h 140"/>
                <a:gd name="T16" fmla="*/ 315 w 353"/>
                <a:gd name="T17" fmla="*/ 55 h 140"/>
                <a:gd name="T18" fmla="*/ 305 w 353"/>
                <a:gd name="T19" fmla="*/ 44 h 140"/>
                <a:gd name="T20" fmla="*/ 295 w 353"/>
                <a:gd name="T21" fmla="*/ 35 h 140"/>
                <a:gd name="T22" fmla="*/ 283 w 353"/>
                <a:gd name="T23" fmla="*/ 26 h 140"/>
                <a:gd name="T24" fmla="*/ 271 w 353"/>
                <a:gd name="T25" fmla="*/ 19 h 140"/>
                <a:gd name="T26" fmla="*/ 257 w 353"/>
                <a:gd name="T27" fmla="*/ 13 h 140"/>
                <a:gd name="T28" fmla="*/ 243 w 353"/>
                <a:gd name="T29" fmla="*/ 9 h 140"/>
                <a:gd name="T30" fmla="*/ 228 w 353"/>
                <a:gd name="T31" fmla="*/ 4 h 140"/>
                <a:gd name="T32" fmla="*/ 213 w 353"/>
                <a:gd name="T33" fmla="*/ 2 h 140"/>
                <a:gd name="T34" fmla="*/ 197 w 353"/>
                <a:gd name="T35" fmla="*/ 0 h 140"/>
                <a:gd name="T36" fmla="*/ 180 w 353"/>
                <a:gd name="T37" fmla="*/ 0 h 140"/>
                <a:gd name="T38" fmla="*/ 180 w 353"/>
                <a:gd name="T39" fmla="*/ 0 h 140"/>
                <a:gd name="T40" fmla="*/ 165 w 353"/>
                <a:gd name="T41" fmla="*/ 1 h 140"/>
                <a:gd name="T42" fmla="*/ 150 w 353"/>
                <a:gd name="T43" fmla="*/ 2 h 140"/>
                <a:gd name="T44" fmla="*/ 136 w 353"/>
                <a:gd name="T45" fmla="*/ 5 h 140"/>
                <a:gd name="T46" fmla="*/ 122 w 353"/>
                <a:gd name="T47" fmla="*/ 9 h 140"/>
                <a:gd name="T48" fmla="*/ 108 w 353"/>
                <a:gd name="T49" fmla="*/ 15 h 140"/>
                <a:gd name="T50" fmla="*/ 94 w 353"/>
                <a:gd name="T51" fmla="*/ 21 h 140"/>
                <a:gd name="T52" fmla="*/ 82 w 353"/>
                <a:gd name="T53" fmla="*/ 28 h 140"/>
                <a:gd name="T54" fmla="*/ 69 w 353"/>
                <a:gd name="T55" fmla="*/ 38 h 140"/>
                <a:gd name="T56" fmla="*/ 58 w 353"/>
                <a:gd name="T57" fmla="*/ 47 h 140"/>
                <a:gd name="T58" fmla="*/ 47 w 353"/>
                <a:gd name="T59" fmla="*/ 57 h 140"/>
                <a:gd name="T60" fmla="*/ 37 w 353"/>
                <a:gd name="T61" fmla="*/ 68 h 140"/>
                <a:gd name="T62" fmla="*/ 28 w 353"/>
                <a:gd name="T63" fmla="*/ 81 h 140"/>
                <a:gd name="T64" fmla="*/ 20 w 353"/>
                <a:gd name="T65" fmla="*/ 95 h 140"/>
                <a:gd name="T66" fmla="*/ 12 w 353"/>
                <a:gd name="T67" fmla="*/ 109 h 140"/>
                <a:gd name="T68" fmla="*/ 6 w 353"/>
                <a:gd name="T69" fmla="*/ 125 h 140"/>
                <a:gd name="T70" fmla="*/ 0 w 353"/>
                <a:gd name="T7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3" h="140">
                  <a:moveTo>
                    <a:pt x="0" y="140"/>
                  </a:moveTo>
                  <a:lnTo>
                    <a:pt x="353" y="140"/>
                  </a:lnTo>
                  <a:lnTo>
                    <a:pt x="353" y="140"/>
                  </a:lnTo>
                  <a:lnTo>
                    <a:pt x="350" y="123"/>
                  </a:lnTo>
                  <a:lnTo>
                    <a:pt x="345" y="107"/>
                  </a:lnTo>
                  <a:lnTo>
                    <a:pt x="340" y="93"/>
                  </a:lnTo>
                  <a:lnTo>
                    <a:pt x="331" y="79"/>
                  </a:lnTo>
                  <a:lnTo>
                    <a:pt x="323" y="66"/>
                  </a:lnTo>
                  <a:lnTo>
                    <a:pt x="315" y="55"/>
                  </a:lnTo>
                  <a:lnTo>
                    <a:pt x="305" y="44"/>
                  </a:lnTo>
                  <a:lnTo>
                    <a:pt x="295" y="35"/>
                  </a:lnTo>
                  <a:lnTo>
                    <a:pt x="283" y="26"/>
                  </a:lnTo>
                  <a:lnTo>
                    <a:pt x="271" y="19"/>
                  </a:lnTo>
                  <a:lnTo>
                    <a:pt x="257" y="13"/>
                  </a:lnTo>
                  <a:lnTo>
                    <a:pt x="243" y="9"/>
                  </a:lnTo>
                  <a:lnTo>
                    <a:pt x="228" y="4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65" y="1"/>
                  </a:lnTo>
                  <a:lnTo>
                    <a:pt x="150" y="2"/>
                  </a:lnTo>
                  <a:lnTo>
                    <a:pt x="136" y="5"/>
                  </a:lnTo>
                  <a:lnTo>
                    <a:pt x="122" y="9"/>
                  </a:lnTo>
                  <a:lnTo>
                    <a:pt x="108" y="15"/>
                  </a:lnTo>
                  <a:lnTo>
                    <a:pt x="94" y="21"/>
                  </a:lnTo>
                  <a:lnTo>
                    <a:pt x="82" y="28"/>
                  </a:lnTo>
                  <a:lnTo>
                    <a:pt x="69" y="38"/>
                  </a:lnTo>
                  <a:lnTo>
                    <a:pt x="58" y="47"/>
                  </a:lnTo>
                  <a:lnTo>
                    <a:pt x="47" y="57"/>
                  </a:lnTo>
                  <a:lnTo>
                    <a:pt x="37" y="68"/>
                  </a:lnTo>
                  <a:lnTo>
                    <a:pt x="28" y="81"/>
                  </a:lnTo>
                  <a:lnTo>
                    <a:pt x="20" y="95"/>
                  </a:lnTo>
                  <a:lnTo>
                    <a:pt x="12" y="109"/>
                  </a:lnTo>
                  <a:lnTo>
                    <a:pt x="6" y="125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1411" y="3424"/>
              <a:ext cx="227" cy="236"/>
            </a:xfrm>
            <a:custGeom>
              <a:avLst/>
              <a:gdLst>
                <a:gd name="T0" fmla="*/ 0 w 681"/>
                <a:gd name="T1" fmla="*/ 336 h 709"/>
                <a:gd name="T2" fmla="*/ 7 w 681"/>
                <a:gd name="T3" fmla="*/ 282 h 709"/>
                <a:gd name="T4" fmla="*/ 21 w 681"/>
                <a:gd name="T5" fmla="*/ 230 h 709"/>
                <a:gd name="T6" fmla="*/ 41 w 681"/>
                <a:gd name="T7" fmla="*/ 183 h 709"/>
                <a:gd name="T8" fmla="*/ 68 w 681"/>
                <a:gd name="T9" fmla="*/ 140 h 709"/>
                <a:gd name="T10" fmla="*/ 101 w 681"/>
                <a:gd name="T11" fmla="*/ 102 h 709"/>
                <a:gd name="T12" fmla="*/ 139 w 681"/>
                <a:gd name="T13" fmla="*/ 69 h 709"/>
                <a:gd name="T14" fmla="*/ 181 w 681"/>
                <a:gd name="T15" fmla="*/ 41 h 709"/>
                <a:gd name="T16" fmla="*/ 228 w 681"/>
                <a:gd name="T17" fmla="*/ 21 h 709"/>
                <a:gd name="T18" fmla="*/ 278 w 681"/>
                <a:gd name="T19" fmla="*/ 7 h 709"/>
                <a:gd name="T20" fmla="*/ 333 w 681"/>
                <a:gd name="T21" fmla="*/ 0 h 709"/>
                <a:gd name="T22" fmla="*/ 369 w 681"/>
                <a:gd name="T23" fmla="*/ 0 h 709"/>
                <a:gd name="T24" fmla="*/ 420 w 681"/>
                <a:gd name="T25" fmla="*/ 6 h 709"/>
                <a:gd name="T26" fmla="*/ 467 w 681"/>
                <a:gd name="T27" fmla="*/ 18 h 709"/>
                <a:gd name="T28" fmla="*/ 511 w 681"/>
                <a:gd name="T29" fmla="*/ 38 h 709"/>
                <a:gd name="T30" fmla="*/ 550 w 681"/>
                <a:gd name="T31" fmla="*/ 63 h 709"/>
                <a:gd name="T32" fmla="*/ 584 w 681"/>
                <a:gd name="T33" fmla="*/ 95 h 709"/>
                <a:gd name="T34" fmla="*/ 614 w 681"/>
                <a:gd name="T35" fmla="*/ 132 h 709"/>
                <a:gd name="T36" fmla="*/ 638 w 681"/>
                <a:gd name="T37" fmla="*/ 174 h 709"/>
                <a:gd name="T38" fmla="*/ 658 w 681"/>
                <a:gd name="T39" fmla="*/ 222 h 709"/>
                <a:gd name="T40" fmla="*/ 671 w 681"/>
                <a:gd name="T41" fmla="*/ 276 h 709"/>
                <a:gd name="T42" fmla="*/ 679 w 681"/>
                <a:gd name="T43" fmla="*/ 335 h 709"/>
                <a:gd name="T44" fmla="*/ 157 w 681"/>
                <a:gd name="T45" fmla="*/ 395 h 709"/>
                <a:gd name="T46" fmla="*/ 165 w 681"/>
                <a:gd name="T47" fmla="*/ 431 h 709"/>
                <a:gd name="T48" fmla="*/ 188 w 681"/>
                <a:gd name="T49" fmla="*/ 477 h 709"/>
                <a:gd name="T50" fmla="*/ 222 w 681"/>
                <a:gd name="T51" fmla="*/ 515 h 709"/>
                <a:gd name="T52" fmla="*/ 266 w 681"/>
                <a:gd name="T53" fmla="*/ 541 h 709"/>
                <a:gd name="T54" fmla="*/ 317 w 681"/>
                <a:gd name="T55" fmla="*/ 556 h 709"/>
                <a:gd name="T56" fmla="*/ 354 w 681"/>
                <a:gd name="T57" fmla="*/ 559 h 709"/>
                <a:gd name="T58" fmla="*/ 399 w 681"/>
                <a:gd name="T59" fmla="*/ 556 h 709"/>
                <a:gd name="T60" fmla="*/ 438 w 681"/>
                <a:gd name="T61" fmla="*/ 546 h 709"/>
                <a:gd name="T62" fmla="*/ 482 w 681"/>
                <a:gd name="T63" fmla="*/ 524 h 709"/>
                <a:gd name="T64" fmla="*/ 533 w 681"/>
                <a:gd name="T65" fmla="*/ 481 h 709"/>
                <a:gd name="T66" fmla="*/ 623 w 681"/>
                <a:gd name="T67" fmla="*/ 602 h 709"/>
                <a:gd name="T68" fmla="*/ 583 w 681"/>
                <a:gd name="T69" fmla="*/ 637 h 709"/>
                <a:gd name="T70" fmla="*/ 535 w 681"/>
                <a:gd name="T71" fmla="*/ 667 h 709"/>
                <a:gd name="T72" fmla="*/ 481 w 681"/>
                <a:gd name="T73" fmla="*/ 690 h 709"/>
                <a:gd name="T74" fmla="*/ 420 w 681"/>
                <a:gd name="T75" fmla="*/ 704 h 709"/>
                <a:gd name="T76" fmla="*/ 354 w 681"/>
                <a:gd name="T77" fmla="*/ 709 h 709"/>
                <a:gd name="T78" fmla="*/ 317 w 681"/>
                <a:gd name="T79" fmla="*/ 707 h 709"/>
                <a:gd name="T80" fmla="*/ 264 w 681"/>
                <a:gd name="T81" fmla="*/ 698 h 709"/>
                <a:gd name="T82" fmla="*/ 213 w 681"/>
                <a:gd name="T83" fmla="*/ 682 h 709"/>
                <a:gd name="T84" fmla="*/ 167 w 681"/>
                <a:gd name="T85" fmla="*/ 659 h 709"/>
                <a:gd name="T86" fmla="*/ 126 w 681"/>
                <a:gd name="T87" fmla="*/ 629 h 709"/>
                <a:gd name="T88" fmla="*/ 89 w 681"/>
                <a:gd name="T89" fmla="*/ 595 h 709"/>
                <a:gd name="T90" fmla="*/ 58 w 681"/>
                <a:gd name="T91" fmla="*/ 555 h 709"/>
                <a:gd name="T92" fmla="*/ 33 w 681"/>
                <a:gd name="T93" fmla="*/ 510 h 709"/>
                <a:gd name="T94" fmla="*/ 15 w 681"/>
                <a:gd name="T95" fmla="*/ 462 h 709"/>
                <a:gd name="T96" fmla="*/ 3 w 681"/>
                <a:gd name="T97" fmla="*/ 409 h 709"/>
                <a:gd name="T98" fmla="*/ 0 w 681"/>
                <a:gd name="T99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1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665" y="3424"/>
              <a:ext cx="197" cy="235"/>
            </a:xfrm>
            <a:custGeom>
              <a:avLst/>
              <a:gdLst>
                <a:gd name="T0" fmla="*/ 431 w 591"/>
                <a:gd name="T1" fmla="*/ 707 h 707"/>
                <a:gd name="T2" fmla="*/ 431 w 591"/>
                <a:gd name="T3" fmla="*/ 296 h 707"/>
                <a:gd name="T4" fmla="*/ 427 w 591"/>
                <a:gd name="T5" fmla="*/ 268 h 707"/>
                <a:gd name="T6" fmla="*/ 419 w 591"/>
                <a:gd name="T7" fmla="*/ 243 h 707"/>
                <a:gd name="T8" fmla="*/ 407 w 591"/>
                <a:gd name="T9" fmla="*/ 220 h 707"/>
                <a:gd name="T10" fmla="*/ 391 w 591"/>
                <a:gd name="T11" fmla="*/ 199 h 707"/>
                <a:gd name="T12" fmla="*/ 371 w 591"/>
                <a:gd name="T13" fmla="*/ 183 h 707"/>
                <a:gd name="T14" fmla="*/ 348 w 591"/>
                <a:gd name="T15" fmla="*/ 171 h 707"/>
                <a:gd name="T16" fmla="*/ 322 w 591"/>
                <a:gd name="T17" fmla="*/ 163 h 707"/>
                <a:gd name="T18" fmla="*/ 295 w 591"/>
                <a:gd name="T19" fmla="*/ 160 h 707"/>
                <a:gd name="T20" fmla="*/ 282 w 591"/>
                <a:gd name="T21" fmla="*/ 160 h 707"/>
                <a:gd name="T22" fmla="*/ 255 w 591"/>
                <a:gd name="T23" fmla="*/ 166 h 707"/>
                <a:gd name="T24" fmla="*/ 230 w 591"/>
                <a:gd name="T25" fmla="*/ 177 h 707"/>
                <a:gd name="T26" fmla="*/ 210 w 591"/>
                <a:gd name="T27" fmla="*/ 191 h 707"/>
                <a:gd name="T28" fmla="*/ 191 w 591"/>
                <a:gd name="T29" fmla="*/ 210 h 707"/>
                <a:gd name="T30" fmla="*/ 176 w 591"/>
                <a:gd name="T31" fmla="*/ 230 h 707"/>
                <a:gd name="T32" fmla="*/ 166 w 591"/>
                <a:gd name="T33" fmla="*/ 256 h 707"/>
                <a:gd name="T34" fmla="*/ 160 w 591"/>
                <a:gd name="T35" fmla="*/ 282 h 707"/>
                <a:gd name="T36" fmla="*/ 160 w 591"/>
                <a:gd name="T37" fmla="*/ 707 h 707"/>
                <a:gd name="T38" fmla="*/ 0 w 591"/>
                <a:gd name="T39" fmla="*/ 296 h 707"/>
                <a:gd name="T40" fmla="*/ 0 w 591"/>
                <a:gd name="T41" fmla="*/ 280 h 707"/>
                <a:gd name="T42" fmla="*/ 3 w 591"/>
                <a:gd name="T43" fmla="*/ 250 h 707"/>
                <a:gd name="T44" fmla="*/ 9 w 591"/>
                <a:gd name="T45" fmla="*/ 221 h 707"/>
                <a:gd name="T46" fmla="*/ 17 w 591"/>
                <a:gd name="T47" fmla="*/ 194 h 707"/>
                <a:gd name="T48" fmla="*/ 29 w 591"/>
                <a:gd name="T49" fmla="*/ 167 h 707"/>
                <a:gd name="T50" fmla="*/ 42 w 591"/>
                <a:gd name="T51" fmla="*/ 142 h 707"/>
                <a:gd name="T52" fmla="*/ 67 w 591"/>
                <a:gd name="T53" fmla="*/ 108 h 707"/>
                <a:gd name="T54" fmla="*/ 108 w 591"/>
                <a:gd name="T55" fmla="*/ 68 h 707"/>
                <a:gd name="T56" fmla="*/ 142 w 591"/>
                <a:gd name="T57" fmla="*/ 42 h 707"/>
                <a:gd name="T58" fmla="*/ 167 w 591"/>
                <a:gd name="T59" fmla="*/ 29 h 707"/>
                <a:gd name="T60" fmla="*/ 193 w 591"/>
                <a:gd name="T61" fmla="*/ 17 h 707"/>
                <a:gd name="T62" fmla="*/ 221 w 591"/>
                <a:gd name="T63" fmla="*/ 9 h 707"/>
                <a:gd name="T64" fmla="*/ 250 w 591"/>
                <a:gd name="T65" fmla="*/ 3 h 707"/>
                <a:gd name="T66" fmla="*/ 279 w 591"/>
                <a:gd name="T67" fmla="*/ 0 h 707"/>
                <a:gd name="T68" fmla="*/ 295 w 591"/>
                <a:gd name="T69" fmla="*/ 0 h 707"/>
                <a:gd name="T70" fmla="*/ 325 w 591"/>
                <a:gd name="T71" fmla="*/ 1 h 707"/>
                <a:gd name="T72" fmla="*/ 355 w 591"/>
                <a:gd name="T73" fmla="*/ 6 h 707"/>
                <a:gd name="T74" fmla="*/ 382 w 591"/>
                <a:gd name="T75" fmla="*/ 13 h 707"/>
                <a:gd name="T76" fmla="*/ 410 w 591"/>
                <a:gd name="T77" fmla="*/ 23 h 707"/>
                <a:gd name="T78" fmla="*/ 436 w 591"/>
                <a:gd name="T79" fmla="*/ 36 h 707"/>
                <a:gd name="T80" fmla="*/ 460 w 591"/>
                <a:gd name="T81" fmla="*/ 50 h 707"/>
                <a:gd name="T82" fmla="*/ 504 w 591"/>
                <a:gd name="T83" fmla="*/ 86 h 707"/>
                <a:gd name="T84" fmla="*/ 541 w 591"/>
                <a:gd name="T85" fmla="*/ 131 h 707"/>
                <a:gd name="T86" fmla="*/ 555 w 591"/>
                <a:gd name="T87" fmla="*/ 155 h 707"/>
                <a:gd name="T88" fmla="*/ 567 w 591"/>
                <a:gd name="T89" fmla="*/ 180 h 707"/>
                <a:gd name="T90" fmla="*/ 577 w 591"/>
                <a:gd name="T91" fmla="*/ 207 h 707"/>
                <a:gd name="T92" fmla="*/ 584 w 591"/>
                <a:gd name="T93" fmla="*/ 236 h 707"/>
                <a:gd name="T94" fmla="*/ 589 w 591"/>
                <a:gd name="T95" fmla="*/ 265 h 707"/>
                <a:gd name="T96" fmla="*/ 591 w 591"/>
                <a:gd name="T97" fmla="*/ 296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1" h="707">
                  <a:moveTo>
                    <a:pt x="591" y="707"/>
                  </a:moveTo>
                  <a:lnTo>
                    <a:pt x="431" y="707"/>
                  </a:lnTo>
                  <a:lnTo>
                    <a:pt x="431" y="296"/>
                  </a:lnTo>
                  <a:lnTo>
                    <a:pt x="431" y="296"/>
                  </a:lnTo>
                  <a:lnTo>
                    <a:pt x="429" y="282"/>
                  </a:lnTo>
                  <a:lnTo>
                    <a:pt x="427" y="268"/>
                  </a:lnTo>
                  <a:lnTo>
                    <a:pt x="424" y="256"/>
                  </a:lnTo>
                  <a:lnTo>
                    <a:pt x="419" y="243"/>
                  </a:lnTo>
                  <a:lnTo>
                    <a:pt x="413" y="230"/>
                  </a:lnTo>
                  <a:lnTo>
                    <a:pt x="407" y="220"/>
                  </a:lnTo>
                  <a:lnTo>
                    <a:pt x="400" y="210"/>
                  </a:lnTo>
                  <a:lnTo>
                    <a:pt x="391" y="199"/>
                  </a:lnTo>
                  <a:lnTo>
                    <a:pt x="381" y="191"/>
                  </a:lnTo>
                  <a:lnTo>
                    <a:pt x="371" y="183"/>
                  </a:lnTo>
                  <a:lnTo>
                    <a:pt x="360" y="177"/>
                  </a:lnTo>
                  <a:lnTo>
                    <a:pt x="348" y="171"/>
                  </a:lnTo>
                  <a:lnTo>
                    <a:pt x="336" y="166"/>
                  </a:lnTo>
                  <a:lnTo>
                    <a:pt x="322" y="163"/>
                  </a:lnTo>
                  <a:lnTo>
                    <a:pt x="309" y="160"/>
                  </a:lnTo>
                  <a:lnTo>
                    <a:pt x="295" y="160"/>
                  </a:lnTo>
                  <a:lnTo>
                    <a:pt x="295" y="160"/>
                  </a:lnTo>
                  <a:lnTo>
                    <a:pt x="282" y="160"/>
                  </a:lnTo>
                  <a:lnTo>
                    <a:pt x="268" y="163"/>
                  </a:lnTo>
                  <a:lnTo>
                    <a:pt x="255" y="166"/>
                  </a:lnTo>
                  <a:lnTo>
                    <a:pt x="243" y="171"/>
                  </a:lnTo>
                  <a:lnTo>
                    <a:pt x="230" y="177"/>
                  </a:lnTo>
                  <a:lnTo>
                    <a:pt x="220" y="183"/>
                  </a:lnTo>
                  <a:lnTo>
                    <a:pt x="210" y="191"/>
                  </a:lnTo>
                  <a:lnTo>
                    <a:pt x="199" y="199"/>
                  </a:lnTo>
                  <a:lnTo>
                    <a:pt x="191" y="210"/>
                  </a:lnTo>
                  <a:lnTo>
                    <a:pt x="183" y="220"/>
                  </a:lnTo>
                  <a:lnTo>
                    <a:pt x="176" y="230"/>
                  </a:lnTo>
                  <a:lnTo>
                    <a:pt x="171" y="243"/>
                  </a:lnTo>
                  <a:lnTo>
                    <a:pt x="166" y="256"/>
                  </a:lnTo>
                  <a:lnTo>
                    <a:pt x="163" y="268"/>
                  </a:lnTo>
                  <a:lnTo>
                    <a:pt x="160" y="282"/>
                  </a:lnTo>
                  <a:lnTo>
                    <a:pt x="160" y="296"/>
                  </a:lnTo>
                  <a:lnTo>
                    <a:pt x="160" y="707"/>
                  </a:lnTo>
                  <a:lnTo>
                    <a:pt x="0" y="707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80"/>
                  </a:lnTo>
                  <a:lnTo>
                    <a:pt x="1" y="265"/>
                  </a:lnTo>
                  <a:lnTo>
                    <a:pt x="3" y="250"/>
                  </a:lnTo>
                  <a:lnTo>
                    <a:pt x="6" y="236"/>
                  </a:lnTo>
                  <a:lnTo>
                    <a:pt x="9" y="221"/>
                  </a:lnTo>
                  <a:lnTo>
                    <a:pt x="12" y="207"/>
                  </a:lnTo>
                  <a:lnTo>
                    <a:pt x="17" y="194"/>
                  </a:lnTo>
                  <a:lnTo>
                    <a:pt x="23" y="180"/>
                  </a:lnTo>
                  <a:lnTo>
                    <a:pt x="29" y="167"/>
                  </a:lnTo>
                  <a:lnTo>
                    <a:pt x="35" y="155"/>
                  </a:lnTo>
                  <a:lnTo>
                    <a:pt x="42" y="142"/>
                  </a:lnTo>
                  <a:lnTo>
                    <a:pt x="50" y="131"/>
                  </a:lnTo>
                  <a:lnTo>
                    <a:pt x="67" y="108"/>
                  </a:lnTo>
                  <a:lnTo>
                    <a:pt x="86" y="86"/>
                  </a:lnTo>
                  <a:lnTo>
                    <a:pt x="108" y="68"/>
                  </a:lnTo>
                  <a:lnTo>
                    <a:pt x="129" y="50"/>
                  </a:lnTo>
                  <a:lnTo>
                    <a:pt x="142" y="42"/>
                  </a:lnTo>
                  <a:lnTo>
                    <a:pt x="155" y="36"/>
                  </a:lnTo>
                  <a:lnTo>
                    <a:pt x="167" y="29"/>
                  </a:lnTo>
                  <a:lnTo>
                    <a:pt x="180" y="23"/>
                  </a:lnTo>
                  <a:lnTo>
                    <a:pt x="193" y="17"/>
                  </a:lnTo>
                  <a:lnTo>
                    <a:pt x="207" y="13"/>
                  </a:lnTo>
                  <a:lnTo>
                    <a:pt x="221" y="9"/>
                  </a:lnTo>
                  <a:lnTo>
                    <a:pt x="236" y="6"/>
                  </a:lnTo>
                  <a:lnTo>
                    <a:pt x="250" y="3"/>
                  </a:lnTo>
                  <a:lnTo>
                    <a:pt x="264" y="1"/>
                  </a:lnTo>
                  <a:lnTo>
                    <a:pt x="279" y="0"/>
                  </a:lnTo>
                  <a:lnTo>
                    <a:pt x="295" y="0"/>
                  </a:lnTo>
                  <a:lnTo>
                    <a:pt x="295" y="0"/>
                  </a:lnTo>
                  <a:lnTo>
                    <a:pt x="310" y="0"/>
                  </a:lnTo>
                  <a:lnTo>
                    <a:pt x="325" y="1"/>
                  </a:lnTo>
                  <a:lnTo>
                    <a:pt x="340" y="3"/>
                  </a:lnTo>
                  <a:lnTo>
                    <a:pt x="355" y="6"/>
                  </a:lnTo>
                  <a:lnTo>
                    <a:pt x="369" y="9"/>
                  </a:lnTo>
                  <a:lnTo>
                    <a:pt x="382" y="13"/>
                  </a:lnTo>
                  <a:lnTo>
                    <a:pt x="396" y="17"/>
                  </a:lnTo>
                  <a:lnTo>
                    <a:pt x="410" y="23"/>
                  </a:lnTo>
                  <a:lnTo>
                    <a:pt x="423" y="29"/>
                  </a:lnTo>
                  <a:lnTo>
                    <a:pt x="436" y="36"/>
                  </a:lnTo>
                  <a:lnTo>
                    <a:pt x="448" y="42"/>
                  </a:lnTo>
                  <a:lnTo>
                    <a:pt x="460" y="50"/>
                  </a:lnTo>
                  <a:lnTo>
                    <a:pt x="483" y="68"/>
                  </a:lnTo>
                  <a:lnTo>
                    <a:pt x="504" y="86"/>
                  </a:lnTo>
                  <a:lnTo>
                    <a:pt x="523" y="108"/>
                  </a:lnTo>
                  <a:lnTo>
                    <a:pt x="541" y="131"/>
                  </a:lnTo>
                  <a:lnTo>
                    <a:pt x="547" y="142"/>
                  </a:lnTo>
                  <a:lnTo>
                    <a:pt x="555" y="155"/>
                  </a:lnTo>
                  <a:lnTo>
                    <a:pt x="561" y="167"/>
                  </a:lnTo>
                  <a:lnTo>
                    <a:pt x="567" y="180"/>
                  </a:lnTo>
                  <a:lnTo>
                    <a:pt x="573" y="194"/>
                  </a:lnTo>
                  <a:lnTo>
                    <a:pt x="577" y="207"/>
                  </a:lnTo>
                  <a:lnTo>
                    <a:pt x="582" y="221"/>
                  </a:lnTo>
                  <a:lnTo>
                    <a:pt x="584" y="236"/>
                  </a:lnTo>
                  <a:lnTo>
                    <a:pt x="588" y="250"/>
                  </a:lnTo>
                  <a:lnTo>
                    <a:pt x="589" y="265"/>
                  </a:lnTo>
                  <a:lnTo>
                    <a:pt x="590" y="280"/>
                  </a:lnTo>
                  <a:lnTo>
                    <a:pt x="591" y="296"/>
                  </a:lnTo>
                  <a:lnTo>
                    <a:pt x="591" y="70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002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002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 noEditPoints="1"/>
            </p:cNvSpPr>
            <p:nvPr userDrawn="1"/>
          </p:nvSpPr>
          <p:spPr bwMode="auto">
            <a:xfrm>
              <a:off x="488" y="3758"/>
              <a:ext cx="42" cy="64"/>
            </a:xfrm>
            <a:custGeom>
              <a:avLst/>
              <a:gdLst>
                <a:gd name="T0" fmla="*/ 96 w 126"/>
                <a:gd name="T1" fmla="*/ 82 h 192"/>
                <a:gd name="T2" fmla="*/ 106 w 126"/>
                <a:gd name="T3" fmla="*/ 90 h 192"/>
                <a:gd name="T4" fmla="*/ 117 w 126"/>
                <a:gd name="T5" fmla="*/ 100 h 192"/>
                <a:gd name="T6" fmla="*/ 122 w 126"/>
                <a:gd name="T7" fmla="*/ 115 h 192"/>
                <a:gd name="T8" fmla="*/ 126 w 126"/>
                <a:gd name="T9" fmla="*/ 131 h 192"/>
                <a:gd name="T10" fmla="*/ 125 w 126"/>
                <a:gd name="T11" fmla="*/ 144 h 192"/>
                <a:gd name="T12" fmla="*/ 114 w 126"/>
                <a:gd name="T13" fmla="*/ 166 h 192"/>
                <a:gd name="T14" fmla="*/ 98 w 126"/>
                <a:gd name="T15" fmla="*/ 182 h 192"/>
                <a:gd name="T16" fmla="*/ 77 w 126"/>
                <a:gd name="T17" fmla="*/ 191 h 192"/>
                <a:gd name="T18" fmla="*/ 0 w 126"/>
                <a:gd name="T19" fmla="*/ 192 h 192"/>
                <a:gd name="T20" fmla="*/ 63 w 126"/>
                <a:gd name="T21" fmla="*/ 0 h 192"/>
                <a:gd name="T22" fmla="*/ 74 w 126"/>
                <a:gd name="T23" fmla="*/ 1 h 192"/>
                <a:gd name="T24" fmla="*/ 93 w 126"/>
                <a:gd name="T25" fmla="*/ 8 h 192"/>
                <a:gd name="T26" fmla="*/ 106 w 126"/>
                <a:gd name="T27" fmla="*/ 21 h 192"/>
                <a:gd name="T28" fmla="*/ 113 w 126"/>
                <a:gd name="T29" fmla="*/ 39 h 192"/>
                <a:gd name="T30" fmla="*/ 113 w 126"/>
                <a:gd name="T31" fmla="*/ 50 h 192"/>
                <a:gd name="T32" fmla="*/ 112 w 126"/>
                <a:gd name="T33" fmla="*/ 60 h 192"/>
                <a:gd name="T34" fmla="*/ 103 w 126"/>
                <a:gd name="T35" fmla="*/ 78 h 192"/>
                <a:gd name="T36" fmla="*/ 96 w 126"/>
                <a:gd name="T37" fmla="*/ 82 h 192"/>
                <a:gd name="T38" fmla="*/ 63 w 126"/>
                <a:gd name="T39" fmla="*/ 71 h 192"/>
                <a:gd name="T40" fmla="*/ 68 w 126"/>
                <a:gd name="T41" fmla="*/ 69 h 192"/>
                <a:gd name="T42" fmla="*/ 76 w 126"/>
                <a:gd name="T43" fmla="*/ 67 h 192"/>
                <a:gd name="T44" fmla="*/ 80 w 126"/>
                <a:gd name="T45" fmla="*/ 61 h 192"/>
                <a:gd name="T46" fmla="*/ 84 w 126"/>
                <a:gd name="T47" fmla="*/ 55 h 192"/>
                <a:gd name="T48" fmla="*/ 84 w 126"/>
                <a:gd name="T49" fmla="*/ 50 h 192"/>
                <a:gd name="T50" fmla="*/ 82 w 126"/>
                <a:gd name="T51" fmla="*/ 41 h 192"/>
                <a:gd name="T52" fmla="*/ 78 w 126"/>
                <a:gd name="T53" fmla="*/ 35 h 192"/>
                <a:gd name="T54" fmla="*/ 71 w 126"/>
                <a:gd name="T55" fmla="*/ 31 h 192"/>
                <a:gd name="T56" fmla="*/ 63 w 126"/>
                <a:gd name="T57" fmla="*/ 29 h 192"/>
                <a:gd name="T58" fmla="*/ 31 w 126"/>
                <a:gd name="T59" fmla="*/ 71 h 192"/>
                <a:gd name="T60" fmla="*/ 63 w 126"/>
                <a:gd name="T61" fmla="*/ 163 h 192"/>
                <a:gd name="T62" fmla="*/ 70 w 126"/>
                <a:gd name="T63" fmla="*/ 162 h 192"/>
                <a:gd name="T64" fmla="*/ 81 w 126"/>
                <a:gd name="T65" fmla="*/ 158 h 192"/>
                <a:gd name="T66" fmla="*/ 90 w 126"/>
                <a:gd name="T67" fmla="*/ 150 h 192"/>
                <a:gd name="T68" fmla="*/ 94 w 126"/>
                <a:gd name="T69" fmla="*/ 138 h 192"/>
                <a:gd name="T70" fmla="*/ 95 w 126"/>
                <a:gd name="T71" fmla="*/ 131 h 192"/>
                <a:gd name="T72" fmla="*/ 93 w 126"/>
                <a:gd name="T73" fmla="*/ 119 h 192"/>
                <a:gd name="T74" fmla="*/ 86 w 126"/>
                <a:gd name="T75" fmla="*/ 108 h 192"/>
                <a:gd name="T76" fmla="*/ 77 w 126"/>
                <a:gd name="T77" fmla="*/ 102 h 192"/>
                <a:gd name="T78" fmla="*/ 63 w 126"/>
                <a:gd name="T79" fmla="*/ 99 h 192"/>
                <a:gd name="T80" fmla="*/ 31 w 126"/>
                <a:gd name="T81" fmla="*/ 16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192">
                  <a:moveTo>
                    <a:pt x="96" y="82"/>
                  </a:moveTo>
                  <a:lnTo>
                    <a:pt x="96" y="82"/>
                  </a:lnTo>
                  <a:lnTo>
                    <a:pt x="102" y="86"/>
                  </a:lnTo>
                  <a:lnTo>
                    <a:pt x="106" y="90"/>
                  </a:lnTo>
                  <a:lnTo>
                    <a:pt x="112" y="95"/>
                  </a:lnTo>
                  <a:lnTo>
                    <a:pt x="117" y="100"/>
                  </a:lnTo>
                  <a:lnTo>
                    <a:pt x="120" y="107"/>
                  </a:lnTo>
                  <a:lnTo>
                    <a:pt x="122" y="115"/>
                  </a:lnTo>
                  <a:lnTo>
                    <a:pt x="125" y="122"/>
                  </a:lnTo>
                  <a:lnTo>
                    <a:pt x="126" y="131"/>
                  </a:lnTo>
                  <a:lnTo>
                    <a:pt x="126" y="131"/>
                  </a:lnTo>
                  <a:lnTo>
                    <a:pt x="125" y="144"/>
                  </a:lnTo>
                  <a:lnTo>
                    <a:pt x="120" y="155"/>
                  </a:lnTo>
                  <a:lnTo>
                    <a:pt x="114" y="166"/>
                  </a:lnTo>
                  <a:lnTo>
                    <a:pt x="108" y="175"/>
                  </a:lnTo>
                  <a:lnTo>
                    <a:pt x="98" y="182"/>
                  </a:lnTo>
                  <a:lnTo>
                    <a:pt x="88" y="188"/>
                  </a:lnTo>
                  <a:lnTo>
                    <a:pt x="77" y="191"/>
                  </a:lnTo>
                  <a:lnTo>
                    <a:pt x="64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4" y="1"/>
                  </a:lnTo>
                  <a:lnTo>
                    <a:pt x="84" y="3"/>
                  </a:lnTo>
                  <a:lnTo>
                    <a:pt x="93" y="8"/>
                  </a:lnTo>
                  <a:lnTo>
                    <a:pt x="100" y="13"/>
                  </a:lnTo>
                  <a:lnTo>
                    <a:pt x="106" y="21"/>
                  </a:lnTo>
                  <a:lnTo>
                    <a:pt x="110" y="29"/>
                  </a:lnTo>
                  <a:lnTo>
                    <a:pt x="113" y="39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6"/>
                  </a:lnTo>
                  <a:lnTo>
                    <a:pt x="112" y="60"/>
                  </a:lnTo>
                  <a:lnTo>
                    <a:pt x="109" y="69"/>
                  </a:lnTo>
                  <a:lnTo>
                    <a:pt x="103" y="78"/>
                  </a:lnTo>
                  <a:lnTo>
                    <a:pt x="96" y="82"/>
                  </a:lnTo>
                  <a:lnTo>
                    <a:pt x="96" y="82"/>
                  </a:lnTo>
                  <a:close/>
                  <a:moveTo>
                    <a:pt x="31" y="71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8" y="69"/>
                  </a:lnTo>
                  <a:lnTo>
                    <a:pt x="71" y="68"/>
                  </a:lnTo>
                  <a:lnTo>
                    <a:pt x="76" y="67"/>
                  </a:lnTo>
                  <a:lnTo>
                    <a:pt x="78" y="65"/>
                  </a:lnTo>
                  <a:lnTo>
                    <a:pt x="80" y="61"/>
                  </a:lnTo>
                  <a:lnTo>
                    <a:pt x="82" y="58"/>
                  </a:lnTo>
                  <a:lnTo>
                    <a:pt x="84" y="55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4" y="45"/>
                  </a:lnTo>
                  <a:lnTo>
                    <a:pt x="82" y="41"/>
                  </a:lnTo>
                  <a:lnTo>
                    <a:pt x="80" y="37"/>
                  </a:lnTo>
                  <a:lnTo>
                    <a:pt x="78" y="35"/>
                  </a:lnTo>
                  <a:lnTo>
                    <a:pt x="76" y="32"/>
                  </a:lnTo>
                  <a:lnTo>
                    <a:pt x="71" y="31"/>
                  </a:lnTo>
                  <a:lnTo>
                    <a:pt x="68" y="29"/>
                  </a:lnTo>
                  <a:lnTo>
                    <a:pt x="63" y="29"/>
                  </a:lnTo>
                  <a:lnTo>
                    <a:pt x="31" y="29"/>
                  </a:lnTo>
                  <a:lnTo>
                    <a:pt x="31" y="71"/>
                  </a:lnTo>
                  <a:close/>
                  <a:moveTo>
                    <a:pt x="31" y="163"/>
                  </a:moveTo>
                  <a:lnTo>
                    <a:pt x="63" y="163"/>
                  </a:lnTo>
                  <a:lnTo>
                    <a:pt x="63" y="163"/>
                  </a:lnTo>
                  <a:lnTo>
                    <a:pt x="70" y="162"/>
                  </a:lnTo>
                  <a:lnTo>
                    <a:pt x="77" y="161"/>
                  </a:lnTo>
                  <a:lnTo>
                    <a:pt x="81" y="158"/>
                  </a:lnTo>
                  <a:lnTo>
                    <a:pt x="86" y="154"/>
                  </a:lnTo>
                  <a:lnTo>
                    <a:pt x="90" y="150"/>
                  </a:lnTo>
                  <a:lnTo>
                    <a:pt x="93" y="144"/>
                  </a:lnTo>
                  <a:lnTo>
                    <a:pt x="94" y="138"/>
                  </a:lnTo>
                  <a:lnTo>
                    <a:pt x="95" y="131"/>
                  </a:lnTo>
                  <a:lnTo>
                    <a:pt x="95" y="131"/>
                  </a:lnTo>
                  <a:lnTo>
                    <a:pt x="94" y="124"/>
                  </a:lnTo>
                  <a:lnTo>
                    <a:pt x="93" y="119"/>
                  </a:lnTo>
                  <a:lnTo>
                    <a:pt x="90" y="113"/>
                  </a:lnTo>
                  <a:lnTo>
                    <a:pt x="86" y="108"/>
                  </a:lnTo>
                  <a:lnTo>
                    <a:pt x="81" y="104"/>
                  </a:lnTo>
                  <a:lnTo>
                    <a:pt x="77" y="102"/>
                  </a:lnTo>
                  <a:lnTo>
                    <a:pt x="70" y="100"/>
                  </a:lnTo>
                  <a:lnTo>
                    <a:pt x="63" y="99"/>
                  </a:lnTo>
                  <a:lnTo>
                    <a:pt x="31" y="99"/>
                  </a:lnTo>
                  <a:lnTo>
                    <a:pt x="31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 userDrawn="1"/>
          </p:nvSpPr>
          <p:spPr bwMode="auto">
            <a:xfrm>
              <a:off x="538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594" y="3756"/>
              <a:ext cx="10" cy="66"/>
            </a:xfrm>
            <a:custGeom>
              <a:avLst/>
              <a:gdLst>
                <a:gd name="T0" fmla="*/ 0 w 31"/>
                <a:gd name="T1" fmla="*/ 4 h 196"/>
                <a:gd name="T2" fmla="*/ 31 w 31"/>
                <a:gd name="T3" fmla="*/ 0 h 196"/>
                <a:gd name="T4" fmla="*/ 31 w 31"/>
                <a:gd name="T5" fmla="*/ 196 h 196"/>
                <a:gd name="T6" fmla="*/ 0 w 31"/>
                <a:gd name="T7" fmla="*/ 196 h 196"/>
                <a:gd name="T8" fmla="*/ 0 w 31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96">
                  <a:moveTo>
                    <a:pt x="0" y="4"/>
                  </a:moveTo>
                  <a:lnTo>
                    <a:pt x="31" y="0"/>
                  </a:lnTo>
                  <a:lnTo>
                    <a:pt x="31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 noEditPoints="1"/>
            </p:cNvSpPr>
            <p:nvPr userDrawn="1"/>
          </p:nvSpPr>
          <p:spPr bwMode="auto">
            <a:xfrm>
              <a:off x="612" y="3775"/>
              <a:ext cx="43" cy="70"/>
            </a:xfrm>
            <a:custGeom>
              <a:avLst/>
              <a:gdLst>
                <a:gd name="T0" fmla="*/ 70 w 129"/>
                <a:gd name="T1" fmla="*/ 0 h 209"/>
                <a:gd name="T2" fmla="*/ 91 w 129"/>
                <a:gd name="T3" fmla="*/ 8 h 209"/>
                <a:gd name="T4" fmla="*/ 121 w 129"/>
                <a:gd name="T5" fmla="*/ 55 h 209"/>
                <a:gd name="T6" fmla="*/ 116 w 129"/>
                <a:gd name="T7" fmla="*/ 78 h 209"/>
                <a:gd name="T8" fmla="*/ 102 w 129"/>
                <a:gd name="T9" fmla="*/ 96 h 209"/>
                <a:gd name="T10" fmla="*/ 117 w 129"/>
                <a:gd name="T11" fmla="*/ 112 h 209"/>
                <a:gd name="T12" fmla="*/ 126 w 129"/>
                <a:gd name="T13" fmla="*/ 131 h 209"/>
                <a:gd name="T14" fmla="*/ 129 w 129"/>
                <a:gd name="T15" fmla="*/ 146 h 209"/>
                <a:gd name="T16" fmla="*/ 117 w 129"/>
                <a:gd name="T17" fmla="*/ 183 h 209"/>
                <a:gd name="T18" fmla="*/ 90 w 129"/>
                <a:gd name="T19" fmla="*/ 204 h 209"/>
                <a:gd name="T20" fmla="*/ 65 w 129"/>
                <a:gd name="T21" fmla="*/ 209 h 209"/>
                <a:gd name="T22" fmla="*/ 30 w 129"/>
                <a:gd name="T23" fmla="*/ 201 h 209"/>
                <a:gd name="T24" fmla="*/ 8 w 129"/>
                <a:gd name="T25" fmla="*/ 178 h 209"/>
                <a:gd name="T26" fmla="*/ 31 w 129"/>
                <a:gd name="T27" fmla="*/ 157 h 209"/>
                <a:gd name="T28" fmla="*/ 36 w 129"/>
                <a:gd name="T29" fmla="*/ 167 h 209"/>
                <a:gd name="T30" fmla="*/ 46 w 129"/>
                <a:gd name="T31" fmla="*/ 177 h 209"/>
                <a:gd name="T32" fmla="*/ 65 w 129"/>
                <a:gd name="T33" fmla="*/ 180 h 209"/>
                <a:gd name="T34" fmla="*/ 78 w 129"/>
                <a:gd name="T35" fmla="*/ 178 h 209"/>
                <a:gd name="T36" fmla="*/ 92 w 129"/>
                <a:gd name="T37" fmla="*/ 167 h 209"/>
                <a:gd name="T38" fmla="*/ 98 w 129"/>
                <a:gd name="T39" fmla="*/ 146 h 209"/>
                <a:gd name="T40" fmla="*/ 95 w 129"/>
                <a:gd name="T41" fmla="*/ 132 h 209"/>
                <a:gd name="T42" fmla="*/ 84 w 129"/>
                <a:gd name="T43" fmla="*/ 117 h 209"/>
                <a:gd name="T44" fmla="*/ 65 w 129"/>
                <a:gd name="T45" fmla="*/ 112 h 209"/>
                <a:gd name="T46" fmla="*/ 54 w 129"/>
                <a:gd name="T47" fmla="*/ 113 h 209"/>
                <a:gd name="T48" fmla="*/ 34 w 129"/>
                <a:gd name="T49" fmla="*/ 130 h 209"/>
                <a:gd name="T50" fmla="*/ 18 w 129"/>
                <a:gd name="T51" fmla="*/ 101 h 209"/>
                <a:gd name="T52" fmla="*/ 18 w 129"/>
                <a:gd name="T53" fmla="*/ 88 h 209"/>
                <a:gd name="T54" fmla="*/ 7 w 129"/>
                <a:gd name="T55" fmla="*/ 55 h 209"/>
                <a:gd name="T56" fmla="*/ 11 w 129"/>
                <a:gd name="T57" fmla="*/ 34 h 209"/>
                <a:gd name="T58" fmla="*/ 30 w 129"/>
                <a:gd name="T59" fmla="*/ 10 h 209"/>
                <a:gd name="T60" fmla="*/ 62 w 129"/>
                <a:gd name="T61" fmla="*/ 0 h 209"/>
                <a:gd name="T62" fmla="*/ 65 w 129"/>
                <a:gd name="T63" fmla="*/ 83 h 209"/>
                <a:gd name="T64" fmla="*/ 79 w 129"/>
                <a:gd name="T65" fmla="*/ 78 h 209"/>
                <a:gd name="T66" fmla="*/ 89 w 129"/>
                <a:gd name="T67" fmla="*/ 67 h 209"/>
                <a:gd name="T68" fmla="*/ 91 w 129"/>
                <a:gd name="T69" fmla="*/ 55 h 209"/>
                <a:gd name="T70" fmla="*/ 86 w 129"/>
                <a:gd name="T71" fmla="*/ 41 h 209"/>
                <a:gd name="T72" fmla="*/ 75 w 129"/>
                <a:gd name="T73" fmla="*/ 30 h 209"/>
                <a:gd name="T74" fmla="*/ 65 w 129"/>
                <a:gd name="T75" fmla="*/ 29 h 209"/>
                <a:gd name="T76" fmla="*/ 49 w 129"/>
                <a:gd name="T77" fmla="*/ 33 h 209"/>
                <a:gd name="T78" fmla="*/ 39 w 129"/>
                <a:gd name="T79" fmla="*/ 45 h 209"/>
                <a:gd name="T80" fmla="*/ 37 w 129"/>
                <a:gd name="T81" fmla="*/ 55 h 209"/>
                <a:gd name="T82" fmla="*/ 42 w 129"/>
                <a:gd name="T83" fmla="*/ 71 h 209"/>
                <a:gd name="T84" fmla="*/ 53 w 129"/>
                <a:gd name="T85" fmla="*/ 81 h 209"/>
                <a:gd name="T86" fmla="*/ 65 w 129"/>
                <a:gd name="T87" fmla="*/ 8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" h="209">
                  <a:moveTo>
                    <a:pt x="62" y="0"/>
                  </a:moveTo>
                  <a:lnTo>
                    <a:pt x="62" y="0"/>
                  </a:lnTo>
                  <a:lnTo>
                    <a:pt x="70" y="0"/>
                  </a:lnTo>
                  <a:lnTo>
                    <a:pt x="77" y="2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91" y="2"/>
                  </a:lnTo>
                  <a:lnTo>
                    <a:pt x="121" y="2"/>
                  </a:lnTo>
                  <a:lnTo>
                    <a:pt x="121" y="55"/>
                  </a:lnTo>
                  <a:lnTo>
                    <a:pt x="121" y="55"/>
                  </a:lnTo>
                  <a:lnTo>
                    <a:pt x="120" y="68"/>
                  </a:lnTo>
                  <a:lnTo>
                    <a:pt x="116" y="78"/>
                  </a:lnTo>
                  <a:lnTo>
                    <a:pt x="110" y="88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8" y="100"/>
                  </a:lnTo>
                  <a:lnTo>
                    <a:pt x="113" y="106"/>
                  </a:lnTo>
                  <a:lnTo>
                    <a:pt x="117" y="112"/>
                  </a:lnTo>
                  <a:lnTo>
                    <a:pt x="122" y="117"/>
                  </a:lnTo>
                  <a:lnTo>
                    <a:pt x="124" y="124"/>
                  </a:lnTo>
                  <a:lnTo>
                    <a:pt x="126" y="131"/>
                  </a:lnTo>
                  <a:lnTo>
                    <a:pt x="128" y="138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6" y="160"/>
                  </a:lnTo>
                  <a:lnTo>
                    <a:pt x="123" y="172"/>
                  </a:lnTo>
                  <a:lnTo>
                    <a:pt x="117" y="183"/>
                  </a:lnTo>
                  <a:lnTo>
                    <a:pt x="109" y="192"/>
                  </a:lnTo>
                  <a:lnTo>
                    <a:pt x="100" y="200"/>
                  </a:lnTo>
                  <a:lnTo>
                    <a:pt x="90" y="204"/>
                  </a:lnTo>
                  <a:lnTo>
                    <a:pt x="77" y="208"/>
                  </a:lnTo>
                  <a:lnTo>
                    <a:pt x="65" y="209"/>
                  </a:lnTo>
                  <a:lnTo>
                    <a:pt x="65" y="209"/>
                  </a:lnTo>
                  <a:lnTo>
                    <a:pt x="52" y="208"/>
                  </a:lnTo>
                  <a:lnTo>
                    <a:pt x="40" y="206"/>
                  </a:lnTo>
                  <a:lnTo>
                    <a:pt x="30" y="201"/>
                  </a:lnTo>
                  <a:lnTo>
                    <a:pt x="21" y="195"/>
                  </a:lnTo>
                  <a:lnTo>
                    <a:pt x="14" y="187"/>
                  </a:lnTo>
                  <a:lnTo>
                    <a:pt x="8" y="178"/>
                  </a:lnTo>
                  <a:lnTo>
                    <a:pt x="3" y="168"/>
                  </a:lnTo>
                  <a:lnTo>
                    <a:pt x="0" y="157"/>
                  </a:lnTo>
                  <a:lnTo>
                    <a:pt x="31" y="157"/>
                  </a:lnTo>
                  <a:lnTo>
                    <a:pt x="31" y="157"/>
                  </a:lnTo>
                  <a:lnTo>
                    <a:pt x="34" y="162"/>
                  </a:lnTo>
                  <a:lnTo>
                    <a:pt x="36" y="167"/>
                  </a:lnTo>
                  <a:lnTo>
                    <a:pt x="39" y="170"/>
                  </a:lnTo>
                  <a:lnTo>
                    <a:pt x="43" y="173"/>
                  </a:lnTo>
                  <a:lnTo>
                    <a:pt x="46" y="177"/>
                  </a:lnTo>
                  <a:lnTo>
                    <a:pt x="52" y="179"/>
                  </a:lnTo>
                  <a:lnTo>
                    <a:pt x="58" y="180"/>
                  </a:lnTo>
                  <a:lnTo>
                    <a:pt x="65" y="180"/>
                  </a:lnTo>
                  <a:lnTo>
                    <a:pt x="65" y="180"/>
                  </a:lnTo>
                  <a:lnTo>
                    <a:pt x="71" y="180"/>
                  </a:lnTo>
                  <a:lnTo>
                    <a:pt x="78" y="178"/>
                  </a:lnTo>
                  <a:lnTo>
                    <a:pt x="84" y="176"/>
                  </a:lnTo>
                  <a:lnTo>
                    <a:pt x="89" y="171"/>
                  </a:lnTo>
                  <a:lnTo>
                    <a:pt x="92" y="167"/>
                  </a:lnTo>
                  <a:lnTo>
                    <a:pt x="95" y="160"/>
                  </a:lnTo>
                  <a:lnTo>
                    <a:pt x="97" y="153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7" y="139"/>
                  </a:lnTo>
                  <a:lnTo>
                    <a:pt x="95" y="132"/>
                  </a:lnTo>
                  <a:lnTo>
                    <a:pt x="92" y="126"/>
                  </a:lnTo>
                  <a:lnTo>
                    <a:pt x="89" y="121"/>
                  </a:lnTo>
                  <a:lnTo>
                    <a:pt x="84" y="117"/>
                  </a:lnTo>
                  <a:lnTo>
                    <a:pt x="78" y="114"/>
                  </a:lnTo>
                  <a:lnTo>
                    <a:pt x="71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59" y="112"/>
                  </a:lnTo>
                  <a:lnTo>
                    <a:pt x="54" y="113"/>
                  </a:lnTo>
                  <a:lnTo>
                    <a:pt x="46" y="116"/>
                  </a:lnTo>
                  <a:lnTo>
                    <a:pt x="39" y="122"/>
                  </a:lnTo>
                  <a:lnTo>
                    <a:pt x="34" y="130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8" y="101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18" y="88"/>
                  </a:lnTo>
                  <a:lnTo>
                    <a:pt x="12" y="78"/>
                  </a:lnTo>
                  <a:lnTo>
                    <a:pt x="8" y="68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8" y="45"/>
                  </a:lnTo>
                  <a:lnTo>
                    <a:pt x="11" y="34"/>
                  </a:lnTo>
                  <a:lnTo>
                    <a:pt x="16" y="25"/>
                  </a:lnTo>
                  <a:lnTo>
                    <a:pt x="22" y="16"/>
                  </a:lnTo>
                  <a:lnTo>
                    <a:pt x="30" y="10"/>
                  </a:lnTo>
                  <a:lnTo>
                    <a:pt x="40" y="5"/>
                  </a:lnTo>
                  <a:lnTo>
                    <a:pt x="51" y="2"/>
                  </a:lnTo>
                  <a:lnTo>
                    <a:pt x="62" y="0"/>
                  </a:lnTo>
                  <a:lnTo>
                    <a:pt x="62" y="0"/>
                  </a:lnTo>
                  <a:close/>
                  <a:moveTo>
                    <a:pt x="65" y="83"/>
                  </a:moveTo>
                  <a:lnTo>
                    <a:pt x="65" y="83"/>
                  </a:lnTo>
                  <a:lnTo>
                    <a:pt x="69" y="82"/>
                  </a:lnTo>
                  <a:lnTo>
                    <a:pt x="75" y="81"/>
                  </a:lnTo>
                  <a:lnTo>
                    <a:pt x="79" y="78"/>
                  </a:lnTo>
                  <a:lnTo>
                    <a:pt x="83" y="75"/>
                  </a:lnTo>
                  <a:lnTo>
                    <a:pt x="86" y="71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90" y="50"/>
                  </a:lnTo>
                  <a:lnTo>
                    <a:pt x="89" y="45"/>
                  </a:lnTo>
                  <a:lnTo>
                    <a:pt x="86" y="41"/>
                  </a:lnTo>
                  <a:lnTo>
                    <a:pt x="83" y="36"/>
                  </a:lnTo>
                  <a:lnTo>
                    <a:pt x="79" y="33"/>
                  </a:lnTo>
                  <a:lnTo>
                    <a:pt x="75" y="30"/>
                  </a:lnTo>
                  <a:lnTo>
                    <a:pt x="69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59" y="29"/>
                  </a:lnTo>
                  <a:lnTo>
                    <a:pt x="53" y="30"/>
                  </a:lnTo>
                  <a:lnTo>
                    <a:pt x="49" y="33"/>
                  </a:lnTo>
                  <a:lnTo>
                    <a:pt x="45" y="36"/>
                  </a:lnTo>
                  <a:lnTo>
                    <a:pt x="42" y="41"/>
                  </a:lnTo>
                  <a:lnTo>
                    <a:pt x="39" y="45"/>
                  </a:lnTo>
                  <a:lnTo>
                    <a:pt x="38" y="50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8" y="62"/>
                  </a:lnTo>
                  <a:lnTo>
                    <a:pt x="39" y="67"/>
                  </a:lnTo>
                  <a:lnTo>
                    <a:pt x="42" y="71"/>
                  </a:lnTo>
                  <a:lnTo>
                    <a:pt x="45" y="75"/>
                  </a:lnTo>
                  <a:lnTo>
                    <a:pt x="49" y="78"/>
                  </a:lnTo>
                  <a:lnTo>
                    <a:pt x="53" y="81"/>
                  </a:lnTo>
                  <a:lnTo>
                    <a:pt x="59" y="82"/>
                  </a:lnTo>
                  <a:lnTo>
                    <a:pt x="65" y="83"/>
                  </a:lnTo>
                  <a:lnTo>
                    <a:pt x="65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 noEditPoints="1"/>
            </p:cNvSpPr>
            <p:nvPr userDrawn="1"/>
          </p:nvSpPr>
          <p:spPr bwMode="auto">
            <a:xfrm>
              <a:off x="664" y="3757"/>
              <a:ext cx="13" cy="65"/>
            </a:xfrm>
            <a:custGeom>
              <a:avLst/>
              <a:gdLst>
                <a:gd name="T0" fmla="*/ 21 w 40"/>
                <a:gd name="T1" fmla="*/ 0 h 194"/>
                <a:gd name="T2" fmla="*/ 21 w 40"/>
                <a:gd name="T3" fmla="*/ 0 h 194"/>
                <a:gd name="T4" fmla="*/ 24 w 40"/>
                <a:gd name="T5" fmla="*/ 0 h 194"/>
                <a:gd name="T6" fmla="*/ 28 w 40"/>
                <a:gd name="T7" fmla="*/ 2 h 194"/>
                <a:gd name="T8" fmla="*/ 31 w 40"/>
                <a:gd name="T9" fmla="*/ 4 h 194"/>
                <a:gd name="T10" fmla="*/ 34 w 40"/>
                <a:gd name="T11" fmla="*/ 6 h 194"/>
                <a:gd name="T12" fmla="*/ 37 w 40"/>
                <a:gd name="T13" fmla="*/ 10 h 194"/>
                <a:gd name="T14" fmla="*/ 39 w 40"/>
                <a:gd name="T15" fmla="*/ 13 h 194"/>
                <a:gd name="T16" fmla="*/ 40 w 40"/>
                <a:gd name="T17" fmla="*/ 16 h 194"/>
                <a:gd name="T18" fmla="*/ 40 w 40"/>
                <a:gd name="T19" fmla="*/ 21 h 194"/>
                <a:gd name="T20" fmla="*/ 40 w 40"/>
                <a:gd name="T21" fmla="*/ 21 h 194"/>
                <a:gd name="T22" fmla="*/ 40 w 40"/>
                <a:gd name="T23" fmla="*/ 26 h 194"/>
                <a:gd name="T24" fmla="*/ 39 w 40"/>
                <a:gd name="T25" fmla="*/ 29 h 194"/>
                <a:gd name="T26" fmla="*/ 37 w 40"/>
                <a:gd name="T27" fmla="*/ 33 h 194"/>
                <a:gd name="T28" fmla="*/ 34 w 40"/>
                <a:gd name="T29" fmla="*/ 36 h 194"/>
                <a:gd name="T30" fmla="*/ 31 w 40"/>
                <a:gd name="T31" fmla="*/ 38 h 194"/>
                <a:gd name="T32" fmla="*/ 28 w 40"/>
                <a:gd name="T33" fmla="*/ 39 h 194"/>
                <a:gd name="T34" fmla="*/ 24 w 40"/>
                <a:gd name="T35" fmla="*/ 41 h 194"/>
                <a:gd name="T36" fmla="*/ 21 w 40"/>
                <a:gd name="T37" fmla="*/ 42 h 194"/>
                <a:gd name="T38" fmla="*/ 21 w 40"/>
                <a:gd name="T39" fmla="*/ 42 h 194"/>
                <a:gd name="T40" fmla="*/ 16 w 40"/>
                <a:gd name="T41" fmla="*/ 41 h 194"/>
                <a:gd name="T42" fmla="*/ 13 w 40"/>
                <a:gd name="T43" fmla="*/ 39 h 194"/>
                <a:gd name="T44" fmla="*/ 9 w 40"/>
                <a:gd name="T45" fmla="*/ 38 h 194"/>
                <a:gd name="T46" fmla="*/ 6 w 40"/>
                <a:gd name="T47" fmla="*/ 36 h 194"/>
                <a:gd name="T48" fmla="*/ 3 w 40"/>
                <a:gd name="T49" fmla="*/ 33 h 194"/>
                <a:gd name="T50" fmla="*/ 1 w 40"/>
                <a:gd name="T51" fmla="*/ 29 h 194"/>
                <a:gd name="T52" fmla="*/ 0 w 40"/>
                <a:gd name="T53" fmla="*/ 26 h 194"/>
                <a:gd name="T54" fmla="*/ 0 w 40"/>
                <a:gd name="T55" fmla="*/ 21 h 194"/>
                <a:gd name="T56" fmla="*/ 0 w 40"/>
                <a:gd name="T57" fmla="*/ 21 h 194"/>
                <a:gd name="T58" fmla="*/ 0 w 40"/>
                <a:gd name="T59" fmla="*/ 16 h 194"/>
                <a:gd name="T60" fmla="*/ 1 w 40"/>
                <a:gd name="T61" fmla="*/ 13 h 194"/>
                <a:gd name="T62" fmla="*/ 3 w 40"/>
                <a:gd name="T63" fmla="*/ 10 h 194"/>
                <a:gd name="T64" fmla="*/ 6 w 40"/>
                <a:gd name="T65" fmla="*/ 6 h 194"/>
                <a:gd name="T66" fmla="*/ 9 w 40"/>
                <a:gd name="T67" fmla="*/ 4 h 194"/>
                <a:gd name="T68" fmla="*/ 13 w 40"/>
                <a:gd name="T69" fmla="*/ 2 h 194"/>
                <a:gd name="T70" fmla="*/ 16 w 40"/>
                <a:gd name="T71" fmla="*/ 0 h 194"/>
                <a:gd name="T72" fmla="*/ 21 w 40"/>
                <a:gd name="T73" fmla="*/ 0 h 194"/>
                <a:gd name="T74" fmla="*/ 21 w 40"/>
                <a:gd name="T75" fmla="*/ 0 h 194"/>
                <a:gd name="T76" fmla="*/ 5 w 40"/>
                <a:gd name="T77" fmla="*/ 57 h 194"/>
                <a:gd name="T78" fmla="*/ 36 w 40"/>
                <a:gd name="T79" fmla="*/ 57 h 194"/>
                <a:gd name="T80" fmla="*/ 36 w 40"/>
                <a:gd name="T81" fmla="*/ 194 h 194"/>
                <a:gd name="T82" fmla="*/ 5 w 40"/>
                <a:gd name="T83" fmla="*/ 194 h 194"/>
                <a:gd name="T84" fmla="*/ 5 w 40"/>
                <a:gd name="T85" fmla="*/ 5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" h="194">
                  <a:moveTo>
                    <a:pt x="21" y="0"/>
                  </a:moveTo>
                  <a:lnTo>
                    <a:pt x="21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1" y="4"/>
                  </a:lnTo>
                  <a:lnTo>
                    <a:pt x="34" y="6"/>
                  </a:lnTo>
                  <a:lnTo>
                    <a:pt x="37" y="10"/>
                  </a:lnTo>
                  <a:lnTo>
                    <a:pt x="39" y="13"/>
                  </a:lnTo>
                  <a:lnTo>
                    <a:pt x="40" y="16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6"/>
                  </a:lnTo>
                  <a:lnTo>
                    <a:pt x="39" y="29"/>
                  </a:lnTo>
                  <a:lnTo>
                    <a:pt x="37" y="33"/>
                  </a:lnTo>
                  <a:lnTo>
                    <a:pt x="34" y="36"/>
                  </a:lnTo>
                  <a:lnTo>
                    <a:pt x="31" y="38"/>
                  </a:lnTo>
                  <a:lnTo>
                    <a:pt x="28" y="39"/>
                  </a:lnTo>
                  <a:lnTo>
                    <a:pt x="24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6" y="41"/>
                  </a:lnTo>
                  <a:lnTo>
                    <a:pt x="13" y="39"/>
                  </a:lnTo>
                  <a:lnTo>
                    <a:pt x="9" y="38"/>
                  </a:lnTo>
                  <a:lnTo>
                    <a:pt x="6" y="36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5" y="57"/>
                  </a:moveTo>
                  <a:lnTo>
                    <a:pt x="36" y="57"/>
                  </a:lnTo>
                  <a:lnTo>
                    <a:pt x="36" y="194"/>
                  </a:lnTo>
                  <a:lnTo>
                    <a:pt x="5" y="194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 noEditPoints="1"/>
            </p:cNvSpPr>
            <p:nvPr userDrawn="1"/>
          </p:nvSpPr>
          <p:spPr bwMode="auto">
            <a:xfrm>
              <a:off x="684" y="3775"/>
              <a:ext cx="47" cy="47"/>
            </a:xfrm>
            <a:custGeom>
              <a:avLst/>
              <a:gdLst>
                <a:gd name="T0" fmla="*/ 139 w 139"/>
                <a:gd name="T1" fmla="*/ 139 h 140"/>
                <a:gd name="T2" fmla="*/ 109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9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10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3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9" y="139"/>
                  </a:lnTo>
                  <a:lnTo>
                    <a:pt x="109" y="125"/>
                  </a:lnTo>
                  <a:lnTo>
                    <a:pt x="109" y="125"/>
                  </a:lnTo>
                  <a:lnTo>
                    <a:pt x="102" y="130"/>
                  </a:lnTo>
                  <a:lnTo>
                    <a:pt x="94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9" y="16"/>
                  </a:lnTo>
                  <a:lnTo>
                    <a:pt x="109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3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auto">
            <a:xfrm>
              <a:off x="742" y="3775"/>
              <a:ext cx="40" cy="47"/>
            </a:xfrm>
            <a:custGeom>
              <a:avLst/>
              <a:gdLst>
                <a:gd name="T0" fmla="*/ 0 w 120"/>
                <a:gd name="T1" fmla="*/ 2 h 139"/>
                <a:gd name="T2" fmla="*/ 30 w 120"/>
                <a:gd name="T3" fmla="*/ 2 h 139"/>
                <a:gd name="T4" fmla="*/ 30 w 120"/>
                <a:gd name="T5" fmla="*/ 18 h 139"/>
                <a:gd name="T6" fmla="*/ 30 w 120"/>
                <a:gd name="T7" fmla="*/ 18 h 139"/>
                <a:gd name="T8" fmla="*/ 36 w 120"/>
                <a:gd name="T9" fmla="*/ 12 h 139"/>
                <a:gd name="T10" fmla="*/ 44 w 120"/>
                <a:gd name="T11" fmla="*/ 6 h 139"/>
                <a:gd name="T12" fmla="*/ 49 w 120"/>
                <a:gd name="T13" fmla="*/ 4 h 139"/>
                <a:gd name="T14" fmla="*/ 55 w 120"/>
                <a:gd name="T15" fmla="*/ 2 h 139"/>
                <a:gd name="T16" fmla="*/ 61 w 120"/>
                <a:gd name="T17" fmla="*/ 0 h 139"/>
                <a:gd name="T18" fmla="*/ 68 w 120"/>
                <a:gd name="T19" fmla="*/ 0 h 139"/>
                <a:gd name="T20" fmla="*/ 68 w 120"/>
                <a:gd name="T21" fmla="*/ 0 h 139"/>
                <a:gd name="T22" fmla="*/ 80 w 120"/>
                <a:gd name="T23" fmla="*/ 2 h 139"/>
                <a:gd name="T24" fmla="*/ 91 w 120"/>
                <a:gd name="T25" fmla="*/ 4 h 139"/>
                <a:gd name="T26" fmla="*/ 100 w 120"/>
                <a:gd name="T27" fmla="*/ 8 h 139"/>
                <a:gd name="T28" fmla="*/ 107 w 120"/>
                <a:gd name="T29" fmla="*/ 15 h 139"/>
                <a:gd name="T30" fmla="*/ 112 w 120"/>
                <a:gd name="T31" fmla="*/ 23 h 139"/>
                <a:gd name="T32" fmla="*/ 117 w 120"/>
                <a:gd name="T33" fmla="*/ 33 h 139"/>
                <a:gd name="T34" fmla="*/ 119 w 120"/>
                <a:gd name="T35" fmla="*/ 44 h 139"/>
                <a:gd name="T36" fmla="*/ 120 w 120"/>
                <a:gd name="T37" fmla="*/ 57 h 139"/>
                <a:gd name="T38" fmla="*/ 120 w 120"/>
                <a:gd name="T39" fmla="*/ 139 h 139"/>
                <a:gd name="T40" fmla="*/ 91 w 120"/>
                <a:gd name="T41" fmla="*/ 139 h 139"/>
                <a:gd name="T42" fmla="*/ 91 w 120"/>
                <a:gd name="T43" fmla="*/ 63 h 139"/>
                <a:gd name="T44" fmla="*/ 91 w 120"/>
                <a:gd name="T45" fmla="*/ 63 h 139"/>
                <a:gd name="T46" fmla="*/ 89 w 120"/>
                <a:gd name="T47" fmla="*/ 55 h 139"/>
                <a:gd name="T48" fmla="*/ 88 w 120"/>
                <a:gd name="T49" fmla="*/ 47 h 139"/>
                <a:gd name="T50" fmla="*/ 86 w 120"/>
                <a:gd name="T51" fmla="*/ 42 h 139"/>
                <a:gd name="T52" fmla="*/ 83 w 120"/>
                <a:gd name="T53" fmla="*/ 37 h 139"/>
                <a:gd name="T54" fmla="*/ 78 w 120"/>
                <a:gd name="T55" fmla="*/ 34 h 139"/>
                <a:gd name="T56" fmla="*/ 73 w 120"/>
                <a:gd name="T57" fmla="*/ 30 h 139"/>
                <a:gd name="T58" fmla="*/ 68 w 120"/>
                <a:gd name="T59" fmla="*/ 29 h 139"/>
                <a:gd name="T60" fmla="*/ 61 w 120"/>
                <a:gd name="T61" fmla="*/ 29 h 139"/>
                <a:gd name="T62" fmla="*/ 61 w 120"/>
                <a:gd name="T63" fmla="*/ 29 h 139"/>
                <a:gd name="T64" fmla="*/ 53 w 120"/>
                <a:gd name="T65" fmla="*/ 29 h 139"/>
                <a:gd name="T66" fmla="*/ 47 w 120"/>
                <a:gd name="T67" fmla="*/ 31 h 139"/>
                <a:gd name="T68" fmla="*/ 42 w 120"/>
                <a:gd name="T69" fmla="*/ 35 h 139"/>
                <a:gd name="T70" fmla="*/ 38 w 120"/>
                <a:gd name="T71" fmla="*/ 38 h 139"/>
                <a:gd name="T72" fmla="*/ 34 w 120"/>
                <a:gd name="T73" fmla="*/ 44 h 139"/>
                <a:gd name="T74" fmla="*/ 32 w 120"/>
                <a:gd name="T75" fmla="*/ 50 h 139"/>
                <a:gd name="T76" fmla="*/ 31 w 120"/>
                <a:gd name="T77" fmla="*/ 57 h 139"/>
                <a:gd name="T78" fmla="*/ 30 w 120"/>
                <a:gd name="T79" fmla="*/ 63 h 139"/>
                <a:gd name="T80" fmla="*/ 30 w 120"/>
                <a:gd name="T81" fmla="*/ 139 h 139"/>
                <a:gd name="T82" fmla="*/ 0 w 120"/>
                <a:gd name="T83" fmla="*/ 139 h 139"/>
                <a:gd name="T84" fmla="*/ 0 w 120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91" y="4"/>
                  </a:lnTo>
                  <a:lnTo>
                    <a:pt x="100" y="8"/>
                  </a:lnTo>
                  <a:lnTo>
                    <a:pt x="107" y="15"/>
                  </a:lnTo>
                  <a:lnTo>
                    <a:pt x="112" y="23"/>
                  </a:lnTo>
                  <a:lnTo>
                    <a:pt x="117" y="33"/>
                  </a:lnTo>
                  <a:lnTo>
                    <a:pt x="119" y="44"/>
                  </a:lnTo>
                  <a:lnTo>
                    <a:pt x="120" y="57"/>
                  </a:lnTo>
                  <a:lnTo>
                    <a:pt x="120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89" y="55"/>
                  </a:lnTo>
                  <a:lnTo>
                    <a:pt x="88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3" y="30"/>
                  </a:lnTo>
                  <a:lnTo>
                    <a:pt x="68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4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822" y="3758"/>
              <a:ext cx="42" cy="64"/>
            </a:xfrm>
            <a:custGeom>
              <a:avLst/>
              <a:gdLst>
                <a:gd name="T0" fmla="*/ 0 w 126"/>
                <a:gd name="T1" fmla="*/ 0 h 192"/>
                <a:gd name="T2" fmla="*/ 35 w 126"/>
                <a:gd name="T3" fmla="*/ 0 h 192"/>
                <a:gd name="T4" fmla="*/ 97 w 126"/>
                <a:gd name="T5" fmla="*/ 133 h 192"/>
                <a:gd name="T6" fmla="*/ 97 w 126"/>
                <a:gd name="T7" fmla="*/ 0 h 192"/>
                <a:gd name="T8" fmla="*/ 126 w 126"/>
                <a:gd name="T9" fmla="*/ 0 h 192"/>
                <a:gd name="T10" fmla="*/ 126 w 126"/>
                <a:gd name="T11" fmla="*/ 192 h 192"/>
                <a:gd name="T12" fmla="*/ 93 w 126"/>
                <a:gd name="T13" fmla="*/ 192 h 192"/>
                <a:gd name="T14" fmla="*/ 31 w 126"/>
                <a:gd name="T15" fmla="*/ 60 h 192"/>
                <a:gd name="T16" fmla="*/ 31 w 126"/>
                <a:gd name="T17" fmla="*/ 192 h 192"/>
                <a:gd name="T18" fmla="*/ 0 w 126"/>
                <a:gd name="T19" fmla="*/ 192 h 192"/>
                <a:gd name="T20" fmla="*/ 0 w 126"/>
                <a:gd name="T2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92">
                  <a:moveTo>
                    <a:pt x="0" y="0"/>
                  </a:moveTo>
                  <a:lnTo>
                    <a:pt x="35" y="0"/>
                  </a:lnTo>
                  <a:lnTo>
                    <a:pt x="97" y="133"/>
                  </a:lnTo>
                  <a:lnTo>
                    <a:pt x="97" y="0"/>
                  </a:lnTo>
                  <a:lnTo>
                    <a:pt x="126" y="0"/>
                  </a:lnTo>
                  <a:lnTo>
                    <a:pt x="126" y="192"/>
                  </a:lnTo>
                  <a:lnTo>
                    <a:pt x="93" y="192"/>
                  </a:lnTo>
                  <a:lnTo>
                    <a:pt x="31" y="6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877" y="3776"/>
              <a:ext cx="40" cy="46"/>
            </a:xfrm>
            <a:custGeom>
              <a:avLst/>
              <a:gdLst>
                <a:gd name="T0" fmla="*/ 121 w 121"/>
                <a:gd name="T1" fmla="*/ 137 h 138"/>
                <a:gd name="T2" fmla="*/ 91 w 121"/>
                <a:gd name="T3" fmla="*/ 137 h 138"/>
                <a:gd name="T4" fmla="*/ 91 w 121"/>
                <a:gd name="T5" fmla="*/ 121 h 138"/>
                <a:gd name="T6" fmla="*/ 91 w 121"/>
                <a:gd name="T7" fmla="*/ 121 h 138"/>
                <a:gd name="T8" fmla="*/ 84 w 121"/>
                <a:gd name="T9" fmla="*/ 128 h 138"/>
                <a:gd name="T10" fmla="*/ 76 w 121"/>
                <a:gd name="T11" fmla="*/ 134 h 138"/>
                <a:gd name="T12" fmla="*/ 71 w 121"/>
                <a:gd name="T13" fmla="*/ 136 h 138"/>
                <a:gd name="T14" fmla="*/ 66 w 121"/>
                <a:gd name="T15" fmla="*/ 137 h 138"/>
                <a:gd name="T16" fmla="*/ 60 w 121"/>
                <a:gd name="T17" fmla="*/ 138 h 138"/>
                <a:gd name="T18" fmla="*/ 53 w 121"/>
                <a:gd name="T19" fmla="*/ 138 h 138"/>
                <a:gd name="T20" fmla="*/ 53 w 121"/>
                <a:gd name="T21" fmla="*/ 138 h 138"/>
                <a:gd name="T22" fmla="*/ 40 w 121"/>
                <a:gd name="T23" fmla="*/ 138 h 138"/>
                <a:gd name="T24" fmla="*/ 30 w 121"/>
                <a:gd name="T25" fmla="*/ 135 h 138"/>
                <a:gd name="T26" fmla="*/ 21 w 121"/>
                <a:gd name="T27" fmla="*/ 130 h 138"/>
                <a:gd name="T28" fmla="*/ 14 w 121"/>
                <a:gd name="T29" fmla="*/ 124 h 138"/>
                <a:gd name="T30" fmla="*/ 7 w 121"/>
                <a:gd name="T31" fmla="*/ 116 h 138"/>
                <a:gd name="T32" fmla="*/ 4 w 121"/>
                <a:gd name="T33" fmla="*/ 106 h 138"/>
                <a:gd name="T34" fmla="*/ 0 w 121"/>
                <a:gd name="T35" fmla="*/ 95 h 138"/>
                <a:gd name="T36" fmla="*/ 0 w 121"/>
                <a:gd name="T37" fmla="*/ 82 h 138"/>
                <a:gd name="T38" fmla="*/ 0 w 121"/>
                <a:gd name="T39" fmla="*/ 0 h 138"/>
                <a:gd name="T40" fmla="*/ 30 w 121"/>
                <a:gd name="T41" fmla="*/ 0 h 138"/>
                <a:gd name="T42" fmla="*/ 30 w 121"/>
                <a:gd name="T43" fmla="*/ 75 h 138"/>
                <a:gd name="T44" fmla="*/ 30 w 121"/>
                <a:gd name="T45" fmla="*/ 75 h 138"/>
                <a:gd name="T46" fmla="*/ 30 w 121"/>
                <a:gd name="T47" fmla="*/ 84 h 138"/>
                <a:gd name="T48" fmla="*/ 32 w 121"/>
                <a:gd name="T49" fmla="*/ 91 h 138"/>
                <a:gd name="T50" fmla="*/ 35 w 121"/>
                <a:gd name="T51" fmla="*/ 97 h 138"/>
                <a:gd name="T52" fmla="*/ 38 w 121"/>
                <a:gd name="T53" fmla="*/ 102 h 138"/>
                <a:gd name="T54" fmla="*/ 42 w 121"/>
                <a:gd name="T55" fmla="*/ 106 h 138"/>
                <a:gd name="T56" fmla="*/ 47 w 121"/>
                <a:gd name="T57" fmla="*/ 108 h 138"/>
                <a:gd name="T58" fmla="*/ 53 w 121"/>
                <a:gd name="T59" fmla="*/ 110 h 138"/>
                <a:gd name="T60" fmla="*/ 60 w 121"/>
                <a:gd name="T61" fmla="*/ 111 h 138"/>
                <a:gd name="T62" fmla="*/ 60 w 121"/>
                <a:gd name="T63" fmla="*/ 111 h 138"/>
                <a:gd name="T64" fmla="*/ 67 w 121"/>
                <a:gd name="T65" fmla="*/ 110 h 138"/>
                <a:gd name="T66" fmla="*/ 74 w 121"/>
                <a:gd name="T67" fmla="*/ 107 h 138"/>
                <a:gd name="T68" fmla="*/ 78 w 121"/>
                <a:gd name="T69" fmla="*/ 105 h 138"/>
                <a:gd name="T70" fmla="*/ 83 w 121"/>
                <a:gd name="T71" fmla="*/ 100 h 138"/>
                <a:gd name="T72" fmla="*/ 86 w 121"/>
                <a:gd name="T73" fmla="*/ 96 h 138"/>
                <a:gd name="T74" fmla="*/ 89 w 121"/>
                <a:gd name="T75" fmla="*/ 90 h 138"/>
                <a:gd name="T76" fmla="*/ 90 w 121"/>
                <a:gd name="T77" fmla="*/ 83 h 138"/>
                <a:gd name="T78" fmla="*/ 91 w 121"/>
                <a:gd name="T79" fmla="*/ 75 h 138"/>
                <a:gd name="T80" fmla="*/ 91 w 121"/>
                <a:gd name="T81" fmla="*/ 0 h 138"/>
                <a:gd name="T82" fmla="*/ 121 w 121"/>
                <a:gd name="T83" fmla="*/ 0 h 138"/>
                <a:gd name="T84" fmla="*/ 121 w 121"/>
                <a:gd name="T85" fmla="*/ 13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8">
                  <a:moveTo>
                    <a:pt x="121" y="137"/>
                  </a:moveTo>
                  <a:lnTo>
                    <a:pt x="91" y="137"/>
                  </a:lnTo>
                  <a:lnTo>
                    <a:pt x="91" y="121"/>
                  </a:lnTo>
                  <a:lnTo>
                    <a:pt x="91" y="121"/>
                  </a:lnTo>
                  <a:lnTo>
                    <a:pt x="84" y="128"/>
                  </a:lnTo>
                  <a:lnTo>
                    <a:pt x="76" y="134"/>
                  </a:lnTo>
                  <a:lnTo>
                    <a:pt x="71" y="136"/>
                  </a:lnTo>
                  <a:lnTo>
                    <a:pt x="66" y="137"/>
                  </a:lnTo>
                  <a:lnTo>
                    <a:pt x="60" y="138"/>
                  </a:lnTo>
                  <a:lnTo>
                    <a:pt x="53" y="138"/>
                  </a:lnTo>
                  <a:lnTo>
                    <a:pt x="53" y="138"/>
                  </a:lnTo>
                  <a:lnTo>
                    <a:pt x="40" y="138"/>
                  </a:lnTo>
                  <a:lnTo>
                    <a:pt x="30" y="135"/>
                  </a:lnTo>
                  <a:lnTo>
                    <a:pt x="21" y="130"/>
                  </a:lnTo>
                  <a:lnTo>
                    <a:pt x="14" y="124"/>
                  </a:lnTo>
                  <a:lnTo>
                    <a:pt x="7" y="116"/>
                  </a:lnTo>
                  <a:lnTo>
                    <a:pt x="4" y="106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84"/>
                  </a:lnTo>
                  <a:lnTo>
                    <a:pt x="32" y="91"/>
                  </a:lnTo>
                  <a:lnTo>
                    <a:pt x="35" y="97"/>
                  </a:lnTo>
                  <a:lnTo>
                    <a:pt x="38" y="102"/>
                  </a:lnTo>
                  <a:lnTo>
                    <a:pt x="42" y="106"/>
                  </a:lnTo>
                  <a:lnTo>
                    <a:pt x="47" y="108"/>
                  </a:lnTo>
                  <a:lnTo>
                    <a:pt x="53" y="110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7" y="110"/>
                  </a:lnTo>
                  <a:lnTo>
                    <a:pt x="74" y="107"/>
                  </a:lnTo>
                  <a:lnTo>
                    <a:pt x="78" y="105"/>
                  </a:lnTo>
                  <a:lnTo>
                    <a:pt x="83" y="100"/>
                  </a:lnTo>
                  <a:lnTo>
                    <a:pt x="86" y="96"/>
                  </a:lnTo>
                  <a:lnTo>
                    <a:pt x="89" y="90"/>
                  </a:lnTo>
                  <a:lnTo>
                    <a:pt x="90" y="83"/>
                  </a:lnTo>
                  <a:lnTo>
                    <a:pt x="91" y="75"/>
                  </a:lnTo>
                  <a:lnTo>
                    <a:pt x="91" y="0"/>
                  </a:lnTo>
                  <a:lnTo>
                    <a:pt x="121" y="0"/>
                  </a:lnTo>
                  <a:lnTo>
                    <a:pt x="12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927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39 w 141"/>
                <a:gd name="T13" fmla="*/ 85 h 140"/>
                <a:gd name="T14" fmla="*/ 136 w 141"/>
                <a:gd name="T15" fmla="*/ 98 h 140"/>
                <a:gd name="T16" fmla="*/ 121 w 141"/>
                <a:gd name="T17" fmla="*/ 121 h 140"/>
                <a:gd name="T18" fmla="*/ 99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50 w 141"/>
                <a:gd name="T27" fmla="*/ 138 h 140"/>
                <a:gd name="T28" fmla="*/ 31 w 141"/>
                <a:gd name="T29" fmla="*/ 129 h 140"/>
                <a:gd name="T30" fmla="*/ 12 w 141"/>
                <a:gd name="T31" fmla="*/ 110 h 140"/>
                <a:gd name="T32" fmla="*/ 4 w 141"/>
                <a:gd name="T33" fmla="*/ 92 h 140"/>
                <a:gd name="T34" fmla="*/ 2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3 w 141"/>
                <a:gd name="T45" fmla="*/ 5 h 140"/>
                <a:gd name="T46" fmla="*/ 57 w 141"/>
                <a:gd name="T47" fmla="*/ 2 h 140"/>
                <a:gd name="T48" fmla="*/ 71 w 141"/>
                <a:gd name="T49" fmla="*/ 0 h 140"/>
                <a:gd name="T50" fmla="*/ 78 w 141"/>
                <a:gd name="T51" fmla="*/ 0 h 140"/>
                <a:gd name="T52" fmla="*/ 93 w 141"/>
                <a:gd name="T53" fmla="*/ 4 h 140"/>
                <a:gd name="T54" fmla="*/ 106 w 141"/>
                <a:gd name="T55" fmla="*/ 8 h 140"/>
                <a:gd name="T56" fmla="*/ 121 w 141"/>
                <a:gd name="T57" fmla="*/ 21 h 140"/>
                <a:gd name="T58" fmla="*/ 99 w 141"/>
                <a:gd name="T59" fmla="*/ 41 h 140"/>
                <a:gd name="T60" fmla="*/ 86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5 w 141"/>
                <a:gd name="T75" fmla="*/ 88 h 140"/>
                <a:gd name="T76" fmla="*/ 43 w 141"/>
                <a:gd name="T77" fmla="*/ 100 h 140"/>
                <a:gd name="T78" fmla="*/ 54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5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0" y="78"/>
                  </a:lnTo>
                  <a:lnTo>
                    <a:pt x="139" y="85"/>
                  </a:lnTo>
                  <a:lnTo>
                    <a:pt x="138" y="92"/>
                  </a:lnTo>
                  <a:lnTo>
                    <a:pt x="136" y="98"/>
                  </a:lnTo>
                  <a:lnTo>
                    <a:pt x="129" y="110"/>
                  </a:lnTo>
                  <a:lnTo>
                    <a:pt x="121" y="121"/>
                  </a:lnTo>
                  <a:lnTo>
                    <a:pt x="110" y="129"/>
                  </a:lnTo>
                  <a:lnTo>
                    <a:pt x="99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7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10"/>
                  </a:lnTo>
                  <a:lnTo>
                    <a:pt x="6" y="99"/>
                  </a:lnTo>
                  <a:lnTo>
                    <a:pt x="4" y="92"/>
                  </a:lnTo>
                  <a:lnTo>
                    <a:pt x="2" y="85"/>
                  </a:lnTo>
                  <a:lnTo>
                    <a:pt x="2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" y="63"/>
                  </a:lnTo>
                  <a:lnTo>
                    <a:pt x="2" y="55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12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3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99" y="6"/>
                  </a:lnTo>
                  <a:lnTo>
                    <a:pt x="106" y="8"/>
                  </a:lnTo>
                  <a:lnTo>
                    <a:pt x="112" y="12"/>
                  </a:lnTo>
                  <a:lnTo>
                    <a:pt x="121" y="21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4" y="31"/>
                  </a:lnTo>
                  <a:lnTo>
                    <a:pt x="48" y="36"/>
                  </a:lnTo>
                  <a:lnTo>
                    <a:pt x="43" y="41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5" y="88"/>
                  </a:lnTo>
                  <a:lnTo>
                    <a:pt x="38" y="94"/>
                  </a:lnTo>
                  <a:lnTo>
                    <a:pt x="43" y="100"/>
                  </a:lnTo>
                  <a:lnTo>
                    <a:pt x="48" y="106"/>
                  </a:lnTo>
                  <a:lnTo>
                    <a:pt x="54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 userDrawn="1"/>
          </p:nvSpPr>
          <p:spPr bwMode="auto">
            <a:xfrm>
              <a:off x="982" y="3756"/>
              <a:ext cx="10" cy="66"/>
            </a:xfrm>
            <a:custGeom>
              <a:avLst/>
              <a:gdLst>
                <a:gd name="T0" fmla="*/ 0 w 30"/>
                <a:gd name="T1" fmla="*/ 4 h 196"/>
                <a:gd name="T2" fmla="*/ 30 w 30"/>
                <a:gd name="T3" fmla="*/ 0 h 196"/>
                <a:gd name="T4" fmla="*/ 30 w 30"/>
                <a:gd name="T5" fmla="*/ 196 h 196"/>
                <a:gd name="T6" fmla="*/ 0 w 30"/>
                <a:gd name="T7" fmla="*/ 196 h 196"/>
                <a:gd name="T8" fmla="*/ 0 w 30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96">
                  <a:moveTo>
                    <a:pt x="0" y="4"/>
                  </a:moveTo>
                  <a:lnTo>
                    <a:pt x="30" y="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6" name="Freeform 30"/>
            <p:cNvSpPr>
              <a:spLocks noEditPoints="1"/>
            </p:cNvSpPr>
            <p:nvPr userDrawn="1"/>
          </p:nvSpPr>
          <p:spPr bwMode="auto">
            <a:xfrm>
              <a:off x="100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6 w 140"/>
                <a:gd name="T5" fmla="*/ 104 h 140"/>
                <a:gd name="T6" fmla="*/ 57 w 140"/>
                <a:gd name="T7" fmla="*/ 109 h 140"/>
                <a:gd name="T8" fmla="*/ 71 w 140"/>
                <a:gd name="T9" fmla="*/ 113 h 140"/>
                <a:gd name="T10" fmla="*/ 81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4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2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2 w 140"/>
                <a:gd name="T35" fmla="*/ 85 h 140"/>
                <a:gd name="T36" fmla="*/ 0 w 140"/>
                <a:gd name="T37" fmla="*/ 70 h 140"/>
                <a:gd name="T38" fmla="*/ 1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6 w 140"/>
                <a:gd name="T47" fmla="*/ 2 h 140"/>
                <a:gd name="T48" fmla="*/ 70 w 140"/>
                <a:gd name="T49" fmla="*/ 0 h 140"/>
                <a:gd name="T50" fmla="*/ 78 w 140"/>
                <a:gd name="T51" fmla="*/ 0 h 140"/>
                <a:gd name="T52" fmla="*/ 92 w 140"/>
                <a:gd name="T53" fmla="*/ 4 h 140"/>
                <a:gd name="T54" fmla="*/ 109 w 140"/>
                <a:gd name="T55" fmla="*/ 12 h 140"/>
                <a:gd name="T56" fmla="*/ 128 w 140"/>
                <a:gd name="T57" fmla="*/ 31 h 140"/>
                <a:gd name="T58" fmla="*/ 139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2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4 w 140"/>
                <a:gd name="T77" fmla="*/ 29 h 140"/>
                <a:gd name="T78" fmla="*/ 53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4" y="88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6" y="104"/>
                  </a:lnTo>
                  <a:lnTo>
                    <a:pt x="50" y="107"/>
                  </a:lnTo>
                  <a:lnTo>
                    <a:pt x="57" y="109"/>
                  </a:lnTo>
                  <a:lnTo>
                    <a:pt x="64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1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4" y="108"/>
                  </a:lnTo>
                  <a:lnTo>
                    <a:pt x="128" y="116"/>
                  </a:lnTo>
                  <a:lnTo>
                    <a:pt x="121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2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2" y="85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7"/>
                  </a:lnTo>
                  <a:lnTo>
                    <a:pt x="6" y="43"/>
                  </a:lnTo>
                  <a:lnTo>
                    <a:pt x="13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5" y="2"/>
                  </a:lnTo>
                  <a:lnTo>
                    <a:pt x="92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8" y="31"/>
                  </a:lnTo>
                  <a:lnTo>
                    <a:pt x="134" y="43"/>
                  </a:lnTo>
                  <a:lnTo>
                    <a:pt x="139" y="57"/>
                  </a:lnTo>
                  <a:lnTo>
                    <a:pt x="140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2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7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4" y="29"/>
                  </a:lnTo>
                  <a:lnTo>
                    <a:pt x="57" y="30"/>
                  </a:lnTo>
                  <a:lnTo>
                    <a:pt x="53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9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7" name="Freeform 31"/>
            <p:cNvSpPr>
              <a:spLocks noEditPoints="1"/>
            </p:cNvSpPr>
            <p:nvPr userDrawn="1"/>
          </p:nvSpPr>
          <p:spPr bwMode="auto">
            <a:xfrm>
              <a:off x="1055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1 w 139"/>
                <a:gd name="T7" fmla="*/ 139 h 140"/>
                <a:gd name="T8" fmla="*/ 69 w 139"/>
                <a:gd name="T9" fmla="*/ 140 h 140"/>
                <a:gd name="T10" fmla="*/ 54 w 139"/>
                <a:gd name="T11" fmla="*/ 139 h 140"/>
                <a:gd name="T12" fmla="*/ 30 w 139"/>
                <a:gd name="T13" fmla="*/ 130 h 140"/>
                <a:gd name="T14" fmla="*/ 12 w 139"/>
                <a:gd name="T15" fmla="*/ 110 h 140"/>
                <a:gd name="T16" fmla="*/ 2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5 w 139"/>
                <a:gd name="T25" fmla="*/ 42 h 140"/>
                <a:gd name="T26" fmla="*/ 20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2 w 139"/>
                <a:gd name="T47" fmla="*/ 54 h 140"/>
                <a:gd name="T48" fmla="*/ 30 w 139"/>
                <a:gd name="T49" fmla="*/ 70 h 140"/>
                <a:gd name="T50" fmla="*/ 30 w 139"/>
                <a:gd name="T51" fmla="*/ 78 h 140"/>
                <a:gd name="T52" fmla="*/ 36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5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8 w 139"/>
                <a:gd name="T69" fmla="*/ 62 h 140"/>
                <a:gd name="T70" fmla="*/ 102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1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4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20" y="121"/>
                  </a:lnTo>
                  <a:lnTo>
                    <a:pt x="12" y="110"/>
                  </a:lnTo>
                  <a:lnTo>
                    <a:pt x="5" y="99"/>
                  </a:lnTo>
                  <a:lnTo>
                    <a:pt x="2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2" y="49"/>
                  </a:lnTo>
                  <a:lnTo>
                    <a:pt x="5" y="42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6" y="47"/>
                  </a:lnTo>
                  <a:lnTo>
                    <a:pt x="32" y="54"/>
                  </a:lnTo>
                  <a:lnTo>
                    <a:pt x="30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8"/>
                  </a:lnTo>
                  <a:lnTo>
                    <a:pt x="32" y="86"/>
                  </a:lnTo>
                  <a:lnTo>
                    <a:pt x="36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5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2" y="93"/>
                  </a:lnTo>
                  <a:lnTo>
                    <a:pt x="106" y="86"/>
                  </a:lnTo>
                  <a:lnTo>
                    <a:pt x="108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8" y="62"/>
                  </a:lnTo>
                  <a:lnTo>
                    <a:pt x="106" y="54"/>
                  </a:lnTo>
                  <a:lnTo>
                    <a:pt x="102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5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8" name="Freeform 32"/>
            <p:cNvSpPr>
              <a:spLocks/>
            </p:cNvSpPr>
            <p:nvPr userDrawn="1"/>
          </p:nvSpPr>
          <p:spPr bwMode="auto">
            <a:xfrm>
              <a:off x="1112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0 w 65"/>
                <a:gd name="T3" fmla="*/ 2 h 139"/>
                <a:gd name="T4" fmla="*/ 30 w 65"/>
                <a:gd name="T5" fmla="*/ 16 h 139"/>
                <a:gd name="T6" fmla="*/ 30 w 65"/>
                <a:gd name="T7" fmla="*/ 16 h 139"/>
                <a:gd name="T8" fmla="*/ 36 w 65"/>
                <a:gd name="T9" fmla="*/ 10 h 139"/>
                <a:gd name="T10" fmla="*/ 44 w 65"/>
                <a:gd name="T11" fmla="*/ 5 h 139"/>
                <a:gd name="T12" fmla="*/ 47 w 65"/>
                <a:gd name="T13" fmla="*/ 3 h 139"/>
                <a:gd name="T14" fmla="*/ 53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4 w 65"/>
                <a:gd name="T31" fmla="*/ 35 h 139"/>
                <a:gd name="T32" fmla="*/ 39 w 65"/>
                <a:gd name="T33" fmla="*/ 38 h 139"/>
                <a:gd name="T34" fmla="*/ 36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30 w 65"/>
                <a:gd name="T41" fmla="*/ 63 h 139"/>
                <a:gd name="T42" fmla="*/ 30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0" y="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10"/>
                  </a:lnTo>
                  <a:lnTo>
                    <a:pt x="44" y="5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4" y="35"/>
                  </a:lnTo>
                  <a:lnTo>
                    <a:pt x="39" y="38"/>
                  </a:lnTo>
                  <a:lnTo>
                    <a:pt x="36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9" name="Freeform 33"/>
            <p:cNvSpPr>
              <a:spLocks noEditPoints="1"/>
            </p:cNvSpPr>
            <p:nvPr userDrawn="1"/>
          </p:nvSpPr>
          <p:spPr bwMode="auto">
            <a:xfrm>
              <a:off x="1170" y="3758"/>
              <a:ext cx="37" cy="64"/>
            </a:xfrm>
            <a:custGeom>
              <a:avLst/>
              <a:gdLst>
                <a:gd name="T0" fmla="*/ 56 w 111"/>
                <a:gd name="T1" fmla="*/ 0 h 192"/>
                <a:gd name="T2" fmla="*/ 56 w 111"/>
                <a:gd name="T3" fmla="*/ 0 h 192"/>
                <a:gd name="T4" fmla="*/ 68 w 111"/>
                <a:gd name="T5" fmla="*/ 1 h 192"/>
                <a:gd name="T6" fmla="*/ 78 w 111"/>
                <a:gd name="T7" fmla="*/ 3 h 192"/>
                <a:gd name="T8" fmla="*/ 87 w 111"/>
                <a:gd name="T9" fmla="*/ 8 h 192"/>
                <a:gd name="T10" fmla="*/ 95 w 111"/>
                <a:gd name="T11" fmla="*/ 14 h 192"/>
                <a:gd name="T12" fmla="*/ 102 w 111"/>
                <a:gd name="T13" fmla="*/ 23 h 192"/>
                <a:gd name="T14" fmla="*/ 107 w 111"/>
                <a:gd name="T15" fmla="*/ 32 h 192"/>
                <a:gd name="T16" fmla="*/ 110 w 111"/>
                <a:gd name="T17" fmla="*/ 42 h 192"/>
                <a:gd name="T18" fmla="*/ 111 w 111"/>
                <a:gd name="T19" fmla="*/ 55 h 192"/>
                <a:gd name="T20" fmla="*/ 111 w 111"/>
                <a:gd name="T21" fmla="*/ 55 h 192"/>
                <a:gd name="T22" fmla="*/ 110 w 111"/>
                <a:gd name="T23" fmla="*/ 66 h 192"/>
                <a:gd name="T24" fmla="*/ 108 w 111"/>
                <a:gd name="T25" fmla="*/ 75 h 192"/>
                <a:gd name="T26" fmla="*/ 103 w 111"/>
                <a:gd name="T27" fmla="*/ 84 h 192"/>
                <a:gd name="T28" fmla="*/ 99 w 111"/>
                <a:gd name="T29" fmla="*/ 91 h 192"/>
                <a:gd name="T30" fmla="*/ 92 w 111"/>
                <a:gd name="T31" fmla="*/ 98 h 192"/>
                <a:gd name="T32" fmla="*/ 85 w 111"/>
                <a:gd name="T33" fmla="*/ 103 h 192"/>
                <a:gd name="T34" fmla="*/ 76 w 111"/>
                <a:gd name="T35" fmla="*/ 106 h 192"/>
                <a:gd name="T36" fmla="*/ 68 w 111"/>
                <a:gd name="T37" fmla="*/ 108 h 192"/>
                <a:gd name="T38" fmla="*/ 111 w 111"/>
                <a:gd name="T39" fmla="*/ 192 h 192"/>
                <a:gd name="T40" fmla="*/ 76 w 111"/>
                <a:gd name="T41" fmla="*/ 192 h 192"/>
                <a:gd name="T42" fmla="*/ 35 w 111"/>
                <a:gd name="T43" fmla="*/ 110 h 192"/>
                <a:gd name="T44" fmla="*/ 31 w 111"/>
                <a:gd name="T45" fmla="*/ 110 h 192"/>
                <a:gd name="T46" fmla="*/ 31 w 111"/>
                <a:gd name="T47" fmla="*/ 192 h 192"/>
                <a:gd name="T48" fmla="*/ 0 w 111"/>
                <a:gd name="T49" fmla="*/ 192 h 192"/>
                <a:gd name="T50" fmla="*/ 0 w 111"/>
                <a:gd name="T51" fmla="*/ 0 h 192"/>
                <a:gd name="T52" fmla="*/ 56 w 111"/>
                <a:gd name="T53" fmla="*/ 0 h 192"/>
                <a:gd name="T54" fmla="*/ 31 w 111"/>
                <a:gd name="T55" fmla="*/ 81 h 192"/>
                <a:gd name="T56" fmla="*/ 56 w 111"/>
                <a:gd name="T57" fmla="*/ 81 h 192"/>
                <a:gd name="T58" fmla="*/ 56 w 111"/>
                <a:gd name="T59" fmla="*/ 81 h 192"/>
                <a:gd name="T60" fmla="*/ 62 w 111"/>
                <a:gd name="T61" fmla="*/ 80 h 192"/>
                <a:gd name="T62" fmla="*/ 68 w 111"/>
                <a:gd name="T63" fmla="*/ 79 h 192"/>
                <a:gd name="T64" fmla="*/ 71 w 111"/>
                <a:gd name="T65" fmla="*/ 76 h 192"/>
                <a:gd name="T66" fmla="*/ 75 w 111"/>
                <a:gd name="T67" fmla="*/ 73 h 192"/>
                <a:gd name="T68" fmla="*/ 78 w 111"/>
                <a:gd name="T69" fmla="*/ 69 h 192"/>
                <a:gd name="T70" fmla="*/ 79 w 111"/>
                <a:gd name="T71" fmla="*/ 65 h 192"/>
                <a:gd name="T72" fmla="*/ 80 w 111"/>
                <a:gd name="T73" fmla="*/ 60 h 192"/>
                <a:gd name="T74" fmla="*/ 81 w 111"/>
                <a:gd name="T75" fmla="*/ 55 h 192"/>
                <a:gd name="T76" fmla="*/ 81 w 111"/>
                <a:gd name="T77" fmla="*/ 55 h 192"/>
                <a:gd name="T78" fmla="*/ 80 w 111"/>
                <a:gd name="T79" fmla="*/ 50 h 192"/>
                <a:gd name="T80" fmla="*/ 79 w 111"/>
                <a:gd name="T81" fmla="*/ 44 h 192"/>
                <a:gd name="T82" fmla="*/ 78 w 111"/>
                <a:gd name="T83" fmla="*/ 40 h 192"/>
                <a:gd name="T84" fmla="*/ 75 w 111"/>
                <a:gd name="T85" fmla="*/ 36 h 192"/>
                <a:gd name="T86" fmla="*/ 71 w 111"/>
                <a:gd name="T87" fmla="*/ 33 h 192"/>
                <a:gd name="T88" fmla="*/ 68 w 111"/>
                <a:gd name="T89" fmla="*/ 31 h 192"/>
                <a:gd name="T90" fmla="*/ 62 w 111"/>
                <a:gd name="T91" fmla="*/ 29 h 192"/>
                <a:gd name="T92" fmla="*/ 56 w 111"/>
                <a:gd name="T93" fmla="*/ 29 h 192"/>
                <a:gd name="T94" fmla="*/ 31 w 111"/>
                <a:gd name="T95" fmla="*/ 29 h 192"/>
                <a:gd name="T96" fmla="*/ 31 w 111"/>
                <a:gd name="T97" fmla="*/ 8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192">
                  <a:moveTo>
                    <a:pt x="56" y="0"/>
                  </a:moveTo>
                  <a:lnTo>
                    <a:pt x="56" y="0"/>
                  </a:lnTo>
                  <a:lnTo>
                    <a:pt x="68" y="1"/>
                  </a:lnTo>
                  <a:lnTo>
                    <a:pt x="78" y="3"/>
                  </a:lnTo>
                  <a:lnTo>
                    <a:pt x="87" y="8"/>
                  </a:lnTo>
                  <a:lnTo>
                    <a:pt x="95" y="14"/>
                  </a:lnTo>
                  <a:lnTo>
                    <a:pt x="102" y="23"/>
                  </a:lnTo>
                  <a:lnTo>
                    <a:pt x="107" y="32"/>
                  </a:lnTo>
                  <a:lnTo>
                    <a:pt x="110" y="42"/>
                  </a:lnTo>
                  <a:lnTo>
                    <a:pt x="111" y="55"/>
                  </a:lnTo>
                  <a:lnTo>
                    <a:pt x="111" y="55"/>
                  </a:lnTo>
                  <a:lnTo>
                    <a:pt x="110" y="66"/>
                  </a:lnTo>
                  <a:lnTo>
                    <a:pt x="108" y="75"/>
                  </a:lnTo>
                  <a:lnTo>
                    <a:pt x="103" y="84"/>
                  </a:lnTo>
                  <a:lnTo>
                    <a:pt x="99" y="91"/>
                  </a:lnTo>
                  <a:lnTo>
                    <a:pt x="92" y="98"/>
                  </a:lnTo>
                  <a:lnTo>
                    <a:pt x="85" y="103"/>
                  </a:lnTo>
                  <a:lnTo>
                    <a:pt x="76" y="106"/>
                  </a:lnTo>
                  <a:lnTo>
                    <a:pt x="68" y="108"/>
                  </a:lnTo>
                  <a:lnTo>
                    <a:pt x="111" y="192"/>
                  </a:lnTo>
                  <a:lnTo>
                    <a:pt x="76" y="192"/>
                  </a:lnTo>
                  <a:lnTo>
                    <a:pt x="35" y="110"/>
                  </a:lnTo>
                  <a:lnTo>
                    <a:pt x="31" y="11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56" y="0"/>
                  </a:lnTo>
                  <a:close/>
                  <a:moveTo>
                    <a:pt x="31" y="81"/>
                  </a:moveTo>
                  <a:lnTo>
                    <a:pt x="56" y="81"/>
                  </a:lnTo>
                  <a:lnTo>
                    <a:pt x="56" y="81"/>
                  </a:lnTo>
                  <a:lnTo>
                    <a:pt x="62" y="80"/>
                  </a:lnTo>
                  <a:lnTo>
                    <a:pt x="68" y="79"/>
                  </a:lnTo>
                  <a:lnTo>
                    <a:pt x="71" y="76"/>
                  </a:lnTo>
                  <a:lnTo>
                    <a:pt x="75" y="73"/>
                  </a:lnTo>
                  <a:lnTo>
                    <a:pt x="78" y="69"/>
                  </a:lnTo>
                  <a:lnTo>
                    <a:pt x="79" y="65"/>
                  </a:lnTo>
                  <a:lnTo>
                    <a:pt x="80" y="60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0" y="50"/>
                  </a:lnTo>
                  <a:lnTo>
                    <a:pt x="79" y="44"/>
                  </a:lnTo>
                  <a:lnTo>
                    <a:pt x="78" y="40"/>
                  </a:lnTo>
                  <a:lnTo>
                    <a:pt x="75" y="36"/>
                  </a:lnTo>
                  <a:lnTo>
                    <a:pt x="71" y="33"/>
                  </a:lnTo>
                  <a:lnTo>
                    <a:pt x="68" y="31"/>
                  </a:lnTo>
                  <a:lnTo>
                    <a:pt x="62" y="29"/>
                  </a:lnTo>
                  <a:lnTo>
                    <a:pt x="56" y="29"/>
                  </a:lnTo>
                  <a:lnTo>
                    <a:pt x="31" y="29"/>
                  </a:lnTo>
                  <a:lnTo>
                    <a:pt x="31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0" name="Freeform 34"/>
            <p:cNvSpPr>
              <a:spLocks noEditPoints="1"/>
            </p:cNvSpPr>
            <p:nvPr userDrawn="1"/>
          </p:nvSpPr>
          <p:spPr bwMode="auto">
            <a:xfrm>
              <a:off x="121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1" name="Freeform 35"/>
            <p:cNvSpPr>
              <a:spLocks/>
            </p:cNvSpPr>
            <p:nvPr userDrawn="1"/>
          </p:nvSpPr>
          <p:spPr bwMode="auto">
            <a:xfrm>
              <a:off x="1264" y="3775"/>
              <a:ext cx="32" cy="47"/>
            </a:xfrm>
            <a:custGeom>
              <a:avLst/>
              <a:gdLst>
                <a:gd name="T0" fmla="*/ 29 w 95"/>
                <a:gd name="T1" fmla="*/ 93 h 140"/>
                <a:gd name="T2" fmla="*/ 31 w 95"/>
                <a:gd name="T3" fmla="*/ 101 h 140"/>
                <a:gd name="T4" fmla="*/ 34 w 95"/>
                <a:gd name="T5" fmla="*/ 107 h 140"/>
                <a:gd name="T6" fmla="*/ 47 w 95"/>
                <a:gd name="T7" fmla="*/ 113 h 140"/>
                <a:gd name="T8" fmla="*/ 54 w 95"/>
                <a:gd name="T9" fmla="*/ 112 h 140"/>
                <a:gd name="T10" fmla="*/ 62 w 95"/>
                <a:gd name="T11" fmla="*/ 106 h 140"/>
                <a:gd name="T12" fmla="*/ 64 w 95"/>
                <a:gd name="T13" fmla="*/ 99 h 140"/>
                <a:gd name="T14" fmla="*/ 64 w 95"/>
                <a:gd name="T15" fmla="*/ 96 h 140"/>
                <a:gd name="T16" fmla="*/ 62 w 95"/>
                <a:gd name="T17" fmla="*/ 86 h 140"/>
                <a:gd name="T18" fmla="*/ 56 w 95"/>
                <a:gd name="T19" fmla="*/ 81 h 140"/>
                <a:gd name="T20" fmla="*/ 38 w 95"/>
                <a:gd name="T21" fmla="*/ 75 h 140"/>
                <a:gd name="T22" fmla="*/ 33 w 95"/>
                <a:gd name="T23" fmla="*/ 73 h 140"/>
                <a:gd name="T24" fmla="*/ 23 w 95"/>
                <a:gd name="T25" fmla="*/ 67 h 140"/>
                <a:gd name="T26" fmla="*/ 15 w 95"/>
                <a:gd name="T27" fmla="*/ 59 h 140"/>
                <a:gd name="T28" fmla="*/ 10 w 95"/>
                <a:gd name="T29" fmla="*/ 46 h 140"/>
                <a:gd name="T30" fmla="*/ 9 w 95"/>
                <a:gd name="T31" fmla="*/ 38 h 140"/>
                <a:gd name="T32" fmla="*/ 13 w 95"/>
                <a:gd name="T33" fmla="*/ 23 h 140"/>
                <a:gd name="T34" fmla="*/ 21 w 95"/>
                <a:gd name="T35" fmla="*/ 11 h 140"/>
                <a:gd name="T36" fmla="*/ 32 w 95"/>
                <a:gd name="T37" fmla="*/ 3 h 140"/>
                <a:gd name="T38" fmla="*/ 47 w 95"/>
                <a:gd name="T39" fmla="*/ 0 h 140"/>
                <a:gd name="T40" fmla="*/ 57 w 95"/>
                <a:gd name="T41" fmla="*/ 2 h 140"/>
                <a:gd name="T42" fmla="*/ 73 w 95"/>
                <a:gd name="T43" fmla="*/ 11 h 140"/>
                <a:gd name="T44" fmla="*/ 61 w 95"/>
                <a:gd name="T45" fmla="*/ 36 h 140"/>
                <a:gd name="T46" fmla="*/ 60 w 95"/>
                <a:gd name="T47" fmla="*/ 33 h 140"/>
                <a:gd name="T48" fmla="*/ 53 w 95"/>
                <a:gd name="T49" fmla="*/ 28 h 140"/>
                <a:gd name="T50" fmla="*/ 49 w 95"/>
                <a:gd name="T51" fmla="*/ 27 h 140"/>
                <a:gd name="T52" fmla="*/ 41 w 95"/>
                <a:gd name="T53" fmla="*/ 30 h 140"/>
                <a:gd name="T54" fmla="*/ 38 w 95"/>
                <a:gd name="T55" fmla="*/ 38 h 140"/>
                <a:gd name="T56" fmla="*/ 39 w 95"/>
                <a:gd name="T57" fmla="*/ 42 h 140"/>
                <a:gd name="T58" fmla="*/ 44 w 95"/>
                <a:gd name="T59" fmla="*/ 47 h 140"/>
                <a:gd name="T60" fmla="*/ 57 w 95"/>
                <a:gd name="T61" fmla="*/ 52 h 140"/>
                <a:gd name="T62" fmla="*/ 69 w 95"/>
                <a:gd name="T63" fmla="*/ 55 h 140"/>
                <a:gd name="T64" fmla="*/ 78 w 95"/>
                <a:gd name="T65" fmla="*/ 60 h 140"/>
                <a:gd name="T66" fmla="*/ 87 w 95"/>
                <a:gd name="T67" fmla="*/ 68 h 140"/>
                <a:gd name="T68" fmla="*/ 93 w 95"/>
                <a:gd name="T69" fmla="*/ 80 h 140"/>
                <a:gd name="T70" fmla="*/ 95 w 95"/>
                <a:gd name="T71" fmla="*/ 94 h 140"/>
                <a:gd name="T72" fmla="*/ 94 w 95"/>
                <a:gd name="T73" fmla="*/ 105 h 140"/>
                <a:gd name="T74" fmla="*/ 87 w 95"/>
                <a:gd name="T75" fmla="*/ 121 h 140"/>
                <a:gd name="T76" fmla="*/ 75 w 95"/>
                <a:gd name="T77" fmla="*/ 133 h 140"/>
                <a:gd name="T78" fmla="*/ 57 w 95"/>
                <a:gd name="T79" fmla="*/ 140 h 140"/>
                <a:gd name="T80" fmla="*/ 47 w 95"/>
                <a:gd name="T81" fmla="*/ 140 h 140"/>
                <a:gd name="T82" fmla="*/ 28 w 95"/>
                <a:gd name="T83" fmla="*/ 137 h 140"/>
                <a:gd name="T84" fmla="*/ 13 w 95"/>
                <a:gd name="T85" fmla="*/ 128 h 140"/>
                <a:gd name="T86" fmla="*/ 4 w 95"/>
                <a:gd name="T87" fmla="*/ 112 h 140"/>
                <a:gd name="T88" fmla="*/ 0 w 95"/>
                <a:gd name="T89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40">
                  <a:moveTo>
                    <a:pt x="29" y="93"/>
                  </a:moveTo>
                  <a:lnTo>
                    <a:pt x="29" y="93"/>
                  </a:lnTo>
                  <a:lnTo>
                    <a:pt x="30" y="98"/>
                  </a:lnTo>
                  <a:lnTo>
                    <a:pt x="31" y="101"/>
                  </a:lnTo>
                  <a:lnTo>
                    <a:pt x="32" y="105"/>
                  </a:lnTo>
                  <a:lnTo>
                    <a:pt x="34" y="107"/>
                  </a:lnTo>
                  <a:lnTo>
                    <a:pt x="40" y="110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54" y="112"/>
                  </a:lnTo>
                  <a:lnTo>
                    <a:pt x="60" y="108"/>
                  </a:lnTo>
                  <a:lnTo>
                    <a:pt x="62" y="106"/>
                  </a:lnTo>
                  <a:lnTo>
                    <a:pt x="63" y="102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0"/>
                  </a:lnTo>
                  <a:lnTo>
                    <a:pt x="62" y="86"/>
                  </a:lnTo>
                  <a:lnTo>
                    <a:pt x="60" y="83"/>
                  </a:lnTo>
                  <a:lnTo>
                    <a:pt x="56" y="81"/>
                  </a:lnTo>
                  <a:lnTo>
                    <a:pt x="48" y="77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3" y="73"/>
                  </a:lnTo>
                  <a:lnTo>
                    <a:pt x="28" y="70"/>
                  </a:lnTo>
                  <a:lnTo>
                    <a:pt x="23" y="67"/>
                  </a:lnTo>
                  <a:lnTo>
                    <a:pt x="18" y="63"/>
                  </a:lnTo>
                  <a:lnTo>
                    <a:pt x="15" y="59"/>
                  </a:lnTo>
                  <a:lnTo>
                    <a:pt x="12" y="53"/>
                  </a:lnTo>
                  <a:lnTo>
                    <a:pt x="10" y="46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0" y="30"/>
                  </a:lnTo>
                  <a:lnTo>
                    <a:pt x="13" y="23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7" y="2"/>
                  </a:lnTo>
                  <a:lnTo>
                    <a:pt x="67" y="5"/>
                  </a:lnTo>
                  <a:lnTo>
                    <a:pt x="73" y="11"/>
                  </a:lnTo>
                  <a:lnTo>
                    <a:pt x="80" y="18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0" y="33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44" y="47"/>
                  </a:lnTo>
                  <a:lnTo>
                    <a:pt x="48" y="50"/>
                  </a:lnTo>
                  <a:lnTo>
                    <a:pt x="57" y="52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3" y="58"/>
                  </a:lnTo>
                  <a:lnTo>
                    <a:pt x="78" y="60"/>
                  </a:lnTo>
                  <a:lnTo>
                    <a:pt x="83" y="63"/>
                  </a:lnTo>
                  <a:lnTo>
                    <a:pt x="87" y="68"/>
                  </a:lnTo>
                  <a:lnTo>
                    <a:pt x="91" y="74"/>
                  </a:lnTo>
                  <a:lnTo>
                    <a:pt x="93" y="80"/>
                  </a:lnTo>
                  <a:lnTo>
                    <a:pt x="94" y="86"/>
                  </a:lnTo>
                  <a:lnTo>
                    <a:pt x="95" y="94"/>
                  </a:lnTo>
                  <a:lnTo>
                    <a:pt x="95" y="94"/>
                  </a:lnTo>
                  <a:lnTo>
                    <a:pt x="94" y="105"/>
                  </a:lnTo>
                  <a:lnTo>
                    <a:pt x="92" y="114"/>
                  </a:lnTo>
                  <a:lnTo>
                    <a:pt x="87" y="121"/>
                  </a:lnTo>
                  <a:lnTo>
                    <a:pt x="81" y="128"/>
                  </a:lnTo>
                  <a:lnTo>
                    <a:pt x="75" y="133"/>
                  </a:lnTo>
                  <a:lnTo>
                    <a:pt x="67" y="138"/>
                  </a:lnTo>
                  <a:lnTo>
                    <a:pt x="57" y="140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37" y="140"/>
                  </a:lnTo>
                  <a:lnTo>
                    <a:pt x="28" y="137"/>
                  </a:lnTo>
                  <a:lnTo>
                    <a:pt x="20" y="132"/>
                  </a:lnTo>
                  <a:lnTo>
                    <a:pt x="13" y="128"/>
                  </a:lnTo>
                  <a:lnTo>
                    <a:pt x="8" y="120"/>
                  </a:lnTo>
                  <a:lnTo>
                    <a:pt x="4" y="112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2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" name="Freeform 36"/>
            <p:cNvSpPr>
              <a:spLocks noEditPoints="1"/>
            </p:cNvSpPr>
            <p:nvPr userDrawn="1"/>
          </p:nvSpPr>
          <p:spPr bwMode="auto">
            <a:xfrm>
              <a:off x="1303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0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0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19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1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1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19" y="21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1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" name="Freeform 37"/>
            <p:cNvSpPr>
              <a:spLocks noEditPoints="1"/>
            </p:cNvSpPr>
            <p:nvPr userDrawn="1"/>
          </p:nvSpPr>
          <p:spPr bwMode="auto">
            <a:xfrm>
              <a:off x="1356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" name="Freeform 38"/>
            <p:cNvSpPr>
              <a:spLocks/>
            </p:cNvSpPr>
            <p:nvPr userDrawn="1"/>
          </p:nvSpPr>
          <p:spPr bwMode="auto">
            <a:xfrm>
              <a:off x="1413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1 w 65"/>
                <a:gd name="T3" fmla="*/ 2 h 139"/>
                <a:gd name="T4" fmla="*/ 31 w 65"/>
                <a:gd name="T5" fmla="*/ 16 h 139"/>
                <a:gd name="T6" fmla="*/ 31 w 65"/>
                <a:gd name="T7" fmla="*/ 16 h 139"/>
                <a:gd name="T8" fmla="*/ 35 w 65"/>
                <a:gd name="T9" fmla="*/ 10 h 139"/>
                <a:gd name="T10" fmla="*/ 43 w 65"/>
                <a:gd name="T11" fmla="*/ 5 h 139"/>
                <a:gd name="T12" fmla="*/ 48 w 65"/>
                <a:gd name="T13" fmla="*/ 3 h 139"/>
                <a:gd name="T14" fmla="*/ 52 w 65"/>
                <a:gd name="T15" fmla="*/ 2 h 139"/>
                <a:gd name="T16" fmla="*/ 59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50 w 65"/>
                <a:gd name="T29" fmla="*/ 31 h 139"/>
                <a:gd name="T30" fmla="*/ 44 w 65"/>
                <a:gd name="T31" fmla="*/ 35 h 139"/>
                <a:gd name="T32" fmla="*/ 40 w 65"/>
                <a:gd name="T33" fmla="*/ 38 h 139"/>
                <a:gd name="T34" fmla="*/ 35 w 65"/>
                <a:gd name="T35" fmla="*/ 44 h 139"/>
                <a:gd name="T36" fmla="*/ 33 w 65"/>
                <a:gd name="T37" fmla="*/ 50 h 139"/>
                <a:gd name="T38" fmla="*/ 31 w 65"/>
                <a:gd name="T39" fmla="*/ 57 h 139"/>
                <a:gd name="T40" fmla="*/ 31 w 65"/>
                <a:gd name="T41" fmla="*/ 63 h 139"/>
                <a:gd name="T42" fmla="*/ 31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1" y="2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5" y="10"/>
                  </a:lnTo>
                  <a:lnTo>
                    <a:pt x="43" y="5"/>
                  </a:lnTo>
                  <a:lnTo>
                    <a:pt x="48" y="3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50" y="31"/>
                  </a:lnTo>
                  <a:lnTo>
                    <a:pt x="44" y="35"/>
                  </a:lnTo>
                  <a:lnTo>
                    <a:pt x="40" y="38"/>
                  </a:lnTo>
                  <a:lnTo>
                    <a:pt x="35" y="44"/>
                  </a:lnTo>
                  <a:lnTo>
                    <a:pt x="33" y="50"/>
                  </a:lnTo>
                  <a:lnTo>
                    <a:pt x="31" y="57"/>
                  </a:lnTo>
                  <a:lnTo>
                    <a:pt x="31" y="63"/>
                  </a:lnTo>
                  <a:lnTo>
                    <a:pt x="31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" name="Freeform 39"/>
            <p:cNvSpPr>
              <a:spLocks/>
            </p:cNvSpPr>
            <p:nvPr userDrawn="1"/>
          </p:nvSpPr>
          <p:spPr bwMode="auto">
            <a:xfrm>
              <a:off x="1440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40 w 141"/>
                <a:gd name="T13" fmla="*/ 85 h 140"/>
                <a:gd name="T14" fmla="*/ 135 w 141"/>
                <a:gd name="T15" fmla="*/ 98 h 140"/>
                <a:gd name="T16" fmla="*/ 120 w 141"/>
                <a:gd name="T17" fmla="*/ 121 h 140"/>
                <a:gd name="T18" fmla="*/ 98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49 w 141"/>
                <a:gd name="T27" fmla="*/ 138 h 140"/>
                <a:gd name="T28" fmla="*/ 31 w 141"/>
                <a:gd name="T29" fmla="*/ 129 h 140"/>
                <a:gd name="T30" fmla="*/ 13 w 141"/>
                <a:gd name="T31" fmla="*/ 110 h 140"/>
                <a:gd name="T32" fmla="*/ 3 w 141"/>
                <a:gd name="T33" fmla="*/ 92 h 140"/>
                <a:gd name="T34" fmla="*/ 1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2 w 141"/>
                <a:gd name="T45" fmla="*/ 5 h 140"/>
                <a:gd name="T46" fmla="*/ 56 w 141"/>
                <a:gd name="T47" fmla="*/ 2 h 140"/>
                <a:gd name="T48" fmla="*/ 71 w 141"/>
                <a:gd name="T49" fmla="*/ 0 h 140"/>
                <a:gd name="T50" fmla="*/ 79 w 141"/>
                <a:gd name="T51" fmla="*/ 0 h 140"/>
                <a:gd name="T52" fmla="*/ 93 w 141"/>
                <a:gd name="T53" fmla="*/ 4 h 140"/>
                <a:gd name="T54" fmla="*/ 105 w 141"/>
                <a:gd name="T55" fmla="*/ 8 h 140"/>
                <a:gd name="T56" fmla="*/ 121 w 141"/>
                <a:gd name="T57" fmla="*/ 21 h 140"/>
                <a:gd name="T58" fmla="*/ 98 w 141"/>
                <a:gd name="T59" fmla="*/ 41 h 140"/>
                <a:gd name="T60" fmla="*/ 87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4 w 141"/>
                <a:gd name="T75" fmla="*/ 88 h 140"/>
                <a:gd name="T76" fmla="*/ 42 w 141"/>
                <a:gd name="T77" fmla="*/ 100 h 140"/>
                <a:gd name="T78" fmla="*/ 55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4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1" y="78"/>
                  </a:lnTo>
                  <a:lnTo>
                    <a:pt x="140" y="85"/>
                  </a:lnTo>
                  <a:lnTo>
                    <a:pt x="137" y="92"/>
                  </a:lnTo>
                  <a:lnTo>
                    <a:pt x="135" y="98"/>
                  </a:lnTo>
                  <a:lnTo>
                    <a:pt x="129" y="110"/>
                  </a:lnTo>
                  <a:lnTo>
                    <a:pt x="120" y="121"/>
                  </a:lnTo>
                  <a:lnTo>
                    <a:pt x="110" y="129"/>
                  </a:lnTo>
                  <a:lnTo>
                    <a:pt x="98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2" y="85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5"/>
                  </a:lnTo>
                  <a:lnTo>
                    <a:pt x="3" y="49"/>
                  </a:lnTo>
                  <a:lnTo>
                    <a:pt x="6" y="43"/>
                  </a:lnTo>
                  <a:lnTo>
                    <a:pt x="13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2" y="5"/>
                  </a:lnTo>
                  <a:lnTo>
                    <a:pt x="49" y="3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100" y="6"/>
                  </a:lnTo>
                  <a:lnTo>
                    <a:pt x="105" y="8"/>
                  </a:lnTo>
                  <a:lnTo>
                    <a:pt x="111" y="12"/>
                  </a:lnTo>
                  <a:lnTo>
                    <a:pt x="121" y="21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5" y="31"/>
                  </a:lnTo>
                  <a:lnTo>
                    <a:pt x="48" y="36"/>
                  </a:lnTo>
                  <a:lnTo>
                    <a:pt x="42" y="41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2" y="100"/>
                  </a:lnTo>
                  <a:lnTo>
                    <a:pt x="48" y="106"/>
                  </a:lnTo>
                  <a:lnTo>
                    <a:pt x="55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" name="Freeform 40"/>
            <p:cNvSpPr>
              <a:spLocks/>
            </p:cNvSpPr>
            <p:nvPr userDrawn="1"/>
          </p:nvSpPr>
          <p:spPr bwMode="auto">
            <a:xfrm>
              <a:off x="1495" y="3756"/>
              <a:ext cx="40" cy="66"/>
            </a:xfrm>
            <a:custGeom>
              <a:avLst/>
              <a:gdLst>
                <a:gd name="T0" fmla="*/ 0 w 122"/>
                <a:gd name="T1" fmla="*/ 4 h 196"/>
                <a:gd name="T2" fmla="*/ 30 w 122"/>
                <a:gd name="T3" fmla="*/ 0 h 196"/>
                <a:gd name="T4" fmla="*/ 30 w 122"/>
                <a:gd name="T5" fmla="*/ 75 h 196"/>
                <a:gd name="T6" fmla="*/ 30 w 122"/>
                <a:gd name="T7" fmla="*/ 75 h 196"/>
                <a:gd name="T8" fmla="*/ 37 w 122"/>
                <a:gd name="T9" fmla="*/ 68 h 196"/>
                <a:gd name="T10" fmla="*/ 46 w 122"/>
                <a:gd name="T11" fmla="*/ 62 h 196"/>
                <a:gd name="T12" fmla="*/ 57 w 122"/>
                <a:gd name="T13" fmla="*/ 59 h 196"/>
                <a:gd name="T14" fmla="*/ 63 w 122"/>
                <a:gd name="T15" fmla="*/ 57 h 196"/>
                <a:gd name="T16" fmla="*/ 70 w 122"/>
                <a:gd name="T17" fmla="*/ 57 h 196"/>
                <a:gd name="T18" fmla="*/ 70 w 122"/>
                <a:gd name="T19" fmla="*/ 57 h 196"/>
                <a:gd name="T20" fmla="*/ 81 w 122"/>
                <a:gd name="T21" fmla="*/ 59 h 196"/>
                <a:gd name="T22" fmla="*/ 92 w 122"/>
                <a:gd name="T23" fmla="*/ 61 h 196"/>
                <a:gd name="T24" fmla="*/ 101 w 122"/>
                <a:gd name="T25" fmla="*/ 65 h 196"/>
                <a:gd name="T26" fmla="*/ 108 w 122"/>
                <a:gd name="T27" fmla="*/ 72 h 196"/>
                <a:gd name="T28" fmla="*/ 113 w 122"/>
                <a:gd name="T29" fmla="*/ 80 h 196"/>
                <a:gd name="T30" fmla="*/ 118 w 122"/>
                <a:gd name="T31" fmla="*/ 90 h 196"/>
                <a:gd name="T32" fmla="*/ 121 w 122"/>
                <a:gd name="T33" fmla="*/ 101 h 196"/>
                <a:gd name="T34" fmla="*/ 122 w 122"/>
                <a:gd name="T35" fmla="*/ 114 h 196"/>
                <a:gd name="T36" fmla="*/ 122 w 122"/>
                <a:gd name="T37" fmla="*/ 196 h 196"/>
                <a:gd name="T38" fmla="*/ 92 w 122"/>
                <a:gd name="T39" fmla="*/ 196 h 196"/>
                <a:gd name="T40" fmla="*/ 92 w 122"/>
                <a:gd name="T41" fmla="*/ 120 h 196"/>
                <a:gd name="T42" fmla="*/ 92 w 122"/>
                <a:gd name="T43" fmla="*/ 120 h 196"/>
                <a:gd name="T44" fmla="*/ 92 w 122"/>
                <a:gd name="T45" fmla="*/ 112 h 196"/>
                <a:gd name="T46" fmla="*/ 90 w 122"/>
                <a:gd name="T47" fmla="*/ 106 h 196"/>
                <a:gd name="T48" fmla="*/ 88 w 122"/>
                <a:gd name="T49" fmla="*/ 100 h 196"/>
                <a:gd name="T50" fmla="*/ 85 w 122"/>
                <a:gd name="T51" fmla="*/ 95 h 196"/>
                <a:gd name="T52" fmla="*/ 80 w 122"/>
                <a:gd name="T53" fmla="*/ 91 h 196"/>
                <a:gd name="T54" fmla="*/ 76 w 122"/>
                <a:gd name="T55" fmla="*/ 88 h 196"/>
                <a:gd name="T56" fmla="*/ 69 w 122"/>
                <a:gd name="T57" fmla="*/ 86 h 196"/>
                <a:gd name="T58" fmla="*/ 62 w 122"/>
                <a:gd name="T59" fmla="*/ 86 h 196"/>
                <a:gd name="T60" fmla="*/ 62 w 122"/>
                <a:gd name="T61" fmla="*/ 86 h 196"/>
                <a:gd name="T62" fmla="*/ 55 w 122"/>
                <a:gd name="T63" fmla="*/ 86 h 196"/>
                <a:gd name="T64" fmla="*/ 49 w 122"/>
                <a:gd name="T65" fmla="*/ 88 h 196"/>
                <a:gd name="T66" fmla="*/ 43 w 122"/>
                <a:gd name="T67" fmla="*/ 92 h 196"/>
                <a:gd name="T68" fmla="*/ 39 w 122"/>
                <a:gd name="T69" fmla="*/ 95 h 196"/>
                <a:gd name="T70" fmla="*/ 35 w 122"/>
                <a:gd name="T71" fmla="*/ 101 h 196"/>
                <a:gd name="T72" fmla="*/ 32 w 122"/>
                <a:gd name="T73" fmla="*/ 107 h 196"/>
                <a:gd name="T74" fmla="*/ 31 w 122"/>
                <a:gd name="T75" fmla="*/ 114 h 196"/>
                <a:gd name="T76" fmla="*/ 30 w 122"/>
                <a:gd name="T77" fmla="*/ 120 h 196"/>
                <a:gd name="T78" fmla="*/ 30 w 122"/>
                <a:gd name="T79" fmla="*/ 196 h 196"/>
                <a:gd name="T80" fmla="*/ 0 w 122"/>
                <a:gd name="T81" fmla="*/ 196 h 196"/>
                <a:gd name="T82" fmla="*/ 0 w 122"/>
                <a:gd name="T83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96">
                  <a:moveTo>
                    <a:pt x="0" y="4"/>
                  </a:move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7" y="68"/>
                  </a:lnTo>
                  <a:lnTo>
                    <a:pt x="46" y="62"/>
                  </a:lnTo>
                  <a:lnTo>
                    <a:pt x="57" y="59"/>
                  </a:lnTo>
                  <a:lnTo>
                    <a:pt x="63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81" y="59"/>
                  </a:lnTo>
                  <a:lnTo>
                    <a:pt x="92" y="61"/>
                  </a:lnTo>
                  <a:lnTo>
                    <a:pt x="101" y="65"/>
                  </a:lnTo>
                  <a:lnTo>
                    <a:pt x="108" y="72"/>
                  </a:lnTo>
                  <a:lnTo>
                    <a:pt x="113" y="80"/>
                  </a:lnTo>
                  <a:lnTo>
                    <a:pt x="118" y="90"/>
                  </a:lnTo>
                  <a:lnTo>
                    <a:pt x="121" y="101"/>
                  </a:lnTo>
                  <a:lnTo>
                    <a:pt x="122" y="114"/>
                  </a:lnTo>
                  <a:lnTo>
                    <a:pt x="122" y="196"/>
                  </a:lnTo>
                  <a:lnTo>
                    <a:pt x="92" y="196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2"/>
                  </a:lnTo>
                  <a:lnTo>
                    <a:pt x="90" y="106"/>
                  </a:lnTo>
                  <a:lnTo>
                    <a:pt x="88" y="100"/>
                  </a:lnTo>
                  <a:lnTo>
                    <a:pt x="85" y="95"/>
                  </a:lnTo>
                  <a:lnTo>
                    <a:pt x="80" y="91"/>
                  </a:lnTo>
                  <a:lnTo>
                    <a:pt x="76" y="88"/>
                  </a:lnTo>
                  <a:lnTo>
                    <a:pt x="69" y="86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55" y="86"/>
                  </a:lnTo>
                  <a:lnTo>
                    <a:pt x="49" y="88"/>
                  </a:lnTo>
                  <a:lnTo>
                    <a:pt x="43" y="92"/>
                  </a:lnTo>
                  <a:lnTo>
                    <a:pt x="39" y="95"/>
                  </a:lnTo>
                  <a:lnTo>
                    <a:pt x="35" y="101"/>
                  </a:lnTo>
                  <a:lnTo>
                    <a:pt x="32" y="107"/>
                  </a:lnTo>
                  <a:lnTo>
                    <a:pt x="31" y="114"/>
                  </a:lnTo>
                  <a:lnTo>
                    <a:pt x="30" y="12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" name="Freeform 41"/>
            <p:cNvSpPr>
              <a:spLocks/>
            </p:cNvSpPr>
            <p:nvPr userDrawn="1"/>
          </p:nvSpPr>
          <p:spPr bwMode="auto">
            <a:xfrm>
              <a:off x="1571" y="3757"/>
              <a:ext cx="64" cy="65"/>
            </a:xfrm>
            <a:custGeom>
              <a:avLst/>
              <a:gdLst>
                <a:gd name="T0" fmla="*/ 95 w 190"/>
                <a:gd name="T1" fmla="*/ 167 h 195"/>
                <a:gd name="T2" fmla="*/ 122 w 190"/>
                <a:gd name="T3" fmla="*/ 162 h 195"/>
                <a:gd name="T4" fmla="*/ 141 w 190"/>
                <a:gd name="T5" fmla="*/ 147 h 195"/>
                <a:gd name="T6" fmla="*/ 155 w 190"/>
                <a:gd name="T7" fmla="*/ 125 h 195"/>
                <a:gd name="T8" fmla="*/ 159 w 190"/>
                <a:gd name="T9" fmla="*/ 98 h 195"/>
                <a:gd name="T10" fmla="*/ 190 w 190"/>
                <a:gd name="T11" fmla="*/ 98 h 195"/>
                <a:gd name="T12" fmla="*/ 189 w 190"/>
                <a:gd name="T13" fmla="*/ 117 h 195"/>
                <a:gd name="T14" fmla="*/ 183 w 190"/>
                <a:gd name="T15" fmla="*/ 136 h 195"/>
                <a:gd name="T16" fmla="*/ 174 w 190"/>
                <a:gd name="T17" fmla="*/ 153 h 195"/>
                <a:gd name="T18" fmla="*/ 163 w 190"/>
                <a:gd name="T19" fmla="*/ 168 h 195"/>
                <a:gd name="T20" fmla="*/ 149 w 190"/>
                <a:gd name="T21" fmla="*/ 179 h 195"/>
                <a:gd name="T22" fmla="*/ 133 w 190"/>
                <a:gd name="T23" fmla="*/ 188 h 195"/>
                <a:gd name="T24" fmla="*/ 115 w 190"/>
                <a:gd name="T25" fmla="*/ 194 h 195"/>
                <a:gd name="T26" fmla="*/ 95 w 190"/>
                <a:gd name="T27" fmla="*/ 195 h 195"/>
                <a:gd name="T28" fmla="*/ 86 w 190"/>
                <a:gd name="T29" fmla="*/ 195 h 195"/>
                <a:gd name="T30" fmla="*/ 67 w 190"/>
                <a:gd name="T31" fmla="*/ 192 h 195"/>
                <a:gd name="T32" fmla="*/ 49 w 190"/>
                <a:gd name="T33" fmla="*/ 184 h 195"/>
                <a:gd name="T34" fmla="*/ 35 w 190"/>
                <a:gd name="T35" fmla="*/ 173 h 195"/>
                <a:gd name="T36" fmla="*/ 22 w 190"/>
                <a:gd name="T37" fmla="*/ 160 h 195"/>
                <a:gd name="T38" fmla="*/ 12 w 190"/>
                <a:gd name="T39" fmla="*/ 145 h 195"/>
                <a:gd name="T40" fmla="*/ 5 w 190"/>
                <a:gd name="T41" fmla="*/ 128 h 195"/>
                <a:gd name="T42" fmla="*/ 1 w 190"/>
                <a:gd name="T43" fmla="*/ 108 h 195"/>
                <a:gd name="T44" fmla="*/ 0 w 190"/>
                <a:gd name="T45" fmla="*/ 98 h 195"/>
                <a:gd name="T46" fmla="*/ 2 w 190"/>
                <a:gd name="T47" fmla="*/ 78 h 195"/>
                <a:gd name="T48" fmla="*/ 8 w 190"/>
                <a:gd name="T49" fmla="*/ 60 h 195"/>
                <a:gd name="T50" fmla="*/ 16 w 190"/>
                <a:gd name="T51" fmla="*/ 43 h 195"/>
                <a:gd name="T52" fmla="*/ 28 w 190"/>
                <a:gd name="T53" fmla="*/ 29 h 195"/>
                <a:gd name="T54" fmla="*/ 41 w 190"/>
                <a:gd name="T55" fmla="*/ 16 h 195"/>
                <a:gd name="T56" fmla="*/ 57 w 190"/>
                <a:gd name="T57" fmla="*/ 8 h 195"/>
                <a:gd name="T58" fmla="*/ 76 w 190"/>
                <a:gd name="T59" fmla="*/ 3 h 195"/>
                <a:gd name="T60" fmla="*/ 95 w 190"/>
                <a:gd name="T61" fmla="*/ 0 h 195"/>
                <a:gd name="T62" fmla="*/ 107 w 190"/>
                <a:gd name="T63" fmla="*/ 0 h 195"/>
                <a:gd name="T64" fmla="*/ 127 w 190"/>
                <a:gd name="T65" fmla="*/ 6 h 195"/>
                <a:gd name="T66" fmla="*/ 146 w 190"/>
                <a:gd name="T67" fmla="*/ 15 h 195"/>
                <a:gd name="T68" fmla="*/ 162 w 190"/>
                <a:gd name="T69" fmla="*/ 28 h 195"/>
                <a:gd name="T70" fmla="*/ 147 w 190"/>
                <a:gd name="T71" fmla="*/ 57 h 195"/>
                <a:gd name="T72" fmla="*/ 142 w 190"/>
                <a:gd name="T73" fmla="*/ 51 h 195"/>
                <a:gd name="T74" fmla="*/ 132 w 190"/>
                <a:gd name="T75" fmla="*/ 41 h 195"/>
                <a:gd name="T76" fmla="*/ 119 w 190"/>
                <a:gd name="T77" fmla="*/ 34 h 195"/>
                <a:gd name="T78" fmla="*/ 104 w 190"/>
                <a:gd name="T79" fmla="*/ 30 h 195"/>
                <a:gd name="T80" fmla="*/ 95 w 190"/>
                <a:gd name="T81" fmla="*/ 29 h 195"/>
                <a:gd name="T82" fmla="*/ 83 w 190"/>
                <a:gd name="T83" fmla="*/ 30 h 195"/>
                <a:gd name="T84" fmla="*/ 70 w 190"/>
                <a:gd name="T85" fmla="*/ 35 h 195"/>
                <a:gd name="T86" fmla="*/ 49 w 190"/>
                <a:gd name="T87" fmla="*/ 50 h 195"/>
                <a:gd name="T88" fmla="*/ 37 w 190"/>
                <a:gd name="T89" fmla="*/ 71 h 195"/>
                <a:gd name="T90" fmla="*/ 32 w 190"/>
                <a:gd name="T91" fmla="*/ 98 h 195"/>
                <a:gd name="T92" fmla="*/ 33 w 190"/>
                <a:gd name="T93" fmla="*/ 112 h 195"/>
                <a:gd name="T94" fmla="*/ 43 w 190"/>
                <a:gd name="T95" fmla="*/ 137 h 195"/>
                <a:gd name="T96" fmla="*/ 59 w 190"/>
                <a:gd name="T97" fmla="*/ 155 h 195"/>
                <a:gd name="T98" fmla="*/ 76 w 190"/>
                <a:gd name="T99" fmla="*/ 163 h 195"/>
                <a:gd name="T100" fmla="*/ 88 w 190"/>
                <a:gd name="T101" fmla="*/ 167 h 195"/>
                <a:gd name="T102" fmla="*/ 95 w 190"/>
                <a:gd name="T103" fmla="*/ 16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0" h="195">
                  <a:moveTo>
                    <a:pt x="95" y="167"/>
                  </a:moveTo>
                  <a:lnTo>
                    <a:pt x="95" y="167"/>
                  </a:lnTo>
                  <a:lnTo>
                    <a:pt x="109" y="165"/>
                  </a:lnTo>
                  <a:lnTo>
                    <a:pt x="122" y="162"/>
                  </a:lnTo>
                  <a:lnTo>
                    <a:pt x="132" y="155"/>
                  </a:lnTo>
                  <a:lnTo>
                    <a:pt x="141" y="147"/>
                  </a:lnTo>
                  <a:lnTo>
                    <a:pt x="149" y="137"/>
                  </a:lnTo>
                  <a:lnTo>
                    <a:pt x="155" y="125"/>
                  </a:lnTo>
                  <a:lnTo>
                    <a:pt x="158" y="113"/>
                  </a:lnTo>
                  <a:lnTo>
                    <a:pt x="159" y="98"/>
                  </a:lnTo>
                  <a:lnTo>
                    <a:pt x="190" y="98"/>
                  </a:lnTo>
                  <a:lnTo>
                    <a:pt x="190" y="98"/>
                  </a:lnTo>
                  <a:lnTo>
                    <a:pt x="190" y="108"/>
                  </a:lnTo>
                  <a:lnTo>
                    <a:pt x="189" y="117"/>
                  </a:lnTo>
                  <a:lnTo>
                    <a:pt x="187" y="128"/>
                  </a:lnTo>
                  <a:lnTo>
                    <a:pt x="183" y="136"/>
                  </a:lnTo>
                  <a:lnTo>
                    <a:pt x="179" y="145"/>
                  </a:lnTo>
                  <a:lnTo>
                    <a:pt x="174" y="153"/>
                  </a:lnTo>
                  <a:lnTo>
                    <a:pt x="170" y="160"/>
                  </a:lnTo>
                  <a:lnTo>
                    <a:pt x="163" y="168"/>
                  </a:lnTo>
                  <a:lnTo>
                    <a:pt x="157" y="173"/>
                  </a:lnTo>
                  <a:lnTo>
                    <a:pt x="149" y="179"/>
                  </a:lnTo>
                  <a:lnTo>
                    <a:pt x="142" y="184"/>
                  </a:lnTo>
                  <a:lnTo>
                    <a:pt x="133" y="188"/>
                  </a:lnTo>
                  <a:lnTo>
                    <a:pt x="125" y="192"/>
                  </a:lnTo>
                  <a:lnTo>
                    <a:pt x="115" y="194"/>
                  </a:lnTo>
                  <a:lnTo>
                    <a:pt x="106" y="195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86" y="195"/>
                  </a:lnTo>
                  <a:lnTo>
                    <a:pt x="76" y="194"/>
                  </a:lnTo>
                  <a:lnTo>
                    <a:pt x="67" y="192"/>
                  </a:lnTo>
                  <a:lnTo>
                    <a:pt x="57" y="188"/>
                  </a:lnTo>
                  <a:lnTo>
                    <a:pt x="49" y="184"/>
                  </a:lnTo>
                  <a:lnTo>
                    <a:pt x="41" y="179"/>
                  </a:lnTo>
                  <a:lnTo>
                    <a:pt x="35" y="173"/>
                  </a:lnTo>
                  <a:lnTo>
                    <a:pt x="28" y="168"/>
                  </a:lnTo>
                  <a:lnTo>
                    <a:pt x="22" y="160"/>
                  </a:lnTo>
                  <a:lnTo>
                    <a:pt x="16" y="153"/>
                  </a:lnTo>
                  <a:lnTo>
                    <a:pt x="12" y="145"/>
                  </a:lnTo>
                  <a:lnTo>
                    <a:pt x="8" y="136"/>
                  </a:lnTo>
                  <a:lnTo>
                    <a:pt x="5" y="128"/>
                  </a:lnTo>
                  <a:lnTo>
                    <a:pt x="2" y="117"/>
                  </a:lnTo>
                  <a:lnTo>
                    <a:pt x="1" y="10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1" y="88"/>
                  </a:lnTo>
                  <a:lnTo>
                    <a:pt x="2" y="78"/>
                  </a:lnTo>
                  <a:lnTo>
                    <a:pt x="5" y="69"/>
                  </a:lnTo>
                  <a:lnTo>
                    <a:pt x="8" y="60"/>
                  </a:lnTo>
                  <a:lnTo>
                    <a:pt x="12" y="51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8" y="29"/>
                  </a:lnTo>
                  <a:lnTo>
                    <a:pt x="35" y="22"/>
                  </a:lnTo>
                  <a:lnTo>
                    <a:pt x="41" y="16"/>
                  </a:lnTo>
                  <a:lnTo>
                    <a:pt x="49" y="12"/>
                  </a:lnTo>
                  <a:lnTo>
                    <a:pt x="57" y="8"/>
                  </a:lnTo>
                  <a:lnTo>
                    <a:pt x="67" y="5"/>
                  </a:lnTo>
                  <a:lnTo>
                    <a:pt x="76" y="3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8" y="3"/>
                  </a:lnTo>
                  <a:lnTo>
                    <a:pt x="127" y="6"/>
                  </a:lnTo>
                  <a:lnTo>
                    <a:pt x="138" y="10"/>
                  </a:lnTo>
                  <a:lnTo>
                    <a:pt x="146" y="15"/>
                  </a:lnTo>
                  <a:lnTo>
                    <a:pt x="154" y="21"/>
                  </a:lnTo>
                  <a:lnTo>
                    <a:pt x="162" y="28"/>
                  </a:lnTo>
                  <a:lnTo>
                    <a:pt x="169" y="36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2" y="51"/>
                  </a:lnTo>
                  <a:lnTo>
                    <a:pt x="138" y="45"/>
                  </a:lnTo>
                  <a:lnTo>
                    <a:pt x="132" y="41"/>
                  </a:lnTo>
                  <a:lnTo>
                    <a:pt x="126" y="37"/>
                  </a:lnTo>
                  <a:lnTo>
                    <a:pt x="119" y="34"/>
                  </a:lnTo>
                  <a:lnTo>
                    <a:pt x="111" y="31"/>
                  </a:lnTo>
                  <a:lnTo>
                    <a:pt x="104" y="30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88" y="30"/>
                  </a:lnTo>
                  <a:lnTo>
                    <a:pt x="83" y="30"/>
                  </a:lnTo>
                  <a:lnTo>
                    <a:pt x="76" y="33"/>
                  </a:lnTo>
                  <a:lnTo>
                    <a:pt x="70" y="35"/>
                  </a:lnTo>
                  <a:lnTo>
                    <a:pt x="59" y="41"/>
                  </a:lnTo>
                  <a:lnTo>
                    <a:pt x="49" y="50"/>
                  </a:lnTo>
                  <a:lnTo>
                    <a:pt x="43" y="59"/>
                  </a:lnTo>
                  <a:lnTo>
                    <a:pt x="37" y="71"/>
                  </a:lnTo>
                  <a:lnTo>
                    <a:pt x="33" y="84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3" y="112"/>
                  </a:lnTo>
                  <a:lnTo>
                    <a:pt x="37" y="125"/>
                  </a:lnTo>
                  <a:lnTo>
                    <a:pt x="43" y="137"/>
                  </a:lnTo>
                  <a:lnTo>
                    <a:pt x="49" y="147"/>
                  </a:lnTo>
                  <a:lnTo>
                    <a:pt x="59" y="155"/>
                  </a:lnTo>
                  <a:lnTo>
                    <a:pt x="70" y="161"/>
                  </a:lnTo>
                  <a:lnTo>
                    <a:pt x="76" y="163"/>
                  </a:lnTo>
                  <a:lnTo>
                    <a:pt x="83" y="165"/>
                  </a:lnTo>
                  <a:lnTo>
                    <a:pt x="88" y="167"/>
                  </a:lnTo>
                  <a:lnTo>
                    <a:pt x="95" y="167"/>
                  </a:lnTo>
                  <a:lnTo>
                    <a:pt x="95" y="1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" name="Freeform 42"/>
            <p:cNvSpPr>
              <a:spLocks noEditPoints="1"/>
            </p:cNvSpPr>
            <p:nvPr userDrawn="1"/>
          </p:nvSpPr>
          <p:spPr bwMode="auto">
            <a:xfrm>
              <a:off x="1642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7 w 140"/>
                <a:gd name="T13" fmla="*/ 105 h 140"/>
                <a:gd name="T14" fmla="*/ 138 w 140"/>
                <a:gd name="T15" fmla="*/ 99 h 140"/>
                <a:gd name="T16" fmla="*/ 133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3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3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8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3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3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1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90" y="109"/>
                  </a:lnTo>
                  <a:lnTo>
                    <a:pt x="97" y="105"/>
                  </a:lnTo>
                  <a:lnTo>
                    <a:pt x="102" y="99"/>
                  </a:lnTo>
                  <a:lnTo>
                    <a:pt x="138" y="99"/>
                  </a:lnTo>
                  <a:lnTo>
                    <a:pt x="138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1" y="123"/>
                  </a:lnTo>
                  <a:lnTo>
                    <a:pt x="113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3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09"/>
                  </a:lnTo>
                  <a:lnTo>
                    <a:pt x="6" y="98"/>
                  </a:lnTo>
                  <a:lnTo>
                    <a:pt x="4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2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3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8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8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5" y="49"/>
                  </a:lnTo>
                  <a:lnTo>
                    <a:pt x="101" y="44"/>
                  </a:lnTo>
                  <a:lnTo>
                    <a:pt x="98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3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8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" name="Freeform 43"/>
            <p:cNvSpPr>
              <a:spLocks/>
            </p:cNvSpPr>
            <p:nvPr userDrawn="1"/>
          </p:nvSpPr>
          <p:spPr bwMode="auto">
            <a:xfrm>
              <a:off x="1698" y="3775"/>
              <a:ext cx="40" cy="47"/>
            </a:xfrm>
            <a:custGeom>
              <a:avLst/>
              <a:gdLst>
                <a:gd name="T0" fmla="*/ 0 w 121"/>
                <a:gd name="T1" fmla="*/ 2 h 139"/>
                <a:gd name="T2" fmla="*/ 30 w 121"/>
                <a:gd name="T3" fmla="*/ 2 h 139"/>
                <a:gd name="T4" fmla="*/ 30 w 121"/>
                <a:gd name="T5" fmla="*/ 18 h 139"/>
                <a:gd name="T6" fmla="*/ 30 w 121"/>
                <a:gd name="T7" fmla="*/ 18 h 139"/>
                <a:gd name="T8" fmla="*/ 36 w 121"/>
                <a:gd name="T9" fmla="*/ 12 h 139"/>
                <a:gd name="T10" fmla="*/ 44 w 121"/>
                <a:gd name="T11" fmla="*/ 6 h 139"/>
                <a:gd name="T12" fmla="*/ 50 w 121"/>
                <a:gd name="T13" fmla="*/ 4 h 139"/>
                <a:gd name="T14" fmla="*/ 55 w 121"/>
                <a:gd name="T15" fmla="*/ 2 h 139"/>
                <a:gd name="T16" fmla="*/ 61 w 121"/>
                <a:gd name="T17" fmla="*/ 0 h 139"/>
                <a:gd name="T18" fmla="*/ 68 w 121"/>
                <a:gd name="T19" fmla="*/ 0 h 139"/>
                <a:gd name="T20" fmla="*/ 68 w 121"/>
                <a:gd name="T21" fmla="*/ 0 h 139"/>
                <a:gd name="T22" fmla="*/ 79 w 121"/>
                <a:gd name="T23" fmla="*/ 2 h 139"/>
                <a:gd name="T24" fmla="*/ 91 w 121"/>
                <a:gd name="T25" fmla="*/ 4 h 139"/>
                <a:gd name="T26" fmla="*/ 99 w 121"/>
                <a:gd name="T27" fmla="*/ 8 h 139"/>
                <a:gd name="T28" fmla="*/ 107 w 121"/>
                <a:gd name="T29" fmla="*/ 15 h 139"/>
                <a:gd name="T30" fmla="*/ 113 w 121"/>
                <a:gd name="T31" fmla="*/ 23 h 139"/>
                <a:gd name="T32" fmla="*/ 117 w 121"/>
                <a:gd name="T33" fmla="*/ 33 h 139"/>
                <a:gd name="T34" fmla="*/ 120 w 121"/>
                <a:gd name="T35" fmla="*/ 44 h 139"/>
                <a:gd name="T36" fmla="*/ 121 w 121"/>
                <a:gd name="T37" fmla="*/ 57 h 139"/>
                <a:gd name="T38" fmla="*/ 121 w 121"/>
                <a:gd name="T39" fmla="*/ 139 h 139"/>
                <a:gd name="T40" fmla="*/ 91 w 121"/>
                <a:gd name="T41" fmla="*/ 139 h 139"/>
                <a:gd name="T42" fmla="*/ 91 w 121"/>
                <a:gd name="T43" fmla="*/ 63 h 139"/>
                <a:gd name="T44" fmla="*/ 91 w 121"/>
                <a:gd name="T45" fmla="*/ 63 h 139"/>
                <a:gd name="T46" fmla="*/ 90 w 121"/>
                <a:gd name="T47" fmla="*/ 55 h 139"/>
                <a:gd name="T48" fmla="*/ 89 w 121"/>
                <a:gd name="T49" fmla="*/ 47 h 139"/>
                <a:gd name="T50" fmla="*/ 86 w 121"/>
                <a:gd name="T51" fmla="*/ 42 h 139"/>
                <a:gd name="T52" fmla="*/ 83 w 121"/>
                <a:gd name="T53" fmla="*/ 37 h 139"/>
                <a:gd name="T54" fmla="*/ 78 w 121"/>
                <a:gd name="T55" fmla="*/ 34 h 139"/>
                <a:gd name="T56" fmla="*/ 74 w 121"/>
                <a:gd name="T57" fmla="*/ 30 h 139"/>
                <a:gd name="T58" fmla="*/ 67 w 121"/>
                <a:gd name="T59" fmla="*/ 29 h 139"/>
                <a:gd name="T60" fmla="*/ 60 w 121"/>
                <a:gd name="T61" fmla="*/ 29 h 139"/>
                <a:gd name="T62" fmla="*/ 60 w 121"/>
                <a:gd name="T63" fmla="*/ 29 h 139"/>
                <a:gd name="T64" fmla="*/ 53 w 121"/>
                <a:gd name="T65" fmla="*/ 29 h 139"/>
                <a:gd name="T66" fmla="*/ 47 w 121"/>
                <a:gd name="T67" fmla="*/ 31 h 139"/>
                <a:gd name="T68" fmla="*/ 42 w 121"/>
                <a:gd name="T69" fmla="*/ 35 h 139"/>
                <a:gd name="T70" fmla="*/ 38 w 121"/>
                <a:gd name="T71" fmla="*/ 38 h 139"/>
                <a:gd name="T72" fmla="*/ 35 w 121"/>
                <a:gd name="T73" fmla="*/ 44 h 139"/>
                <a:gd name="T74" fmla="*/ 32 w 121"/>
                <a:gd name="T75" fmla="*/ 50 h 139"/>
                <a:gd name="T76" fmla="*/ 30 w 121"/>
                <a:gd name="T77" fmla="*/ 57 h 139"/>
                <a:gd name="T78" fmla="*/ 30 w 121"/>
                <a:gd name="T79" fmla="*/ 63 h 139"/>
                <a:gd name="T80" fmla="*/ 30 w 121"/>
                <a:gd name="T81" fmla="*/ 139 h 139"/>
                <a:gd name="T82" fmla="*/ 0 w 121"/>
                <a:gd name="T83" fmla="*/ 139 h 139"/>
                <a:gd name="T84" fmla="*/ 0 w 121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99" y="8"/>
                  </a:lnTo>
                  <a:lnTo>
                    <a:pt x="107" y="15"/>
                  </a:lnTo>
                  <a:lnTo>
                    <a:pt x="113" y="23"/>
                  </a:lnTo>
                  <a:lnTo>
                    <a:pt x="117" y="33"/>
                  </a:lnTo>
                  <a:lnTo>
                    <a:pt x="120" y="44"/>
                  </a:lnTo>
                  <a:lnTo>
                    <a:pt x="121" y="57"/>
                  </a:lnTo>
                  <a:lnTo>
                    <a:pt x="121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0" y="55"/>
                  </a:lnTo>
                  <a:lnTo>
                    <a:pt x="89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4" y="30"/>
                  </a:lnTo>
                  <a:lnTo>
                    <a:pt x="67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0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" name="Freeform 44"/>
            <p:cNvSpPr>
              <a:spLocks/>
            </p:cNvSpPr>
            <p:nvPr userDrawn="1"/>
          </p:nvSpPr>
          <p:spPr bwMode="auto">
            <a:xfrm>
              <a:off x="1744" y="3756"/>
              <a:ext cx="33" cy="66"/>
            </a:xfrm>
            <a:custGeom>
              <a:avLst/>
              <a:gdLst>
                <a:gd name="T0" fmla="*/ 29 w 100"/>
                <a:gd name="T1" fmla="*/ 4 h 196"/>
                <a:gd name="T2" fmla="*/ 58 w 100"/>
                <a:gd name="T3" fmla="*/ 0 h 196"/>
                <a:gd name="T4" fmla="*/ 58 w 100"/>
                <a:gd name="T5" fmla="*/ 59 h 196"/>
                <a:gd name="T6" fmla="*/ 100 w 100"/>
                <a:gd name="T7" fmla="*/ 59 h 196"/>
                <a:gd name="T8" fmla="*/ 100 w 100"/>
                <a:gd name="T9" fmla="*/ 87 h 196"/>
                <a:gd name="T10" fmla="*/ 58 w 100"/>
                <a:gd name="T11" fmla="*/ 87 h 196"/>
                <a:gd name="T12" fmla="*/ 58 w 100"/>
                <a:gd name="T13" fmla="*/ 196 h 196"/>
                <a:gd name="T14" fmla="*/ 29 w 100"/>
                <a:gd name="T15" fmla="*/ 196 h 196"/>
                <a:gd name="T16" fmla="*/ 29 w 100"/>
                <a:gd name="T17" fmla="*/ 87 h 196"/>
                <a:gd name="T18" fmla="*/ 0 w 100"/>
                <a:gd name="T19" fmla="*/ 87 h 196"/>
                <a:gd name="T20" fmla="*/ 0 w 100"/>
                <a:gd name="T21" fmla="*/ 59 h 196"/>
                <a:gd name="T22" fmla="*/ 29 w 100"/>
                <a:gd name="T23" fmla="*/ 59 h 196"/>
                <a:gd name="T24" fmla="*/ 29 w 100"/>
                <a:gd name="T25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96">
                  <a:moveTo>
                    <a:pt x="29" y="4"/>
                  </a:moveTo>
                  <a:lnTo>
                    <a:pt x="58" y="0"/>
                  </a:lnTo>
                  <a:lnTo>
                    <a:pt x="58" y="59"/>
                  </a:lnTo>
                  <a:lnTo>
                    <a:pt x="100" y="59"/>
                  </a:lnTo>
                  <a:lnTo>
                    <a:pt x="100" y="87"/>
                  </a:lnTo>
                  <a:lnTo>
                    <a:pt x="58" y="87"/>
                  </a:lnTo>
                  <a:lnTo>
                    <a:pt x="58" y="196"/>
                  </a:lnTo>
                  <a:lnTo>
                    <a:pt x="29" y="196"/>
                  </a:lnTo>
                  <a:lnTo>
                    <a:pt x="29" y="87"/>
                  </a:lnTo>
                  <a:lnTo>
                    <a:pt x="0" y="87"/>
                  </a:lnTo>
                  <a:lnTo>
                    <a:pt x="0" y="59"/>
                  </a:lnTo>
                  <a:lnTo>
                    <a:pt x="29" y="59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" name="Freeform 45"/>
            <p:cNvSpPr>
              <a:spLocks/>
            </p:cNvSpPr>
            <p:nvPr userDrawn="1"/>
          </p:nvSpPr>
          <p:spPr bwMode="auto">
            <a:xfrm>
              <a:off x="1785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29 w 65"/>
                <a:gd name="T3" fmla="*/ 2 h 139"/>
                <a:gd name="T4" fmla="*/ 29 w 65"/>
                <a:gd name="T5" fmla="*/ 16 h 139"/>
                <a:gd name="T6" fmla="*/ 29 w 65"/>
                <a:gd name="T7" fmla="*/ 16 h 139"/>
                <a:gd name="T8" fmla="*/ 35 w 65"/>
                <a:gd name="T9" fmla="*/ 10 h 139"/>
                <a:gd name="T10" fmla="*/ 42 w 65"/>
                <a:gd name="T11" fmla="*/ 5 h 139"/>
                <a:gd name="T12" fmla="*/ 47 w 65"/>
                <a:gd name="T13" fmla="*/ 3 h 139"/>
                <a:gd name="T14" fmla="*/ 52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3 w 65"/>
                <a:gd name="T31" fmla="*/ 35 h 139"/>
                <a:gd name="T32" fmla="*/ 39 w 65"/>
                <a:gd name="T33" fmla="*/ 38 h 139"/>
                <a:gd name="T34" fmla="*/ 35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29 w 65"/>
                <a:gd name="T41" fmla="*/ 63 h 139"/>
                <a:gd name="T42" fmla="*/ 29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29" y="2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5" y="10"/>
                  </a:lnTo>
                  <a:lnTo>
                    <a:pt x="42" y="5"/>
                  </a:lnTo>
                  <a:lnTo>
                    <a:pt x="47" y="3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3" y="35"/>
                  </a:lnTo>
                  <a:lnTo>
                    <a:pt x="39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29" y="63"/>
                  </a:lnTo>
                  <a:lnTo>
                    <a:pt x="29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" name="Freeform 46"/>
            <p:cNvSpPr>
              <a:spLocks noEditPoints="1"/>
            </p:cNvSpPr>
            <p:nvPr userDrawn="1"/>
          </p:nvSpPr>
          <p:spPr bwMode="auto">
            <a:xfrm>
              <a:off x="181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0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744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0" t="19781" r="-17013" b="19721"/>
          <a:stretch/>
        </p:blipFill>
        <p:spPr>
          <a:xfrm>
            <a:off x="742950" y="771525"/>
            <a:ext cx="10658475" cy="5334000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6391276" y="2057401"/>
            <a:ext cx="5060496" cy="4219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322569" y="2845254"/>
            <a:ext cx="3278005" cy="147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5086" y="4514850"/>
            <a:ext cx="4896685" cy="15430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555086" y="2143125"/>
            <a:ext cx="4896685" cy="22547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1809750" y="3128963"/>
            <a:ext cx="2332038" cy="844550"/>
            <a:chOff x="1140" y="1971"/>
            <a:chExt cx="1469" cy="532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140" y="1971"/>
              <a:ext cx="1469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1140" y="2055"/>
              <a:ext cx="178" cy="251"/>
            </a:xfrm>
            <a:custGeom>
              <a:avLst/>
              <a:gdLst>
                <a:gd name="T0" fmla="*/ 123 w 533"/>
                <a:gd name="T1" fmla="*/ 517 h 755"/>
                <a:gd name="T2" fmla="*/ 166 w 533"/>
                <a:gd name="T3" fmla="*/ 573 h 755"/>
                <a:gd name="T4" fmla="*/ 192 w 533"/>
                <a:gd name="T5" fmla="*/ 593 h 755"/>
                <a:gd name="T6" fmla="*/ 223 w 533"/>
                <a:gd name="T7" fmla="*/ 605 h 755"/>
                <a:gd name="T8" fmla="*/ 258 w 533"/>
                <a:gd name="T9" fmla="*/ 611 h 755"/>
                <a:gd name="T10" fmla="*/ 292 w 533"/>
                <a:gd name="T11" fmla="*/ 610 h 755"/>
                <a:gd name="T12" fmla="*/ 332 w 533"/>
                <a:gd name="T13" fmla="*/ 596 h 755"/>
                <a:gd name="T14" fmla="*/ 351 w 533"/>
                <a:gd name="T15" fmla="*/ 583 h 755"/>
                <a:gd name="T16" fmla="*/ 362 w 533"/>
                <a:gd name="T17" fmla="*/ 565 h 755"/>
                <a:gd name="T18" fmla="*/ 365 w 533"/>
                <a:gd name="T19" fmla="*/ 544 h 755"/>
                <a:gd name="T20" fmla="*/ 364 w 533"/>
                <a:gd name="T21" fmla="*/ 529 h 755"/>
                <a:gd name="T22" fmla="*/ 356 w 533"/>
                <a:gd name="T23" fmla="*/ 509 h 755"/>
                <a:gd name="T24" fmla="*/ 341 w 533"/>
                <a:gd name="T25" fmla="*/ 492 h 755"/>
                <a:gd name="T26" fmla="*/ 291 w 533"/>
                <a:gd name="T27" fmla="*/ 461 h 755"/>
                <a:gd name="T28" fmla="*/ 217 w 533"/>
                <a:gd name="T29" fmla="*/ 432 h 755"/>
                <a:gd name="T30" fmla="*/ 153 w 533"/>
                <a:gd name="T31" fmla="*/ 401 h 755"/>
                <a:gd name="T32" fmla="*/ 105 w 533"/>
                <a:gd name="T33" fmla="*/ 365 h 755"/>
                <a:gd name="T34" fmla="*/ 71 w 533"/>
                <a:gd name="T35" fmla="*/ 323 h 755"/>
                <a:gd name="T36" fmla="*/ 49 w 533"/>
                <a:gd name="T37" fmla="*/ 277 h 755"/>
                <a:gd name="T38" fmla="*/ 39 w 533"/>
                <a:gd name="T39" fmla="*/ 225 h 755"/>
                <a:gd name="T40" fmla="*/ 39 w 533"/>
                <a:gd name="T41" fmla="*/ 184 h 755"/>
                <a:gd name="T42" fmla="*/ 56 w 533"/>
                <a:gd name="T43" fmla="*/ 125 h 755"/>
                <a:gd name="T44" fmla="*/ 90 w 533"/>
                <a:gd name="T45" fmla="*/ 73 h 755"/>
                <a:gd name="T46" fmla="*/ 139 w 533"/>
                <a:gd name="T47" fmla="*/ 34 h 755"/>
                <a:gd name="T48" fmla="*/ 201 w 533"/>
                <a:gd name="T49" fmla="*/ 9 h 755"/>
                <a:gd name="T50" fmla="*/ 273 w 533"/>
                <a:gd name="T51" fmla="*/ 0 h 755"/>
                <a:gd name="T52" fmla="*/ 308 w 533"/>
                <a:gd name="T53" fmla="*/ 1 h 755"/>
                <a:gd name="T54" fmla="*/ 357 w 533"/>
                <a:gd name="T55" fmla="*/ 11 h 755"/>
                <a:gd name="T56" fmla="*/ 402 w 533"/>
                <a:gd name="T57" fmla="*/ 29 h 755"/>
                <a:gd name="T58" fmla="*/ 443 w 533"/>
                <a:gd name="T59" fmla="*/ 57 h 755"/>
                <a:gd name="T60" fmla="*/ 480 w 533"/>
                <a:gd name="T61" fmla="*/ 95 h 755"/>
                <a:gd name="T62" fmla="*/ 382 w 533"/>
                <a:gd name="T63" fmla="*/ 209 h 755"/>
                <a:gd name="T64" fmla="*/ 362 w 533"/>
                <a:gd name="T65" fmla="*/ 179 h 755"/>
                <a:gd name="T66" fmla="*/ 324 w 533"/>
                <a:gd name="T67" fmla="*/ 153 h 755"/>
                <a:gd name="T68" fmla="*/ 276 w 533"/>
                <a:gd name="T69" fmla="*/ 143 h 755"/>
                <a:gd name="T70" fmla="*/ 246 w 533"/>
                <a:gd name="T71" fmla="*/ 148 h 755"/>
                <a:gd name="T72" fmla="*/ 209 w 533"/>
                <a:gd name="T73" fmla="*/ 167 h 755"/>
                <a:gd name="T74" fmla="*/ 200 w 533"/>
                <a:gd name="T75" fmla="*/ 183 h 755"/>
                <a:gd name="T76" fmla="*/ 196 w 533"/>
                <a:gd name="T77" fmla="*/ 201 h 755"/>
                <a:gd name="T78" fmla="*/ 201 w 533"/>
                <a:gd name="T79" fmla="*/ 228 h 755"/>
                <a:gd name="T80" fmla="*/ 217 w 533"/>
                <a:gd name="T81" fmla="*/ 250 h 755"/>
                <a:gd name="T82" fmla="*/ 265 w 533"/>
                <a:gd name="T83" fmla="*/ 281 h 755"/>
                <a:gd name="T84" fmla="*/ 342 w 533"/>
                <a:gd name="T85" fmla="*/ 310 h 755"/>
                <a:gd name="T86" fmla="*/ 406 w 533"/>
                <a:gd name="T87" fmla="*/ 339 h 755"/>
                <a:gd name="T88" fmla="*/ 457 w 533"/>
                <a:gd name="T89" fmla="*/ 373 h 755"/>
                <a:gd name="T90" fmla="*/ 494 w 533"/>
                <a:gd name="T91" fmla="*/ 412 h 755"/>
                <a:gd name="T92" fmla="*/ 520 w 533"/>
                <a:gd name="T93" fmla="*/ 460 h 755"/>
                <a:gd name="T94" fmla="*/ 532 w 533"/>
                <a:gd name="T95" fmla="*/ 516 h 755"/>
                <a:gd name="T96" fmla="*/ 532 w 533"/>
                <a:gd name="T97" fmla="*/ 560 h 755"/>
                <a:gd name="T98" fmla="*/ 514 w 533"/>
                <a:gd name="T99" fmla="*/ 624 h 755"/>
                <a:gd name="T100" fmla="*/ 477 w 533"/>
                <a:gd name="T101" fmla="*/ 679 h 755"/>
                <a:gd name="T102" fmla="*/ 423 w 533"/>
                <a:gd name="T103" fmla="*/ 720 h 755"/>
                <a:gd name="T104" fmla="*/ 353 w 533"/>
                <a:gd name="T105" fmla="*/ 745 h 755"/>
                <a:gd name="T106" fmla="*/ 272 w 533"/>
                <a:gd name="T107" fmla="*/ 755 h 755"/>
                <a:gd name="T108" fmla="*/ 229 w 533"/>
                <a:gd name="T109" fmla="*/ 752 h 755"/>
                <a:gd name="T110" fmla="*/ 169 w 533"/>
                <a:gd name="T111" fmla="*/ 740 h 755"/>
                <a:gd name="T112" fmla="*/ 114 w 533"/>
                <a:gd name="T113" fmla="*/ 718 h 755"/>
                <a:gd name="T114" fmla="*/ 66 w 533"/>
                <a:gd name="T115" fmla="*/ 685 h 755"/>
                <a:gd name="T116" fmla="*/ 24 w 533"/>
                <a:gd name="T117" fmla="*/ 641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3" h="755">
                  <a:moveTo>
                    <a:pt x="0" y="605"/>
                  </a:moveTo>
                  <a:lnTo>
                    <a:pt x="123" y="517"/>
                  </a:lnTo>
                  <a:lnTo>
                    <a:pt x="123" y="517"/>
                  </a:lnTo>
                  <a:lnTo>
                    <a:pt x="136" y="539"/>
                  </a:lnTo>
                  <a:lnTo>
                    <a:pt x="151" y="557"/>
                  </a:lnTo>
                  <a:lnTo>
                    <a:pt x="166" y="573"/>
                  </a:lnTo>
                  <a:lnTo>
                    <a:pt x="174" y="581"/>
                  </a:lnTo>
                  <a:lnTo>
                    <a:pt x="183" y="587"/>
                  </a:lnTo>
                  <a:lnTo>
                    <a:pt x="192" y="593"/>
                  </a:lnTo>
                  <a:lnTo>
                    <a:pt x="202" y="598"/>
                  </a:lnTo>
                  <a:lnTo>
                    <a:pt x="212" y="601"/>
                  </a:lnTo>
                  <a:lnTo>
                    <a:pt x="223" y="605"/>
                  </a:lnTo>
                  <a:lnTo>
                    <a:pt x="234" y="607"/>
                  </a:lnTo>
                  <a:lnTo>
                    <a:pt x="246" y="610"/>
                  </a:lnTo>
                  <a:lnTo>
                    <a:pt x="258" y="611"/>
                  </a:lnTo>
                  <a:lnTo>
                    <a:pt x="272" y="611"/>
                  </a:lnTo>
                  <a:lnTo>
                    <a:pt x="272" y="611"/>
                  </a:lnTo>
                  <a:lnTo>
                    <a:pt x="292" y="610"/>
                  </a:lnTo>
                  <a:lnTo>
                    <a:pt x="309" y="606"/>
                  </a:lnTo>
                  <a:lnTo>
                    <a:pt x="325" y="600"/>
                  </a:lnTo>
                  <a:lnTo>
                    <a:pt x="332" y="596"/>
                  </a:lnTo>
                  <a:lnTo>
                    <a:pt x="340" y="593"/>
                  </a:lnTo>
                  <a:lnTo>
                    <a:pt x="345" y="588"/>
                  </a:lnTo>
                  <a:lnTo>
                    <a:pt x="351" y="583"/>
                  </a:lnTo>
                  <a:lnTo>
                    <a:pt x="354" y="577"/>
                  </a:lnTo>
                  <a:lnTo>
                    <a:pt x="358" y="571"/>
                  </a:lnTo>
                  <a:lnTo>
                    <a:pt x="362" y="565"/>
                  </a:lnTo>
                  <a:lnTo>
                    <a:pt x="363" y="559"/>
                  </a:lnTo>
                  <a:lnTo>
                    <a:pt x="365" y="551"/>
                  </a:lnTo>
                  <a:lnTo>
                    <a:pt x="365" y="544"/>
                  </a:lnTo>
                  <a:lnTo>
                    <a:pt x="365" y="544"/>
                  </a:lnTo>
                  <a:lnTo>
                    <a:pt x="365" y="537"/>
                  </a:lnTo>
                  <a:lnTo>
                    <a:pt x="364" y="529"/>
                  </a:lnTo>
                  <a:lnTo>
                    <a:pt x="362" y="522"/>
                  </a:lnTo>
                  <a:lnTo>
                    <a:pt x="359" y="515"/>
                  </a:lnTo>
                  <a:lnTo>
                    <a:pt x="356" y="509"/>
                  </a:lnTo>
                  <a:lnTo>
                    <a:pt x="352" y="502"/>
                  </a:lnTo>
                  <a:lnTo>
                    <a:pt x="347" y="496"/>
                  </a:lnTo>
                  <a:lnTo>
                    <a:pt x="341" y="492"/>
                  </a:lnTo>
                  <a:lnTo>
                    <a:pt x="328" y="481"/>
                  </a:lnTo>
                  <a:lnTo>
                    <a:pt x="311" y="471"/>
                  </a:lnTo>
                  <a:lnTo>
                    <a:pt x="291" y="461"/>
                  </a:lnTo>
                  <a:lnTo>
                    <a:pt x="268" y="451"/>
                  </a:lnTo>
                  <a:lnTo>
                    <a:pt x="217" y="432"/>
                  </a:lnTo>
                  <a:lnTo>
                    <a:pt x="217" y="432"/>
                  </a:lnTo>
                  <a:lnTo>
                    <a:pt x="194" y="422"/>
                  </a:lnTo>
                  <a:lnTo>
                    <a:pt x="173" y="412"/>
                  </a:lnTo>
                  <a:lnTo>
                    <a:pt x="153" y="401"/>
                  </a:lnTo>
                  <a:lnTo>
                    <a:pt x="136" y="390"/>
                  </a:lnTo>
                  <a:lnTo>
                    <a:pt x="119" y="378"/>
                  </a:lnTo>
                  <a:lnTo>
                    <a:pt x="105" y="365"/>
                  </a:lnTo>
                  <a:lnTo>
                    <a:pt x="93" y="351"/>
                  </a:lnTo>
                  <a:lnTo>
                    <a:pt x="80" y="338"/>
                  </a:lnTo>
                  <a:lnTo>
                    <a:pt x="71" y="323"/>
                  </a:lnTo>
                  <a:lnTo>
                    <a:pt x="62" y="309"/>
                  </a:lnTo>
                  <a:lnTo>
                    <a:pt x="55" y="293"/>
                  </a:lnTo>
                  <a:lnTo>
                    <a:pt x="49" y="277"/>
                  </a:lnTo>
                  <a:lnTo>
                    <a:pt x="44" y="260"/>
                  </a:lnTo>
                  <a:lnTo>
                    <a:pt x="40" y="243"/>
                  </a:lnTo>
                  <a:lnTo>
                    <a:pt x="39" y="225"/>
                  </a:lnTo>
                  <a:lnTo>
                    <a:pt x="38" y="206"/>
                  </a:lnTo>
                  <a:lnTo>
                    <a:pt x="38" y="206"/>
                  </a:lnTo>
                  <a:lnTo>
                    <a:pt x="39" y="184"/>
                  </a:lnTo>
                  <a:lnTo>
                    <a:pt x="43" y="164"/>
                  </a:lnTo>
                  <a:lnTo>
                    <a:pt x="47" y="143"/>
                  </a:lnTo>
                  <a:lnTo>
                    <a:pt x="56" y="125"/>
                  </a:lnTo>
                  <a:lnTo>
                    <a:pt x="66" y="106"/>
                  </a:lnTo>
                  <a:lnTo>
                    <a:pt x="77" y="89"/>
                  </a:lnTo>
                  <a:lnTo>
                    <a:pt x="90" y="73"/>
                  </a:lnTo>
                  <a:lnTo>
                    <a:pt x="105" y="59"/>
                  </a:lnTo>
                  <a:lnTo>
                    <a:pt x="121" y="45"/>
                  </a:lnTo>
                  <a:lnTo>
                    <a:pt x="139" y="34"/>
                  </a:lnTo>
                  <a:lnTo>
                    <a:pt x="158" y="23"/>
                  </a:lnTo>
                  <a:lnTo>
                    <a:pt x="179" y="16"/>
                  </a:lnTo>
                  <a:lnTo>
                    <a:pt x="201" y="9"/>
                  </a:lnTo>
                  <a:lnTo>
                    <a:pt x="224" y="4"/>
                  </a:lnTo>
                  <a:lnTo>
                    <a:pt x="248" y="1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91" y="0"/>
                  </a:lnTo>
                  <a:lnTo>
                    <a:pt x="308" y="1"/>
                  </a:lnTo>
                  <a:lnTo>
                    <a:pt x="324" y="4"/>
                  </a:lnTo>
                  <a:lnTo>
                    <a:pt x="341" y="7"/>
                  </a:lnTo>
                  <a:lnTo>
                    <a:pt x="357" y="11"/>
                  </a:lnTo>
                  <a:lnTo>
                    <a:pt x="373" y="16"/>
                  </a:lnTo>
                  <a:lnTo>
                    <a:pt x="387" y="22"/>
                  </a:lnTo>
                  <a:lnTo>
                    <a:pt x="402" y="29"/>
                  </a:lnTo>
                  <a:lnTo>
                    <a:pt x="416" y="38"/>
                  </a:lnTo>
                  <a:lnTo>
                    <a:pt x="430" y="46"/>
                  </a:lnTo>
                  <a:lnTo>
                    <a:pt x="443" y="57"/>
                  </a:lnTo>
                  <a:lnTo>
                    <a:pt x="455" y="70"/>
                  </a:lnTo>
                  <a:lnTo>
                    <a:pt x="468" y="82"/>
                  </a:lnTo>
                  <a:lnTo>
                    <a:pt x="480" y="95"/>
                  </a:lnTo>
                  <a:lnTo>
                    <a:pt x="491" y="111"/>
                  </a:lnTo>
                  <a:lnTo>
                    <a:pt x="500" y="127"/>
                  </a:lnTo>
                  <a:lnTo>
                    <a:pt x="382" y="209"/>
                  </a:lnTo>
                  <a:lnTo>
                    <a:pt x="382" y="209"/>
                  </a:lnTo>
                  <a:lnTo>
                    <a:pt x="373" y="193"/>
                  </a:lnTo>
                  <a:lnTo>
                    <a:pt x="362" y="179"/>
                  </a:lnTo>
                  <a:lnTo>
                    <a:pt x="351" y="168"/>
                  </a:lnTo>
                  <a:lnTo>
                    <a:pt x="337" y="159"/>
                  </a:lnTo>
                  <a:lnTo>
                    <a:pt x="324" y="153"/>
                  </a:lnTo>
                  <a:lnTo>
                    <a:pt x="309" y="148"/>
                  </a:lnTo>
                  <a:lnTo>
                    <a:pt x="293" y="144"/>
                  </a:lnTo>
                  <a:lnTo>
                    <a:pt x="276" y="143"/>
                  </a:lnTo>
                  <a:lnTo>
                    <a:pt x="276" y="143"/>
                  </a:lnTo>
                  <a:lnTo>
                    <a:pt x="261" y="144"/>
                  </a:lnTo>
                  <a:lnTo>
                    <a:pt x="246" y="148"/>
                  </a:lnTo>
                  <a:lnTo>
                    <a:pt x="233" y="153"/>
                  </a:lnTo>
                  <a:lnTo>
                    <a:pt x="220" y="159"/>
                  </a:lnTo>
                  <a:lnTo>
                    <a:pt x="209" y="167"/>
                  </a:lnTo>
                  <a:lnTo>
                    <a:pt x="206" y="172"/>
                  </a:lnTo>
                  <a:lnTo>
                    <a:pt x="202" y="177"/>
                  </a:lnTo>
                  <a:lnTo>
                    <a:pt x="200" y="183"/>
                  </a:lnTo>
                  <a:lnTo>
                    <a:pt x="197" y="189"/>
                  </a:lnTo>
                  <a:lnTo>
                    <a:pt x="196" y="195"/>
                  </a:lnTo>
                  <a:lnTo>
                    <a:pt x="196" y="201"/>
                  </a:lnTo>
                  <a:lnTo>
                    <a:pt x="196" y="201"/>
                  </a:lnTo>
                  <a:lnTo>
                    <a:pt x="197" y="216"/>
                  </a:lnTo>
                  <a:lnTo>
                    <a:pt x="201" y="228"/>
                  </a:lnTo>
                  <a:lnTo>
                    <a:pt x="203" y="234"/>
                  </a:lnTo>
                  <a:lnTo>
                    <a:pt x="207" y="239"/>
                  </a:lnTo>
                  <a:lnTo>
                    <a:pt x="217" y="250"/>
                  </a:lnTo>
                  <a:lnTo>
                    <a:pt x="229" y="261"/>
                  </a:lnTo>
                  <a:lnTo>
                    <a:pt x="246" y="271"/>
                  </a:lnTo>
                  <a:lnTo>
                    <a:pt x="265" y="281"/>
                  </a:lnTo>
                  <a:lnTo>
                    <a:pt x="290" y="292"/>
                  </a:lnTo>
                  <a:lnTo>
                    <a:pt x="342" y="310"/>
                  </a:lnTo>
                  <a:lnTo>
                    <a:pt x="342" y="310"/>
                  </a:lnTo>
                  <a:lnTo>
                    <a:pt x="364" y="320"/>
                  </a:lnTo>
                  <a:lnTo>
                    <a:pt x="385" y="329"/>
                  </a:lnTo>
                  <a:lnTo>
                    <a:pt x="406" y="339"/>
                  </a:lnTo>
                  <a:lnTo>
                    <a:pt x="424" y="350"/>
                  </a:lnTo>
                  <a:lnTo>
                    <a:pt x="441" y="361"/>
                  </a:lnTo>
                  <a:lnTo>
                    <a:pt x="457" y="373"/>
                  </a:lnTo>
                  <a:lnTo>
                    <a:pt x="470" y="385"/>
                  </a:lnTo>
                  <a:lnTo>
                    <a:pt x="483" y="399"/>
                  </a:lnTo>
                  <a:lnTo>
                    <a:pt x="494" y="412"/>
                  </a:lnTo>
                  <a:lnTo>
                    <a:pt x="505" y="428"/>
                  </a:lnTo>
                  <a:lnTo>
                    <a:pt x="514" y="443"/>
                  </a:lnTo>
                  <a:lnTo>
                    <a:pt x="520" y="460"/>
                  </a:lnTo>
                  <a:lnTo>
                    <a:pt x="526" y="478"/>
                  </a:lnTo>
                  <a:lnTo>
                    <a:pt x="530" y="496"/>
                  </a:lnTo>
                  <a:lnTo>
                    <a:pt x="532" y="516"/>
                  </a:lnTo>
                  <a:lnTo>
                    <a:pt x="533" y="537"/>
                  </a:lnTo>
                  <a:lnTo>
                    <a:pt x="533" y="537"/>
                  </a:lnTo>
                  <a:lnTo>
                    <a:pt x="532" y="560"/>
                  </a:lnTo>
                  <a:lnTo>
                    <a:pt x="528" y="583"/>
                  </a:lnTo>
                  <a:lnTo>
                    <a:pt x="522" y="605"/>
                  </a:lnTo>
                  <a:lnTo>
                    <a:pt x="514" y="624"/>
                  </a:lnTo>
                  <a:lnTo>
                    <a:pt x="504" y="644"/>
                  </a:lnTo>
                  <a:lnTo>
                    <a:pt x="491" y="662"/>
                  </a:lnTo>
                  <a:lnTo>
                    <a:pt x="477" y="679"/>
                  </a:lnTo>
                  <a:lnTo>
                    <a:pt x="460" y="694"/>
                  </a:lnTo>
                  <a:lnTo>
                    <a:pt x="442" y="707"/>
                  </a:lnTo>
                  <a:lnTo>
                    <a:pt x="423" y="720"/>
                  </a:lnTo>
                  <a:lnTo>
                    <a:pt x="401" y="730"/>
                  </a:lnTo>
                  <a:lnTo>
                    <a:pt x="377" y="739"/>
                  </a:lnTo>
                  <a:lnTo>
                    <a:pt x="353" y="745"/>
                  </a:lnTo>
                  <a:lnTo>
                    <a:pt x="328" y="750"/>
                  </a:lnTo>
                  <a:lnTo>
                    <a:pt x="300" y="754"/>
                  </a:lnTo>
                  <a:lnTo>
                    <a:pt x="272" y="755"/>
                  </a:lnTo>
                  <a:lnTo>
                    <a:pt x="272" y="755"/>
                  </a:lnTo>
                  <a:lnTo>
                    <a:pt x="251" y="754"/>
                  </a:lnTo>
                  <a:lnTo>
                    <a:pt x="229" y="752"/>
                  </a:lnTo>
                  <a:lnTo>
                    <a:pt x="209" y="750"/>
                  </a:lnTo>
                  <a:lnTo>
                    <a:pt x="189" y="745"/>
                  </a:lnTo>
                  <a:lnTo>
                    <a:pt x="169" y="740"/>
                  </a:lnTo>
                  <a:lnTo>
                    <a:pt x="151" y="734"/>
                  </a:lnTo>
                  <a:lnTo>
                    <a:pt x="133" y="727"/>
                  </a:lnTo>
                  <a:lnTo>
                    <a:pt x="114" y="718"/>
                  </a:lnTo>
                  <a:lnTo>
                    <a:pt x="99" y="709"/>
                  </a:lnTo>
                  <a:lnTo>
                    <a:pt x="82" y="698"/>
                  </a:lnTo>
                  <a:lnTo>
                    <a:pt x="66" y="685"/>
                  </a:lnTo>
                  <a:lnTo>
                    <a:pt x="51" y="672"/>
                  </a:lnTo>
                  <a:lnTo>
                    <a:pt x="38" y="657"/>
                  </a:lnTo>
                  <a:lnTo>
                    <a:pt x="24" y="641"/>
                  </a:lnTo>
                  <a:lnTo>
                    <a:pt x="12" y="624"/>
                  </a:lnTo>
                  <a:lnTo>
                    <a:pt x="0" y="605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1140" y="2055"/>
              <a:ext cx="178" cy="251"/>
            </a:xfrm>
            <a:custGeom>
              <a:avLst/>
              <a:gdLst>
                <a:gd name="T0" fmla="*/ 123 w 533"/>
                <a:gd name="T1" fmla="*/ 517 h 755"/>
                <a:gd name="T2" fmla="*/ 166 w 533"/>
                <a:gd name="T3" fmla="*/ 573 h 755"/>
                <a:gd name="T4" fmla="*/ 192 w 533"/>
                <a:gd name="T5" fmla="*/ 593 h 755"/>
                <a:gd name="T6" fmla="*/ 223 w 533"/>
                <a:gd name="T7" fmla="*/ 605 h 755"/>
                <a:gd name="T8" fmla="*/ 258 w 533"/>
                <a:gd name="T9" fmla="*/ 611 h 755"/>
                <a:gd name="T10" fmla="*/ 292 w 533"/>
                <a:gd name="T11" fmla="*/ 610 h 755"/>
                <a:gd name="T12" fmla="*/ 332 w 533"/>
                <a:gd name="T13" fmla="*/ 596 h 755"/>
                <a:gd name="T14" fmla="*/ 351 w 533"/>
                <a:gd name="T15" fmla="*/ 583 h 755"/>
                <a:gd name="T16" fmla="*/ 362 w 533"/>
                <a:gd name="T17" fmla="*/ 565 h 755"/>
                <a:gd name="T18" fmla="*/ 365 w 533"/>
                <a:gd name="T19" fmla="*/ 544 h 755"/>
                <a:gd name="T20" fmla="*/ 364 w 533"/>
                <a:gd name="T21" fmla="*/ 529 h 755"/>
                <a:gd name="T22" fmla="*/ 356 w 533"/>
                <a:gd name="T23" fmla="*/ 509 h 755"/>
                <a:gd name="T24" fmla="*/ 341 w 533"/>
                <a:gd name="T25" fmla="*/ 492 h 755"/>
                <a:gd name="T26" fmla="*/ 291 w 533"/>
                <a:gd name="T27" fmla="*/ 461 h 755"/>
                <a:gd name="T28" fmla="*/ 217 w 533"/>
                <a:gd name="T29" fmla="*/ 432 h 755"/>
                <a:gd name="T30" fmla="*/ 153 w 533"/>
                <a:gd name="T31" fmla="*/ 401 h 755"/>
                <a:gd name="T32" fmla="*/ 105 w 533"/>
                <a:gd name="T33" fmla="*/ 365 h 755"/>
                <a:gd name="T34" fmla="*/ 71 w 533"/>
                <a:gd name="T35" fmla="*/ 323 h 755"/>
                <a:gd name="T36" fmla="*/ 49 w 533"/>
                <a:gd name="T37" fmla="*/ 277 h 755"/>
                <a:gd name="T38" fmla="*/ 39 w 533"/>
                <a:gd name="T39" fmla="*/ 225 h 755"/>
                <a:gd name="T40" fmla="*/ 39 w 533"/>
                <a:gd name="T41" fmla="*/ 184 h 755"/>
                <a:gd name="T42" fmla="*/ 56 w 533"/>
                <a:gd name="T43" fmla="*/ 125 h 755"/>
                <a:gd name="T44" fmla="*/ 90 w 533"/>
                <a:gd name="T45" fmla="*/ 73 h 755"/>
                <a:gd name="T46" fmla="*/ 139 w 533"/>
                <a:gd name="T47" fmla="*/ 34 h 755"/>
                <a:gd name="T48" fmla="*/ 201 w 533"/>
                <a:gd name="T49" fmla="*/ 9 h 755"/>
                <a:gd name="T50" fmla="*/ 273 w 533"/>
                <a:gd name="T51" fmla="*/ 0 h 755"/>
                <a:gd name="T52" fmla="*/ 308 w 533"/>
                <a:gd name="T53" fmla="*/ 1 h 755"/>
                <a:gd name="T54" fmla="*/ 357 w 533"/>
                <a:gd name="T55" fmla="*/ 11 h 755"/>
                <a:gd name="T56" fmla="*/ 402 w 533"/>
                <a:gd name="T57" fmla="*/ 29 h 755"/>
                <a:gd name="T58" fmla="*/ 443 w 533"/>
                <a:gd name="T59" fmla="*/ 57 h 755"/>
                <a:gd name="T60" fmla="*/ 480 w 533"/>
                <a:gd name="T61" fmla="*/ 95 h 755"/>
                <a:gd name="T62" fmla="*/ 382 w 533"/>
                <a:gd name="T63" fmla="*/ 209 h 755"/>
                <a:gd name="T64" fmla="*/ 362 w 533"/>
                <a:gd name="T65" fmla="*/ 179 h 755"/>
                <a:gd name="T66" fmla="*/ 324 w 533"/>
                <a:gd name="T67" fmla="*/ 153 h 755"/>
                <a:gd name="T68" fmla="*/ 276 w 533"/>
                <a:gd name="T69" fmla="*/ 143 h 755"/>
                <a:gd name="T70" fmla="*/ 246 w 533"/>
                <a:gd name="T71" fmla="*/ 148 h 755"/>
                <a:gd name="T72" fmla="*/ 209 w 533"/>
                <a:gd name="T73" fmla="*/ 167 h 755"/>
                <a:gd name="T74" fmla="*/ 200 w 533"/>
                <a:gd name="T75" fmla="*/ 183 h 755"/>
                <a:gd name="T76" fmla="*/ 196 w 533"/>
                <a:gd name="T77" fmla="*/ 201 h 755"/>
                <a:gd name="T78" fmla="*/ 201 w 533"/>
                <a:gd name="T79" fmla="*/ 228 h 755"/>
                <a:gd name="T80" fmla="*/ 217 w 533"/>
                <a:gd name="T81" fmla="*/ 250 h 755"/>
                <a:gd name="T82" fmla="*/ 265 w 533"/>
                <a:gd name="T83" fmla="*/ 281 h 755"/>
                <a:gd name="T84" fmla="*/ 342 w 533"/>
                <a:gd name="T85" fmla="*/ 310 h 755"/>
                <a:gd name="T86" fmla="*/ 406 w 533"/>
                <a:gd name="T87" fmla="*/ 339 h 755"/>
                <a:gd name="T88" fmla="*/ 457 w 533"/>
                <a:gd name="T89" fmla="*/ 373 h 755"/>
                <a:gd name="T90" fmla="*/ 494 w 533"/>
                <a:gd name="T91" fmla="*/ 412 h 755"/>
                <a:gd name="T92" fmla="*/ 520 w 533"/>
                <a:gd name="T93" fmla="*/ 460 h 755"/>
                <a:gd name="T94" fmla="*/ 532 w 533"/>
                <a:gd name="T95" fmla="*/ 516 h 755"/>
                <a:gd name="T96" fmla="*/ 532 w 533"/>
                <a:gd name="T97" fmla="*/ 560 h 755"/>
                <a:gd name="T98" fmla="*/ 514 w 533"/>
                <a:gd name="T99" fmla="*/ 624 h 755"/>
                <a:gd name="T100" fmla="*/ 477 w 533"/>
                <a:gd name="T101" fmla="*/ 679 h 755"/>
                <a:gd name="T102" fmla="*/ 423 w 533"/>
                <a:gd name="T103" fmla="*/ 720 h 755"/>
                <a:gd name="T104" fmla="*/ 353 w 533"/>
                <a:gd name="T105" fmla="*/ 745 h 755"/>
                <a:gd name="T106" fmla="*/ 272 w 533"/>
                <a:gd name="T107" fmla="*/ 755 h 755"/>
                <a:gd name="T108" fmla="*/ 229 w 533"/>
                <a:gd name="T109" fmla="*/ 752 h 755"/>
                <a:gd name="T110" fmla="*/ 169 w 533"/>
                <a:gd name="T111" fmla="*/ 740 h 755"/>
                <a:gd name="T112" fmla="*/ 114 w 533"/>
                <a:gd name="T113" fmla="*/ 718 h 755"/>
                <a:gd name="T114" fmla="*/ 66 w 533"/>
                <a:gd name="T115" fmla="*/ 685 h 755"/>
                <a:gd name="T116" fmla="*/ 24 w 533"/>
                <a:gd name="T117" fmla="*/ 641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3" h="755">
                  <a:moveTo>
                    <a:pt x="0" y="605"/>
                  </a:moveTo>
                  <a:lnTo>
                    <a:pt x="123" y="517"/>
                  </a:lnTo>
                  <a:lnTo>
                    <a:pt x="123" y="517"/>
                  </a:lnTo>
                  <a:lnTo>
                    <a:pt x="136" y="539"/>
                  </a:lnTo>
                  <a:lnTo>
                    <a:pt x="151" y="557"/>
                  </a:lnTo>
                  <a:lnTo>
                    <a:pt x="166" y="573"/>
                  </a:lnTo>
                  <a:lnTo>
                    <a:pt x="174" y="581"/>
                  </a:lnTo>
                  <a:lnTo>
                    <a:pt x="183" y="587"/>
                  </a:lnTo>
                  <a:lnTo>
                    <a:pt x="192" y="593"/>
                  </a:lnTo>
                  <a:lnTo>
                    <a:pt x="202" y="598"/>
                  </a:lnTo>
                  <a:lnTo>
                    <a:pt x="212" y="601"/>
                  </a:lnTo>
                  <a:lnTo>
                    <a:pt x="223" y="605"/>
                  </a:lnTo>
                  <a:lnTo>
                    <a:pt x="234" y="607"/>
                  </a:lnTo>
                  <a:lnTo>
                    <a:pt x="246" y="610"/>
                  </a:lnTo>
                  <a:lnTo>
                    <a:pt x="258" y="611"/>
                  </a:lnTo>
                  <a:lnTo>
                    <a:pt x="272" y="611"/>
                  </a:lnTo>
                  <a:lnTo>
                    <a:pt x="272" y="611"/>
                  </a:lnTo>
                  <a:lnTo>
                    <a:pt x="292" y="610"/>
                  </a:lnTo>
                  <a:lnTo>
                    <a:pt x="309" y="606"/>
                  </a:lnTo>
                  <a:lnTo>
                    <a:pt x="325" y="600"/>
                  </a:lnTo>
                  <a:lnTo>
                    <a:pt x="332" y="596"/>
                  </a:lnTo>
                  <a:lnTo>
                    <a:pt x="340" y="593"/>
                  </a:lnTo>
                  <a:lnTo>
                    <a:pt x="345" y="588"/>
                  </a:lnTo>
                  <a:lnTo>
                    <a:pt x="351" y="583"/>
                  </a:lnTo>
                  <a:lnTo>
                    <a:pt x="354" y="577"/>
                  </a:lnTo>
                  <a:lnTo>
                    <a:pt x="358" y="571"/>
                  </a:lnTo>
                  <a:lnTo>
                    <a:pt x="362" y="565"/>
                  </a:lnTo>
                  <a:lnTo>
                    <a:pt x="363" y="559"/>
                  </a:lnTo>
                  <a:lnTo>
                    <a:pt x="365" y="551"/>
                  </a:lnTo>
                  <a:lnTo>
                    <a:pt x="365" y="544"/>
                  </a:lnTo>
                  <a:lnTo>
                    <a:pt x="365" y="544"/>
                  </a:lnTo>
                  <a:lnTo>
                    <a:pt x="365" y="537"/>
                  </a:lnTo>
                  <a:lnTo>
                    <a:pt x="364" y="529"/>
                  </a:lnTo>
                  <a:lnTo>
                    <a:pt x="362" y="522"/>
                  </a:lnTo>
                  <a:lnTo>
                    <a:pt x="359" y="515"/>
                  </a:lnTo>
                  <a:lnTo>
                    <a:pt x="356" y="509"/>
                  </a:lnTo>
                  <a:lnTo>
                    <a:pt x="352" y="502"/>
                  </a:lnTo>
                  <a:lnTo>
                    <a:pt x="347" y="496"/>
                  </a:lnTo>
                  <a:lnTo>
                    <a:pt x="341" y="492"/>
                  </a:lnTo>
                  <a:lnTo>
                    <a:pt x="328" y="481"/>
                  </a:lnTo>
                  <a:lnTo>
                    <a:pt x="311" y="471"/>
                  </a:lnTo>
                  <a:lnTo>
                    <a:pt x="291" y="461"/>
                  </a:lnTo>
                  <a:lnTo>
                    <a:pt x="268" y="451"/>
                  </a:lnTo>
                  <a:lnTo>
                    <a:pt x="217" y="432"/>
                  </a:lnTo>
                  <a:lnTo>
                    <a:pt x="217" y="432"/>
                  </a:lnTo>
                  <a:lnTo>
                    <a:pt x="194" y="422"/>
                  </a:lnTo>
                  <a:lnTo>
                    <a:pt x="173" y="412"/>
                  </a:lnTo>
                  <a:lnTo>
                    <a:pt x="153" y="401"/>
                  </a:lnTo>
                  <a:lnTo>
                    <a:pt x="136" y="390"/>
                  </a:lnTo>
                  <a:lnTo>
                    <a:pt x="119" y="378"/>
                  </a:lnTo>
                  <a:lnTo>
                    <a:pt x="105" y="365"/>
                  </a:lnTo>
                  <a:lnTo>
                    <a:pt x="93" y="351"/>
                  </a:lnTo>
                  <a:lnTo>
                    <a:pt x="80" y="338"/>
                  </a:lnTo>
                  <a:lnTo>
                    <a:pt x="71" y="323"/>
                  </a:lnTo>
                  <a:lnTo>
                    <a:pt x="62" y="309"/>
                  </a:lnTo>
                  <a:lnTo>
                    <a:pt x="55" y="293"/>
                  </a:lnTo>
                  <a:lnTo>
                    <a:pt x="49" y="277"/>
                  </a:lnTo>
                  <a:lnTo>
                    <a:pt x="44" y="260"/>
                  </a:lnTo>
                  <a:lnTo>
                    <a:pt x="40" y="243"/>
                  </a:lnTo>
                  <a:lnTo>
                    <a:pt x="39" y="225"/>
                  </a:lnTo>
                  <a:lnTo>
                    <a:pt x="38" y="206"/>
                  </a:lnTo>
                  <a:lnTo>
                    <a:pt x="38" y="206"/>
                  </a:lnTo>
                  <a:lnTo>
                    <a:pt x="39" y="184"/>
                  </a:lnTo>
                  <a:lnTo>
                    <a:pt x="43" y="164"/>
                  </a:lnTo>
                  <a:lnTo>
                    <a:pt x="47" y="143"/>
                  </a:lnTo>
                  <a:lnTo>
                    <a:pt x="56" y="125"/>
                  </a:lnTo>
                  <a:lnTo>
                    <a:pt x="66" y="106"/>
                  </a:lnTo>
                  <a:lnTo>
                    <a:pt x="77" y="89"/>
                  </a:lnTo>
                  <a:lnTo>
                    <a:pt x="90" y="73"/>
                  </a:lnTo>
                  <a:lnTo>
                    <a:pt x="105" y="59"/>
                  </a:lnTo>
                  <a:lnTo>
                    <a:pt x="121" y="45"/>
                  </a:lnTo>
                  <a:lnTo>
                    <a:pt x="139" y="34"/>
                  </a:lnTo>
                  <a:lnTo>
                    <a:pt x="158" y="23"/>
                  </a:lnTo>
                  <a:lnTo>
                    <a:pt x="179" y="16"/>
                  </a:lnTo>
                  <a:lnTo>
                    <a:pt x="201" y="9"/>
                  </a:lnTo>
                  <a:lnTo>
                    <a:pt x="224" y="4"/>
                  </a:lnTo>
                  <a:lnTo>
                    <a:pt x="248" y="1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91" y="0"/>
                  </a:lnTo>
                  <a:lnTo>
                    <a:pt x="308" y="1"/>
                  </a:lnTo>
                  <a:lnTo>
                    <a:pt x="324" y="4"/>
                  </a:lnTo>
                  <a:lnTo>
                    <a:pt x="341" y="7"/>
                  </a:lnTo>
                  <a:lnTo>
                    <a:pt x="357" y="11"/>
                  </a:lnTo>
                  <a:lnTo>
                    <a:pt x="373" y="16"/>
                  </a:lnTo>
                  <a:lnTo>
                    <a:pt x="387" y="22"/>
                  </a:lnTo>
                  <a:lnTo>
                    <a:pt x="402" y="29"/>
                  </a:lnTo>
                  <a:lnTo>
                    <a:pt x="416" y="38"/>
                  </a:lnTo>
                  <a:lnTo>
                    <a:pt x="430" y="46"/>
                  </a:lnTo>
                  <a:lnTo>
                    <a:pt x="443" y="57"/>
                  </a:lnTo>
                  <a:lnTo>
                    <a:pt x="455" y="70"/>
                  </a:lnTo>
                  <a:lnTo>
                    <a:pt x="468" y="82"/>
                  </a:lnTo>
                  <a:lnTo>
                    <a:pt x="480" y="95"/>
                  </a:lnTo>
                  <a:lnTo>
                    <a:pt x="491" y="111"/>
                  </a:lnTo>
                  <a:lnTo>
                    <a:pt x="500" y="127"/>
                  </a:lnTo>
                  <a:lnTo>
                    <a:pt x="382" y="209"/>
                  </a:lnTo>
                  <a:lnTo>
                    <a:pt x="382" y="209"/>
                  </a:lnTo>
                  <a:lnTo>
                    <a:pt x="373" y="193"/>
                  </a:lnTo>
                  <a:lnTo>
                    <a:pt x="362" y="179"/>
                  </a:lnTo>
                  <a:lnTo>
                    <a:pt x="351" y="168"/>
                  </a:lnTo>
                  <a:lnTo>
                    <a:pt x="337" y="159"/>
                  </a:lnTo>
                  <a:lnTo>
                    <a:pt x="324" y="153"/>
                  </a:lnTo>
                  <a:lnTo>
                    <a:pt x="309" y="148"/>
                  </a:lnTo>
                  <a:lnTo>
                    <a:pt x="293" y="144"/>
                  </a:lnTo>
                  <a:lnTo>
                    <a:pt x="276" y="143"/>
                  </a:lnTo>
                  <a:lnTo>
                    <a:pt x="276" y="143"/>
                  </a:lnTo>
                  <a:lnTo>
                    <a:pt x="261" y="144"/>
                  </a:lnTo>
                  <a:lnTo>
                    <a:pt x="246" y="148"/>
                  </a:lnTo>
                  <a:lnTo>
                    <a:pt x="233" y="153"/>
                  </a:lnTo>
                  <a:lnTo>
                    <a:pt x="220" y="159"/>
                  </a:lnTo>
                  <a:lnTo>
                    <a:pt x="209" y="167"/>
                  </a:lnTo>
                  <a:lnTo>
                    <a:pt x="206" y="172"/>
                  </a:lnTo>
                  <a:lnTo>
                    <a:pt x="202" y="177"/>
                  </a:lnTo>
                  <a:lnTo>
                    <a:pt x="200" y="183"/>
                  </a:lnTo>
                  <a:lnTo>
                    <a:pt x="197" y="189"/>
                  </a:lnTo>
                  <a:lnTo>
                    <a:pt x="196" y="195"/>
                  </a:lnTo>
                  <a:lnTo>
                    <a:pt x="196" y="201"/>
                  </a:lnTo>
                  <a:lnTo>
                    <a:pt x="196" y="201"/>
                  </a:lnTo>
                  <a:lnTo>
                    <a:pt x="197" y="216"/>
                  </a:lnTo>
                  <a:lnTo>
                    <a:pt x="201" y="228"/>
                  </a:lnTo>
                  <a:lnTo>
                    <a:pt x="203" y="234"/>
                  </a:lnTo>
                  <a:lnTo>
                    <a:pt x="207" y="239"/>
                  </a:lnTo>
                  <a:lnTo>
                    <a:pt x="217" y="250"/>
                  </a:lnTo>
                  <a:lnTo>
                    <a:pt x="229" y="261"/>
                  </a:lnTo>
                  <a:lnTo>
                    <a:pt x="246" y="271"/>
                  </a:lnTo>
                  <a:lnTo>
                    <a:pt x="265" y="281"/>
                  </a:lnTo>
                  <a:lnTo>
                    <a:pt x="290" y="292"/>
                  </a:lnTo>
                  <a:lnTo>
                    <a:pt x="342" y="310"/>
                  </a:lnTo>
                  <a:lnTo>
                    <a:pt x="342" y="310"/>
                  </a:lnTo>
                  <a:lnTo>
                    <a:pt x="364" y="320"/>
                  </a:lnTo>
                  <a:lnTo>
                    <a:pt x="385" y="329"/>
                  </a:lnTo>
                  <a:lnTo>
                    <a:pt x="406" y="339"/>
                  </a:lnTo>
                  <a:lnTo>
                    <a:pt x="424" y="350"/>
                  </a:lnTo>
                  <a:lnTo>
                    <a:pt x="441" y="361"/>
                  </a:lnTo>
                  <a:lnTo>
                    <a:pt x="457" y="373"/>
                  </a:lnTo>
                  <a:lnTo>
                    <a:pt x="470" y="385"/>
                  </a:lnTo>
                  <a:lnTo>
                    <a:pt x="483" y="399"/>
                  </a:lnTo>
                  <a:lnTo>
                    <a:pt x="494" y="412"/>
                  </a:lnTo>
                  <a:lnTo>
                    <a:pt x="505" y="428"/>
                  </a:lnTo>
                  <a:lnTo>
                    <a:pt x="514" y="443"/>
                  </a:lnTo>
                  <a:lnTo>
                    <a:pt x="520" y="460"/>
                  </a:lnTo>
                  <a:lnTo>
                    <a:pt x="526" y="478"/>
                  </a:lnTo>
                  <a:lnTo>
                    <a:pt x="530" y="496"/>
                  </a:lnTo>
                  <a:lnTo>
                    <a:pt x="532" y="516"/>
                  </a:lnTo>
                  <a:lnTo>
                    <a:pt x="533" y="537"/>
                  </a:lnTo>
                  <a:lnTo>
                    <a:pt x="533" y="537"/>
                  </a:lnTo>
                  <a:lnTo>
                    <a:pt x="532" y="560"/>
                  </a:lnTo>
                  <a:lnTo>
                    <a:pt x="528" y="583"/>
                  </a:lnTo>
                  <a:lnTo>
                    <a:pt x="522" y="605"/>
                  </a:lnTo>
                  <a:lnTo>
                    <a:pt x="514" y="624"/>
                  </a:lnTo>
                  <a:lnTo>
                    <a:pt x="504" y="644"/>
                  </a:lnTo>
                  <a:lnTo>
                    <a:pt x="491" y="662"/>
                  </a:lnTo>
                  <a:lnTo>
                    <a:pt x="477" y="679"/>
                  </a:lnTo>
                  <a:lnTo>
                    <a:pt x="460" y="694"/>
                  </a:lnTo>
                  <a:lnTo>
                    <a:pt x="442" y="707"/>
                  </a:lnTo>
                  <a:lnTo>
                    <a:pt x="423" y="720"/>
                  </a:lnTo>
                  <a:lnTo>
                    <a:pt x="401" y="730"/>
                  </a:lnTo>
                  <a:lnTo>
                    <a:pt x="377" y="739"/>
                  </a:lnTo>
                  <a:lnTo>
                    <a:pt x="353" y="745"/>
                  </a:lnTo>
                  <a:lnTo>
                    <a:pt x="328" y="750"/>
                  </a:lnTo>
                  <a:lnTo>
                    <a:pt x="300" y="754"/>
                  </a:lnTo>
                  <a:lnTo>
                    <a:pt x="272" y="755"/>
                  </a:lnTo>
                  <a:lnTo>
                    <a:pt x="272" y="755"/>
                  </a:lnTo>
                  <a:lnTo>
                    <a:pt x="251" y="754"/>
                  </a:lnTo>
                  <a:lnTo>
                    <a:pt x="229" y="752"/>
                  </a:lnTo>
                  <a:lnTo>
                    <a:pt x="209" y="750"/>
                  </a:lnTo>
                  <a:lnTo>
                    <a:pt x="189" y="745"/>
                  </a:lnTo>
                  <a:lnTo>
                    <a:pt x="169" y="740"/>
                  </a:lnTo>
                  <a:lnTo>
                    <a:pt x="151" y="734"/>
                  </a:lnTo>
                  <a:lnTo>
                    <a:pt x="133" y="727"/>
                  </a:lnTo>
                  <a:lnTo>
                    <a:pt x="114" y="718"/>
                  </a:lnTo>
                  <a:lnTo>
                    <a:pt x="99" y="709"/>
                  </a:lnTo>
                  <a:lnTo>
                    <a:pt x="82" y="698"/>
                  </a:lnTo>
                  <a:lnTo>
                    <a:pt x="66" y="685"/>
                  </a:lnTo>
                  <a:lnTo>
                    <a:pt x="51" y="672"/>
                  </a:lnTo>
                  <a:lnTo>
                    <a:pt x="38" y="657"/>
                  </a:lnTo>
                  <a:lnTo>
                    <a:pt x="24" y="641"/>
                  </a:lnTo>
                  <a:lnTo>
                    <a:pt x="12" y="624"/>
                  </a:lnTo>
                  <a:lnTo>
                    <a:pt x="0" y="60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1333" y="2055"/>
              <a:ext cx="219" cy="251"/>
            </a:xfrm>
            <a:custGeom>
              <a:avLst/>
              <a:gdLst>
                <a:gd name="T0" fmla="*/ 1 w 656"/>
                <a:gd name="T1" fmla="*/ 357 h 755"/>
                <a:gd name="T2" fmla="*/ 7 w 656"/>
                <a:gd name="T3" fmla="*/ 300 h 755"/>
                <a:gd name="T4" fmla="*/ 22 w 656"/>
                <a:gd name="T5" fmla="*/ 245 h 755"/>
                <a:gd name="T6" fmla="*/ 43 w 656"/>
                <a:gd name="T7" fmla="*/ 195 h 755"/>
                <a:gd name="T8" fmla="*/ 73 w 656"/>
                <a:gd name="T9" fmla="*/ 149 h 755"/>
                <a:gd name="T10" fmla="*/ 107 w 656"/>
                <a:gd name="T11" fmla="*/ 109 h 755"/>
                <a:gd name="T12" fmla="*/ 148 w 656"/>
                <a:gd name="T13" fmla="*/ 73 h 755"/>
                <a:gd name="T14" fmla="*/ 193 w 656"/>
                <a:gd name="T15" fmla="*/ 44 h 755"/>
                <a:gd name="T16" fmla="*/ 244 w 656"/>
                <a:gd name="T17" fmla="*/ 22 h 755"/>
                <a:gd name="T18" fmla="*/ 299 w 656"/>
                <a:gd name="T19" fmla="*/ 7 h 755"/>
                <a:gd name="T20" fmla="*/ 356 w 656"/>
                <a:gd name="T21" fmla="*/ 0 h 755"/>
                <a:gd name="T22" fmla="*/ 399 w 656"/>
                <a:gd name="T23" fmla="*/ 0 h 755"/>
                <a:gd name="T24" fmla="*/ 460 w 656"/>
                <a:gd name="T25" fmla="*/ 9 h 755"/>
                <a:gd name="T26" fmla="*/ 517 w 656"/>
                <a:gd name="T27" fmla="*/ 26 h 755"/>
                <a:gd name="T28" fmla="*/ 568 w 656"/>
                <a:gd name="T29" fmla="*/ 51 h 755"/>
                <a:gd name="T30" fmla="*/ 615 w 656"/>
                <a:gd name="T31" fmla="*/ 83 h 755"/>
                <a:gd name="T32" fmla="*/ 656 w 656"/>
                <a:gd name="T33" fmla="*/ 121 h 755"/>
                <a:gd name="T34" fmla="*/ 532 w 656"/>
                <a:gd name="T35" fmla="*/ 218 h 755"/>
                <a:gd name="T36" fmla="*/ 476 w 656"/>
                <a:gd name="T37" fmla="*/ 178 h 755"/>
                <a:gd name="T38" fmla="*/ 430 w 656"/>
                <a:gd name="T39" fmla="*/ 162 h 755"/>
                <a:gd name="T40" fmla="*/ 391 w 656"/>
                <a:gd name="T41" fmla="*/ 156 h 755"/>
                <a:gd name="T42" fmla="*/ 354 w 656"/>
                <a:gd name="T43" fmla="*/ 157 h 755"/>
                <a:gd name="T44" fmla="*/ 292 w 656"/>
                <a:gd name="T45" fmla="*/ 173 h 755"/>
                <a:gd name="T46" fmla="*/ 240 w 656"/>
                <a:gd name="T47" fmla="*/ 205 h 755"/>
                <a:gd name="T48" fmla="*/ 199 w 656"/>
                <a:gd name="T49" fmla="*/ 251 h 755"/>
                <a:gd name="T50" fmla="*/ 174 w 656"/>
                <a:gd name="T51" fmla="*/ 310 h 755"/>
                <a:gd name="T52" fmla="*/ 165 w 656"/>
                <a:gd name="T53" fmla="*/ 377 h 755"/>
                <a:gd name="T54" fmla="*/ 169 w 656"/>
                <a:gd name="T55" fmla="*/ 423 h 755"/>
                <a:gd name="T56" fmla="*/ 190 w 656"/>
                <a:gd name="T57" fmla="*/ 485 h 755"/>
                <a:gd name="T58" fmla="*/ 225 w 656"/>
                <a:gd name="T59" fmla="*/ 535 h 755"/>
                <a:gd name="T60" fmla="*/ 272 w 656"/>
                <a:gd name="T61" fmla="*/ 572 h 755"/>
                <a:gd name="T62" fmla="*/ 332 w 656"/>
                <a:gd name="T63" fmla="*/ 594 h 755"/>
                <a:gd name="T64" fmla="*/ 377 w 656"/>
                <a:gd name="T65" fmla="*/ 598 h 755"/>
                <a:gd name="T66" fmla="*/ 417 w 656"/>
                <a:gd name="T67" fmla="*/ 595 h 755"/>
                <a:gd name="T68" fmla="*/ 454 w 656"/>
                <a:gd name="T69" fmla="*/ 585 h 755"/>
                <a:gd name="T70" fmla="*/ 515 w 656"/>
                <a:gd name="T71" fmla="*/ 551 h 755"/>
                <a:gd name="T72" fmla="*/ 656 w 656"/>
                <a:gd name="T73" fmla="*/ 633 h 755"/>
                <a:gd name="T74" fmla="*/ 629 w 656"/>
                <a:gd name="T75" fmla="*/ 660 h 755"/>
                <a:gd name="T76" fmla="*/ 585 w 656"/>
                <a:gd name="T77" fmla="*/ 694 h 755"/>
                <a:gd name="T78" fmla="*/ 535 w 656"/>
                <a:gd name="T79" fmla="*/ 721 h 755"/>
                <a:gd name="T80" fmla="*/ 479 w 656"/>
                <a:gd name="T81" fmla="*/ 741 h 755"/>
                <a:gd name="T82" fmla="*/ 420 w 656"/>
                <a:gd name="T83" fmla="*/ 752 h 755"/>
                <a:gd name="T84" fmla="*/ 377 w 656"/>
                <a:gd name="T85" fmla="*/ 755 h 755"/>
                <a:gd name="T86" fmla="*/ 317 w 656"/>
                <a:gd name="T87" fmla="*/ 750 h 755"/>
                <a:gd name="T88" fmla="*/ 261 w 656"/>
                <a:gd name="T89" fmla="*/ 738 h 755"/>
                <a:gd name="T90" fmla="*/ 210 w 656"/>
                <a:gd name="T91" fmla="*/ 718 h 755"/>
                <a:gd name="T92" fmla="*/ 163 w 656"/>
                <a:gd name="T93" fmla="*/ 691 h 755"/>
                <a:gd name="T94" fmla="*/ 120 w 656"/>
                <a:gd name="T95" fmla="*/ 659 h 755"/>
                <a:gd name="T96" fmla="*/ 84 w 656"/>
                <a:gd name="T97" fmla="*/ 620 h 755"/>
                <a:gd name="T98" fmla="*/ 53 w 656"/>
                <a:gd name="T99" fmla="*/ 576 h 755"/>
                <a:gd name="T100" fmla="*/ 29 w 656"/>
                <a:gd name="T101" fmla="*/ 527 h 755"/>
                <a:gd name="T102" fmla="*/ 12 w 656"/>
                <a:gd name="T103" fmla="*/ 473 h 755"/>
                <a:gd name="T104" fmla="*/ 2 w 656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6" h="755">
                  <a:moveTo>
                    <a:pt x="0" y="377"/>
                  </a:moveTo>
                  <a:lnTo>
                    <a:pt x="0" y="377"/>
                  </a:lnTo>
                  <a:lnTo>
                    <a:pt x="1" y="357"/>
                  </a:lnTo>
                  <a:lnTo>
                    <a:pt x="2" y="338"/>
                  </a:lnTo>
                  <a:lnTo>
                    <a:pt x="5" y="318"/>
                  </a:lnTo>
                  <a:lnTo>
                    <a:pt x="7" y="300"/>
                  </a:lnTo>
                  <a:lnTo>
                    <a:pt x="12" y="282"/>
                  </a:lnTo>
                  <a:lnTo>
                    <a:pt x="17" y="264"/>
                  </a:lnTo>
                  <a:lnTo>
                    <a:pt x="22" y="245"/>
                  </a:lnTo>
                  <a:lnTo>
                    <a:pt x="29" y="228"/>
                  </a:lnTo>
                  <a:lnTo>
                    <a:pt x="36" y="211"/>
                  </a:lnTo>
                  <a:lnTo>
                    <a:pt x="43" y="195"/>
                  </a:lnTo>
                  <a:lnTo>
                    <a:pt x="53" y="179"/>
                  </a:lnTo>
                  <a:lnTo>
                    <a:pt x="62" y="164"/>
                  </a:lnTo>
                  <a:lnTo>
                    <a:pt x="73" y="149"/>
                  </a:lnTo>
                  <a:lnTo>
                    <a:pt x="84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8" y="73"/>
                  </a:lnTo>
                  <a:lnTo>
                    <a:pt x="163" y="64"/>
                  </a:lnTo>
                  <a:lnTo>
                    <a:pt x="177" y="54"/>
                  </a:lnTo>
                  <a:lnTo>
                    <a:pt x="193" y="44"/>
                  </a:lnTo>
                  <a:lnTo>
                    <a:pt x="210" y="37"/>
                  </a:lnTo>
                  <a:lnTo>
                    <a:pt x="227" y="29"/>
                  </a:lnTo>
                  <a:lnTo>
                    <a:pt x="244" y="22"/>
                  </a:lnTo>
                  <a:lnTo>
                    <a:pt x="261" y="16"/>
                  </a:lnTo>
                  <a:lnTo>
                    <a:pt x="280" y="11"/>
                  </a:lnTo>
                  <a:lnTo>
                    <a:pt x="299" y="7"/>
                  </a:lnTo>
                  <a:lnTo>
                    <a:pt x="317" y="4"/>
                  </a:lnTo>
                  <a:lnTo>
                    <a:pt x="337" y="1"/>
                  </a:lnTo>
                  <a:lnTo>
                    <a:pt x="356" y="0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99" y="0"/>
                  </a:lnTo>
                  <a:lnTo>
                    <a:pt x="420" y="3"/>
                  </a:lnTo>
                  <a:lnTo>
                    <a:pt x="440" y="5"/>
                  </a:lnTo>
                  <a:lnTo>
                    <a:pt x="460" y="9"/>
                  </a:lnTo>
                  <a:lnTo>
                    <a:pt x="479" y="14"/>
                  </a:lnTo>
                  <a:lnTo>
                    <a:pt x="499" y="20"/>
                  </a:lnTo>
                  <a:lnTo>
                    <a:pt x="517" y="26"/>
                  </a:lnTo>
                  <a:lnTo>
                    <a:pt x="535" y="33"/>
                  </a:lnTo>
                  <a:lnTo>
                    <a:pt x="552" y="42"/>
                  </a:lnTo>
                  <a:lnTo>
                    <a:pt x="568" y="51"/>
                  </a:lnTo>
                  <a:lnTo>
                    <a:pt x="585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6" y="121"/>
                  </a:lnTo>
                  <a:lnTo>
                    <a:pt x="546" y="234"/>
                  </a:lnTo>
                  <a:lnTo>
                    <a:pt x="546" y="234"/>
                  </a:lnTo>
                  <a:lnTo>
                    <a:pt x="532" y="218"/>
                  </a:lnTo>
                  <a:lnTo>
                    <a:pt x="515" y="204"/>
                  </a:lnTo>
                  <a:lnTo>
                    <a:pt x="496" y="190"/>
                  </a:lnTo>
                  <a:lnTo>
                    <a:pt x="476" y="178"/>
                  </a:lnTo>
                  <a:lnTo>
                    <a:pt x="454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7" y="156"/>
                  </a:lnTo>
                  <a:lnTo>
                    <a:pt x="377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1" y="166"/>
                  </a:lnTo>
                  <a:lnTo>
                    <a:pt x="292" y="173"/>
                  </a:lnTo>
                  <a:lnTo>
                    <a:pt x="272" y="182"/>
                  </a:lnTo>
                  <a:lnTo>
                    <a:pt x="255" y="193"/>
                  </a:lnTo>
                  <a:lnTo>
                    <a:pt x="240" y="205"/>
                  </a:lnTo>
                  <a:lnTo>
                    <a:pt x="225" y="220"/>
                  </a:lnTo>
                  <a:lnTo>
                    <a:pt x="212" y="234"/>
                  </a:lnTo>
                  <a:lnTo>
                    <a:pt x="199" y="251"/>
                  </a:lnTo>
                  <a:lnTo>
                    <a:pt x="190" y="270"/>
                  </a:lnTo>
                  <a:lnTo>
                    <a:pt x="181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6" y="354"/>
                  </a:lnTo>
                  <a:lnTo>
                    <a:pt x="165" y="377"/>
                  </a:lnTo>
                  <a:lnTo>
                    <a:pt x="165" y="377"/>
                  </a:lnTo>
                  <a:lnTo>
                    <a:pt x="166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1" y="466"/>
                  </a:lnTo>
                  <a:lnTo>
                    <a:pt x="190" y="485"/>
                  </a:lnTo>
                  <a:lnTo>
                    <a:pt x="199" y="502"/>
                  </a:lnTo>
                  <a:lnTo>
                    <a:pt x="212" y="520"/>
                  </a:lnTo>
                  <a:lnTo>
                    <a:pt x="225" y="535"/>
                  </a:lnTo>
                  <a:lnTo>
                    <a:pt x="240" y="549"/>
                  </a:lnTo>
                  <a:lnTo>
                    <a:pt x="255" y="562"/>
                  </a:lnTo>
                  <a:lnTo>
                    <a:pt x="272" y="572"/>
                  </a:lnTo>
                  <a:lnTo>
                    <a:pt x="292" y="582"/>
                  </a:lnTo>
                  <a:lnTo>
                    <a:pt x="311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7" y="598"/>
                  </a:lnTo>
                  <a:lnTo>
                    <a:pt x="377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4" y="585"/>
                  </a:lnTo>
                  <a:lnTo>
                    <a:pt x="476" y="576"/>
                  </a:lnTo>
                  <a:lnTo>
                    <a:pt x="496" y="565"/>
                  </a:lnTo>
                  <a:lnTo>
                    <a:pt x="515" y="551"/>
                  </a:lnTo>
                  <a:lnTo>
                    <a:pt x="532" y="537"/>
                  </a:lnTo>
                  <a:lnTo>
                    <a:pt x="546" y="521"/>
                  </a:lnTo>
                  <a:lnTo>
                    <a:pt x="656" y="633"/>
                  </a:lnTo>
                  <a:lnTo>
                    <a:pt x="656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5" y="694"/>
                  </a:lnTo>
                  <a:lnTo>
                    <a:pt x="568" y="704"/>
                  </a:lnTo>
                  <a:lnTo>
                    <a:pt x="552" y="713"/>
                  </a:lnTo>
                  <a:lnTo>
                    <a:pt x="535" y="721"/>
                  </a:lnTo>
                  <a:lnTo>
                    <a:pt x="517" y="729"/>
                  </a:lnTo>
                  <a:lnTo>
                    <a:pt x="499" y="735"/>
                  </a:lnTo>
                  <a:lnTo>
                    <a:pt x="479" y="741"/>
                  </a:lnTo>
                  <a:lnTo>
                    <a:pt x="460" y="746"/>
                  </a:lnTo>
                  <a:lnTo>
                    <a:pt x="440" y="750"/>
                  </a:lnTo>
                  <a:lnTo>
                    <a:pt x="420" y="752"/>
                  </a:lnTo>
                  <a:lnTo>
                    <a:pt x="399" y="754"/>
                  </a:lnTo>
                  <a:lnTo>
                    <a:pt x="377" y="755"/>
                  </a:lnTo>
                  <a:lnTo>
                    <a:pt x="377" y="755"/>
                  </a:lnTo>
                  <a:lnTo>
                    <a:pt x="356" y="754"/>
                  </a:lnTo>
                  <a:lnTo>
                    <a:pt x="337" y="752"/>
                  </a:lnTo>
                  <a:lnTo>
                    <a:pt x="317" y="750"/>
                  </a:lnTo>
                  <a:lnTo>
                    <a:pt x="299" y="748"/>
                  </a:lnTo>
                  <a:lnTo>
                    <a:pt x="280" y="743"/>
                  </a:lnTo>
                  <a:lnTo>
                    <a:pt x="261" y="738"/>
                  </a:lnTo>
                  <a:lnTo>
                    <a:pt x="244" y="732"/>
                  </a:lnTo>
                  <a:lnTo>
                    <a:pt x="227" y="726"/>
                  </a:lnTo>
                  <a:lnTo>
                    <a:pt x="210" y="718"/>
                  </a:lnTo>
                  <a:lnTo>
                    <a:pt x="193" y="710"/>
                  </a:lnTo>
                  <a:lnTo>
                    <a:pt x="177" y="701"/>
                  </a:lnTo>
                  <a:lnTo>
                    <a:pt x="163" y="691"/>
                  </a:lnTo>
                  <a:lnTo>
                    <a:pt x="148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4" y="620"/>
                  </a:lnTo>
                  <a:lnTo>
                    <a:pt x="73" y="605"/>
                  </a:lnTo>
                  <a:lnTo>
                    <a:pt x="62" y="590"/>
                  </a:lnTo>
                  <a:lnTo>
                    <a:pt x="53" y="576"/>
                  </a:lnTo>
                  <a:lnTo>
                    <a:pt x="43" y="560"/>
                  </a:lnTo>
                  <a:lnTo>
                    <a:pt x="36" y="543"/>
                  </a:lnTo>
                  <a:lnTo>
                    <a:pt x="29" y="527"/>
                  </a:lnTo>
                  <a:lnTo>
                    <a:pt x="22" y="509"/>
                  </a:lnTo>
                  <a:lnTo>
                    <a:pt x="17" y="492"/>
                  </a:lnTo>
                  <a:lnTo>
                    <a:pt x="12" y="473"/>
                  </a:lnTo>
                  <a:lnTo>
                    <a:pt x="7" y="455"/>
                  </a:lnTo>
                  <a:lnTo>
                    <a:pt x="5" y="435"/>
                  </a:lnTo>
                  <a:lnTo>
                    <a:pt x="2" y="417"/>
                  </a:lnTo>
                  <a:lnTo>
                    <a:pt x="1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1333" y="2055"/>
              <a:ext cx="219" cy="251"/>
            </a:xfrm>
            <a:custGeom>
              <a:avLst/>
              <a:gdLst>
                <a:gd name="T0" fmla="*/ 1 w 656"/>
                <a:gd name="T1" fmla="*/ 357 h 755"/>
                <a:gd name="T2" fmla="*/ 7 w 656"/>
                <a:gd name="T3" fmla="*/ 300 h 755"/>
                <a:gd name="T4" fmla="*/ 22 w 656"/>
                <a:gd name="T5" fmla="*/ 245 h 755"/>
                <a:gd name="T6" fmla="*/ 43 w 656"/>
                <a:gd name="T7" fmla="*/ 195 h 755"/>
                <a:gd name="T8" fmla="*/ 73 w 656"/>
                <a:gd name="T9" fmla="*/ 149 h 755"/>
                <a:gd name="T10" fmla="*/ 107 w 656"/>
                <a:gd name="T11" fmla="*/ 109 h 755"/>
                <a:gd name="T12" fmla="*/ 148 w 656"/>
                <a:gd name="T13" fmla="*/ 73 h 755"/>
                <a:gd name="T14" fmla="*/ 193 w 656"/>
                <a:gd name="T15" fmla="*/ 44 h 755"/>
                <a:gd name="T16" fmla="*/ 244 w 656"/>
                <a:gd name="T17" fmla="*/ 22 h 755"/>
                <a:gd name="T18" fmla="*/ 299 w 656"/>
                <a:gd name="T19" fmla="*/ 7 h 755"/>
                <a:gd name="T20" fmla="*/ 356 w 656"/>
                <a:gd name="T21" fmla="*/ 0 h 755"/>
                <a:gd name="T22" fmla="*/ 399 w 656"/>
                <a:gd name="T23" fmla="*/ 0 h 755"/>
                <a:gd name="T24" fmla="*/ 460 w 656"/>
                <a:gd name="T25" fmla="*/ 9 h 755"/>
                <a:gd name="T26" fmla="*/ 517 w 656"/>
                <a:gd name="T27" fmla="*/ 26 h 755"/>
                <a:gd name="T28" fmla="*/ 568 w 656"/>
                <a:gd name="T29" fmla="*/ 51 h 755"/>
                <a:gd name="T30" fmla="*/ 615 w 656"/>
                <a:gd name="T31" fmla="*/ 83 h 755"/>
                <a:gd name="T32" fmla="*/ 656 w 656"/>
                <a:gd name="T33" fmla="*/ 121 h 755"/>
                <a:gd name="T34" fmla="*/ 532 w 656"/>
                <a:gd name="T35" fmla="*/ 218 h 755"/>
                <a:gd name="T36" fmla="*/ 476 w 656"/>
                <a:gd name="T37" fmla="*/ 178 h 755"/>
                <a:gd name="T38" fmla="*/ 430 w 656"/>
                <a:gd name="T39" fmla="*/ 162 h 755"/>
                <a:gd name="T40" fmla="*/ 391 w 656"/>
                <a:gd name="T41" fmla="*/ 156 h 755"/>
                <a:gd name="T42" fmla="*/ 354 w 656"/>
                <a:gd name="T43" fmla="*/ 157 h 755"/>
                <a:gd name="T44" fmla="*/ 292 w 656"/>
                <a:gd name="T45" fmla="*/ 173 h 755"/>
                <a:gd name="T46" fmla="*/ 240 w 656"/>
                <a:gd name="T47" fmla="*/ 205 h 755"/>
                <a:gd name="T48" fmla="*/ 199 w 656"/>
                <a:gd name="T49" fmla="*/ 251 h 755"/>
                <a:gd name="T50" fmla="*/ 174 w 656"/>
                <a:gd name="T51" fmla="*/ 310 h 755"/>
                <a:gd name="T52" fmla="*/ 165 w 656"/>
                <a:gd name="T53" fmla="*/ 377 h 755"/>
                <a:gd name="T54" fmla="*/ 169 w 656"/>
                <a:gd name="T55" fmla="*/ 423 h 755"/>
                <a:gd name="T56" fmla="*/ 190 w 656"/>
                <a:gd name="T57" fmla="*/ 485 h 755"/>
                <a:gd name="T58" fmla="*/ 225 w 656"/>
                <a:gd name="T59" fmla="*/ 535 h 755"/>
                <a:gd name="T60" fmla="*/ 272 w 656"/>
                <a:gd name="T61" fmla="*/ 572 h 755"/>
                <a:gd name="T62" fmla="*/ 332 w 656"/>
                <a:gd name="T63" fmla="*/ 594 h 755"/>
                <a:gd name="T64" fmla="*/ 377 w 656"/>
                <a:gd name="T65" fmla="*/ 598 h 755"/>
                <a:gd name="T66" fmla="*/ 417 w 656"/>
                <a:gd name="T67" fmla="*/ 595 h 755"/>
                <a:gd name="T68" fmla="*/ 454 w 656"/>
                <a:gd name="T69" fmla="*/ 585 h 755"/>
                <a:gd name="T70" fmla="*/ 515 w 656"/>
                <a:gd name="T71" fmla="*/ 551 h 755"/>
                <a:gd name="T72" fmla="*/ 656 w 656"/>
                <a:gd name="T73" fmla="*/ 633 h 755"/>
                <a:gd name="T74" fmla="*/ 629 w 656"/>
                <a:gd name="T75" fmla="*/ 660 h 755"/>
                <a:gd name="T76" fmla="*/ 585 w 656"/>
                <a:gd name="T77" fmla="*/ 694 h 755"/>
                <a:gd name="T78" fmla="*/ 535 w 656"/>
                <a:gd name="T79" fmla="*/ 721 h 755"/>
                <a:gd name="T80" fmla="*/ 479 w 656"/>
                <a:gd name="T81" fmla="*/ 741 h 755"/>
                <a:gd name="T82" fmla="*/ 420 w 656"/>
                <a:gd name="T83" fmla="*/ 752 h 755"/>
                <a:gd name="T84" fmla="*/ 377 w 656"/>
                <a:gd name="T85" fmla="*/ 755 h 755"/>
                <a:gd name="T86" fmla="*/ 317 w 656"/>
                <a:gd name="T87" fmla="*/ 750 h 755"/>
                <a:gd name="T88" fmla="*/ 261 w 656"/>
                <a:gd name="T89" fmla="*/ 738 h 755"/>
                <a:gd name="T90" fmla="*/ 210 w 656"/>
                <a:gd name="T91" fmla="*/ 718 h 755"/>
                <a:gd name="T92" fmla="*/ 163 w 656"/>
                <a:gd name="T93" fmla="*/ 691 h 755"/>
                <a:gd name="T94" fmla="*/ 120 w 656"/>
                <a:gd name="T95" fmla="*/ 659 h 755"/>
                <a:gd name="T96" fmla="*/ 84 w 656"/>
                <a:gd name="T97" fmla="*/ 620 h 755"/>
                <a:gd name="T98" fmla="*/ 53 w 656"/>
                <a:gd name="T99" fmla="*/ 576 h 755"/>
                <a:gd name="T100" fmla="*/ 29 w 656"/>
                <a:gd name="T101" fmla="*/ 527 h 755"/>
                <a:gd name="T102" fmla="*/ 12 w 656"/>
                <a:gd name="T103" fmla="*/ 473 h 755"/>
                <a:gd name="T104" fmla="*/ 2 w 656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6" h="755">
                  <a:moveTo>
                    <a:pt x="0" y="377"/>
                  </a:moveTo>
                  <a:lnTo>
                    <a:pt x="0" y="377"/>
                  </a:lnTo>
                  <a:lnTo>
                    <a:pt x="1" y="357"/>
                  </a:lnTo>
                  <a:lnTo>
                    <a:pt x="2" y="338"/>
                  </a:lnTo>
                  <a:lnTo>
                    <a:pt x="5" y="318"/>
                  </a:lnTo>
                  <a:lnTo>
                    <a:pt x="7" y="300"/>
                  </a:lnTo>
                  <a:lnTo>
                    <a:pt x="12" y="282"/>
                  </a:lnTo>
                  <a:lnTo>
                    <a:pt x="17" y="264"/>
                  </a:lnTo>
                  <a:lnTo>
                    <a:pt x="22" y="245"/>
                  </a:lnTo>
                  <a:lnTo>
                    <a:pt x="29" y="228"/>
                  </a:lnTo>
                  <a:lnTo>
                    <a:pt x="36" y="211"/>
                  </a:lnTo>
                  <a:lnTo>
                    <a:pt x="43" y="195"/>
                  </a:lnTo>
                  <a:lnTo>
                    <a:pt x="53" y="179"/>
                  </a:lnTo>
                  <a:lnTo>
                    <a:pt x="62" y="164"/>
                  </a:lnTo>
                  <a:lnTo>
                    <a:pt x="73" y="149"/>
                  </a:lnTo>
                  <a:lnTo>
                    <a:pt x="84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8" y="73"/>
                  </a:lnTo>
                  <a:lnTo>
                    <a:pt x="163" y="64"/>
                  </a:lnTo>
                  <a:lnTo>
                    <a:pt x="177" y="54"/>
                  </a:lnTo>
                  <a:lnTo>
                    <a:pt x="193" y="44"/>
                  </a:lnTo>
                  <a:lnTo>
                    <a:pt x="210" y="37"/>
                  </a:lnTo>
                  <a:lnTo>
                    <a:pt x="227" y="29"/>
                  </a:lnTo>
                  <a:lnTo>
                    <a:pt x="244" y="22"/>
                  </a:lnTo>
                  <a:lnTo>
                    <a:pt x="261" y="16"/>
                  </a:lnTo>
                  <a:lnTo>
                    <a:pt x="280" y="11"/>
                  </a:lnTo>
                  <a:lnTo>
                    <a:pt x="299" y="7"/>
                  </a:lnTo>
                  <a:lnTo>
                    <a:pt x="317" y="4"/>
                  </a:lnTo>
                  <a:lnTo>
                    <a:pt x="337" y="1"/>
                  </a:lnTo>
                  <a:lnTo>
                    <a:pt x="356" y="0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99" y="0"/>
                  </a:lnTo>
                  <a:lnTo>
                    <a:pt x="420" y="3"/>
                  </a:lnTo>
                  <a:lnTo>
                    <a:pt x="440" y="5"/>
                  </a:lnTo>
                  <a:lnTo>
                    <a:pt x="460" y="9"/>
                  </a:lnTo>
                  <a:lnTo>
                    <a:pt x="479" y="14"/>
                  </a:lnTo>
                  <a:lnTo>
                    <a:pt x="499" y="20"/>
                  </a:lnTo>
                  <a:lnTo>
                    <a:pt x="517" y="26"/>
                  </a:lnTo>
                  <a:lnTo>
                    <a:pt x="535" y="33"/>
                  </a:lnTo>
                  <a:lnTo>
                    <a:pt x="552" y="42"/>
                  </a:lnTo>
                  <a:lnTo>
                    <a:pt x="568" y="51"/>
                  </a:lnTo>
                  <a:lnTo>
                    <a:pt x="585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6" y="121"/>
                  </a:lnTo>
                  <a:lnTo>
                    <a:pt x="546" y="234"/>
                  </a:lnTo>
                  <a:lnTo>
                    <a:pt x="546" y="234"/>
                  </a:lnTo>
                  <a:lnTo>
                    <a:pt x="532" y="218"/>
                  </a:lnTo>
                  <a:lnTo>
                    <a:pt x="515" y="204"/>
                  </a:lnTo>
                  <a:lnTo>
                    <a:pt x="496" y="190"/>
                  </a:lnTo>
                  <a:lnTo>
                    <a:pt x="476" y="178"/>
                  </a:lnTo>
                  <a:lnTo>
                    <a:pt x="454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7" y="156"/>
                  </a:lnTo>
                  <a:lnTo>
                    <a:pt x="377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1" y="166"/>
                  </a:lnTo>
                  <a:lnTo>
                    <a:pt x="292" y="173"/>
                  </a:lnTo>
                  <a:lnTo>
                    <a:pt x="272" y="182"/>
                  </a:lnTo>
                  <a:lnTo>
                    <a:pt x="255" y="193"/>
                  </a:lnTo>
                  <a:lnTo>
                    <a:pt x="240" y="205"/>
                  </a:lnTo>
                  <a:lnTo>
                    <a:pt x="225" y="220"/>
                  </a:lnTo>
                  <a:lnTo>
                    <a:pt x="212" y="234"/>
                  </a:lnTo>
                  <a:lnTo>
                    <a:pt x="199" y="251"/>
                  </a:lnTo>
                  <a:lnTo>
                    <a:pt x="190" y="270"/>
                  </a:lnTo>
                  <a:lnTo>
                    <a:pt x="181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6" y="354"/>
                  </a:lnTo>
                  <a:lnTo>
                    <a:pt x="165" y="377"/>
                  </a:lnTo>
                  <a:lnTo>
                    <a:pt x="165" y="377"/>
                  </a:lnTo>
                  <a:lnTo>
                    <a:pt x="166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1" y="466"/>
                  </a:lnTo>
                  <a:lnTo>
                    <a:pt x="190" y="485"/>
                  </a:lnTo>
                  <a:lnTo>
                    <a:pt x="199" y="502"/>
                  </a:lnTo>
                  <a:lnTo>
                    <a:pt x="212" y="520"/>
                  </a:lnTo>
                  <a:lnTo>
                    <a:pt x="225" y="535"/>
                  </a:lnTo>
                  <a:lnTo>
                    <a:pt x="240" y="549"/>
                  </a:lnTo>
                  <a:lnTo>
                    <a:pt x="255" y="562"/>
                  </a:lnTo>
                  <a:lnTo>
                    <a:pt x="272" y="572"/>
                  </a:lnTo>
                  <a:lnTo>
                    <a:pt x="292" y="582"/>
                  </a:lnTo>
                  <a:lnTo>
                    <a:pt x="311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7" y="598"/>
                  </a:lnTo>
                  <a:lnTo>
                    <a:pt x="377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4" y="585"/>
                  </a:lnTo>
                  <a:lnTo>
                    <a:pt x="476" y="576"/>
                  </a:lnTo>
                  <a:lnTo>
                    <a:pt x="496" y="565"/>
                  </a:lnTo>
                  <a:lnTo>
                    <a:pt x="515" y="551"/>
                  </a:lnTo>
                  <a:lnTo>
                    <a:pt x="532" y="537"/>
                  </a:lnTo>
                  <a:lnTo>
                    <a:pt x="546" y="521"/>
                  </a:lnTo>
                  <a:lnTo>
                    <a:pt x="656" y="633"/>
                  </a:lnTo>
                  <a:lnTo>
                    <a:pt x="656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5" y="694"/>
                  </a:lnTo>
                  <a:lnTo>
                    <a:pt x="568" y="704"/>
                  </a:lnTo>
                  <a:lnTo>
                    <a:pt x="552" y="713"/>
                  </a:lnTo>
                  <a:lnTo>
                    <a:pt x="535" y="721"/>
                  </a:lnTo>
                  <a:lnTo>
                    <a:pt x="517" y="729"/>
                  </a:lnTo>
                  <a:lnTo>
                    <a:pt x="499" y="735"/>
                  </a:lnTo>
                  <a:lnTo>
                    <a:pt x="479" y="741"/>
                  </a:lnTo>
                  <a:lnTo>
                    <a:pt x="460" y="746"/>
                  </a:lnTo>
                  <a:lnTo>
                    <a:pt x="440" y="750"/>
                  </a:lnTo>
                  <a:lnTo>
                    <a:pt x="420" y="752"/>
                  </a:lnTo>
                  <a:lnTo>
                    <a:pt x="399" y="754"/>
                  </a:lnTo>
                  <a:lnTo>
                    <a:pt x="377" y="755"/>
                  </a:lnTo>
                  <a:lnTo>
                    <a:pt x="377" y="755"/>
                  </a:lnTo>
                  <a:lnTo>
                    <a:pt x="356" y="754"/>
                  </a:lnTo>
                  <a:lnTo>
                    <a:pt x="337" y="752"/>
                  </a:lnTo>
                  <a:lnTo>
                    <a:pt x="317" y="750"/>
                  </a:lnTo>
                  <a:lnTo>
                    <a:pt x="299" y="748"/>
                  </a:lnTo>
                  <a:lnTo>
                    <a:pt x="280" y="743"/>
                  </a:lnTo>
                  <a:lnTo>
                    <a:pt x="261" y="738"/>
                  </a:lnTo>
                  <a:lnTo>
                    <a:pt x="244" y="732"/>
                  </a:lnTo>
                  <a:lnTo>
                    <a:pt x="227" y="726"/>
                  </a:lnTo>
                  <a:lnTo>
                    <a:pt x="210" y="718"/>
                  </a:lnTo>
                  <a:lnTo>
                    <a:pt x="193" y="710"/>
                  </a:lnTo>
                  <a:lnTo>
                    <a:pt x="177" y="701"/>
                  </a:lnTo>
                  <a:lnTo>
                    <a:pt x="163" y="691"/>
                  </a:lnTo>
                  <a:lnTo>
                    <a:pt x="148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4" y="620"/>
                  </a:lnTo>
                  <a:lnTo>
                    <a:pt x="73" y="605"/>
                  </a:lnTo>
                  <a:lnTo>
                    <a:pt x="62" y="590"/>
                  </a:lnTo>
                  <a:lnTo>
                    <a:pt x="53" y="576"/>
                  </a:lnTo>
                  <a:lnTo>
                    <a:pt x="43" y="560"/>
                  </a:lnTo>
                  <a:lnTo>
                    <a:pt x="36" y="543"/>
                  </a:lnTo>
                  <a:lnTo>
                    <a:pt x="29" y="527"/>
                  </a:lnTo>
                  <a:lnTo>
                    <a:pt x="22" y="509"/>
                  </a:lnTo>
                  <a:lnTo>
                    <a:pt x="17" y="492"/>
                  </a:lnTo>
                  <a:lnTo>
                    <a:pt x="12" y="473"/>
                  </a:lnTo>
                  <a:lnTo>
                    <a:pt x="7" y="455"/>
                  </a:lnTo>
                  <a:lnTo>
                    <a:pt x="5" y="435"/>
                  </a:lnTo>
                  <a:lnTo>
                    <a:pt x="2" y="417"/>
                  </a:lnTo>
                  <a:lnTo>
                    <a:pt x="1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1646" y="2174"/>
              <a:ext cx="187" cy="131"/>
            </a:xfrm>
            <a:custGeom>
              <a:avLst/>
              <a:gdLst>
                <a:gd name="T0" fmla="*/ 562 w 562"/>
                <a:gd name="T1" fmla="*/ 393 h 393"/>
                <a:gd name="T2" fmla="*/ 216 w 562"/>
                <a:gd name="T3" fmla="*/ 0 h 393"/>
                <a:gd name="T4" fmla="*/ 0 w 562"/>
                <a:gd name="T5" fmla="*/ 0 h 393"/>
                <a:gd name="T6" fmla="*/ 342 w 562"/>
                <a:gd name="T7" fmla="*/ 393 h 393"/>
                <a:gd name="T8" fmla="*/ 562 w 562"/>
                <a:gd name="T9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2" h="393">
                  <a:moveTo>
                    <a:pt x="562" y="393"/>
                  </a:moveTo>
                  <a:lnTo>
                    <a:pt x="216" y="0"/>
                  </a:lnTo>
                  <a:lnTo>
                    <a:pt x="0" y="0"/>
                  </a:lnTo>
                  <a:lnTo>
                    <a:pt x="342" y="393"/>
                  </a:lnTo>
                  <a:lnTo>
                    <a:pt x="562" y="393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1579" y="1971"/>
              <a:ext cx="53" cy="334"/>
            </a:xfrm>
            <a:custGeom>
              <a:avLst/>
              <a:gdLst>
                <a:gd name="T0" fmla="*/ 0 w 161"/>
                <a:gd name="T1" fmla="*/ 0 h 1003"/>
                <a:gd name="T2" fmla="*/ 0 w 161"/>
                <a:gd name="T3" fmla="*/ 1003 h 1003"/>
                <a:gd name="T4" fmla="*/ 161 w 161"/>
                <a:gd name="T5" fmla="*/ 1003 h 1003"/>
                <a:gd name="T6" fmla="*/ 161 w 161"/>
                <a:gd name="T7" fmla="*/ 638 h 1003"/>
                <a:gd name="T8" fmla="*/ 161 w 161"/>
                <a:gd name="T9" fmla="*/ 639 h 1003"/>
                <a:gd name="T10" fmla="*/ 161 w 161"/>
                <a:gd name="T11" fmla="*/ 601 h 1003"/>
                <a:gd name="T12" fmla="*/ 161 w 161"/>
                <a:gd name="T13" fmla="*/ 601 h 1003"/>
                <a:gd name="T14" fmla="*/ 161 w 161"/>
                <a:gd name="T15" fmla="*/ 0 h 1003"/>
                <a:gd name="T16" fmla="*/ 0 w 161"/>
                <a:gd name="T17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1003">
                  <a:moveTo>
                    <a:pt x="0" y="0"/>
                  </a:moveTo>
                  <a:lnTo>
                    <a:pt x="0" y="1003"/>
                  </a:lnTo>
                  <a:lnTo>
                    <a:pt x="161" y="1003"/>
                  </a:lnTo>
                  <a:lnTo>
                    <a:pt x="161" y="638"/>
                  </a:lnTo>
                  <a:lnTo>
                    <a:pt x="161" y="639"/>
                  </a:lnTo>
                  <a:lnTo>
                    <a:pt x="161" y="601"/>
                  </a:lnTo>
                  <a:lnTo>
                    <a:pt x="161" y="601"/>
                  </a:lnTo>
                  <a:lnTo>
                    <a:pt x="1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1"/>
            <p:cNvSpPr>
              <a:spLocks/>
            </p:cNvSpPr>
            <p:nvPr userDrawn="1"/>
          </p:nvSpPr>
          <p:spPr bwMode="auto">
            <a:xfrm>
              <a:off x="1908" y="2055"/>
              <a:ext cx="218" cy="251"/>
            </a:xfrm>
            <a:custGeom>
              <a:avLst/>
              <a:gdLst>
                <a:gd name="T0" fmla="*/ 0 w 655"/>
                <a:gd name="T1" fmla="*/ 357 h 755"/>
                <a:gd name="T2" fmla="*/ 7 w 655"/>
                <a:gd name="T3" fmla="*/ 300 h 755"/>
                <a:gd name="T4" fmla="*/ 22 w 655"/>
                <a:gd name="T5" fmla="*/ 245 h 755"/>
                <a:gd name="T6" fmla="*/ 44 w 655"/>
                <a:gd name="T7" fmla="*/ 195 h 755"/>
                <a:gd name="T8" fmla="*/ 72 w 655"/>
                <a:gd name="T9" fmla="*/ 149 h 755"/>
                <a:gd name="T10" fmla="*/ 107 w 655"/>
                <a:gd name="T11" fmla="*/ 109 h 755"/>
                <a:gd name="T12" fmla="*/ 147 w 655"/>
                <a:gd name="T13" fmla="*/ 73 h 755"/>
                <a:gd name="T14" fmla="*/ 193 w 655"/>
                <a:gd name="T15" fmla="*/ 44 h 755"/>
                <a:gd name="T16" fmla="*/ 243 w 655"/>
                <a:gd name="T17" fmla="*/ 22 h 755"/>
                <a:gd name="T18" fmla="*/ 298 w 655"/>
                <a:gd name="T19" fmla="*/ 7 h 755"/>
                <a:gd name="T20" fmla="*/ 357 w 655"/>
                <a:gd name="T21" fmla="*/ 0 h 755"/>
                <a:gd name="T22" fmla="*/ 398 w 655"/>
                <a:gd name="T23" fmla="*/ 0 h 755"/>
                <a:gd name="T24" fmla="*/ 460 w 655"/>
                <a:gd name="T25" fmla="*/ 9 h 755"/>
                <a:gd name="T26" fmla="*/ 516 w 655"/>
                <a:gd name="T27" fmla="*/ 26 h 755"/>
                <a:gd name="T28" fmla="*/ 568 w 655"/>
                <a:gd name="T29" fmla="*/ 51 h 755"/>
                <a:gd name="T30" fmla="*/ 615 w 655"/>
                <a:gd name="T31" fmla="*/ 83 h 755"/>
                <a:gd name="T32" fmla="*/ 655 w 655"/>
                <a:gd name="T33" fmla="*/ 121 h 755"/>
                <a:gd name="T34" fmla="*/ 531 w 655"/>
                <a:gd name="T35" fmla="*/ 218 h 755"/>
                <a:gd name="T36" fmla="*/ 476 w 655"/>
                <a:gd name="T37" fmla="*/ 178 h 755"/>
                <a:gd name="T38" fmla="*/ 430 w 655"/>
                <a:gd name="T39" fmla="*/ 162 h 755"/>
                <a:gd name="T40" fmla="*/ 391 w 655"/>
                <a:gd name="T41" fmla="*/ 156 h 755"/>
                <a:gd name="T42" fmla="*/ 354 w 655"/>
                <a:gd name="T43" fmla="*/ 157 h 755"/>
                <a:gd name="T44" fmla="*/ 291 w 655"/>
                <a:gd name="T45" fmla="*/ 173 h 755"/>
                <a:gd name="T46" fmla="*/ 238 w 655"/>
                <a:gd name="T47" fmla="*/ 205 h 755"/>
                <a:gd name="T48" fmla="*/ 198 w 655"/>
                <a:gd name="T49" fmla="*/ 251 h 755"/>
                <a:gd name="T50" fmla="*/ 174 w 655"/>
                <a:gd name="T51" fmla="*/ 310 h 755"/>
                <a:gd name="T52" fmla="*/ 164 w 655"/>
                <a:gd name="T53" fmla="*/ 377 h 755"/>
                <a:gd name="T54" fmla="*/ 169 w 655"/>
                <a:gd name="T55" fmla="*/ 423 h 755"/>
                <a:gd name="T56" fmla="*/ 188 w 655"/>
                <a:gd name="T57" fmla="*/ 485 h 755"/>
                <a:gd name="T58" fmla="*/ 224 w 655"/>
                <a:gd name="T59" fmla="*/ 535 h 755"/>
                <a:gd name="T60" fmla="*/ 273 w 655"/>
                <a:gd name="T61" fmla="*/ 572 h 755"/>
                <a:gd name="T62" fmla="*/ 332 w 655"/>
                <a:gd name="T63" fmla="*/ 594 h 755"/>
                <a:gd name="T64" fmla="*/ 376 w 655"/>
                <a:gd name="T65" fmla="*/ 598 h 755"/>
                <a:gd name="T66" fmla="*/ 417 w 655"/>
                <a:gd name="T67" fmla="*/ 595 h 755"/>
                <a:gd name="T68" fmla="*/ 453 w 655"/>
                <a:gd name="T69" fmla="*/ 585 h 755"/>
                <a:gd name="T70" fmla="*/ 514 w 655"/>
                <a:gd name="T71" fmla="*/ 551 h 755"/>
                <a:gd name="T72" fmla="*/ 655 w 655"/>
                <a:gd name="T73" fmla="*/ 633 h 755"/>
                <a:gd name="T74" fmla="*/ 629 w 655"/>
                <a:gd name="T75" fmla="*/ 660 h 755"/>
                <a:gd name="T76" fmla="*/ 584 w 655"/>
                <a:gd name="T77" fmla="*/ 694 h 755"/>
                <a:gd name="T78" fmla="*/ 534 w 655"/>
                <a:gd name="T79" fmla="*/ 721 h 755"/>
                <a:gd name="T80" fmla="*/ 480 w 655"/>
                <a:gd name="T81" fmla="*/ 741 h 755"/>
                <a:gd name="T82" fmla="*/ 419 w 655"/>
                <a:gd name="T83" fmla="*/ 752 h 755"/>
                <a:gd name="T84" fmla="*/ 376 w 655"/>
                <a:gd name="T85" fmla="*/ 755 h 755"/>
                <a:gd name="T86" fmla="*/ 318 w 655"/>
                <a:gd name="T87" fmla="*/ 750 h 755"/>
                <a:gd name="T88" fmla="*/ 262 w 655"/>
                <a:gd name="T89" fmla="*/ 738 h 755"/>
                <a:gd name="T90" fmla="*/ 209 w 655"/>
                <a:gd name="T91" fmla="*/ 718 h 755"/>
                <a:gd name="T92" fmla="*/ 162 w 655"/>
                <a:gd name="T93" fmla="*/ 691 h 755"/>
                <a:gd name="T94" fmla="*/ 120 w 655"/>
                <a:gd name="T95" fmla="*/ 659 h 755"/>
                <a:gd name="T96" fmla="*/ 83 w 655"/>
                <a:gd name="T97" fmla="*/ 620 h 755"/>
                <a:gd name="T98" fmla="*/ 52 w 655"/>
                <a:gd name="T99" fmla="*/ 576 h 755"/>
                <a:gd name="T100" fmla="*/ 28 w 655"/>
                <a:gd name="T101" fmla="*/ 527 h 755"/>
                <a:gd name="T102" fmla="*/ 11 w 655"/>
                <a:gd name="T103" fmla="*/ 473 h 755"/>
                <a:gd name="T104" fmla="*/ 1 w 655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5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3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8" y="54"/>
                  </a:lnTo>
                  <a:lnTo>
                    <a:pt x="193" y="44"/>
                  </a:lnTo>
                  <a:lnTo>
                    <a:pt x="209" y="37"/>
                  </a:lnTo>
                  <a:lnTo>
                    <a:pt x="226" y="29"/>
                  </a:lnTo>
                  <a:lnTo>
                    <a:pt x="243" y="22"/>
                  </a:lnTo>
                  <a:lnTo>
                    <a:pt x="262" y="16"/>
                  </a:lnTo>
                  <a:lnTo>
                    <a:pt x="280" y="11"/>
                  </a:lnTo>
                  <a:lnTo>
                    <a:pt x="298" y="7"/>
                  </a:lnTo>
                  <a:lnTo>
                    <a:pt x="318" y="4"/>
                  </a:lnTo>
                  <a:lnTo>
                    <a:pt x="337" y="1"/>
                  </a:lnTo>
                  <a:lnTo>
                    <a:pt x="357" y="0"/>
                  </a:lnTo>
                  <a:lnTo>
                    <a:pt x="376" y="0"/>
                  </a:lnTo>
                  <a:lnTo>
                    <a:pt x="376" y="0"/>
                  </a:lnTo>
                  <a:lnTo>
                    <a:pt x="398" y="0"/>
                  </a:lnTo>
                  <a:lnTo>
                    <a:pt x="419" y="3"/>
                  </a:lnTo>
                  <a:lnTo>
                    <a:pt x="439" y="5"/>
                  </a:lnTo>
                  <a:lnTo>
                    <a:pt x="460" y="9"/>
                  </a:lnTo>
                  <a:lnTo>
                    <a:pt x="480" y="14"/>
                  </a:lnTo>
                  <a:lnTo>
                    <a:pt x="498" y="20"/>
                  </a:lnTo>
                  <a:lnTo>
                    <a:pt x="516" y="26"/>
                  </a:lnTo>
                  <a:lnTo>
                    <a:pt x="534" y="33"/>
                  </a:lnTo>
                  <a:lnTo>
                    <a:pt x="551" y="42"/>
                  </a:lnTo>
                  <a:lnTo>
                    <a:pt x="568" y="51"/>
                  </a:lnTo>
                  <a:lnTo>
                    <a:pt x="584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5" y="121"/>
                  </a:lnTo>
                  <a:lnTo>
                    <a:pt x="545" y="234"/>
                  </a:lnTo>
                  <a:lnTo>
                    <a:pt x="545" y="234"/>
                  </a:lnTo>
                  <a:lnTo>
                    <a:pt x="531" y="218"/>
                  </a:lnTo>
                  <a:lnTo>
                    <a:pt x="514" y="204"/>
                  </a:lnTo>
                  <a:lnTo>
                    <a:pt x="495" y="190"/>
                  </a:lnTo>
                  <a:lnTo>
                    <a:pt x="476" y="178"/>
                  </a:lnTo>
                  <a:lnTo>
                    <a:pt x="453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6" y="156"/>
                  </a:lnTo>
                  <a:lnTo>
                    <a:pt x="376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0" y="166"/>
                  </a:lnTo>
                  <a:lnTo>
                    <a:pt x="291" y="173"/>
                  </a:lnTo>
                  <a:lnTo>
                    <a:pt x="273" y="182"/>
                  </a:lnTo>
                  <a:lnTo>
                    <a:pt x="254" y="193"/>
                  </a:lnTo>
                  <a:lnTo>
                    <a:pt x="238" y="205"/>
                  </a:lnTo>
                  <a:lnTo>
                    <a:pt x="224" y="220"/>
                  </a:lnTo>
                  <a:lnTo>
                    <a:pt x="210" y="234"/>
                  </a:lnTo>
                  <a:lnTo>
                    <a:pt x="198" y="251"/>
                  </a:lnTo>
                  <a:lnTo>
                    <a:pt x="188" y="270"/>
                  </a:lnTo>
                  <a:lnTo>
                    <a:pt x="180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5" y="354"/>
                  </a:lnTo>
                  <a:lnTo>
                    <a:pt x="164" y="377"/>
                  </a:lnTo>
                  <a:lnTo>
                    <a:pt x="164" y="377"/>
                  </a:lnTo>
                  <a:lnTo>
                    <a:pt x="165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0" y="466"/>
                  </a:lnTo>
                  <a:lnTo>
                    <a:pt x="188" y="485"/>
                  </a:lnTo>
                  <a:lnTo>
                    <a:pt x="198" y="502"/>
                  </a:lnTo>
                  <a:lnTo>
                    <a:pt x="210" y="520"/>
                  </a:lnTo>
                  <a:lnTo>
                    <a:pt x="224" y="535"/>
                  </a:lnTo>
                  <a:lnTo>
                    <a:pt x="238" y="549"/>
                  </a:lnTo>
                  <a:lnTo>
                    <a:pt x="254" y="562"/>
                  </a:lnTo>
                  <a:lnTo>
                    <a:pt x="273" y="572"/>
                  </a:lnTo>
                  <a:lnTo>
                    <a:pt x="291" y="582"/>
                  </a:lnTo>
                  <a:lnTo>
                    <a:pt x="310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6" y="598"/>
                  </a:lnTo>
                  <a:lnTo>
                    <a:pt x="376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3" y="585"/>
                  </a:lnTo>
                  <a:lnTo>
                    <a:pt x="476" y="576"/>
                  </a:lnTo>
                  <a:lnTo>
                    <a:pt x="495" y="565"/>
                  </a:lnTo>
                  <a:lnTo>
                    <a:pt x="514" y="551"/>
                  </a:lnTo>
                  <a:lnTo>
                    <a:pt x="531" y="537"/>
                  </a:lnTo>
                  <a:lnTo>
                    <a:pt x="545" y="521"/>
                  </a:lnTo>
                  <a:lnTo>
                    <a:pt x="655" y="633"/>
                  </a:lnTo>
                  <a:lnTo>
                    <a:pt x="655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4" y="694"/>
                  </a:lnTo>
                  <a:lnTo>
                    <a:pt x="568" y="704"/>
                  </a:lnTo>
                  <a:lnTo>
                    <a:pt x="551" y="713"/>
                  </a:lnTo>
                  <a:lnTo>
                    <a:pt x="534" y="721"/>
                  </a:lnTo>
                  <a:lnTo>
                    <a:pt x="516" y="729"/>
                  </a:lnTo>
                  <a:lnTo>
                    <a:pt x="498" y="735"/>
                  </a:lnTo>
                  <a:lnTo>
                    <a:pt x="480" y="741"/>
                  </a:lnTo>
                  <a:lnTo>
                    <a:pt x="460" y="746"/>
                  </a:lnTo>
                  <a:lnTo>
                    <a:pt x="439" y="750"/>
                  </a:lnTo>
                  <a:lnTo>
                    <a:pt x="419" y="752"/>
                  </a:lnTo>
                  <a:lnTo>
                    <a:pt x="398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3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2"/>
            <p:cNvSpPr>
              <a:spLocks/>
            </p:cNvSpPr>
            <p:nvPr userDrawn="1"/>
          </p:nvSpPr>
          <p:spPr bwMode="auto">
            <a:xfrm>
              <a:off x="1908" y="2055"/>
              <a:ext cx="218" cy="251"/>
            </a:xfrm>
            <a:custGeom>
              <a:avLst/>
              <a:gdLst>
                <a:gd name="T0" fmla="*/ 0 w 655"/>
                <a:gd name="T1" fmla="*/ 357 h 755"/>
                <a:gd name="T2" fmla="*/ 7 w 655"/>
                <a:gd name="T3" fmla="*/ 300 h 755"/>
                <a:gd name="T4" fmla="*/ 22 w 655"/>
                <a:gd name="T5" fmla="*/ 245 h 755"/>
                <a:gd name="T6" fmla="*/ 44 w 655"/>
                <a:gd name="T7" fmla="*/ 195 h 755"/>
                <a:gd name="T8" fmla="*/ 72 w 655"/>
                <a:gd name="T9" fmla="*/ 149 h 755"/>
                <a:gd name="T10" fmla="*/ 107 w 655"/>
                <a:gd name="T11" fmla="*/ 109 h 755"/>
                <a:gd name="T12" fmla="*/ 147 w 655"/>
                <a:gd name="T13" fmla="*/ 73 h 755"/>
                <a:gd name="T14" fmla="*/ 193 w 655"/>
                <a:gd name="T15" fmla="*/ 44 h 755"/>
                <a:gd name="T16" fmla="*/ 243 w 655"/>
                <a:gd name="T17" fmla="*/ 22 h 755"/>
                <a:gd name="T18" fmla="*/ 298 w 655"/>
                <a:gd name="T19" fmla="*/ 7 h 755"/>
                <a:gd name="T20" fmla="*/ 357 w 655"/>
                <a:gd name="T21" fmla="*/ 0 h 755"/>
                <a:gd name="T22" fmla="*/ 398 w 655"/>
                <a:gd name="T23" fmla="*/ 0 h 755"/>
                <a:gd name="T24" fmla="*/ 460 w 655"/>
                <a:gd name="T25" fmla="*/ 9 h 755"/>
                <a:gd name="T26" fmla="*/ 516 w 655"/>
                <a:gd name="T27" fmla="*/ 26 h 755"/>
                <a:gd name="T28" fmla="*/ 568 w 655"/>
                <a:gd name="T29" fmla="*/ 51 h 755"/>
                <a:gd name="T30" fmla="*/ 615 w 655"/>
                <a:gd name="T31" fmla="*/ 83 h 755"/>
                <a:gd name="T32" fmla="*/ 655 w 655"/>
                <a:gd name="T33" fmla="*/ 121 h 755"/>
                <a:gd name="T34" fmla="*/ 531 w 655"/>
                <a:gd name="T35" fmla="*/ 218 h 755"/>
                <a:gd name="T36" fmla="*/ 476 w 655"/>
                <a:gd name="T37" fmla="*/ 178 h 755"/>
                <a:gd name="T38" fmla="*/ 430 w 655"/>
                <a:gd name="T39" fmla="*/ 162 h 755"/>
                <a:gd name="T40" fmla="*/ 391 w 655"/>
                <a:gd name="T41" fmla="*/ 156 h 755"/>
                <a:gd name="T42" fmla="*/ 354 w 655"/>
                <a:gd name="T43" fmla="*/ 157 h 755"/>
                <a:gd name="T44" fmla="*/ 291 w 655"/>
                <a:gd name="T45" fmla="*/ 173 h 755"/>
                <a:gd name="T46" fmla="*/ 238 w 655"/>
                <a:gd name="T47" fmla="*/ 205 h 755"/>
                <a:gd name="T48" fmla="*/ 198 w 655"/>
                <a:gd name="T49" fmla="*/ 251 h 755"/>
                <a:gd name="T50" fmla="*/ 174 w 655"/>
                <a:gd name="T51" fmla="*/ 310 h 755"/>
                <a:gd name="T52" fmla="*/ 164 w 655"/>
                <a:gd name="T53" fmla="*/ 377 h 755"/>
                <a:gd name="T54" fmla="*/ 169 w 655"/>
                <a:gd name="T55" fmla="*/ 423 h 755"/>
                <a:gd name="T56" fmla="*/ 188 w 655"/>
                <a:gd name="T57" fmla="*/ 485 h 755"/>
                <a:gd name="T58" fmla="*/ 224 w 655"/>
                <a:gd name="T59" fmla="*/ 535 h 755"/>
                <a:gd name="T60" fmla="*/ 273 w 655"/>
                <a:gd name="T61" fmla="*/ 572 h 755"/>
                <a:gd name="T62" fmla="*/ 332 w 655"/>
                <a:gd name="T63" fmla="*/ 594 h 755"/>
                <a:gd name="T64" fmla="*/ 376 w 655"/>
                <a:gd name="T65" fmla="*/ 598 h 755"/>
                <a:gd name="T66" fmla="*/ 417 w 655"/>
                <a:gd name="T67" fmla="*/ 595 h 755"/>
                <a:gd name="T68" fmla="*/ 453 w 655"/>
                <a:gd name="T69" fmla="*/ 585 h 755"/>
                <a:gd name="T70" fmla="*/ 514 w 655"/>
                <a:gd name="T71" fmla="*/ 551 h 755"/>
                <a:gd name="T72" fmla="*/ 655 w 655"/>
                <a:gd name="T73" fmla="*/ 633 h 755"/>
                <a:gd name="T74" fmla="*/ 629 w 655"/>
                <a:gd name="T75" fmla="*/ 660 h 755"/>
                <a:gd name="T76" fmla="*/ 584 w 655"/>
                <a:gd name="T77" fmla="*/ 694 h 755"/>
                <a:gd name="T78" fmla="*/ 534 w 655"/>
                <a:gd name="T79" fmla="*/ 721 h 755"/>
                <a:gd name="T80" fmla="*/ 480 w 655"/>
                <a:gd name="T81" fmla="*/ 741 h 755"/>
                <a:gd name="T82" fmla="*/ 419 w 655"/>
                <a:gd name="T83" fmla="*/ 752 h 755"/>
                <a:gd name="T84" fmla="*/ 376 w 655"/>
                <a:gd name="T85" fmla="*/ 755 h 755"/>
                <a:gd name="T86" fmla="*/ 318 w 655"/>
                <a:gd name="T87" fmla="*/ 750 h 755"/>
                <a:gd name="T88" fmla="*/ 262 w 655"/>
                <a:gd name="T89" fmla="*/ 738 h 755"/>
                <a:gd name="T90" fmla="*/ 209 w 655"/>
                <a:gd name="T91" fmla="*/ 718 h 755"/>
                <a:gd name="T92" fmla="*/ 162 w 655"/>
                <a:gd name="T93" fmla="*/ 691 h 755"/>
                <a:gd name="T94" fmla="*/ 120 w 655"/>
                <a:gd name="T95" fmla="*/ 659 h 755"/>
                <a:gd name="T96" fmla="*/ 83 w 655"/>
                <a:gd name="T97" fmla="*/ 620 h 755"/>
                <a:gd name="T98" fmla="*/ 52 w 655"/>
                <a:gd name="T99" fmla="*/ 576 h 755"/>
                <a:gd name="T100" fmla="*/ 28 w 655"/>
                <a:gd name="T101" fmla="*/ 527 h 755"/>
                <a:gd name="T102" fmla="*/ 11 w 655"/>
                <a:gd name="T103" fmla="*/ 473 h 755"/>
                <a:gd name="T104" fmla="*/ 1 w 655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5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3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8" y="54"/>
                  </a:lnTo>
                  <a:lnTo>
                    <a:pt x="193" y="44"/>
                  </a:lnTo>
                  <a:lnTo>
                    <a:pt x="209" y="37"/>
                  </a:lnTo>
                  <a:lnTo>
                    <a:pt x="226" y="29"/>
                  </a:lnTo>
                  <a:lnTo>
                    <a:pt x="243" y="22"/>
                  </a:lnTo>
                  <a:lnTo>
                    <a:pt x="262" y="16"/>
                  </a:lnTo>
                  <a:lnTo>
                    <a:pt x="280" y="11"/>
                  </a:lnTo>
                  <a:lnTo>
                    <a:pt x="298" y="7"/>
                  </a:lnTo>
                  <a:lnTo>
                    <a:pt x="318" y="4"/>
                  </a:lnTo>
                  <a:lnTo>
                    <a:pt x="337" y="1"/>
                  </a:lnTo>
                  <a:lnTo>
                    <a:pt x="357" y="0"/>
                  </a:lnTo>
                  <a:lnTo>
                    <a:pt x="376" y="0"/>
                  </a:lnTo>
                  <a:lnTo>
                    <a:pt x="376" y="0"/>
                  </a:lnTo>
                  <a:lnTo>
                    <a:pt x="398" y="0"/>
                  </a:lnTo>
                  <a:lnTo>
                    <a:pt x="419" y="3"/>
                  </a:lnTo>
                  <a:lnTo>
                    <a:pt x="439" y="5"/>
                  </a:lnTo>
                  <a:lnTo>
                    <a:pt x="460" y="9"/>
                  </a:lnTo>
                  <a:lnTo>
                    <a:pt x="480" y="14"/>
                  </a:lnTo>
                  <a:lnTo>
                    <a:pt x="498" y="20"/>
                  </a:lnTo>
                  <a:lnTo>
                    <a:pt x="516" y="26"/>
                  </a:lnTo>
                  <a:lnTo>
                    <a:pt x="534" y="33"/>
                  </a:lnTo>
                  <a:lnTo>
                    <a:pt x="551" y="42"/>
                  </a:lnTo>
                  <a:lnTo>
                    <a:pt x="568" y="51"/>
                  </a:lnTo>
                  <a:lnTo>
                    <a:pt x="584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5" y="121"/>
                  </a:lnTo>
                  <a:lnTo>
                    <a:pt x="545" y="234"/>
                  </a:lnTo>
                  <a:lnTo>
                    <a:pt x="545" y="234"/>
                  </a:lnTo>
                  <a:lnTo>
                    <a:pt x="531" y="218"/>
                  </a:lnTo>
                  <a:lnTo>
                    <a:pt x="514" y="204"/>
                  </a:lnTo>
                  <a:lnTo>
                    <a:pt x="495" y="190"/>
                  </a:lnTo>
                  <a:lnTo>
                    <a:pt x="476" y="178"/>
                  </a:lnTo>
                  <a:lnTo>
                    <a:pt x="453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6" y="156"/>
                  </a:lnTo>
                  <a:lnTo>
                    <a:pt x="376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0" y="166"/>
                  </a:lnTo>
                  <a:lnTo>
                    <a:pt x="291" y="173"/>
                  </a:lnTo>
                  <a:lnTo>
                    <a:pt x="273" y="182"/>
                  </a:lnTo>
                  <a:lnTo>
                    <a:pt x="254" y="193"/>
                  </a:lnTo>
                  <a:lnTo>
                    <a:pt x="238" y="205"/>
                  </a:lnTo>
                  <a:lnTo>
                    <a:pt x="224" y="220"/>
                  </a:lnTo>
                  <a:lnTo>
                    <a:pt x="210" y="234"/>
                  </a:lnTo>
                  <a:lnTo>
                    <a:pt x="198" y="251"/>
                  </a:lnTo>
                  <a:lnTo>
                    <a:pt x="188" y="270"/>
                  </a:lnTo>
                  <a:lnTo>
                    <a:pt x="180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5" y="354"/>
                  </a:lnTo>
                  <a:lnTo>
                    <a:pt x="164" y="377"/>
                  </a:lnTo>
                  <a:lnTo>
                    <a:pt x="164" y="377"/>
                  </a:lnTo>
                  <a:lnTo>
                    <a:pt x="165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0" y="466"/>
                  </a:lnTo>
                  <a:lnTo>
                    <a:pt x="188" y="485"/>
                  </a:lnTo>
                  <a:lnTo>
                    <a:pt x="198" y="502"/>
                  </a:lnTo>
                  <a:lnTo>
                    <a:pt x="210" y="520"/>
                  </a:lnTo>
                  <a:lnTo>
                    <a:pt x="224" y="535"/>
                  </a:lnTo>
                  <a:lnTo>
                    <a:pt x="238" y="549"/>
                  </a:lnTo>
                  <a:lnTo>
                    <a:pt x="254" y="562"/>
                  </a:lnTo>
                  <a:lnTo>
                    <a:pt x="273" y="572"/>
                  </a:lnTo>
                  <a:lnTo>
                    <a:pt x="291" y="582"/>
                  </a:lnTo>
                  <a:lnTo>
                    <a:pt x="310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6" y="598"/>
                  </a:lnTo>
                  <a:lnTo>
                    <a:pt x="376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3" y="585"/>
                  </a:lnTo>
                  <a:lnTo>
                    <a:pt x="476" y="576"/>
                  </a:lnTo>
                  <a:lnTo>
                    <a:pt x="495" y="565"/>
                  </a:lnTo>
                  <a:lnTo>
                    <a:pt x="514" y="551"/>
                  </a:lnTo>
                  <a:lnTo>
                    <a:pt x="531" y="537"/>
                  </a:lnTo>
                  <a:lnTo>
                    <a:pt x="545" y="521"/>
                  </a:lnTo>
                  <a:lnTo>
                    <a:pt x="655" y="633"/>
                  </a:lnTo>
                  <a:lnTo>
                    <a:pt x="655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4" y="694"/>
                  </a:lnTo>
                  <a:lnTo>
                    <a:pt x="568" y="704"/>
                  </a:lnTo>
                  <a:lnTo>
                    <a:pt x="551" y="713"/>
                  </a:lnTo>
                  <a:lnTo>
                    <a:pt x="534" y="721"/>
                  </a:lnTo>
                  <a:lnTo>
                    <a:pt x="516" y="729"/>
                  </a:lnTo>
                  <a:lnTo>
                    <a:pt x="498" y="735"/>
                  </a:lnTo>
                  <a:lnTo>
                    <a:pt x="480" y="741"/>
                  </a:lnTo>
                  <a:lnTo>
                    <a:pt x="460" y="746"/>
                  </a:lnTo>
                  <a:lnTo>
                    <a:pt x="439" y="750"/>
                  </a:lnTo>
                  <a:lnTo>
                    <a:pt x="419" y="752"/>
                  </a:lnTo>
                  <a:lnTo>
                    <a:pt x="398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3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2130" y="2055"/>
              <a:ext cx="241" cy="251"/>
            </a:xfrm>
            <a:custGeom>
              <a:avLst/>
              <a:gdLst>
                <a:gd name="T0" fmla="*/ 545 w 723"/>
                <a:gd name="T1" fmla="*/ 296 h 755"/>
                <a:gd name="T2" fmla="*/ 531 w 723"/>
                <a:gd name="T3" fmla="*/ 246 h 755"/>
                <a:gd name="T4" fmla="*/ 505 w 723"/>
                <a:gd name="T5" fmla="*/ 206 h 755"/>
                <a:gd name="T6" fmla="*/ 471 w 723"/>
                <a:gd name="T7" fmla="*/ 176 h 755"/>
                <a:gd name="T8" fmla="*/ 428 w 723"/>
                <a:gd name="T9" fmla="*/ 157 h 755"/>
                <a:gd name="T10" fmla="*/ 380 w 723"/>
                <a:gd name="T11" fmla="*/ 148 h 755"/>
                <a:gd name="T12" fmla="*/ 346 w 723"/>
                <a:gd name="T13" fmla="*/ 149 h 755"/>
                <a:gd name="T14" fmla="*/ 299 w 723"/>
                <a:gd name="T15" fmla="*/ 157 h 755"/>
                <a:gd name="T16" fmla="*/ 257 w 723"/>
                <a:gd name="T17" fmla="*/ 178 h 755"/>
                <a:gd name="T18" fmla="*/ 220 w 723"/>
                <a:gd name="T19" fmla="*/ 209 h 755"/>
                <a:gd name="T20" fmla="*/ 191 w 723"/>
                <a:gd name="T21" fmla="*/ 249 h 755"/>
                <a:gd name="T22" fmla="*/ 170 w 723"/>
                <a:gd name="T23" fmla="*/ 296 h 755"/>
                <a:gd name="T24" fmla="*/ 0 w 723"/>
                <a:gd name="T25" fmla="*/ 357 h 755"/>
                <a:gd name="T26" fmla="*/ 7 w 723"/>
                <a:gd name="T27" fmla="*/ 300 h 755"/>
                <a:gd name="T28" fmla="*/ 22 w 723"/>
                <a:gd name="T29" fmla="*/ 245 h 755"/>
                <a:gd name="T30" fmla="*/ 44 w 723"/>
                <a:gd name="T31" fmla="*/ 195 h 755"/>
                <a:gd name="T32" fmla="*/ 72 w 723"/>
                <a:gd name="T33" fmla="*/ 149 h 755"/>
                <a:gd name="T34" fmla="*/ 107 w 723"/>
                <a:gd name="T35" fmla="*/ 109 h 755"/>
                <a:gd name="T36" fmla="*/ 147 w 723"/>
                <a:gd name="T37" fmla="*/ 73 h 755"/>
                <a:gd name="T38" fmla="*/ 192 w 723"/>
                <a:gd name="T39" fmla="*/ 44 h 755"/>
                <a:gd name="T40" fmla="*/ 242 w 723"/>
                <a:gd name="T41" fmla="*/ 22 h 755"/>
                <a:gd name="T42" fmla="*/ 296 w 723"/>
                <a:gd name="T43" fmla="*/ 7 h 755"/>
                <a:gd name="T44" fmla="*/ 354 w 723"/>
                <a:gd name="T45" fmla="*/ 0 h 755"/>
                <a:gd name="T46" fmla="*/ 392 w 723"/>
                <a:gd name="T47" fmla="*/ 0 h 755"/>
                <a:gd name="T48" fmla="*/ 447 w 723"/>
                <a:gd name="T49" fmla="*/ 6 h 755"/>
                <a:gd name="T50" fmla="*/ 497 w 723"/>
                <a:gd name="T51" fmla="*/ 20 h 755"/>
                <a:gd name="T52" fmla="*/ 543 w 723"/>
                <a:gd name="T53" fmla="*/ 40 h 755"/>
                <a:gd name="T54" fmla="*/ 584 w 723"/>
                <a:gd name="T55" fmla="*/ 67 h 755"/>
                <a:gd name="T56" fmla="*/ 621 w 723"/>
                <a:gd name="T57" fmla="*/ 101 h 755"/>
                <a:gd name="T58" fmla="*/ 653 w 723"/>
                <a:gd name="T59" fmla="*/ 140 h 755"/>
                <a:gd name="T60" fmla="*/ 678 w 723"/>
                <a:gd name="T61" fmla="*/ 185 h 755"/>
                <a:gd name="T62" fmla="*/ 699 w 723"/>
                <a:gd name="T63" fmla="*/ 237 h 755"/>
                <a:gd name="T64" fmla="*/ 713 w 723"/>
                <a:gd name="T65" fmla="*/ 294 h 755"/>
                <a:gd name="T66" fmla="*/ 722 w 723"/>
                <a:gd name="T67" fmla="*/ 356 h 755"/>
                <a:gd name="T68" fmla="*/ 167 w 723"/>
                <a:gd name="T69" fmla="*/ 421 h 755"/>
                <a:gd name="T70" fmla="*/ 175 w 723"/>
                <a:gd name="T71" fmla="*/ 459 h 755"/>
                <a:gd name="T72" fmla="*/ 200 w 723"/>
                <a:gd name="T73" fmla="*/ 507 h 755"/>
                <a:gd name="T74" fmla="*/ 236 w 723"/>
                <a:gd name="T75" fmla="*/ 548 h 755"/>
                <a:gd name="T76" fmla="*/ 282 w 723"/>
                <a:gd name="T77" fmla="*/ 576 h 755"/>
                <a:gd name="T78" fmla="*/ 337 w 723"/>
                <a:gd name="T79" fmla="*/ 592 h 755"/>
                <a:gd name="T80" fmla="*/ 376 w 723"/>
                <a:gd name="T81" fmla="*/ 595 h 755"/>
                <a:gd name="T82" fmla="*/ 424 w 723"/>
                <a:gd name="T83" fmla="*/ 592 h 755"/>
                <a:gd name="T84" fmla="*/ 465 w 723"/>
                <a:gd name="T85" fmla="*/ 581 h 755"/>
                <a:gd name="T86" fmla="*/ 513 w 723"/>
                <a:gd name="T87" fmla="*/ 557 h 755"/>
                <a:gd name="T88" fmla="*/ 566 w 723"/>
                <a:gd name="T89" fmla="*/ 512 h 755"/>
                <a:gd name="T90" fmla="*/ 662 w 723"/>
                <a:gd name="T91" fmla="*/ 640 h 755"/>
                <a:gd name="T92" fmla="*/ 620 w 723"/>
                <a:gd name="T93" fmla="*/ 678 h 755"/>
                <a:gd name="T94" fmla="*/ 569 w 723"/>
                <a:gd name="T95" fmla="*/ 710 h 755"/>
                <a:gd name="T96" fmla="*/ 511 w 723"/>
                <a:gd name="T97" fmla="*/ 734 h 755"/>
                <a:gd name="T98" fmla="*/ 447 w 723"/>
                <a:gd name="T99" fmla="*/ 749 h 755"/>
                <a:gd name="T100" fmla="*/ 376 w 723"/>
                <a:gd name="T101" fmla="*/ 755 h 755"/>
                <a:gd name="T102" fmla="*/ 337 w 723"/>
                <a:gd name="T103" fmla="*/ 752 h 755"/>
                <a:gd name="T104" fmla="*/ 280 w 723"/>
                <a:gd name="T105" fmla="*/ 743 h 755"/>
                <a:gd name="T106" fmla="*/ 226 w 723"/>
                <a:gd name="T107" fmla="*/ 726 h 755"/>
                <a:gd name="T108" fmla="*/ 178 w 723"/>
                <a:gd name="T109" fmla="*/ 701 h 755"/>
                <a:gd name="T110" fmla="*/ 134 w 723"/>
                <a:gd name="T111" fmla="*/ 670 h 755"/>
                <a:gd name="T112" fmla="*/ 95 w 723"/>
                <a:gd name="T113" fmla="*/ 633 h 755"/>
                <a:gd name="T114" fmla="*/ 62 w 723"/>
                <a:gd name="T115" fmla="*/ 590 h 755"/>
                <a:gd name="T116" fmla="*/ 35 w 723"/>
                <a:gd name="T117" fmla="*/ 543 h 755"/>
                <a:gd name="T118" fmla="*/ 16 w 723"/>
                <a:gd name="T119" fmla="*/ 492 h 755"/>
                <a:gd name="T120" fmla="*/ 4 w 723"/>
                <a:gd name="T121" fmla="*/ 435 h 755"/>
                <a:gd name="T122" fmla="*/ 0 w 723"/>
                <a:gd name="T123" fmla="*/ 37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23" h="755">
                  <a:moveTo>
                    <a:pt x="170" y="296"/>
                  </a:moveTo>
                  <a:lnTo>
                    <a:pt x="545" y="296"/>
                  </a:lnTo>
                  <a:lnTo>
                    <a:pt x="545" y="296"/>
                  </a:lnTo>
                  <a:lnTo>
                    <a:pt x="542" y="279"/>
                  </a:lnTo>
                  <a:lnTo>
                    <a:pt x="537" y="262"/>
                  </a:lnTo>
                  <a:lnTo>
                    <a:pt x="531" y="246"/>
                  </a:lnTo>
                  <a:lnTo>
                    <a:pt x="522" y="232"/>
                  </a:lnTo>
                  <a:lnTo>
                    <a:pt x="514" y="218"/>
                  </a:lnTo>
                  <a:lnTo>
                    <a:pt x="505" y="206"/>
                  </a:lnTo>
                  <a:lnTo>
                    <a:pt x="494" y="195"/>
                  </a:lnTo>
                  <a:lnTo>
                    <a:pt x="483" y="185"/>
                  </a:lnTo>
                  <a:lnTo>
                    <a:pt x="471" y="176"/>
                  </a:lnTo>
                  <a:lnTo>
                    <a:pt x="458" y="168"/>
                  </a:lnTo>
                  <a:lnTo>
                    <a:pt x="443" y="162"/>
                  </a:lnTo>
                  <a:lnTo>
                    <a:pt x="428" y="157"/>
                  </a:lnTo>
                  <a:lnTo>
                    <a:pt x="413" y="153"/>
                  </a:lnTo>
                  <a:lnTo>
                    <a:pt x="397" y="150"/>
                  </a:lnTo>
                  <a:lnTo>
                    <a:pt x="380" y="148"/>
                  </a:lnTo>
                  <a:lnTo>
                    <a:pt x="362" y="148"/>
                  </a:lnTo>
                  <a:lnTo>
                    <a:pt x="362" y="148"/>
                  </a:lnTo>
                  <a:lnTo>
                    <a:pt x="346" y="149"/>
                  </a:lnTo>
                  <a:lnTo>
                    <a:pt x="330" y="150"/>
                  </a:lnTo>
                  <a:lnTo>
                    <a:pt x="314" y="154"/>
                  </a:lnTo>
                  <a:lnTo>
                    <a:pt x="299" y="157"/>
                  </a:lnTo>
                  <a:lnTo>
                    <a:pt x="285" y="164"/>
                  </a:lnTo>
                  <a:lnTo>
                    <a:pt x="270" y="171"/>
                  </a:lnTo>
                  <a:lnTo>
                    <a:pt x="257" y="178"/>
                  </a:lnTo>
                  <a:lnTo>
                    <a:pt x="243" y="188"/>
                  </a:lnTo>
                  <a:lnTo>
                    <a:pt x="231" y="198"/>
                  </a:lnTo>
                  <a:lnTo>
                    <a:pt x="220" y="209"/>
                  </a:lnTo>
                  <a:lnTo>
                    <a:pt x="209" y="221"/>
                  </a:lnTo>
                  <a:lnTo>
                    <a:pt x="200" y="234"/>
                  </a:lnTo>
                  <a:lnTo>
                    <a:pt x="191" y="249"/>
                  </a:lnTo>
                  <a:lnTo>
                    <a:pt x="183" y="264"/>
                  </a:lnTo>
                  <a:lnTo>
                    <a:pt x="176" y="281"/>
                  </a:lnTo>
                  <a:lnTo>
                    <a:pt x="170" y="296"/>
                  </a:lnTo>
                  <a:close/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4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19" y="96"/>
                  </a:lnTo>
                  <a:lnTo>
                    <a:pt x="133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6" y="54"/>
                  </a:lnTo>
                  <a:lnTo>
                    <a:pt x="192" y="44"/>
                  </a:lnTo>
                  <a:lnTo>
                    <a:pt x="208" y="37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1"/>
                  </a:lnTo>
                  <a:lnTo>
                    <a:pt x="296" y="7"/>
                  </a:lnTo>
                  <a:lnTo>
                    <a:pt x="315" y="4"/>
                  </a:lnTo>
                  <a:lnTo>
                    <a:pt x="335" y="1"/>
                  </a:lnTo>
                  <a:lnTo>
                    <a:pt x="354" y="0"/>
                  </a:lnTo>
                  <a:lnTo>
                    <a:pt x="374" y="0"/>
                  </a:lnTo>
                  <a:lnTo>
                    <a:pt x="374" y="0"/>
                  </a:lnTo>
                  <a:lnTo>
                    <a:pt x="392" y="0"/>
                  </a:lnTo>
                  <a:lnTo>
                    <a:pt x="411" y="1"/>
                  </a:lnTo>
                  <a:lnTo>
                    <a:pt x="428" y="4"/>
                  </a:lnTo>
                  <a:lnTo>
                    <a:pt x="447" y="6"/>
                  </a:lnTo>
                  <a:lnTo>
                    <a:pt x="464" y="10"/>
                  </a:lnTo>
                  <a:lnTo>
                    <a:pt x="481" y="15"/>
                  </a:lnTo>
                  <a:lnTo>
                    <a:pt x="497" y="20"/>
                  </a:lnTo>
                  <a:lnTo>
                    <a:pt x="513" y="26"/>
                  </a:lnTo>
                  <a:lnTo>
                    <a:pt x="527" y="33"/>
                  </a:lnTo>
                  <a:lnTo>
                    <a:pt x="543" y="40"/>
                  </a:lnTo>
                  <a:lnTo>
                    <a:pt x="556" y="49"/>
                  </a:lnTo>
                  <a:lnTo>
                    <a:pt x="571" y="57"/>
                  </a:lnTo>
                  <a:lnTo>
                    <a:pt x="584" y="67"/>
                  </a:lnTo>
                  <a:lnTo>
                    <a:pt x="597" y="78"/>
                  </a:lnTo>
                  <a:lnTo>
                    <a:pt x="609" y="89"/>
                  </a:lnTo>
                  <a:lnTo>
                    <a:pt x="621" y="101"/>
                  </a:lnTo>
                  <a:lnTo>
                    <a:pt x="632" y="114"/>
                  </a:lnTo>
                  <a:lnTo>
                    <a:pt x="642" y="127"/>
                  </a:lnTo>
                  <a:lnTo>
                    <a:pt x="653" y="140"/>
                  </a:lnTo>
                  <a:lnTo>
                    <a:pt x="661" y="155"/>
                  </a:lnTo>
                  <a:lnTo>
                    <a:pt x="670" y="171"/>
                  </a:lnTo>
                  <a:lnTo>
                    <a:pt x="678" y="185"/>
                  </a:lnTo>
                  <a:lnTo>
                    <a:pt x="685" y="203"/>
                  </a:lnTo>
                  <a:lnTo>
                    <a:pt x="693" y="220"/>
                  </a:lnTo>
                  <a:lnTo>
                    <a:pt x="699" y="237"/>
                  </a:lnTo>
                  <a:lnTo>
                    <a:pt x="704" y="255"/>
                  </a:lnTo>
                  <a:lnTo>
                    <a:pt x="709" y="274"/>
                  </a:lnTo>
                  <a:lnTo>
                    <a:pt x="713" y="294"/>
                  </a:lnTo>
                  <a:lnTo>
                    <a:pt x="717" y="314"/>
                  </a:lnTo>
                  <a:lnTo>
                    <a:pt x="720" y="334"/>
                  </a:lnTo>
                  <a:lnTo>
                    <a:pt x="722" y="356"/>
                  </a:lnTo>
                  <a:lnTo>
                    <a:pt x="723" y="377"/>
                  </a:lnTo>
                  <a:lnTo>
                    <a:pt x="723" y="421"/>
                  </a:lnTo>
                  <a:lnTo>
                    <a:pt x="167" y="421"/>
                  </a:lnTo>
                  <a:lnTo>
                    <a:pt x="167" y="421"/>
                  </a:lnTo>
                  <a:lnTo>
                    <a:pt x="170" y="440"/>
                  </a:lnTo>
                  <a:lnTo>
                    <a:pt x="175" y="459"/>
                  </a:lnTo>
                  <a:lnTo>
                    <a:pt x="183" y="476"/>
                  </a:lnTo>
                  <a:lnTo>
                    <a:pt x="191" y="493"/>
                  </a:lnTo>
                  <a:lnTo>
                    <a:pt x="200" y="507"/>
                  </a:lnTo>
                  <a:lnTo>
                    <a:pt x="211" y="522"/>
                  </a:lnTo>
                  <a:lnTo>
                    <a:pt x="223" y="535"/>
                  </a:lnTo>
                  <a:lnTo>
                    <a:pt x="236" y="548"/>
                  </a:lnTo>
                  <a:lnTo>
                    <a:pt x="251" y="557"/>
                  </a:lnTo>
                  <a:lnTo>
                    <a:pt x="267" y="567"/>
                  </a:lnTo>
                  <a:lnTo>
                    <a:pt x="282" y="576"/>
                  </a:lnTo>
                  <a:lnTo>
                    <a:pt x="299" y="583"/>
                  </a:lnTo>
                  <a:lnTo>
                    <a:pt x="318" y="588"/>
                  </a:lnTo>
                  <a:lnTo>
                    <a:pt x="337" y="592"/>
                  </a:lnTo>
                  <a:lnTo>
                    <a:pt x="357" y="594"/>
                  </a:lnTo>
                  <a:lnTo>
                    <a:pt x="376" y="595"/>
                  </a:lnTo>
                  <a:lnTo>
                    <a:pt x="376" y="595"/>
                  </a:lnTo>
                  <a:lnTo>
                    <a:pt x="393" y="595"/>
                  </a:lnTo>
                  <a:lnTo>
                    <a:pt x="408" y="594"/>
                  </a:lnTo>
                  <a:lnTo>
                    <a:pt x="424" y="592"/>
                  </a:lnTo>
                  <a:lnTo>
                    <a:pt x="438" y="588"/>
                  </a:lnTo>
                  <a:lnTo>
                    <a:pt x="452" y="584"/>
                  </a:lnTo>
                  <a:lnTo>
                    <a:pt x="465" y="581"/>
                  </a:lnTo>
                  <a:lnTo>
                    <a:pt x="478" y="574"/>
                  </a:lnTo>
                  <a:lnTo>
                    <a:pt x="491" y="570"/>
                  </a:lnTo>
                  <a:lnTo>
                    <a:pt x="513" y="557"/>
                  </a:lnTo>
                  <a:lnTo>
                    <a:pt x="533" y="543"/>
                  </a:lnTo>
                  <a:lnTo>
                    <a:pt x="551" y="528"/>
                  </a:lnTo>
                  <a:lnTo>
                    <a:pt x="566" y="512"/>
                  </a:lnTo>
                  <a:lnTo>
                    <a:pt x="674" y="627"/>
                  </a:lnTo>
                  <a:lnTo>
                    <a:pt x="674" y="627"/>
                  </a:lnTo>
                  <a:lnTo>
                    <a:pt x="662" y="640"/>
                  </a:lnTo>
                  <a:lnTo>
                    <a:pt x="649" y="654"/>
                  </a:lnTo>
                  <a:lnTo>
                    <a:pt x="634" y="666"/>
                  </a:lnTo>
                  <a:lnTo>
                    <a:pt x="620" y="678"/>
                  </a:lnTo>
                  <a:lnTo>
                    <a:pt x="604" y="689"/>
                  </a:lnTo>
                  <a:lnTo>
                    <a:pt x="587" y="700"/>
                  </a:lnTo>
                  <a:lnTo>
                    <a:pt x="569" y="710"/>
                  </a:lnTo>
                  <a:lnTo>
                    <a:pt x="550" y="718"/>
                  </a:lnTo>
                  <a:lnTo>
                    <a:pt x="531" y="727"/>
                  </a:lnTo>
                  <a:lnTo>
                    <a:pt x="511" y="734"/>
                  </a:lnTo>
                  <a:lnTo>
                    <a:pt x="489" y="740"/>
                  </a:lnTo>
                  <a:lnTo>
                    <a:pt x="469" y="745"/>
                  </a:lnTo>
                  <a:lnTo>
                    <a:pt x="447" y="749"/>
                  </a:lnTo>
                  <a:lnTo>
                    <a:pt x="424" y="752"/>
                  </a:lnTo>
                  <a:lnTo>
                    <a:pt x="400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4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2186" y="2104"/>
              <a:ext cx="125" cy="49"/>
            </a:xfrm>
            <a:custGeom>
              <a:avLst/>
              <a:gdLst>
                <a:gd name="T0" fmla="*/ 0 w 375"/>
                <a:gd name="T1" fmla="*/ 148 h 148"/>
                <a:gd name="T2" fmla="*/ 375 w 375"/>
                <a:gd name="T3" fmla="*/ 148 h 148"/>
                <a:gd name="T4" fmla="*/ 375 w 375"/>
                <a:gd name="T5" fmla="*/ 148 h 148"/>
                <a:gd name="T6" fmla="*/ 372 w 375"/>
                <a:gd name="T7" fmla="*/ 131 h 148"/>
                <a:gd name="T8" fmla="*/ 367 w 375"/>
                <a:gd name="T9" fmla="*/ 114 h 148"/>
                <a:gd name="T10" fmla="*/ 361 w 375"/>
                <a:gd name="T11" fmla="*/ 98 h 148"/>
                <a:gd name="T12" fmla="*/ 352 w 375"/>
                <a:gd name="T13" fmla="*/ 84 h 148"/>
                <a:gd name="T14" fmla="*/ 344 w 375"/>
                <a:gd name="T15" fmla="*/ 70 h 148"/>
                <a:gd name="T16" fmla="*/ 335 w 375"/>
                <a:gd name="T17" fmla="*/ 58 h 148"/>
                <a:gd name="T18" fmla="*/ 324 w 375"/>
                <a:gd name="T19" fmla="*/ 47 h 148"/>
                <a:gd name="T20" fmla="*/ 313 w 375"/>
                <a:gd name="T21" fmla="*/ 37 h 148"/>
                <a:gd name="T22" fmla="*/ 301 w 375"/>
                <a:gd name="T23" fmla="*/ 28 h 148"/>
                <a:gd name="T24" fmla="*/ 288 w 375"/>
                <a:gd name="T25" fmla="*/ 20 h 148"/>
                <a:gd name="T26" fmla="*/ 273 w 375"/>
                <a:gd name="T27" fmla="*/ 14 h 148"/>
                <a:gd name="T28" fmla="*/ 258 w 375"/>
                <a:gd name="T29" fmla="*/ 9 h 148"/>
                <a:gd name="T30" fmla="*/ 243 w 375"/>
                <a:gd name="T31" fmla="*/ 5 h 148"/>
                <a:gd name="T32" fmla="*/ 227 w 375"/>
                <a:gd name="T33" fmla="*/ 2 h 148"/>
                <a:gd name="T34" fmla="*/ 210 w 375"/>
                <a:gd name="T35" fmla="*/ 0 h 148"/>
                <a:gd name="T36" fmla="*/ 192 w 375"/>
                <a:gd name="T37" fmla="*/ 0 h 148"/>
                <a:gd name="T38" fmla="*/ 192 w 375"/>
                <a:gd name="T39" fmla="*/ 0 h 148"/>
                <a:gd name="T40" fmla="*/ 176 w 375"/>
                <a:gd name="T41" fmla="*/ 1 h 148"/>
                <a:gd name="T42" fmla="*/ 160 w 375"/>
                <a:gd name="T43" fmla="*/ 2 h 148"/>
                <a:gd name="T44" fmla="*/ 144 w 375"/>
                <a:gd name="T45" fmla="*/ 6 h 148"/>
                <a:gd name="T46" fmla="*/ 129 w 375"/>
                <a:gd name="T47" fmla="*/ 9 h 148"/>
                <a:gd name="T48" fmla="*/ 115 w 375"/>
                <a:gd name="T49" fmla="*/ 16 h 148"/>
                <a:gd name="T50" fmla="*/ 100 w 375"/>
                <a:gd name="T51" fmla="*/ 23 h 148"/>
                <a:gd name="T52" fmla="*/ 87 w 375"/>
                <a:gd name="T53" fmla="*/ 30 h 148"/>
                <a:gd name="T54" fmla="*/ 73 w 375"/>
                <a:gd name="T55" fmla="*/ 40 h 148"/>
                <a:gd name="T56" fmla="*/ 61 w 375"/>
                <a:gd name="T57" fmla="*/ 50 h 148"/>
                <a:gd name="T58" fmla="*/ 50 w 375"/>
                <a:gd name="T59" fmla="*/ 61 h 148"/>
                <a:gd name="T60" fmla="*/ 39 w 375"/>
                <a:gd name="T61" fmla="*/ 73 h 148"/>
                <a:gd name="T62" fmla="*/ 30 w 375"/>
                <a:gd name="T63" fmla="*/ 86 h 148"/>
                <a:gd name="T64" fmla="*/ 21 w 375"/>
                <a:gd name="T65" fmla="*/ 101 h 148"/>
                <a:gd name="T66" fmla="*/ 13 w 375"/>
                <a:gd name="T67" fmla="*/ 116 h 148"/>
                <a:gd name="T68" fmla="*/ 6 w 375"/>
                <a:gd name="T69" fmla="*/ 133 h 148"/>
                <a:gd name="T70" fmla="*/ 0 w 375"/>
                <a:gd name="T7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75" h="148">
                  <a:moveTo>
                    <a:pt x="0" y="148"/>
                  </a:moveTo>
                  <a:lnTo>
                    <a:pt x="375" y="148"/>
                  </a:lnTo>
                  <a:lnTo>
                    <a:pt x="375" y="148"/>
                  </a:lnTo>
                  <a:lnTo>
                    <a:pt x="372" y="131"/>
                  </a:lnTo>
                  <a:lnTo>
                    <a:pt x="367" y="114"/>
                  </a:lnTo>
                  <a:lnTo>
                    <a:pt x="361" y="98"/>
                  </a:lnTo>
                  <a:lnTo>
                    <a:pt x="352" y="84"/>
                  </a:lnTo>
                  <a:lnTo>
                    <a:pt x="344" y="70"/>
                  </a:lnTo>
                  <a:lnTo>
                    <a:pt x="335" y="58"/>
                  </a:lnTo>
                  <a:lnTo>
                    <a:pt x="324" y="47"/>
                  </a:lnTo>
                  <a:lnTo>
                    <a:pt x="313" y="37"/>
                  </a:lnTo>
                  <a:lnTo>
                    <a:pt x="301" y="28"/>
                  </a:lnTo>
                  <a:lnTo>
                    <a:pt x="288" y="20"/>
                  </a:lnTo>
                  <a:lnTo>
                    <a:pt x="273" y="14"/>
                  </a:lnTo>
                  <a:lnTo>
                    <a:pt x="258" y="9"/>
                  </a:lnTo>
                  <a:lnTo>
                    <a:pt x="243" y="5"/>
                  </a:lnTo>
                  <a:lnTo>
                    <a:pt x="227" y="2"/>
                  </a:lnTo>
                  <a:lnTo>
                    <a:pt x="21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76" y="1"/>
                  </a:lnTo>
                  <a:lnTo>
                    <a:pt x="160" y="2"/>
                  </a:lnTo>
                  <a:lnTo>
                    <a:pt x="144" y="6"/>
                  </a:lnTo>
                  <a:lnTo>
                    <a:pt x="129" y="9"/>
                  </a:lnTo>
                  <a:lnTo>
                    <a:pt x="115" y="16"/>
                  </a:lnTo>
                  <a:lnTo>
                    <a:pt x="100" y="23"/>
                  </a:lnTo>
                  <a:lnTo>
                    <a:pt x="87" y="30"/>
                  </a:lnTo>
                  <a:lnTo>
                    <a:pt x="73" y="40"/>
                  </a:lnTo>
                  <a:lnTo>
                    <a:pt x="61" y="50"/>
                  </a:lnTo>
                  <a:lnTo>
                    <a:pt x="50" y="61"/>
                  </a:lnTo>
                  <a:lnTo>
                    <a:pt x="39" y="73"/>
                  </a:lnTo>
                  <a:lnTo>
                    <a:pt x="30" y="86"/>
                  </a:lnTo>
                  <a:lnTo>
                    <a:pt x="21" y="101"/>
                  </a:lnTo>
                  <a:lnTo>
                    <a:pt x="13" y="116"/>
                  </a:lnTo>
                  <a:lnTo>
                    <a:pt x="6" y="133"/>
                  </a:lnTo>
                  <a:lnTo>
                    <a:pt x="0" y="1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/>
            <p:cNvSpPr>
              <a:spLocks/>
            </p:cNvSpPr>
            <p:nvPr userDrawn="1"/>
          </p:nvSpPr>
          <p:spPr bwMode="auto">
            <a:xfrm>
              <a:off x="2130" y="2055"/>
              <a:ext cx="241" cy="251"/>
            </a:xfrm>
            <a:custGeom>
              <a:avLst/>
              <a:gdLst>
                <a:gd name="T0" fmla="*/ 0 w 723"/>
                <a:gd name="T1" fmla="*/ 357 h 755"/>
                <a:gd name="T2" fmla="*/ 7 w 723"/>
                <a:gd name="T3" fmla="*/ 300 h 755"/>
                <a:gd name="T4" fmla="*/ 22 w 723"/>
                <a:gd name="T5" fmla="*/ 245 h 755"/>
                <a:gd name="T6" fmla="*/ 44 w 723"/>
                <a:gd name="T7" fmla="*/ 195 h 755"/>
                <a:gd name="T8" fmla="*/ 72 w 723"/>
                <a:gd name="T9" fmla="*/ 149 h 755"/>
                <a:gd name="T10" fmla="*/ 107 w 723"/>
                <a:gd name="T11" fmla="*/ 109 h 755"/>
                <a:gd name="T12" fmla="*/ 147 w 723"/>
                <a:gd name="T13" fmla="*/ 73 h 755"/>
                <a:gd name="T14" fmla="*/ 192 w 723"/>
                <a:gd name="T15" fmla="*/ 44 h 755"/>
                <a:gd name="T16" fmla="*/ 242 w 723"/>
                <a:gd name="T17" fmla="*/ 22 h 755"/>
                <a:gd name="T18" fmla="*/ 296 w 723"/>
                <a:gd name="T19" fmla="*/ 7 h 755"/>
                <a:gd name="T20" fmla="*/ 354 w 723"/>
                <a:gd name="T21" fmla="*/ 0 h 755"/>
                <a:gd name="T22" fmla="*/ 392 w 723"/>
                <a:gd name="T23" fmla="*/ 0 h 755"/>
                <a:gd name="T24" fmla="*/ 447 w 723"/>
                <a:gd name="T25" fmla="*/ 6 h 755"/>
                <a:gd name="T26" fmla="*/ 497 w 723"/>
                <a:gd name="T27" fmla="*/ 20 h 755"/>
                <a:gd name="T28" fmla="*/ 543 w 723"/>
                <a:gd name="T29" fmla="*/ 40 h 755"/>
                <a:gd name="T30" fmla="*/ 584 w 723"/>
                <a:gd name="T31" fmla="*/ 67 h 755"/>
                <a:gd name="T32" fmla="*/ 621 w 723"/>
                <a:gd name="T33" fmla="*/ 101 h 755"/>
                <a:gd name="T34" fmla="*/ 653 w 723"/>
                <a:gd name="T35" fmla="*/ 140 h 755"/>
                <a:gd name="T36" fmla="*/ 678 w 723"/>
                <a:gd name="T37" fmla="*/ 185 h 755"/>
                <a:gd name="T38" fmla="*/ 699 w 723"/>
                <a:gd name="T39" fmla="*/ 237 h 755"/>
                <a:gd name="T40" fmla="*/ 713 w 723"/>
                <a:gd name="T41" fmla="*/ 294 h 755"/>
                <a:gd name="T42" fmla="*/ 722 w 723"/>
                <a:gd name="T43" fmla="*/ 356 h 755"/>
                <a:gd name="T44" fmla="*/ 167 w 723"/>
                <a:gd name="T45" fmla="*/ 421 h 755"/>
                <a:gd name="T46" fmla="*/ 175 w 723"/>
                <a:gd name="T47" fmla="*/ 459 h 755"/>
                <a:gd name="T48" fmla="*/ 200 w 723"/>
                <a:gd name="T49" fmla="*/ 507 h 755"/>
                <a:gd name="T50" fmla="*/ 236 w 723"/>
                <a:gd name="T51" fmla="*/ 548 h 755"/>
                <a:gd name="T52" fmla="*/ 282 w 723"/>
                <a:gd name="T53" fmla="*/ 576 h 755"/>
                <a:gd name="T54" fmla="*/ 337 w 723"/>
                <a:gd name="T55" fmla="*/ 592 h 755"/>
                <a:gd name="T56" fmla="*/ 376 w 723"/>
                <a:gd name="T57" fmla="*/ 595 h 755"/>
                <a:gd name="T58" fmla="*/ 424 w 723"/>
                <a:gd name="T59" fmla="*/ 592 h 755"/>
                <a:gd name="T60" fmla="*/ 465 w 723"/>
                <a:gd name="T61" fmla="*/ 581 h 755"/>
                <a:gd name="T62" fmla="*/ 513 w 723"/>
                <a:gd name="T63" fmla="*/ 557 h 755"/>
                <a:gd name="T64" fmla="*/ 566 w 723"/>
                <a:gd name="T65" fmla="*/ 512 h 755"/>
                <a:gd name="T66" fmla="*/ 662 w 723"/>
                <a:gd name="T67" fmla="*/ 640 h 755"/>
                <a:gd name="T68" fmla="*/ 620 w 723"/>
                <a:gd name="T69" fmla="*/ 678 h 755"/>
                <a:gd name="T70" fmla="*/ 569 w 723"/>
                <a:gd name="T71" fmla="*/ 710 h 755"/>
                <a:gd name="T72" fmla="*/ 511 w 723"/>
                <a:gd name="T73" fmla="*/ 734 h 755"/>
                <a:gd name="T74" fmla="*/ 447 w 723"/>
                <a:gd name="T75" fmla="*/ 749 h 755"/>
                <a:gd name="T76" fmla="*/ 376 w 723"/>
                <a:gd name="T77" fmla="*/ 755 h 755"/>
                <a:gd name="T78" fmla="*/ 337 w 723"/>
                <a:gd name="T79" fmla="*/ 752 h 755"/>
                <a:gd name="T80" fmla="*/ 280 w 723"/>
                <a:gd name="T81" fmla="*/ 743 h 755"/>
                <a:gd name="T82" fmla="*/ 226 w 723"/>
                <a:gd name="T83" fmla="*/ 726 h 755"/>
                <a:gd name="T84" fmla="*/ 178 w 723"/>
                <a:gd name="T85" fmla="*/ 701 h 755"/>
                <a:gd name="T86" fmla="*/ 134 w 723"/>
                <a:gd name="T87" fmla="*/ 670 h 755"/>
                <a:gd name="T88" fmla="*/ 95 w 723"/>
                <a:gd name="T89" fmla="*/ 633 h 755"/>
                <a:gd name="T90" fmla="*/ 62 w 723"/>
                <a:gd name="T91" fmla="*/ 590 h 755"/>
                <a:gd name="T92" fmla="*/ 35 w 723"/>
                <a:gd name="T93" fmla="*/ 543 h 755"/>
                <a:gd name="T94" fmla="*/ 16 w 723"/>
                <a:gd name="T95" fmla="*/ 492 h 755"/>
                <a:gd name="T96" fmla="*/ 4 w 723"/>
                <a:gd name="T97" fmla="*/ 435 h 755"/>
                <a:gd name="T98" fmla="*/ 0 w 723"/>
                <a:gd name="T99" fmla="*/ 37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3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4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19" y="96"/>
                  </a:lnTo>
                  <a:lnTo>
                    <a:pt x="133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6" y="54"/>
                  </a:lnTo>
                  <a:lnTo>
                    <a:pt x="192" y="44"/>
                  </a:lnTo>
                  <a:lnTo>
                    <a:pt x="208" y="37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1"/>
                  </a:lnTo>
                  <a:lnTo>
                    <a:pt x="296" y="7"/>
                  </a:lnTo>
                  <a:lnTo>
                    <a:pt x="315" y="4"/>
                  </a:lnTo>
                  <a:lnTo>
                    <a:pt x="335" y="1"/>
                  </a:lnTo>
                  <a:lnTo>
                    <a:pt x="354" y="0"/>
                  </a:lnTo>
                  <a:lnTo>
                    <a:pt x="374" y="0"/>
                  </a:lnTo>
                  <a:lnTo>
                    <a:pt x="374" y="0"/>
                  </a:lnTo>
                  <a:lnTo>
                    <a:pt x="392" y="0"/>
                  </a:lnTo>
                  <a:lnTo>
                    <a:pt x="411" y="1"/>
                  </a:lnTo>
                  <a:lnTo>
                    <a:pt x="428" y="4"/>
                  </a:lnTo>
                  <a:lnTo>
                    <a:pt x="447" y="6"/>
                  </a:lnTo>
                  <a:lnTo>
                    <a:pt x="464" y="10"/>
                  </a:lnTo>
                  <a:lnTo>
                    <a:pt x="481" y="15"/>
                  </a:lnTo>
                  <a:lnTo>
                    <a:pt x="497" y="20"/>
                  </a:lnTo>
                  <a:lnTo>
                    <a:pt x="513" y="26"/>
                  </a:lnTo>
                  <a:lnTo>
                    <a:pt x="527" y="33"/>
                  </a:lnTo>
                  <a:lnTo>
                    <a:pt x="543" y="40"/>
                  </a:lnTo>
                  <a:lnTo>
                    <a:pt x="556" y="49"/>
                  </a:lnTo>
                  <a:lnTo>
                    <a:pt x="571" y="57"/>
                  </a:lnTo>
                  <a:lnTo>
                    <a:pt x="584" y="67"/>
                  </a:lnTo>
                  <a:lnTo>
                    <a:pt x="597" y="78"/>
                  </a:lnTo>
                  <a:lnTo>
                    <a:pt x="609" y="89"/>
                  </a:lnTo>
                  <a:lnTo>
                    <a:pt x="621" y="101"/>
                  </a:lnTo>
                  <a:lnTo>
                    <a:pt x="632" y="114"/>
                  </a:lnTo>
                  <a:lnTo>
                    <a:pt x="642" y="127"/>
                  </a:lnTo>
                  <a:lnTo>
                    <a:pt x="653" y="140"/>
                  </a:lnTo>
                  <a:lnTo>
                    <a:pt x="661" y="155"/>
                  </a:lnTo>
                  <a:lnTo>
                    <a:pt x="670" y="171"/>
                  </a:lnTo>
                  <a:lnTo>
                    <a:pt x="678" y="185"/>
                  </a:lnTo>
                  <a:lnTo>
                    <a:pt x="685" y="203"/>
                  </a:lnTo>
                  <a:lnTo>
                    <a:pt x="693" y="220"/>
                  </a:lnTo>
                  <a:lnTo>
                    <a:pt x="699" y="237"/>
                  </a:lnTo>
                  <a:lnTo>
                    <a:pt x="704" y="255"/>
                  </a:lnTo>
                  <a:lnTo>
                    <a:pt x="709" y="274"/>
                  </a:lnTo>
                  <a:lnTo>
                    <a:pt x="713" y="294"/>
                  </a:lnTo>
                  <a:lnTo>
                    <a:pt x="717" y="314"/>
                  </a:lnTo>
                  <a:lnTo>
                    <a:pt x="720" y="334"/>
                  </a:lnTo>
                  <a:lnTo>
                    <a:pt x="722" y="356"/>
                  </a:lnTo>
                  <a:lnTo>
                    <a:pt x="723" y="377"/>
                  </a:lnTo>
                  <a:lnTo>
                    <a:pt x="723" y="421"/>
                  </a:lnTo>
                  <a:lnTo>
                    <a:pt x="167" y="421"/>
                  </a:lnTo>
                  <a:lnTo>
                    <a:pt x="167" y="421"/>
                  </a:lnTo>
                  <a:lnTo>
                    <a:pt x="170" y="440"/>
                  </a:lnTo>
                  <a:lnTo>
                    <a:pt x="175" y="459"/>
                  </a:lnTo>
                  <a:lnTo>
                    <a:pt x="183" y="476"/>
                  </a:lnTo>
                  <a:lnTo>
                    <a:pt x="191" y="493"/>
                  </a:lnTo>
                  <a:lnTo>
                    <a:pt x="200" y="507"/>
                  </a:lnTo>
                  <a:lnTo>
                    <a:pt x="211" y="522"/>
                  </a:lnTo>
                  <a:lnTo>
                    <a:pt x="223" y="535"/>
                  </a:lnTo>
                  <a:lnTo>
                    <a:pt x="236" y="548"/>
                  </a:lnTo>
                  <a:lnTo>
                    <a:pt x="251" y="557"/>
                  </a:lnTo>
                  <a:lnTo>
                    <a:pt x="267" y="567"/>
                  </a:lnTo>
                  <a:lnTo>
                    <a:pt x="282" y="576"/>
                  </a:lnTo>
                  <a:lnTo>
                    <a:pt x="299" y="583"/>
                  </a:lnTo>
                  <a:lnTo>
                    <a:pt x="318" y="588"/>
                  </a:lnTo>
                  <a:lnTo>
                    <a:pt x="337" y="592"/>
                  </a:lnTo>
                  <a:lnTo>
                    <a:pt x="357" y="594"/>
                  </a:lnTo>
                  <a:lnTo>
                    <a:pt x="376" y="595"/>
                  </a:lnTo>
                  <a:lnTo>
                    <a:pt x="376" y="595"/>
                  </a:lnTo>
                  <a:lnTo>
                    <a:pt x="393" y="595"/>
                  </a:lnTo>
                  <a:lnTo>
                    <a:pt x="408" y="594"/>
                  </a:lnTo>
                  <a:lnTo>
                    <a:pt x="424" y="592"/>
                  </a:lnTo>
                  <a:lnTo>
                    <a:pt x="438" y="588"/>
                  </a:lnTo>
                  <a:lnTo>
                    <a:pt x="452" y="584"/>
                  </a:lnTo>
                  <a:lnTo>
                    <a:pt x="465" y="581"/>
                  </a:lnTo>
                  <a:lnTo>
                    <a:pt x="478" y="574"/>
                  </a:lnTo>
                  <a:lnTo>
                    <a:pt x="491" y="570"/>
                  </a:lnTo>
                  <a:lnTo>
                    <a:pt x="513" y="557"/>
                  </a:lnTo>
                  <a:lnTo>
                    <a:pt x="533" y="543"/>
                  </a:lnTo>
                  <a:lnTo>
                    <a:pt x="551" y="528"/>
                  </a:lnTo>
                  <a:lnTo>
                    <a:pt x="566" y="512"/>
                  </a:lnTo>
                  <a:lnTo>
                    <a:pt x="674" y="627"/>
                  </a:lnTo>
                  <a:lnTo>
                    <a:pt x="674" y="627"/>
                  </a:lnTo>
                  <a:lnTo>
                    <a:pt x="662" y="640"/>
                  </a:lnTo>
                  <a:lnTo>
                    <a:pt x="649" y="654"/>
                  </a:lnTo>
                  <a:lnTo>
                    <a:pt x="634" y="666"/>
                  </a:lnTo>
                  <a:lnTo>
                    <a:pt x="620" y="678"/>
                  </a:lnTo>
                  <a:lnTo>
                    <a:pt x="604" y="689"/>
                  </a:lnTo>
                  <a:lnTo>
                    <a:pt x="587" y="700"/>
                  </a:lnTo>
                  <a:lnTo>
                    <a:pt x="569" y="710"/>
                  </a:lnTo>
                  <a:lnTo>
                    <a:pt x="550" y="718"/>
                  </a:lnTo>
                  <a:lnTo>
                    <a:pt x="531" y="727"/>
                  </a:lnTo>
                  <a:lnTo>
                    <a:pt x="511" y="734"/>
                  </a:lnTo>
                  <a:lnTo>
                    <a:pt x="489" y="740"/>
                  </a:lnTo>
                  <a:lnTo>
                    <a:pt x="469" y="745"/>
                  </a:lnTo>
                  <a:lnTo>
                    <a:pt x="447" y="749"/>
                  </a:lnTo>
                  <a:lnTo>
                    <a:pt x="424" y="752"/>
                  </a:lnTo>
                  <a:lnTo>
                    <a:pt x="400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4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2400" y="2055"/>
              <a:ext cx="209" cy="250"/>
            </a:xfrm>
            <a:custGeom>
              <a:avLst/>
              <a:gdLst>
                <a:gd name="T0" fmla="*/ 458 w 628"/>
                <a:gd name="T1" fmla="*/ 752 h 752"/>
                <a:gd name="T2" fmla="*/ 458 w 628"/>
                <a:gd name="T3" fmla="*/ 315 h 752"/>
                <a:gd name="T4" fmla="*/ 454 w 628"/>
                <a:gd name="T5" fmla="*/ 285 h 752"/>
                <a:gd name="T6" fmla="*/ 445 w 628"/>
                <a:gd name="T7" fmla="*/ 259 h 752"/>
                <a:gd name="T8" fmla="*/ 432 w 628"/>
                <a:gd name="T9" fmla="*/ 234 h 752"/>
                <a:gd name="T10" fmla="*/ 415 w 628"/>
                <a:gd name="T11" fmla="*/ 212 h 752"/>
                <a:gd name="T12" fmla="*/ 394 w 628"/>
                <a:gd name="T13" fmla="*/ 195 h 752"/>
                <a:gd name="T14" fmla="*/ 370 w 628"/>
                <a:gd name="T15" fmla="*/ 182 h 752"/>
                <a:gd name="T16" fmla="*/ 342 w 628"/>
                <a:gd name="T17" fmla="*/ 173 h 752"/>
                <a:gd name="T18" fmla="*/ 314 w 628"/>
                <a:gd name="T19" fmla="*/ 171 h 752"/>
                <a:gd name="T20" fmla="*/ 299 w 628"/>
                <a:gd name="T21" fmla="*/ 171 h 752"/>
                <a:gd name="T22" fmla="*/ 271 w 628"/>
                <a:gd name="T23" fmla="*/ 177 h 752"/>
                <a:gd name="T24" fmla="*/ 244 w 628"/>
                <a:gd name="T25" fmla="*/ 188 h 752"/>
                <a:gd name="T26" fmla="*/ 222 w 628"/>
                <a:gd name="T27" fmla="*/ 204 h 752"/>
                <a:gd name="T28" fmla="*/ 203 w 628"/>
                <a:gd name="T29" fmla="*/ 223 h 752"/>
                <a:gd name="T30" fmla="*/ 187 w 628"/>
                <a:gd name="T31" fmla="*/ 245 h 752"/>
                <a:gd name="T32" fmla="*/ 176 w 628"/>
                <a:gd name="T33" fmla="*/ 272 h 752"/>
                <a:gd name="T34" fmla="*/ 170 w 628"/>
                <a:gd name="T35" fmla="*/ 300 h 752"/>
                <a:gd name="T36" fmla="*/ 170 w 628"/>
                <a:gd name="T37" fmla="*/ 752 h 752"/>
                <a:gd name="T38" fmla="*/ 0 w 628"/>
                <a:gd name="T39" fmla="*/ 315 h 752"/>
                <a:gd name="T40" fmla="*/ 0 w 628"/>
                <a:gd name="T41" fmla="*/ 298 h 752"/>
                <a:gd name="T42" fmla="*/ 3 w 628"/>
                <a:gd name="T43" fmla="*/ 266 h 752"/>
                <a:gd name="T44" fmla="*/ 9 w 628"/>
                <a:gd name="T45" fmla="*/ 235 h 752"/>
                <a:gd name="T46" fmla="*/ 18 w 628"/>
                <a:gd name="T47" fmla="*/ 206 h 752"/>
                <a:gd name="T48" fmla="*/ 30 w 628"/>
                <a:gd name="T49" fmla="*/ 178 h 752"/>
                <a:gd name="T50" fmla="*/ 45 w 628"/>
                <a:gd name="T51" fmla="*/ 151 h 752"/>
                <a:gd name="T52" fmla="*/ 71 w 628"/>
                <a:gd name="T53" fmla="*/ 115 h 752"/>
                <a:gd name="T54" fmla="*/ 114 w 628"/>
                <a:gd name="T55" fmla="*/ 72 h 752"/>
                <a:gd name="T56" fmla="*/ 151 w 628"/>
                <a:gd name="T57" fmla="*/ 45 h 752"/>
                <a:gd name="T58" fmla="*/ 177 w 628"/>
                <a:gd name="T59" fmla="*/ 31 h 752"/>
                <a:gd name="T60" fmla="*/ 205 w 628"/>
                <a:gd name="T61" fmla="*/ 18 h 752"/>
                <a:gd name="T62" fmla="*/ 235 w 628"/>
                <a:gd name="T63" fmla="*/ 10 h 752"/>
                <a:gd name="T64" fmla="*/ 265 w 628"/>
                <a:gd name="T65" fmla="*/ 4 h 752"/>
                <a:gd name="T66" fmla="*/ 297 w 628"/>
                <a:gd name="T67" fmla="*/ 0 h 752"/>
                <a:gd name="T68" fmla="*/ 314 w 628"/>
                <a:gd name="T69" fmla="*/ 0 h 752"/>
                <a:gd name="T70" fmla="*/ 345 w 628"/>
                <a:gd name="T71" fmla="*/ 1 h 752"/>
                <a:gd name="T72" fmla="*/ 377 w 628"/>
                <a:gd name="T73" fmla="*/ 6 h 752"/>
                <a:gd name="T74" fmla="*/ 406 w 628"/>
                <a:gd name="T75" fmla="*/ 14 h 752"/>
                <a:gd name="T76" fmla="*/ 436 w 628"/>
                <a:gd name="T77" fmla="*/ 25 h 752"/>
                <a:gd name="T78" fmla="*/ 464 w 628"/>
                <a:gd name="T79" fmla="*/ 38 h 752"/>
                <a:gd name="T80" fmla="*/ 489 w 628"/>
                <a:gd name="T81" fmla="*/ 54 h 752"/>
                <a:gd name="T82" fmla="*/ 535 w 628"/>
                <a:gd name="T83" fmla="*/ 92 h 752"/>
                <a:gd name="T84" fmla="*/ 574 w 628"/>
                <a:gd name="T85" fmla="*/ 139 h 752"/>
                <a:gd name="T86" fmla="*/ 590 w 628"/>
                <a:gd name="T87" fmla="*/ 165 h 752"/>
                <a:gd name="T88" fmla="*/ 602 w 628"/>
                <a:gd name="T89" fmla="*/ 192 h 752"/>
                <a:gd name="T90" fmla="*/ 613 w 628"/>
                <a:gd name="T91" fmla="*/ 221 h 752"/>
                <a:gd name="T92" fmla="*/ 621 w 628"/>
                <a:gd name="T93" fmla="*/ 251 h 752"/>
                <a:gd name="T94" fmla="*/ 626 w 628"/>
                <a:gd name="T95" fmla="*/ 282 h 752"/>
                <a:gd name="T96" fmla="*/ 628 w 628"/>
                <a:gd name="T97" fmla="*/ 315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28" h="752">
                  <a:moveTo>
                    <a:pt x="628" y="752"/>
                  </a:moveTo>
                  <a:lnTo>
                    <a:pt x="458" y="752"/>
                  </a:lnTo>
                  <a:lnTo>
                    <a:pt x="458" y="315"/>
                  </a:lnTo>
                  <a:lnTo>
                    <a:pt x="458" y="315"/>
                  </a:lnTo>
                  <a:lnTo>
                    <a:pt x="456" y="300"/>
                  </a:lnTo>
                  <a:lnTo>
                    <a:pt x="454" y="285"/>
                  </a:lnTo>
                  <a:lnTo>
                    <a:pt x="450" y="272"/>
                  </a:lnTo>
                  <a:lnTo>
                    <a:pt x="445" y="259"/>
                  </a:lnTo>
                  <a:lnTo>
                    <a:pt x="439" y="245"/>
                  </a:lnTo>
                  <a:lnTo>
                    <a:pt x="432" y="234"/>
                  </a:lnTo>
                  <a:lnTo>
                    <a:pt x="425" y="223"/>
                  </a:lnTo>
                  <a:lnTo>
                    <a:pt x="415" y="212"/>
                  </a:lnTo>
                  <a:lnTo>
                    <a:pt x="405" y="204"/>
                  </a:lnTo>
                  <a:lnTo>
                    <a:pt x="394" y="195"/>
                  </a:lnTo>
                  <a:lnTo>
                    <a:pt x="382" y="188"/>
                  </a:lnTo>
                  <a:lnTo>
                    <a:pt x="370" y="182"/>
                  </a:lnTo>
                  <a:lnTo>
                    <a:pt x="356" y="177"/>
                  </a:lnTo>
                  <a:lnTo>
                    <a:pt x="342" y="173"/>
                  </a:lnTo>
                  <a:lnTo>
                    <a:pt x="328" y="171"/>
                  </a:lnTo>
                  <a:lnTo>
                    <a:pt x="314" y="171"/>
                  </a:lnTo>
                  <a:lnTo>
                    <a:pt x="314" y="171"/>
                  </a:lnTo>
                  <a:lnTo>
                    <a:pt x="299" y="171"/>
                  </a:lnTo>
                  <a:lnTo>
                    <a:pt x="285" y="173"/>
                  </a:lnTo>
                  <a:lnTo>
                    <a:pt x="271" y="177"/>
                  </a:lnTo>
                  <a:lnTo>
                    <a:pt x="258" y="182"/>
                  </a:lnTo>
                  <a:lnTo>
                    <a:pt x="244" y="188"/>
                  </a:lnTo>
                  <a:lnTo>
                    <a:pt x="233" y="195"/>
                  </a:lnTo>
                  <a:lnTo>
                    <a:pt x="222" y="204"/>
                  </a:lnTo>
                  <a:lnTo>
                    <a:pt x="212" y="212"/>
                  </a:lnTo>
                  <a:lnTo>
                    <a:pt x="203" y="223"/>
                  </a:lnTo>
                  <a:lnTo>
                    <a:pt x="194" y="234"/>
                  </a:lnTo>
                  <a:lnTo>
                    <a:pt x="187" y="245"/>
                  </a:lnTo>
                  <a:lnTo>
                    <a:pt x="181" y="259"/>
                  </a:lnTo>
                  <a:lnTo>
                    <a:pt x="176" y="272"/>
                  </a:lnTo>
                  <a:lnTo>
                    <a:pt x="173" y="285"/>
                  </a:lnTo>
                  <a:lnTo>
                    <a:pt x="170" y="300"/>
                  </a:lnTo>
                  <a:lnTo>
                    <a:pt x="170" y="315"/>
                  </a:lnTo>
                  <a:lnTo>
                    <a:pt x="170" y="752"/>
                  </a:lnTo>
                  <a:lnTo>
                    <a:pt x="0" y="752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0" y="298"/>
                  </a:lnTo>
                  <a:lnTo>
                    <a:pt x="1" y="282"/>
                  </a:lnTo>
                  <a:lnTo>
                    <a:pt x="3" y="266"/>
                  </a:lnTo>
                  <a:lnTo>
                    <a:pt x="6" y="251"/>
                  </a:lnTo>
                  <a:lnTo>
                    <a:pt x="9" y="235"/>
                  </a:lnTo>
                  <a:lnTo>
                    <a:pt x="13" y="221"/>
                  </a:lnTo>
                  <a:lnTo>
                    <a:pt x="18" y="206"/>
                  </a:lnTo>
                  <a:lnTo>
                    <a:pt x="24" y="192"/>
                  </a:lnTo>
                  <a:lnTo>
                    <a:pt x="30" y="178"/>
                  </a:lnTo>
                  <a:lnTo>
                    <a:pt x="37" y="165"/>
                  </a:lnTo>
                  <a:lnTo>
                    <a:pt x="45" y="151"/>
                  </a:lnTo>
                  <a:lnTo>
                    <a:pt x="53" y="139"/>
                  </a:lnTo>
                  <a:lnTo>
                    <a:pt x="71" y="115"/>
                  </a:lnTo>
                  <a:lnTo>
                    <a:pt x="91" y="92"/>
                  </a:lnTo>
                  <a:lnTo>
                    <a:pt x="114" y="72"/>
                  </a:lnTo>
                  <a:lnTo>
                    <a:pt x="137" y="54"/>
                  </a:lnTo>
                  <a:lnTo>
                    <a:pt x="151" y="45"/>
                  </a:lnTo>
                  <a:lnTo>
                    <a:pt x="164" y="38"/>
                  </a:lnTo>
                  <a:lnTo>
                    <a:pt x="177" y="31"/>
                  </a:lnTo>
                  <a:lnTo>
                    <a:pt x="191" y="25"/>
                  </a:lnTo>
                  <a:lnTo>
                    <a:pt x="205" y="18"/>
                  </a:lnTo>
                  <a:lnTo>
                    <a:pt x="220" y="14"/>
                  </a:lnTo>
                  <a:lnTo>
                    <a:pt x="235" y="10"/>
                  </a:lnTo>
                  <a:lnTo>
                    <a:pt x="251" y="6"/>
                  </a:lnTo>
                  <a:lnTo>
                    <a:pt x="265" y="4"/>
                  </a:lnTo>
                  <a:lnTo>
                    <a:pt x="281" y="1"/>
                  </a:lnTo>
                  <a:lnTo>
                    <a:pt x="297" y="0"/>
                  </a:lnTo>
                  <a:lnTo>
                    <a:pt x="314" y="0"/>
                  </a:lnTo>
                  <a:lnTo>
                    <a:pt x="314" y="0"/>
                  </a:lnTo>
                  <a:lnTo>
                    <a:pt x="330" y="0"/>
                  </a:lnTo>
                  <a:lnTo>
                    <a:pt x="345" y="1"/>
                  </a:lnTo>
                  <a:lnTo>
                    <a:pt x="361" y="4"/>
                  </a:lnTo>
                  <a:lnTo>
                    <a:pt x="377" y="6"/>
                  </a:lnTo>
                  <a:lnTo>
                    <a:pt x="392" y="10"/>
                  </a:lnTo>
                  <a:lnTo>
                    <a:pt x="406" y="14"/>
                  </a:lnTo>
                  <a:lnTo>
                    <a:pt x="421" y="18"/>
                  </a:lnTo>
                  <a:lnTo>
                    <a:pt x="436" y="25"/>
                  </a:lnTo>
                  <a:lnTo>
                    <a:pt x="449" y="31"/>
                  </a:lnTo>
                  <a:lnTo>
                    <a:pt x="464" y="38"/>
                  </a:lnTo>
                  <a:lnTo>
                    <a:pt x="476" y="45"/>
                  </a:lnTo>
                  <a:lnTo>
                    <a:pt x="489" y="54"/>
                  </a:lnTo>
                  <a:lnTo>
                    <a:pt x="514" y="72"/>
                  </a:lnTo>
                  <a:lnTo>
                    <a:pt x="535" y="92"/>
                  </a:lnTo>
                  <a:lnTo>
                    <a:pt x="556" y="115"/>
                  </a:lnTo>
                  <a:lnTo>
                    <a:pt x="574" y="139"/>
                  </a:lnTo>
                  <a:lnTo>
                    <a:pt x="582" y="151"/>
                  </a:lnTo>
                  <a:lnTo>
                    <a:pt x="590" y="165"/>
                  </a:lnTo>
                  <a:lnTo>
                    <a:pt x="596" y="178"/>
                  </a:lnTo>
                  <a:lnTo>
                    <a:pt x="602" y="192"/>
                  </a:lnTo>
                  <a:lnTo>
                    <a:pt x="609" y="206"/>
                  </a:lnTo>
                  <a:lnTo>
                    <a:pt x="613" y="221"/>
                  </a:lnTo>
                  <a:lnTo>
                    <a:pt x="618" y="235"/>
                  </a:lnTo>
                  <a:lnTo>
                    <a:pt x="621" y="251"/>
                  </a:lnTo>
                  <a:lnTo>
                    <a:pt x="624" y="266"/>
                  </a:lnTo>
                  <a:lnTo>
                    <a:pt x="626" y="282"/>
                  </a:lnTo>
                  <a:lnTo>
                    <a:pt x="627" y="298"/>
                  </a:lnTo>
                  <a:lnTo>
                    <a:pt x="628" y="315"/>
                  </a:lnTo>
                  <a:lnTo>
                    <a:pt x="628" y="75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1694" y="2055"/>
              <a:ext cx="87" cy="86"/>
            </a:xfrm>
            <a:custGeom>
              <a:avLst/>
              <a:gdLst>
                <a:gd name="T0" fmla="*/ 259 w 259"/>
                <a:gd name="T1" fmla="*/ 130 h 259"/>
                <a:gd name="T2" fmla="*/ 256 w 259"/>
                <a:gd name="T3" fmla="*/ 155 h 259"/>
                <a:gd name="T4" fmla="*/ 249 w 259"/>
                <a:gd name="T5" fmla="*/ 180 h 259"/>
                <a:gd name="T6" fmla="*/ 237 w 259"/>
                <a:gd name="T7" fmla="*/ 202 h 259"/>
                <a:gd name="T8" fmla="*/ 221 w 259"/>
                <a:gd name="T9" fmla="*/ 221 h 259"/>
                <a:gd name="T10" fmla="*/ 201 w 259"/>
                <a:gd name="T11" fmla="*/ 237 h 259"/>
                <a:gd name="T12" fmla="*/ 179 w 259"/>
                <a:gd name="T13" fmla="*/ 248 h 259"/>
                <a:gd name="T14" fmla="*/ 155 w 259"/>
                <a:gd name="T15" fmla="*/ 256 h 259"/>
                <a:gd name="T16" fmla="*/ 130 w 259"/>
                <a:gd name="T17" fmla="*/ 259 h 259"/>
                <a:gd name="T18" fmla="*/ 116 w 259"/>
                <a:gd name="T19" fmla="*/ 258 h 259"/>
                <a:gd name="T20" fmla="*/ 91 w 259"/>
                <a:gd name="T21" fmla="*/ 253 h 259"/>
                <a:gd name="T22" fmla="*/ 67 w 259"/>
                <a:gd name="T23" fmla="*/ 243 h 259"/>
                <a:gd name="T24" fmla="*/ 48 w 259"/>
                <a:gd name="T25" fmla="*/ 230 h 259"/>
                <a:gd name="T26" fmla="*/ 30 w 259"/>
                <a:gd name="T27" fmla="*/ 211 h 259"/>
                <a:gd name="T28" fmla="*/ 16 w 259"/>
                <a:gd name="T29" fmla="*/ 191 h 259"/>
                <a:gd name="T30" fmla="*/ 7 w 259"/>
                <a:gd name="T31" fmla="*/ 167 h 259"/>
                <a:gd name="T32" fmla="*/ 0 w 259"/>
                <a:gd name="T33" fmla="*/ 143 h 259"/>
                <a:gd name="T34" fmla="*/ 0 w 259"/>
                <a:gd name="T35" fmla="*/ 130 h 259"/>
                <a:gd name="T36" fmla="*/ 3 w 259"/>
                <a:gd name="T37" fmla="*/ 103 h 259"/>
                <a:gd name="T38" fmla="*/ 10 w 259"/>
                <a:gd name="T39" fmla="*/ 78 h 259"/>
                <a:gd name="T40" fmla="*/ 22 w 259"/>
                <a:gd name="T41" fmla="*/ 56 h 259"/>
                <a:gd name="T42" fmla="*/ 38 w 259"/>
                <a:gd name="T43" fmla="*/ 38 h 259"/>
                <a:gd name="T44" fmla="*/ 58 w 259"/>
                <a:gd name="T45" fmla="*/ 22 h 259"/>
                <a:gd name="T46" fmla="*/ 80 w 259"/>
                <a:gd name="T47" fmla="*/ 10 h 259"/>
                <a:gd name="T48" fmla="*/ 104 w 259"/>
                <a:gd name="T49" fmla="*/ 3 h 259"/>
                <a:gd name="T50" fmla="*/ 130 w 259"/>
                <a:gd name="T51" fmla="*/ 0 h 259"/>
                <a:gd name="T52" fmla="*/ 143 w 259"/>
                <a:gd name="T53" fmla="*/ 0 h 259"/>
                <a:gd name="T54" fmla="*/ 167 w 259"/>
                <a:gd name="T55" fmla="*/ 5 h 259"/>
                <a:gd name="T56" fmla="*/ 190 w 259"/>
                <a:gd name="T57" fmla="*/ 15 h 259"/>
                <a:gd name="T58" fmla="*/ 211 w 259"/>
                <a:gd name="T59" fmla="*/ 30 h 259"/>
                <a:gd name="T60" fmla="*/ 229 w 259"/>
                <a:gd name="T61" fmla="*/ 47 h 259"/>
                <a:gd name="T62" fmla="*/ 243 w 259"/>
                <a:gd name="T63" fmla="*/ 67 h 259"/>
                <a:gd name="T64" fmla="*/ 253 w 259"/>
                <a:gd name="T65" fmla="*/ 91 h 259"/>
                <a:gd name="T66" fmla="*/ 257 w 259"/>
                <a:gd name="T67" fmla="*/ 11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9" h="259">
                  <a:moveTo>
                    <a:pt x="259" y="130"/>
                  </a:moveTo>
                  <a:lnTo>
                    <a:pt x="259" y="130"/>
                  </a:lnTo>
                  <a:lnTo>
                    <a:pt x="257" y="143"/>
                  </a:lnTo>
                  <a:lnTo>
                    <a:pt x="256" y="155"/>
                  </a:lnTo>
                  <a:lnTo>
                    <a:pt x="253" y="167"/>
                  </a:lnTo>
                  <a:lnTo>
                    <a:pt x="249" y="180"/>
                  </a:lnTo>
                  <a:lnTo>
                    <a:pt x="243" y="191"/>
                  </a:lnTo>
                  <a:lnTo>
                    <a:pt x="237" y="202"/>
                  </a:lnTo>
                  <a:lnTo>
                    <a:pt x="229" y="211"/>
                  </a:lnTo>
                  <a:lnTo>
                    <a:pt x="221" y="221"/>
                  </a:lnTo>
                  <a:lnTo>
                    <a:pt x="211" y="230"/>
                  </a:lnTo>
                  <a:lnTo>
                    <a:pt x="201" y="237"/>
                  </a:lnTo>
                  <a:lnTo>
                    <a:pt x="190" y="243"/>
                  </a:lnTo>
                  <a:lnTo>
                    <a:pt x="179" y="248"/>
                  </a:lnTo>
                  <a:lnTo>
                    <a:pt x="167" y="253"/>
                  </a:lnTo>
                  <a:lnTo>
                    <a:pt x="155" y="256"/>
                  </a:lnTo>
                  <a:lnTo>
                    <a:pt x="143" y="258"/>
                  </a:lnTo>
                  <a:lnTo>
                    <a:pt x="130" y="259"/>
                  </a:lnTo>
                  <a:lnTo>
                    <a:pt x="130" y="259"/>
                  </a:lnTo>
                  <a:lnTo>
                    <a:pt x="116" y="258"/>
                  </a:lnTo>
                  <a:lnTo>
                    <a:pt x="104" y="256"/>
                  </a:lnTo>
                  <a:lnTo>
                    <a:pt x="91" y="253"/>
                  </a:lnTo>
                  <a:lnTo>
                    <a:pt x="80" y="248"/>
                  </a:lnTo>
                  <a:lnTo>
                    <a:pt x="67" y="243"/>
                  </a:lnTo>
                  <a:lnTo>
                    <a:pt x="58" y="237"/>
                  </a:lnTo>
                  <a:lnTo>
                    <a:pt x="48" y="230"/>
                  </a:lnTo>
                  <a:lnTo>
                    <a:pt x="38" y="221"/>
                  </a:lnTo>
                  <a:lnTo>
                    <a:pt x="30" y="211"/>
                  </a:lnTo>
                  <a:lnTo>
                    <a:pt x="22" y="202"/>
                  </a:lnTo>
                  <a:lnTo>
                    <a:pt x="16" y="191"/>
                  </a:lnTo>
                  <a:lnTo>
                    <a:pt x="10" y="180"/>
                  </a:lnTo>
                  <a:lnTo>
                    <a:pt x="7" y="167"/>
                  </a:lnTo>
                  <a:lnTo>
                    <a:pt x="3" y="155"/>
                  </a:lnTo>
                  <a:lnTo>
                    <a:pt x="0" y="143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3" y="103"/>
                  </a:lnTo>
                  <a:lnTo>
                    <a:pt x="7" y="91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7"/>
                  </a:lnTo>
                  <a:lnTo>
                    <a:pt x="38" y="38"/>
                  </a:lnTo>
                  <a:lnTo>
                    <a:pt x="48" y="30"/>
                  </a:lnTo>
                  <a:lnTo>
                    <a:pt x="58" y="22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1" y="5"/>
                  </a:lnTo>
                  <a:lnTo>
                    <a:pt x="104" y="3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5" y="3"/>
                  </a:lnTo>
                  <a:lnTo>
                    <a:pt x="167" y="5"/>
                  </a:lnTo>
                  <a:lnTo>
                    <a:pt x="179" y="10"/>
                  </a:lnTo>
                  <a:lnTo>
                    <a:pt x="190" y="15"/>
                  </a:lnTo>
                  <a:lnTo>
                    <a:pt x="201" y="22"/>
                  </a:lnTo>
                  <a:lnTo>
                    <a:pt x="211" y="30"/>
                  </a:lnTo>
                  <a:lnTo>
                    <a:pt x="221" y="38"/>
                  </a:lnTo>
                  <a:lnTo>
                    <a:pt x="229" y="47"/>
                  </a:lnTo>
                  <a:lnTo>
                    <a:pt x="237" y="56"/>
                  </a:lnTo>
                  <a:lnTo>
                    <a:pt x="243" y="67"/>
                  </a:lnTo>
                  <a:lnTo>
                    <a:pt x="249" y="78"/>
                  </a:lnTo>
                  <a:lnTo>
                    <a:pt x="253" y="91"/>
                  </a:lnTo>
                  <a:lnTo>
                    <a:pt x="256" y="103"/>
                  </a:lnTo>
                  <a:lnTo>
                    <a:pt x="257" y="116"/>
                  </a:lnTo>
                  <a:lnTo>
                    <a:pt x="259" y="13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/>
            <p:cNvSpPr>
              <a:spLocks/>
            </p:cNvSpPr>
            <p:nvPr userDrawn="1"/>
          </p:nvSpPr>
          <p:spPr bwMode="auto">
            <a:xfrm>
              <a:off x="1694" y="2055"/>
              <a:ext cx="87" cy="86"/>
            </a:xfrm>
            <a:custGeom>
              <a:avLst/>
              <a:gdLst>
                <a:gd name="T0" fmla="*/ 259 w 259"/>
                <a:gd name="T1" fmla="*/ 130 h 259"/>
                <a:gd name="T2" fmla="*/ 256 w 259"/>
                <a:gd name="T3" fmla="*/ 155 h 259"/>
                <a:gd name="T4" fmla="*/ 249 w 259"/>
                <a:gd name="T5" fmla="*/ 180 h 259"/>
                <a:gd name="T6" fmla="*/ 237 w 259"/>
                <a:gd name="T7" fmla="*/ 202 h 259"/>
                <a:gd name="T8" fmla="*/ 221 w 259"/>
                <a:gd name="T9" fmla="*/ 221 h 259"/>
                <a:gd name="T10" fmla="*/ 201 w 259"/>
                <a:gd name="T11" fmla="*/ 237 h 259"/>
                <a:gd name="T12" fmla="*/ 179 w 259"/>
                <a:gd name="T13" fmla="*/ 248 h 259"/>
                <a:gd name="T14" fmla="*/ 155 w 259"/>
                <a:gd name="T15" fmla="*/ 256 h 259"/>
                <a:gd name="T16" fmla="*/ 130 w 259"/>
                <a:gd name="T17" fmla="*/ 259 h 259"/>
                <a:gd name="T18" fmla="*/ 116 w 259"/>
                <a:gd name="T19" fmla="*/ 258 h 259"/>
                <a:gd name="T20" fmla="*/ 91 w 259"/>
                <a:gd name="T21" fmla="*/ 253 h 259"/>
                <a:gd name="T22" fmla="*/ 67 w 259"/>
                <a:gd name="T23" fmla="*/ 243 h 259"/>
                <a:gd name="T24" fmla="*/ 48 w 259"/>
                <a:gd name="T25" fmla="*/ 230 h 259"/>
                <a:gd name="T26" fmla="*/ 30 w 259"/>
                <a:gd name="T27" fmla="*/ 211 h 259"/>
                <a:gd name="T28" fmla="*/ 16 w 259"/>
                <a:gd name="T29" fmla="*/ 191 h 259"/>
                <a:gd name="T30" fmla="*/ 7 w 259"/>
                <a:gd name="T31" fmla="*/ 167 h 259"/>
                <a:gd name="T32" fmla="*/ 0 w 259"/>
                <a:gd name="T33" fmla="*/ 143 h 259"/>
                <a:gd name="T34" fmla="*/ 0 w 259"/>
                <a:gd name="T35" fmla="*/ 130 h 259"/>
                <a:gd name="T36" fmla="*/ 3 w 259"/>
                <a:gd name="T37" fmla="*/ 103 h 259"/>
                <a:gd name="T38" fmla="*/ 10 w 259"/>
                <a:gd name="T39" fmla="*/ 78 h 259"/>
                <a:gd name="T40" fmla="*/ 22 w 259"/>
                <a:gd name="T41" fmla="*/ 56 h 259"/>
                <a:gd name="T42" fmla="*/ 38 w 259"/>
                <a:gd name="T43" fmla="*/ 38 h 259"/>
                <a:gd name="T44" fmla="*/ 58 w 259"/>
                <a:gd name="T45" fmla="*/ 22 h 259"/>
                <a:gd name="T46" fmla="*/ 80 w 259"/>
                <a:gd name="T47" fmla="*/ 10 h 259"/>
                <a:gd name="T48" fmla="*/ 104 w 259"/>
                <a:gd name="T49" fmla="*/ 3 h 259"/>
                <a:gd name="T50" fmla="*/ 130 w 259"/>
                <a:gd name="T51" fmla="*/ 0 h 259"/>
                <a:gd name="T52" fmla="*/ 143 w 259"/>
                <a:gd name="T53" fmla="*/ 0 h 259"/>
                <a:gd name="T54" fmla="*/ 167 w 259"/>
                <a:gd name="T55" fmla="*/ 5 h 259"/>
                <a:gd name="T56" fmla="*/ 190 w 259"/>
                <a:gd name="T57" fmla="*/ 15 h 259"/>
                <a:gd name="T58" fmla="*/ 211 w 259"/>
                <a:gd name="T59" fmla="*/ 30 h 259"/>
                <a:gd name="T60" fmla="*/ 229 w 259"/>
                <a:gd name="T61" fmla="*/ 47 h 259"/>
                <a:gd name="T62" fmla="*/ 243 w 259"/>
                <a:gd name="T63" fmla="*/ 67 h 259"/>
                <a:gd name="T64" fmla="*/ 253 w 259"/>
                <a:gd name="T65" fmla="*/ 91 h 259"/>
                <a:gd name="T66" fmla="*/ 257 w 259"/>
                <a:gd name="T67" fmla="*/ 11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9" h="259">
                  <a:moveTo>
                    <a:pt x="259" y="130"/>
                  </a:moveTo>
                  <a:lnTo>
                    <a:pt x="259" y="130"/>
                  </a:lnTo>
                  <a:lnTo>
                    <a:pt x="257" y="143"/>
                  </a:lnTo>
                  <a:lnTo>
                    <a:pt x="256" y="155"/>
                  </a:lnTo>
                  <a:lnTo>
                    <a:pt x="253" y="167"/>
                  </a:lnTo>
                  <a:lnTo>
                    <a:pt x="249" y="180"/>
                  </a:lnTo>
                  <a:lnTo>
                    <a:pt x="243" y="191"/>
                  </a:lnTo>
                  <a:lnTo>
                    <a:pt x="237" y="202"/>
                  </a:lnTo>
                  <a:lnTo>
                    <a:pt x="229" y="211"/>
                  </a:lnTo>
                  <a:lnTo>
                    <a:pt x="221" y="221"/>
                  </a:lnTo>
                  <a:lnTo>
                    <a:pt x="211" y="230"/>
                  </a:lnTo>
                  <a:lnTo>
                    <a:pt x="201" y="237"/>
                  </a:lnTo>
                  <a:lnTo>
                    <a:pt x="190" y="243"/>
                  </a:lnTo>
                  <a:lnTo>
                    <a:pt x="179" y="248"/>
                  </a:lnTo>
                  <a:lnTo>
                    <a:pt x="167" y="253"/>
                  </a:lnTo>
                  <a:lnTo>
                    <a:pt x="155" y="256"/>
                  </a:lnTo>
                  <a:lnTo>
                    <a:pt x="143" y="258"/>
                  </a:lnTo>
                  <a:lnTo>
                    <a:pt x="130" y="259"/>
                  </a:lnTo>
                  <a:lnTo>
                    <a:pt x="130" y="259"/>
                  </a:lnTo>
                  <a:lnTo>
                    <a:pt x="116" y="258"/>
                  </a:lnTo>
                  <a:lnTo>
                    <a:pt x="104" y="256"/>
                  </a:lnTo>
                  <a:lnTo>
                    <a:pt x="91" y="253"/>
                  </a:lnTo>
                  <a:lnTo>
                    <a:pt x="80" y="248"/>
                  </a:lnTo>
                  <a:lnTo>
                    <a:pt x="67" y="243"/>
                  </a:lnTo>
                  <a:lnTo>
                    <a:pt x="58" y="237"/>
                  </a:lnTo>
                  <a:lnTo>
                    <a:pt x="48" y="230"/>
                  </a:lnTo>
                  <a:lnTo>
                    <a:pt x="38" y="221"/>
                  </a:lnTo>
                  <a:lnTo>
                    <a:pt x="30" y="211"/>
                  </a:lnTo>
                  <a:lnTo>
                    <a:pt x="22" y="202"/>
                  </a:lnTo>
                  <a:lnTo>
                    <a:pt x="16" y="191"/>
                  </a:lnTo>
                  <a:lnTo>
                    <a:pt x="10" y="180"/>
                  </a:lnTo>
                  <a:lnTo>
                    <a:pt x="7" y="167"/>
                  </a:lnTo>
                  <a:lnTo>
                    <a:pt x="3" y="155"/>
                  </a:lnTo>
                  <a:lnTo>
                    <a:pt x="0" y="143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3" y="103"/>
                  </a:lnTo>
                  <a:lnTo>
                    <a:pt x="7" y="91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7"/>
                  </a:lnTo>
                  <a:lnTo>
                    <a:pt x="38" y="38"/>
                  </a:lnTo>
                  <a:lnTo>
                    <a:pt x="48" y="30"/>
                  </a:lnTo>
                  <a:lnTo>
                    <a:pt x="58" y="22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1" y="5"/>
                  </a:lnTo>
                  <a:lnTo>
                    <a:pt x="104" y="3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5" y="3"/>
                  </a:lnTo>
                  <a:lnTo>
                    <a:pt x="167" y="5"/>
                  </a:lnTo>
                  <a:lnTo>
                    <a:pt x="179" y="10"/>
                  </a:lnTo>
                  <a:lnTo>
                    <a:pt x="190" y="15"/>
                  </a:lnTo>
                  <a:lnTo>
                    <a:pt x="201" y="22"/>
                  </a:lnTo>
                  <a:lnTo>
                    <a:pt x="211" y="30"/>
                  </a:lnTo>
                  <a:lnTo>
                    <a:pt x="221" y="38"/>
                  </a:lnTo>
                  <a:lnTo>
                    <a:pt x="229" y="47"/>
                  </a:lnTo>
                  <a:lnTo>
                    <a:pt x="237" y="56"/>
                  </a:lnTo>
                  <a:lnTo>
                    <a:pt x="243" y="67"/>
                  </a:lnTo>
                  <a:lnTo>
                    <a:pt x="249" y="78"/>
                  </a:lnTo>
                  <a:lnTo>
                    <a:pt x="253" y="91"/>
                  </a:lnTo>
                  <a:lnTo>
                    <a:pt x="256" y="103"/>
                  </a:lnTo>
                  <a:lnTo>
                    <a:pt x="257" y="116"/>
                  </a:lnTo>
                  <a:lnTo>
                    <a:pt x="259" y="1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9"/>
            <p:cNvSpPr>
              <a:spLocks noEditPoints="1"/>
            </p:cNvSpPr>
            <p:nvPr userDrawn="1"/>
          </p:nvSpPr>
          <p:spPr bwMode="auto">
            <a:xfrm>
              <a:off x="1148" y="2410"/>
              <a:ext cx="45" cy="68"/>
            </a:xfrm>
            <a:custGeom>
              <a:avLst/>
              <a:gdLst>
                <a:gd name="T0" fmla="*/ 103 w 134"/>
                <a:gd name="T1" fmla="*/ 88 h 205"/>
                <a:gd name="T2" fmla="*/ 114 w 134"/>
                <a:gd name="T3" fmla="*/ 96 h 205"/>
                <a:gd name="T4" fmla="*/ 125 w 134"/>
                <a:gd name="T5" fmla="*/ 107 h 205"/>
                <a:gd name="T6" fmla="*/ 131 w 134"/>
                <a:gd name="T7" fmla="*/ 123 h 205"/>
                <a:gd name="T8" fmla="*/ 134 w 134"/>
                <a:gd name="T9" fmla="*/ 140 h 205"/>
                <a:gd name="T10" fmla="*/ 133 w 134"/>
                <a:gd name="T11" fmla="*/ 153 h 205"/>
                <a:gd name="T12" fmla="*/ 122 w 134"/>
                <a:gd name="T13" fmla="*/ 177 h 205"/>
                <a:gd name="T14" fmla="*/ 105 w 134"/>
                <a:gd name="T15" fmla="*/ 194 h 205"/>
                <a:gd name="T16" fmla="*/ 82 w 134"/>
                <a:gd name="T17" fmla="*/ 203 h 205"/>
                <a:gd name="T18" fmla="*/ 0 w 134"/>
                <a:gd name="T19" fmla="*/ 205 h 205"/>
                <a:gd name="T20" fmla="*/ 67 w 134"/>
                <a:gd name="T21" fmla="*/ 0 h 205"/>
                <a:gd name="T22" fmla="*/ 80 w 134"/>
                <a:gd name="T23" fmla="*/ 1 h 205"/>
                <a:gd name="T24" fmla="*/ 99 w 134"/>
                <a:gd name="T25" fmla="*/ 8 h 205"/>
                <a:gd name="T26" fmla="*/ 114 w 134"/>
                <a:gd name="T27" fmla="*/ 23 h 205"/>
                <a:gd name="T28" fmla="*/ 121 w 134"/>
                <a:gd name="T29" fmla="*/ 41 h 205"/>
                <a:gd name="T30" fmla="*/ 121 w 134"/>
                <a:gd name="T31" fmla="*/ 53 h 205"/>
                <a:gd name="T32" fmla="*/ 120 w 134"/>
                <a:gd name="T33" fmla="*/ 64 h 205"/>
                <a:gd name="T34" fmla="*/ 110 w 134"/>
                <a:gd name="T35" fmla="*/ 83 h 205"/>
                <a:gd name="T36" fmla="*/ 103 w 134"/>
                <a:gd name="T37" fmla="*/ 88 h 205"/>
                <a:gd name="T38" fmla="*/ 67 w 134"/>
                <a:gd name="T39" fmla="*/ 75 h 205"/>
                <a:gd name="T40" fmla="*/ 72 w 134"/>
                <a:gd name="T41" fmla="*/ 74 h 205"/>
                <a:gd name="T42" fmla="*/ 81 w 134"/>
                <a:gd name="T43" fmla="*/ 72 h 205"/>
                <a:gd name="T44" fmla="*/ 86 w 134"/>
                <a:gd name="T45" fmla="*/ 66 h 205"/>
                <a:gd name="T46" fmla="*/ 89 w 134"/>
                <a:gd name="T47" fmla="*/ 58 h 205"/>
                <a:gd name="T48" fmla="*/ 89 w 134"/>
                <a:gd name="T49" fmla="*/ 53 h 205"/>
                <a:gd name="T50" fmla="*/ 88 w 134"/>
                <a:gd name="T51" fmla="*/ 44 h 205"/>
                <a:gd name="T52" fmla="*/ 83 w 134"/>
                <a:gd name="T53" fmla="*/ 38 h 205"/>
                <a:gd name="T54" fmla="*/ 76 w 134"/>
                <a:gd name="T55" fmla="*/ 33 h 205"/>
                <a:gd name="T56" fmla="*/ 67 w 134"/>
                <a:gd name="T57" fmla="*/ 31 h 205"/>
                <a:gd name="T58" fmla="*/ 33 w 134"/>
                <a:gd name="T59" fmla="*/ 75 h 205"/>
                <a:gd name="T60" fmla="*/ 67 w 134"/>
                <a:gd name="T61" fmla="*/ 174 h 205"/>
                <a:gd name="T62" fmla="*/ 75 w 134"/>
                <a:gd name="T63" fmla="*/ 173 h 205"/>
                <a:gd name="T64" fmla="*/ 87 w 134"/>
                <a:gd name="T65" fmla="*/ 168 h 205"/>
                <a:gd name="T66" fmla="*/ 97 w 134"/>
                <a:gd name="T67" fmla="*/ 160 h 205"/>
                <a:gd name="T68" fmla="*/ 100 w 134"/>
                <a:gd name="T69" fmla="*/ 147 h 205"/>
                <a:gd name="T70" fmla="*/ 101 w 134"/>
                <a:gd name="T71" fmla="*/ 140 h 205"/>
                <a:gd name="T72" fmla="*/ 99 w 134"/>
                <a:gd name="T73" fmla="*/ 127 h 205"/>
                <a:gd name="T74" fmla="*/ 92 w 134"/>
                <a:gd name="T75" fmla="*/ 116 h 205"/>
                <a:gd name="T76" fmla="*/ 82 w 134"/>
                <a:gd name="T77" fmla="*/ 108 h 205"/>
                <a:gd name="T78" fmla="*/ 67 w 134"/>
                <a:gd name="T79" fmla="*/ 106 h 205"/>
                <a:gd name="T80" fmla="*/ 33 w 134"/>
                <a:gd name="T81" fmla="*/ 17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205">
                  <a:moveTo>
                    <a:pt x="103" y="88"/>
                  </a:moveTo>
                  <a:lnTo>
                    <a:pt x="103" y="88"/>
                  </a:lnTo>
                  <a:lnTo>
                    <a:pt x="109" y="91"/>
                  </a:lnTo>
                  <a:lnTo>
                    <a:pt x="114" y="96"/>
                  </a:lnTo>
                  <a:lnTo>
                    <a:pt x="120" y="101"/>
                  </a:lnTo>
                  <a:lnTo>
                    <a:pt x="125" y="107"/>
                  </a:lnTo>
                  <a:lnTo>
                    <a:pt x="128" y="114"/>
                  </a:lnTo>
                  <a:lnTo>
                    <a:pt x="131" y="123"/>
                  </a:lnTo>
                  <a:lnTo>
                    <a:pt x="133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33" y="153"/>
                  </a:lnTo>
                  <a:lnTo>
                    <a:pt x="128" y="166"/>
                  </a:lnTo>
                  <a:lnTo>
                    <a:pt x="122" y="177"/>
                  </a:lnTo>
                  <a:lnTo>
                    <a:pt x="115" y="186"/>
                  </a:lnTo>
                  <a:lnTo>
                    <a:pt x="105" y="194"/>
                  </a:lnTo>
                  <a:lnTo>
                    <a:pt x="94" y="200"/>
                  </a:lnTo>
                  <a:lnTo>
                    <a:pt x="82" y="203"/>
                  </a:lnTo>
                  <a:lnTo>
                    <a:pt x="69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80" y="1"/>
                  </a:lnTo>
                  <a:lnTo>
                    <a:pt x="89" y="3"/>
                  </a:lnTo>
                  <a:lnTo>
                    <a:pt x="99" y="8"/>
                  </a:lnTo>
                  <a:lnTo>
                    <a:pt x="106" y="14"/>
                  </a:lnTo>
                  <a:lnTo>
                    <a:pt x="114" y="23"/>
                  </a:lnTo>
                  <a:lnTo>
                    <a:pt x="117" y="31"/>
                  </a:lnTo>
                  <a:lnTo>
                    <a:pt x="121" y="41"/>
                  </a:lnTo>
                  <a:lnTo>
                    <a:pt x="121" y="53"/>
                  </a:lnTo>
                  <a:lnTo>
                    <a:pt x="121" y="53"/>
                  </a:lnTo>
                  <a:lnTo>
                    <a:pt x="121" y="60"/>
                  </a:lnTo>
                  <a:lnTo>
                    <a:pt x="120" y="64"/>
                  </a:lnTo>
                  <a:lnTo>
                    <a:pt x="116" y="74"/>
                  </a:lnTo>
                  <a:lnTo>
                    <a:pt x="110" y="83"/>
                  </a:lnTo>
                  <a:lnTo>
                    <a:pt x="103" y="88"/>
                  </a:lnTo>
                  <a:lnTo>
                    <a:pt x="103" y="88"/>
                  </a:lnTo>
                  <a:close/>
                  <a:moveTo>
                    <a:pt x="33" y="75"/>
                  </a:moveTo>
                  <a:lnTo>
                    <a:pt x="67" y="75"/>
                  </a:lnTo>
                  <a:lnTo>
                    <a:pt x="67" y="75"/>
                  </a:lnTo>
                  <a:lnTo>
                    <a:pt x="72" y="74"/>
                  </a:lnTo>
                  <a:lnTo>
                    <a:pt x="76" y="73"/>
                  </a:lnTo>
                  <a:lnTo>
                    <a:pt x="81" y="72"/>
                  </a:lnTo>
                  <a:lnTo>
                    <a:pt x="83" y="69"/>
                  </a:lnTo>
                  <a:lnTo>
                    <a:pt x="86" y="66"/>
                  </a:lnTo>
                  <a:lnTo>
                    <a:pt x="88" y="62"/>
                  </a:lnTo>
                  <a:lnTo>
                    <a:pt x="89" y="58"/>
                  </a:lnTo>
                  <a:lnTo>
                    <a:pt x="89" y="53"/>
                  </a:lnTo>
                  <a:lnTo>
                    <a:pt x="89" y="53"/>
                  </a:lnTo>
                  <a:lnTo>
                    <a:pt x="89" y="49"/>
                  </a:lnTo>
                  <a:lnTo>
                    <a:pt x="88" y="44"/>
                  </a:lnTo>
                  <a:lnTo>
                    <a:pt x="86" y="40"/>
                  </a:lnTo>
                  <a:lnTo>
                    <a:pt x="83" y="38"/>
                  </a:lnTo>
                  <a:lnTo>
                    <a:pt x="81" y="34"/>
                  </a:lnTo>
                  <a:lnTo>
                    <a:pt x="76" y="33"/>
                  </a:lnTo>
                  <a:lnTo>
                    <a:pt x="72" y="31"/>
                  </a:lnTo>
                  <a:lnTo>
                    <a:pt x="67" y="31"/>
                  </a:lnTo>
                  <a:lnTo>
                    <a:pt x="33" y="31"/>
                  </a:lnTo>
                  <a:lnTo>
                    <a:pt x="33" y="75"/>
                  </a:lnTo>
                  <a:close/>
                  <a:moveTo>
                    <a:pt x="33" y="174"/>
                  </a:moveTo>
                  <a:lnTo>
                    <a:pt x="67" y="174"/>
                  </a:lnTo>
                  <a:lnTo>
                    <a:pt x="67" y="174"/>
                  </a:lnTo>
                  <a:lnTo>
                    <a:pt x="75" y="173"/>
                  </a:lnTo>
                  <a:lnTo>
                    <a:pt x="82" y="172"/>
                  </a:lnTo>
                  <a:lnTo>
                    <a:pt x="87" y="168"/>
                  </a:lnTo>
                  <a:lnTo>
                    <a:pt x="92" y="164"/>
                  </a:lnTo>
                  <a:lnTo>
                    <a:pt x="97" y="160"/>
                  </a:lnTo>
                  <a:lnTo>
                    <a:pt x="99" y="153"/>
                  </a:lnTo>
                  <a:lnTo>
                    <a:pt x="100" y="147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100" y="133"/>
                  </a:lnTo>
                  <a:lnTo>
                    <a:pt x="99" y="127"/>
                  </a:lnTo>
                  <a:lnTo>
                    <a:pt x="97" y="120"/>
                  </a:lnTo>
                  <a:lnTo>
                    <a:pt x="92" y="116"/>
                  </a:lnTo>
                  <a:lnTo>
                    <a:pt x="87" y="111"/>
                  </a:lnTo>
                  <a:lnTo>
                    <a:pt x="82" y="108"/>
                  </a:lnTo>
                  <a:lnTo>
                    <a:pt x="75" y="107"/>
                  </a:lnTo>
                  <a:lnTo>
                    <a:pt x="67" y="106"/>
                  </a:lnTo>
                  <a:lnTo>
                    <a:pt x="33" y="106"/>
                  </a:lnTo>
                  <a:lnTo>
                    <a:pt x="33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EditPoints="1"/>
            </p:cNvSpPr>
            <p:nvPr userDrawn="1"/>
          </p:nvSpPr>
          <p:spPr bwMode="auto">
            <a:xfrm>
              <a:off x="1201" y="2429"/>
              <a:ext cx="50" cy="50"/>
            </a:xfrm>
            <a:custGeom>
              <a:avLst/>
              <a:gdLst>
                <a:gd name="T0" fmla="*/ 34 w 148"/>
                <a:gd name="T1" fmla="*/ 85 h 149"/>
                <a:gd name="T2" fmla="*/ 39 w 148"/>
                <a:gd name="T3" fmla="*/ 99 h 149"/>
                <a:gd name="T4" fmla="*/ 47 w 148"/>
                <a:gd name="T5" fmla="*/ 110 h 149"/>
                <a:gd name="T6" fmla="*/ 60 w 148"/>
                <a:gd name="T7" fmla="*/ 116 h 149"/>
                <a:gd name="T8" fmla="*/ 75 w 148"/>
                <a:gd name="T9" fmla="*/ 120 h 149"/>
                <a:gd name="T10" fmla="*/ 85 w 148"/>
                <a:gd name="T11" fmla="*/ 118 h 149"/>
                <a:gd name="T12" fmla="*/ 102 w 148"/>
                <a:gd name="T13" fmla="*/ 111 h 149"/>
                <a:gd name="T14" fmla="*/ 146 w 148"/>
                <a:gd name="T15" fmla="*/ 105 h 149"/>
                <a:gd name="T16" fmla="*/ 141 w 148"/>
                <a:gd name="T17" fmla="*/ 115 h 149"/>
                <a:gd name="T18" fmla="*/ 128 w 148"/>
                <a:gd name="T19" fmla="*/ 131 h 149"/>
                <a:gd name="T20" fmla="*/ 109 w 148"/>
                <a:gd name="T21" fmla="*/ 143 h 149"/>
                <a:gd name="T22" fmla="*/ 86 w 148"/>
                <a:gd name="T23" fmla="*/ 149 h 149"/>
                <a:gd name="T24" fmla="*/ 75 w 148"/>
                <a:gd name="T25" fmla="*/ 149 h 149"/>
                <a:gd name="T26" fmla="*/ 60 w 148"/>
                <a:gd name="T27" fmla="*/ 148 h 149"/>
                <a:gd name="T28" fmla="*/ 45 w 148"/>
                <a:gd name="T29" fmla="*/ 144 h 149"/>
                <a:gd name="T30" fmla="*/ 22 w 148"/>
                <a:gd name="T31" fmla="*/ 128 h 149"/>
                <a:gd name="T32" fmla="*/ 6 w 148"/>
                <a:gd name="T33" fmla="*/ 104 h 149"/>
                <a:gd name="T34" fmla="*/ 1 w 148"/>
                <a:gd name="T35" fmla="*/ 90 h 149"/>
                <a:gd name="T36" fmla="*/ 0 w 148"/>
                <a:gd name="T37" fmla="*/ 74 h 149"/>
                <a:gd name="T38" fmla="*/ 0 w 148"/>
                <a:gd name="T39" fmla="*/ 67 h 149"/>
                <a:gd name="T40" fmla="*/ 6 w 148"/>
                <a:gd name="T41" fmla="*/ 45 h 149"/>
                <a:gd name="T42" fmla="*/ 22 w 148"/>
                <a:gd name="T43" fmla="*/ 22 h 149"/>
                <a:gd name="T44" fmla="*/ 45 w 148"/>
                <a:gd name="T45" fmla="*/ 6 h 149"/>
                <a:gd name="T46" fmla="*/ 58 w 148"/>
                <a:gd name="T47" fmla="*/ 1 h 149"/>
                <a:gd name="T48" fmla="*/ 74 w 148"/>
                <a:gd name="T49" fmla="*/ 0 h 149"/>
                <a:gd name="T50" fmla="*/ 81 w 148"/>
                <a:gd name="T51" fmla="*/ 0 h 149"/>
                <a:gd name="T52" fmla="*/ 96 w 148"/>
                <a:gd name="T53" fmla="*/ 4 h 149"/>
                <a:gd name="T54" fmla="*/ 116 w 148"/>
                <a:gd name="T55" fmla="*/ 12 h 149"/>
                <a:gd name="T56" fmla="*/ 135 w 148"/>
                <a:gd name="T57" fmla="*/ 33 h 149"/>
                <a:gd name="T58" fmla="*/ 146 w 148"/>
                <a:gd name="T59" fmla="*/ 60 h 149"/>
                <a:gd name="T60" fmla="*/ 148 w 148"/>
                <a:gd name="T61" fmla="*/ 74 h 149"/>
                <a:gd name="T62" fmla="*/ 147 w 148"/>
                <a:gd name="T63" fmla="*/ 85 h 149"/>
                <a:gd name="T64" fmla="*/ 35 w 148"/>
                <a:gd name="T65" fmla="*/ 57 h 149"/>
                <a:gd name="T66" fmla="*/ 113 w 148"/>
                <a:gd name="T67" fmla="*/ 57 h 149"/>
                <a:gd name="T68" fmla="*/ 107 w 148"/>
                <a:gd name="T69" fmla="*/ 46 h 149"/>
                <a:gd name="T70" fmla="*/ 99 w 148"/>
                <a:gd name="T71" fmla="*/ 38 h 149"/>
                <a:gd name="T72" fmla="*/ 88 w 148"/>
                <a:gd name="T73" fmla="*/ 32 h 149"/>
                <a:gd name="T74" fmla="*/ 74 w 148"/>
                <a:gd name="T75" fmla="*/ 29 h 149"/>
                <a:gd name="T76" fmla="*/ 67 w 148"/>
                <a:gd name="T77" fmla="*/ 31 h 149"/>
                <a:gd name="T78" fmla="*/ 55 w 148"/>
                <a:gd name="T79" fmla="*/ 34 h 149"/>
                <a:gd name="T80" fmla="*/ 45 w 148"/>
                <a:gd name="T81" fmla="*/ 42 h 149"/>
                <a:gd name="T82" fmla="*/ 38 w 148"/>
                <a:gd name="T83" fmla="*/ 51 h 149"/>
                <a:gd name="T84" fmla="*/ 35 w 148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9">
                  <a:moveTo>
                    <a:pt x="34" y="85"/>
                  </a:moveTo>
                  <a:lnTo>
                    <a:pt x="34" y="85"/>
                  </a:lnTo>
                  <a:lnTo>
                    <a:pt x="35" y="93"/>
                  </a:lnTo>
                  <a:lnTo>
                    <a:pt x="39" y="99"/>
                  </a:lnTo>
                  <a:lnTo>
                    <a:pt x="42" y="105"/>
                  </a:lnTo>
                  <a:lnTo>
                    <a:pt x="47" y="110"/>
                  </a:lnTo>
                  <a:lnTo>
                    <a:pt x="53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8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19" y="137"/>
                  </a:lnTo>
                  <a:lnTo>
                    <a:pt x="109" y="143"/>
                  </a:lnTo>
                  <a:lnTo>
                    <a:pt x="99" y="146"/>
                  </a:lnTo>
                  <a:lnTo>
                    <a:pt x="86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3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2" y="45"/>
                  </a:lnTo>
                  <a:lnTo>
                    <a:pt x="146" y="60"/>
                  </a:lnTo>
                  <a:lnTo>
                    <a:pt x="147" y="67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7" y="85"/>
                  </a:lnTo>
                  <a:lnTo>
                    <a:pt x="34" y="85"/>
                  </a:lnTo>
                  <a:close/>
                  <a:moveTo>
                    <a:pt x="35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3" y="42"/>
                  </a:lnTo>
                  <a:lnTo>
                    <a:pt x="99" y="38"/>
                  </a:lnTo>
                  <a:lnTo>
                    <a:pt x="92" y="34"/>
                  </a:lnTo>
                  <a:lnTo>
                    <a:pt x="88" y="32"/>
                  </a:lnTo>
                  <a:lnTo>
                    <a:pt x="80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5" y="57"/>
                  </a:lnTo>
                  <a:lnTo>
                    <a:pt x="3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/>
            </p:cNvSpPr>
            <p:nvPr userDrawn="1"/>
          </p:nvSpPr>
          <p:spPr bwMode="auto">
            <a:xfrm>
              <a:off x="1261" y="2409"/>
              <a:ext cx="11" cy="69"/>
            </a:xfrm>
            <a:custGeom>
              <a:avLst/>
              <a:gdLst>
                <a:gd name="T0" fmla="*/ 0 w 33"/>
                <a:gd name="T1" fmla="*/ 4 h 209"/>
                <a:gd name="T2" fmla="*/ 33 w 33"/>
                <a:gd name="T3" fmla="*/ 0 h 209"/>
                <a:gd name="T4" fmla="*/ 33 w 33"/>
                <a:gd name="T5" fmla="*/ 209 h 209"/>
                <a:gd name="T6" fmla="*/ 0 w 33"/>
                <a:gd name="T7" fmla="*/ 209 h 209"/>
                <a:gd name="T8" fmla="*/ 0 w 33"/>
                <a:gd name="T9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09">
                  <a:moveTo>
                    <a:pt x="0" y="4"/>
                  </a:moveTo>
                  <a:lnTo>
                    <a:pt x="33" y="0"/>
                  </a:lnTo>
                  <a:lnTo>
                    <a:pt x="33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EditPoints="1"/>
            </p:cNvSpPr>
            <p:nvPr userDrawn="1"/>
          </p:nvSpPr>
          <p:spPr bwMode="auto">
            <a:xfrm>
              <a:off x="1280" y="2429"/>
              <a:ext cx="46" cy="74"/>
            </a:xfrm>
            <a:custGeom>
              <a:avLst/>
              <a:gdLst>
                <a:gd name="T0" fmla="*/ 75 w 137"/>
                <a:gd name="T1" fmla="*/ 0 h 222"/>
                <a:gd name="T2" fmla="*/ 97 w 137"/>
                <a:gd name="T3" fmla="*/ 9 h 222"/>
                <a:gd name="T4" fmla="*/ 128 w 137"/>
                <a:gd name="T5" fmla="*/ 59 h 222"/>
                <a:gd name="T6" fmla="*/ 123 w 137"/>
                <a:gd name="T7" fmla="*/ 83 h 222"/>
                <a:gd name="T8" fmla="*/ 109 w 137"/>
                <a:gd name="T9" fmla="*/ 101 h 222"/>
                <a:gd name="T10" fmla="*/ 125 w 137"/>
                <a:gd name="T11" fmla="*/ 118 h 222"/>
                <a:gd name="T12" fmla="*/ 134 w 137"/>
                <a:gd name="T13" fmla="*/ 139 h 222"/>
                <a:gd name="T14" fmla="*/ 137 w 137"/>
                <a:gd name="T15" fmla="*/ 155 h 222"/>
                <a:gd name="T16" fmla="*/ 125 w 137"/>
                <a:gd name="T17" fmla="*/ 194 h 222"/>
                <a:gd name="T18" fmla="*/ 95 w 137"/>
                <a:gd name="T19" fmla="*/ 217 h 222"/>
                <a:gd name="T20" fmla="*/ 69 w 137"/>
                <a:gd name="T21" fmla="*/ 222 h 222"/>
                <a:gd name="T22" fmla="*/ 32 w 137"/>
                <a:gd name="T23" fmla="*/ 213 h 222"/>
                <a:gd name="T24" fmla="*/ 9 w 137"/>
                <a:gd name="T25" fmla="*/ 189 h 222"/>
                <a:gd name="T26" fmla="*/ 33 w 137"/>
                <a:gd name="T27" fmla="*/ 167 h 222"/>
                <a:gd name="T28" fmla="*/ 38 w 137"/>
                <a:gd name="T29" fmla="*/ 177 h 222"/>
                <a:gd name="T30" fmla="*/ 49 w 137"/>
                <a:gd name="T31" fmla="*/ 188 h 222"/>
                <a:gd name="T32" fmla="*/ 69 w 137"/>
                <a:gd name="T33" fmla="*/ 192 h 222"/>
                <a:gd name="T34" fmla="*/ 83 w 137"/>
                <a:gd name="T35" fmla="*/ 189 h 222"/>
                <a:gd name="T36" fmla="*/ 98 w 137"/>
                <a:gd name="T37" fmla="*/ 177 h 222"/>
                <a:gd name="T38" fmla="*/ 104 w 137"/>
                <a:gd name="T39" fmla="*/ 155 h 222"/>
                <a:gd name="T40" fmla="*/ 101 w 137"/>
                <a:gd name="T41" fmla="*/ 140 h 222"/>
                <a:gd name="T42" fmla="*/ 89 w 137"/>
                <a:gd name="T43" fmla="*/ 124 h 222"/>
                <a:gd name="T44" fmla="*/ 69 w 137"/>
                <a:gd name="T45" fmla="*/ 118 h 222"/>
                <a:gd name="T46" fmla="*/ 58 w 137"/>
                <a:gd name="T47" fmla="*/ 120 h 222"/>
                <a:gd name="T48" fmla="*/ 36 w 137"/>
                <a:gd name="T49" fmla="*/ 138 h 222"/>
                <a:gd name="T50" fmla="*/ 19 w 137"/>
                <a:gd name="T51" fmla="*/ 107 h 222"/>
                <a:gd name="T52" fmla="*/ 19 w 137"/>
                <a:gd name="T53" fmla="*/ 93 h 222"/>
                <a:gd name="T54" fmla="*/ 8 w 137"/>
                <a:gd name="T55" fmla="*/ 59 h 222"/>
                <a:gd name="T56" fmla="*/ 11 w 137"/>
                <a:gd name="T57" fmla="*/ 35 h 222"/>
                <a:gd name="T58" fmla="*/ 32 w 137"/>
                <a:gd name="T59" fmla="*/ 10 h 222"/>
                <a:gd name="T60" fmla="*/ 66 w 137"/>
                <a:gd name="T61" fmla="*/ 0 h 222"/>
                <a:gd name="T62" fmla="*/ 69 w 137"/>
                <a:gd name="T63" fmla="*/ 88 h 222"/>
                <a:gd name="T64" fmla="*/ 84 w 137"/>
                <a:gd name="T65" fmla="*/ 83 h 222"/>
                <a:gd name="T66" fmla="*/ 94 w 137"/>
                <a:gd name="T67" fmla="*/ 71 h 222"/>
                <a:gd name="T68" fmla="*/ 97 w 137"/>
                <a:gd name="T69" fmla="*/ 59 h 222"/>
                <a:gd name="T70" fmla="*/ 92 w 137"/>
                <a:gd name="T71" fmla="*/ 43 h 222"/>
                <a:gd name="T72" fmla="*/ 79 w 137"/>
                <a:gd name="T73" fmla="*/ 32 h 222"/>
                <a:gd name="T74" fmla="*/ 69 w 137"/>
                <a:gd name="T75" fmla="*/ 31 h 222"/>
                <a:gd name="T76" fmla="*/ 51 w 137"/>
                <a:gd name="T77" fmla="*/ 34 h 222"/>
                <a:gd name="T78" fmla="*/ 42 w 137"/>
                <a:gd name="T79" fmla="*/ 48 h 222"/>
                <a:gd name="T80" fmla="*/ 39 w 137"/>
                <a:gd name="T81" fmla="*/ 59 h 222"/>
                <a:gd name="T82" fmla="*/ 44 w 137"/>
                <a:gd name="T83" fmla="*/ 76 h 222"/>
                <a:gd name="T84" fmla="*/ 56 w 137"/>
                <a:gd name="T85" fmla="*/ 85 h 222"/>
                <a:gd name="T86" fmla="*/ 69 w 137"/>
                <a:gd name="T87" fmla="*/ 8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7" h="222">
                  <a:moveTo>
                    <a:pt x="66" y="0"/>
                  </a:moveTo>
                  <a:lnTo>
                    <a:pt x="66" y="0"/>
                  </a:lnTo>
                  <a:lnTo>
                    <a:pt x="75" y="0"/>
                  </a:lnTo>
                  <a:lnTo>
                    <a:pt x="82" y="1"/>
                  </a:lnTo>
                  <a:lnTo>
                    <a:pt x="89" y="5"/>
                  </a:lnTo>
                  <a:lnTo>
                    <a:pt x="97" y="9"/>
                  </a:lnTo>
                  <a:lnTo>
                    <a:pt x="97" y="1"/>
                  </a:lnTo>
                  <a:lnTo>
                    <a:pt x="128" y="1"/>
                  </a:lnTo>
                  <a:lnTo>
                    <a:pt x="128" y="59"/>
                  </a:lnTo>
                  <a:lnTo>
                    <a:pt x="128" y="59"/>
                  </a:lnTo>
                  <a:lnTo>
                    <a:pt x="127" y="72"/>
                  </a:lnTo>
                  <a:lnTo>
                    <a:pt x="123" y="83"/>
                  </a:lnTo>
                  <a:lnTo>
                    <a:pt x="117" y="93"/>
                  </a:lnTo>
                  <a:lnTo>
                    <a:pt x="109" y="101"/>
                  </a:lnTo>
                  <a:lnTo>
                    <a:pt x="109" y="101"/>
                  </a:lnTo>
                  <a:lnTo>
                    <a:pt x="115" y="106"/>
                  </a:lnTo>
                  <a:lnTo>
                    <a:pt x="120" y="112"/>
                  </a:lnTo>
                  <a:lnTo>
                    <a:pt x="125" y="118"/>
                  </a:lnTo>
                  <a:lnTo>
                    <a:pt x="129" y="124"/>
                  </a:lnTo>
                  <a:lnTo>
                    <a:pt x="132" y="132"/>
                  </a:lnTo>
                  <a:lnTo>
                    <a:pt x="134" y="139"/>
                  </a:lnTo>
                  <a:lnTo>
                    <a:pt x="136" y="146"/>
                  </a:lnTo>
                  <a:lnTo>
                    <a:pt x="137" y="155"/>
                  </a:lnTo>
                  <a:lnTo>
                    <a:pt x="137" y="155"/>
                  </a:lnTo>
                  <a:lnTo>
                    <a:pt x="134" y="170"/>
                  </a:lnTo>
                  <a:lnTo>
                    <a:pt x="131" y="183"/>
                  </a:lnTo>
                  <a:lnTo>
                    <a:pt x="125" y="194"/>
                  </a:lnTo>
                  <a:lnTo>
                    <a:pt x="116" y="204"/>
                  </a:lnTo>
                  <a:lnTo>
                    <a:pt x="106" y="212"/>
                  </a:lnTo>
                  <a:lnTo>
                    <a:pt x="95" y="217"/>
                  </a:lnTo>
                  <a:lnTo>
                    <a:pt x="82" y="221"/>
                  </a:lnTo>
                  <a:lnTo>
                    <a:pt x="69" y="222"/>
                  </a:lnTo>
                  <a:lnTo>
                    <a:pt x="69" y="222"/>
                  </a:lnTo>
                  <a:lnTo>
                    <a:pt x="55" y="221"/>
                  </a:lnTo>
                  <a:lnTo>
                    <a:pt x="43" y="218"/>
                  </a:lnTo>
                  <a:lnTo>
                    <a:pt x="32" y="213"/>
                  </a:lnTo>
                  <a:lnTo>
                    <a:pt x="22" y="207"/>
                  </a:lnTo>
                  <a:lnTo>
                    <a:pt x="15" y="199"/>
                  </a:lnTo>
                  <a:lnTo>
                    <a:pt x="9" y="189"/>
                  </a:lnTo>
                  <a:lnTo>
                    <a:pt x="3" y="178"/>
                  </a:lnTo>
                  <a:lnTo>
                    <a:pt x="0" y="167"/>
                  </a:lnTo>
                  <a:lnTo>
                    <a:pt x="33" y="167"/>
                  </a:lnTo>
                  <a:lnTo>
                    <a:pt x="33" y="167"/>
                  </a:lnTo>
                  <a:lnTo>
                    <a:pt x="36" y="172"/>
                  </a:lnTo>
                  <a:lnTo>
                    <a:pt x="38" y="177"/>
                  </a:lnTo>
                  <a:lnTo>
                    <a:pt x="42" y="181"/>
                  </a:lnTo>
                  <a:lnTo>
                    <a:pt x="45" y="184"/>
                  </a:lnTo>
                  <a:lnTo>
                    <a:pt x="49" y="188"/>
                  </a:lnTo>
                  <a:lnTo>
                    <a:pt x="55" y="190"/>
                  </a:lnTo>
                  <a:lnTo>
                    <a:pt x="61" y="192"/>
                  </a:lnTo>
                  <a:lnTo>
                    <a:pt x="69" y="192"/>
                  </a:lnTo>
                  <a:lnTo>
                    <a:pt x="69" y="192"/>
                  </a:lnTo>
                  <a:lnTo>
                    <a:pt x="76" y="192"/>
                  </a:lnTo>
                  <a:lnTo>
                    <a:pt x="83" y="189"/>
                  </a:lnTo>
                  <a:lnTo>
                    <a:pt x="89" y="187"/>
                  </a:lnTo>
                  <a:lnTo>
                    <a:pt x="94" y="182"/>
                  </a:lnTo>
                  <a:lnTo>
                    <a:pt x="98" y="177"/>
                  </a:lnTo>
                  <a:lnTo>
                    <a:pt x="101" y="170"/>
                  </a:lnTo>
                  <a:lnTo>
                    <a:pt x="103" y="162"/>
                  </a:lnTo>
                  <a:lnTo>
                    <a:pt x="104" y="155"/>
                  </a:lnTo>
                  <a:lnTo>
                    <a:pt x="104" y="155"/>
                  </a:lnTo>
                  <a:lnTo>
                    <a:pt x="103" y="148"/>
                  </a:lnTo>
                  <a:lnTo>
                    <a:pt x="101" y="140"/>
                  </a:lnTo>
                  <a:lnTo>
                    <a:pt x="98" y="134"/>
                  </a:lnTo>
                  <a:lnTo>
                    <a:pt x="94" y="128"/>
                  </a:lnTo>
                  <a:lnTo>
                    <a:pt x="89" y="124"/>
                  </a:lnTo>
                  <a:lnTo>
                    <a:pt x="83" y="121"/>
                  </a:lnTo>
                  <a:lnTo>
                    <a:pt x="76" y="118"/>
                  </a:lnTo>
                  <a:lnTo>
                    <a:pt x="69" y="118"/>
                  </a:lnTo>
                  <a:lnTo>
                    <a:pt x="69" y="118"/>
                  </a:lnTo>
                  <a:lnTo>
                    <a:pt x="62" y="118"/>
                  </a:lnTo>
                  <a:lnTo>
                    <a:pt x="58" y="120"/>
                  </a:lnTo>
                  <a:lnTo>
                    <a:pt x="49" y="123"/>
                  </a:lnTo>
                  <a:lnTo>
                    <a:pt x="42" y="129"/>
                  </a:lnTo>
                  <a:lnTo>
                    <a:pt x="36" y="138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9" y="107"/>
                  </a:lnTo>
                  <a:lnTo>
                    <a:pt x="27" y="101"/>
                  </a:lnTo>
                  <a:lnTo>
                    <a:pt x="27" y="101"/>
                  </a:lnTo>
                  <a:lnTo>
                    <a:pt x="19" y="93"/>
                  </a:lnTo>
                  <a:lnTo>
                    <a:pt x="13" y="83"/>
                  </a:lnTo>
                  <a:lnTo>
                    <a:pt x="9" y="72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9" y="48"/>
                  </a:lnTo>
                  <a:lnTo>
                    <a:pt x="11" y="35"/>
                  </a:lnTo>
                  <a:lnTo>
                    <a:pt x="17" y="26"/>
                  </a:lnTo>
                  <a:lnTo>
                    <a:pt x="23" y="17"/>
                  </a:lnTo>
                  <a:lnTo>
                    <a:pt x="32" y="10"/>
                  </a:lnTo>
                  <a:lnTo>
                    <a:pt x="43" y="5"/>
                  </a:lnTo>
                  <a:lnTo>
                    <a:pt x="54" y="1"/>
                  </a:lnTo>
                  <a:lnTo>
                    <a:pt x="66" y="0"/>
                  </a:lnTo>
                  <a:lnTo>
                    <a:pt x="66" y="0"/>
                  </a:lnTo>
                  <a:close/>
                  <a:moveTo>
                    <a:pt x="69" y="88"/>
                  </a:moveTo>
                  <a:lnTo>
                    <a:pt x="69" y="88"/>
                  </a:lnTo>
                  <a:lnTo>
                    <a:pt x="73" y="87"/>
                  </a:lnTo>
                  <a:lnTo>
                    <a:pt x="79" y="85"/>
                  </a:lnTo>
                  <a:lnTo>
                    <a:pt x="84" y="83"/>
                  </a:lnTo>
                  <a:lnTo>
                    <a:pt x="88" y="79"/>
                  </a:lnTo>
                  <a:lnTo>
                    <a:pt x="92" y="76"/>
                  </a:lnTo>
                  <a:lnTo>
                    <a:pt x="94" y="71"/>
                  </a:lnTo>
                  <a:lnTo>
                    <a:pt x="95" y="66"/>
                  </a:lnTo>
                  <a:lnTo>
                    <a:pt x="97" y="59"/>
                  </a:lnTo>
                  <a:lnTo>
                    <a:pt x="97" y="59"/>
                  </a:lnTo>
                  <a:lnTo>
                    <a:pt x="95" y="53"/>
                  </a:lnTo>
                  <a:lnTo>
                    <a:pt x="94" y="48"/>
                  </a:lnTo>
                  <a:lnTo>
                    <a:pt x="92" y="43"/>
                  </a:lnTo>
                  <a:lnTo>
                    <a:pt x="88" y="38"/>
                  </a:lnTo>
                  <a:lnTo>
                    <a:pt x="84" y="34"/>
                  </a:lnTo>
                  <a:lnTo>
                    <a:pt x="79" y="32"/>
                  </a:lnTo>
                  <a:lnTo>
                    <a:pt x="73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2" y="31"/>
                  </a:lnTo>
                  <a:lnTo>
                    <a:pt x="56" y="32"/>
                  </a:lnTo>
                  <a:lnTo>
                    <a:pt x="51" y="34"/>
                  </a:lnTo>
                  <a:lnTo>
                    <a:pt x="48" y="38"/>
                  </a:lnTo>
                  <a:lnTo>
                    <a:pt x="44" y="43"/>
                  </a:lnTo>
                  <a:lnTo>
                    <a:pt x="42" y="48"/>
                  </a:lnTo>
                  <a:lnTo>
                    <a:pt x="41" y="53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41" y="66"/>
                  </a:lnTo>
                  <a:lnTo>
                    <a:pt x="42" y="71"/>
                  </a:lnTo>
                  <a:lnTo>
                    <a:pt x="44" y="76"/>
                  </a:lnTo>
                  <a:lnTo>
                    <a:pt x="48" y="79"/>
                  </a:lnTo>
                  <a:lnTo>
                    <a:pt x="51" y="83"/>
                  </a:lnTo>
                  <a:lnTo>
                    <a:pt x="56" y="85"/>
                  </a:lnTo>
                  <a:lnTo>
                    <a:pt x="62" y="87"/>
                  </a:lnTo>
                  <a:lnTo>
                    <a:pt x="69" y="88"/>
                  </a:lnTo>
                  <a:lnTo>
                    <a:pt x="69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EditPoints="1"/>
            </p:cNvSpPr>
            <p:nvPr userDrawn="1"/>
          </p:nvSpPr>
          <p:spPr bwMode="auto">
            <a:xfrm>
              <a:off x="1335" y="2410"/>
              <a:ext cx="14" cy="68"/>
            </a:xfrm>
            <a:custGeom>
              <a:avLst/>
              <a:gdLst>
                <a:gd name="T0" fmla="*/ 22 w 42"/>
                <a:gd name="T1" fmla="*/ 0 h 206"/>
                <a:gd name="T2" fmla="*/ 22 w 42"/>
                <a:gd name="T3" fmla="*/ 0 h 206"/>
                <a:gd name="T4" fmla="*/ 25 w 42"/>
                <a:gd name="T5" fmla="*/ 0 h 206"/>
                <a:gd name="T6" fmla="*/ 29 w 42"/>
                <a:gd name="T7" fmla="*/ 1 h 206"/>
                <a:gd name="T8" fmla="*/ 33 w 42"/>
                <a:gd name="T9" fmla="*/ 3 h 206"/>
                <a:gd name="T10" fmla="*/ 36 w 42"/>
                <a:gd name="T11" fmla="*/ 6 h 206"/>
                <a:gd name="T12" fmla="*/ 39 w 42"/>
                <a:gd name="T13" fmla="*/ 9 h 206"/>
                <a:gd name="T14" fmla="*/ 41 w 42"/>
                <a:gd name="T15" fmla="*/ 13 h 206"/>
                <a:gd name="T16" fmla="*/ 42 w 42"/>
                <a:gd name="T17" fmla="*/ 17 h 206"/>
                <a:gd name="T18" fmla="*/ 42 w 42"/>
                <a:gd name="T19" fmla="*/ 22 h 206"/>
                <a:gd name="T20" fmla="*/ 42 w 42"/>
                <a:gd name="T21" fmla="*/ 22 h 206"/>
                <a:gd name="T22" fmla="*/ 42 w 42"/>
                <a:gd name="T23" fmla="*/ 26 h 206"/>
                <a:gd name="T24" fmla="*/ 41 w 42"/>
                <a:gd name="T25" fmla="*/ 30 h 206"/>
                <a:gd name="T26" fmla="*/ 39 w 42"/>
                <a:gd name="T27" fmla="*/ 34 h 206"/>
                <a:gd name="T28" fmla="*/ 36 w 42"/>
                <a:gd name="T29" fmla="*/ 37 h 206"/>
                <a:gd name="T30" fmla="*/ 33 w 42"/>
                <a:gd name="T31" fmla="*/ 40 h 206"/>
                <a:gd name="T32" fmla="*/ 29 w 42"/>
                <a:gd name="T33" fmla="*/ 41 h 206"/>
                <a:gd name="T34" fmla="*/ 25 w 42"/>
                <a:gd name="T35" fmla="*/ 42 h 206"/>
                <a:gd name="T36" fmla="*/ 22 w 42"/>
                <a:gd name="T37" fmla="*/ 43 h 206"/>
                <a:gd name="T38" fmla="*/ 22 w 42"/>
                <a:gd name="T39" fmla="*/ 43 h 206"/>
                <a:gd name="T40" fmla="*/ 17 w 42"/>
                <a:gd name="T41" fmla="*/ 42 h 206"/>
                <a:gd name="T42" fmla="*/ 13 w 42"/>
                <a:gd name="T43" fmla="*/ 41 h 206"/>
                <a:gd name="T44" fmla="*/ 9 w 42"/>
                <a:gd name="T45" fmla="*/ 40 h 206"/>
                <a:gd name="T46" fmla="*/ 6 w 42"/>
                <a:gd name="T47" fmla="*/ 37 h 206"/>
                <a:gd name="T48" fmla="*/ 3 w 42"/>
                <a:gd name="T49" fmla="*/ 34 h 206"/>
                <a:gd name="T50" fmla="*/ 1 w 42"/>
                <a:gd name="T51" fmla="*/ 30 h 206"/>
                <a:gd name="T52" fmla="*/ 0 w 42"/>
                <a:gd name="T53" fmla="*/ 26 h 206"/>
                <a:gd name="T54" fmla="*/ 0 w 42"/>
                <a:gd name="T55" fmla="*/ 22 h 206"/>
                <a:gd name="T56" fmla="*/ 0 w 42"/>
                <a:gd name="T57" fmla="*/ 22 h 206"/>
                <a:gd name="T58" fmla="*/ 0 w 42"/>
                <a:gd name="T59" fmla="*/ 17 h 206"/>
                <a:gd name="T60" fmla="*/ 1 w 42"/>
                <a:gd name="T61" fmla="*/ 13 h 206"/>
                <a:gd name="T62" fmla="*/ 3 w 42"/>
                <a:gd name="T63" fmla="*/ 9 h 206"/>
                <a:gd name="T64" fmla="*/ 6 w 42"/>
                <a:gd name="T65" fmla="*/ 6 h 206"/>
                <a:gd name="T66" fmla="*/ 9 w 42"/>
                <a:gd name="T67" fmla="*/ 3 h 206"/>
                <a:gd name="T68" fmla="*/ 13 w 42"/>
                <a:gd name="T69" fmla="*/ 1 h 206"/>
                <a:gd name="T70" fmla="*/ 17 w 42"/>
                <a:gd name="T71" fmla="*/ 0 h 206"/>
                <a:gd name="T72" fmla="*/ 22 w 42"/>
                <a:gd name="T73" fmla="*/ 0 h 206"/>
                <a:gd name="T74" fmla="*/ 22 w 42"/>
                <a:gd name="T75" fmla="*/ 0 h 206"/>
                <a:gd name="T76" fmla="*/ 5 w 42"/>
                <a:gd name="T77" fmla="*/ 59 h 206"/>
                <a:gd name="T78" fmla="*/ 37 w 42"/>
                <a:gd name="T79" fmla="*/ 59 h 206"/>
                <a:gd name="T80" fmla="*/ 37 w 42"/>
                <a:gd name="T81" fmla="*/ 206 h 206"/>
                <a:gd name="T82" fmla="*/ 5 w 42"/>
                <a:gd name="T83" fmla="*/ 206 h 206"/>
                <a:gd name="T84" fmla="*/ 5 w 42"/>
                <a:gd name="T85" fmla="*/ 5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" h="206">
                  <a:moveTo>
                    <a:pt x="22" y="0"/>
                  </a:moveTo>
                  <a:lnTo>
                    <a:pt x="22" y="0"/>
                  </a:lnTo>
                  <a:lnTo>
                    <a:pt x="25" y="0"/>
                  </a:lnTo>
                  <a:lnTo>
                    <a:pt x="29" y="1"/>
                  </a:lnTo>
                  <a:lnTo>
                    <a:pt x="33" y="3"/>
                  </a:lnTo>
                  <a:lnTo>
                    <a:pt x="36" y="6"/>
                  </a:lnTo>
                  <a:lnTo>
                    <a:pt x="39" y="9"/>
                  </a:lnTo>
                  <a:lnTo>
                    <a:pt x="41" y="13"/>
                  </a:lnTo>
                  <a:lnTo>
                    <a:pt x="42" y="17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2" y="26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6" y="37"/>
                  </a:lnTo>
                  <a:lnTo>
                    <a:pt x="33" y="40"/>
                  </a:lnTo>
                  <a:lnTo>
                    <a:pt x="29" y="41"/>
                  </a:lnTo>
                  <a:lnTo>
                    <a:pt x="25" y="42"/>
                  </a:lnTo>
                  <a:lnTo>
                    <a:pt x="22" y="43"/>
                  </a:lnTo>
                  <a:lnTo>
                    <a:pt x="22" y="43"/>
                  </a:lnTo>
                  <a:lnTo>
                    <a:pt x="17" y="42"/>
                  </a:lnTo>
                  <a:lnTo>
                    <a:pt x="13" y="41"/>
                  </a:lnTo>
                  <a:lnTo>
                    <a:pt x="9" y="40"/>
                  </a:lnTo>
                  <a:lnTo>
                    <a:pt x="6" y="37"/>
                  </a:lnTo>
                  <a:lnTo>
                    <a:pt x="3" y="34"/>
                  </a:lnTo>
                  <a:lnTo>
                    <a:pt x="1" y="30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9"/>
                  </a:lnTo>
                  <a:lnTo>
                    <a:pt x="6" y="6"/>
                  </a:lnTo>
                  <a:lnTo>
                    <a:pt x="9" y="3"/>
                  </a:lnTo>
                  <a:lnTo>
                    <a:pt x="13" y="1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2" y="0"/>
                  </a:lnTo>
                  <a:close/>
                  <a:moveTo>
                    <a:pt x="5" y="59"/>
                  </a:moveTo>
                  <a:lnTo>
                    <a:pt x="37" y="59"/>
                  </a:lnTo>
                  <a:lnTo>
                    <a:pt x="37" y="206"/>
                  </a:lnTo>
                  <a:lnTo>
                    <a:pt x="5" y="206"/>
                  </a:lnTo>
                  <a:lnTo>
                    <a:pt x="5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EditPoints="1"/>
            </p:cNvSpPr>
            <p:nvPr userDrawn="1"/>
          </p:nvSpPr>
          <p:spPr bwMode="auto">
            <a:xfrm>
              <a:off x="1357" y="2429"/>
              <a:ext cx="49" cy="50"/>
            </a:xfrm>
            <a:custGeom>
              <a:avLst/>
              <a:gdLst>
                <a:gd name="T0" fmla="*/ 148 w 148"/>
                <a:gd name="T1" fmla="*/ 148 h 149"/>
                <a:gd name="T2" fmla="*/ 116 w 148"/>
                <a:gd name="T3" fmla="*/ 133 h 149"/>
                <a:gd name="T4" fmla="*/ 109 w 148"/>
                <a:gd name="T5" fmla="*/ 138 h 149"/>
                <a:gd name="T6" fmla="*/ 88 w 148"/>
                <a:gd name="T7" fmla="*/ 148 h 149"/>
                <a:gd name="T8" fmla="*/ 74 w 148"/>
                <a:gd name="T9" fmla="*/ 149 h 149"/>
                <a:gd name="T10" fmla="*/ 59 w 148"/>
                <a:gd name="T11" fmla="*/ 148 h 149"/>
                <a:gd name="T12" fmla="*/ 32 w 148"/>
                <a:gd name="T13" fmla="*/ 138 h 149"/>
                <a:gd name="T14" fmla="*/ 13 w 148"/>
                <a:gd name="T15" fmla="*/ 117 h 149"/>
                <a:gd name="T16" fmla="*/ 4 w 148"/>
                <a:gd name="T17" fmla="*/ 98 h 149"/>
                <a:gd name="T18" fmla="*/ 0 w 148"/>
                <a:gd name="T19" fmla="*/ 83 h 149"/>
                <a:gd name="T20" fmla="*/ 0 w 148"/>
                <a:gd name="T21" fmla="*/ 74 h 149"/>
                <a:gd name="T22" fmla="*/ 2 w 148"/>
                <a:gd name="T23" fmla="*/ 59 h 149"/>
                <a:gd name="T24" fmla="*/ 7 w 148"/>
                <a:gd name="T25" fmla="*/ 44 h 149"/>
                <a:gd name="T26" fmla="*/ 21 w 148"/>
                <a:gd name="T27" fmla="*/ 21 h 149"/>
                <a:gd name="T28" fmla="*/ 44 w 148"/>
                <a:gd name="T29" fmla="*/ 5 h 149"/>
                <a:gd name="T30" fmla="*/ 74 w 148"/>
                <a:gd name="T31" fmla="*/ 0 h 149"/>
                <a:gd name="T32" fmla="*/ 81 w 148"/>
                <a:gd name="T33" fmla="*/ 0 h 149"/>
                <a:gd name="T34" fmla="*/ 99 w 148"/>
                <a:gd name="T35" fmla="*/ 5 h 149"/>
                <a:gd name="T36" fmla="*/ 116 w 148"/>
                <a:gd name="T37" fmla="*/ 17 h 149"/>
                <a:gd name="T38" fmla="*/ 148 w 148"/>
                <a:gd name="T39" fmla="*/ 1 h 149"/>
                <a:gd name="T40" fmla="*/ 75 w 148"/>
                <a:gd name="T41" fmla="*/ 31 h 149"/>
                <a:gd name="T42" fmla="*/ 58 w 148"/>
                <a:gd name="T43" fmla="*/ 34 h 149"/>
                <a:gd name="T44" fmla="*/ 44 w 148"/>
                <a:gd name="T45" fmla="*/ 44 h 149"/>
                <a:gd name="T46" fmla="*/ 36 w 148"/>
                <a:gd name="T47" fmla="*/ 57 h 149"/>
                <a:gd name="T48" fmla="*/ 32 w 148"/>
                <a:gd name="T49" fmla="*/ 74 h 149"/>
                <a:gd name="T50" fmla="*/ 33 w 148"/>
                <a:gd name="T51" fmla="*/ 83 h 149"/>
                <a:gd name="T52" fmla="*/ 39 w 148"/>
                <a:gd name="T53" fmla="*/ 99 h 149"/>
                <a:gd name="T54" fmla="*/ 50 w 148"/>
                <a:gd name="T55" fmla="*/ 111 h 149"/>
                <a:gd name="T56" fmla="*/ 66 w 148"/>
                <a:gd name="T57" fmla="*/ 117 h 149"/>
                <a:gd name="T58" fmla="*/ 75 w 148"/>
                <a:gd name="T59" fmla="*/ 118 h 149"/>
                <a:gd name="T60" fmla="*/ 92 w 148"/>
                <a:gd name="T61" fmla="*/ 115 h 149"/>
                <a:gd name="T62" fmla="*/ 105 w 148"/>
                <a:gd name="T63" fmla="*/ 105 h 149"/>
                <a:gd name="T64" fmla="*/ 114 w 148"/>
                <a:gd name="T65" fmla="*/ 92 h 149"/>
                <a:gd name="T66" fmla="*/ 117 w 148"/>
                <a:gd name="T67" fmla="*/ 74 h 149"/>
                <a:gd name="T68" fmla="*/ 116 w 148"/>
                <a:gd name="T69" fmla="*/ 66 h 149"/>
                <a:gd name="T70" fmla="*/ 110 w 148"/>
                <a:gd name="T71" fmla="*/ 50 h 149"/>
                <a:gd name="T72" fmla="*/ 99 w 148"/>
                <a:gd name="T73" fmla="*/ 38 h 149"/>
                <a:gd name="T74" fmla="*/ 83 w 148"/>
                <a:gd name="T75" fmla="*/ 32 h 149"/>
                <a:gd name="T76" fmla="*/ 75 w 148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8" h="149">
                  <a:moveTo>
                    <a:pt x="148" y="1"/>
                  </a:moveTo>
                  <a:lnTo>
                    <a:pt x="148" y="148"/>
                  </a:lnTo>
                  <a:lnTo>
                    <a:pt x="116" y="148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09" y="138"/>
                  </a:lnTo>
                  <a:lnTo>
                    <a:pt x="100" y="144"/>
                  </a:lnTo>
                  <a:lnTo>
                    <a:pt x="88" y="148"/>
                  </a:lnTo>
                  <a:lnTo>
                    <a:pt x="81" y="149"/>
                  </a:lnTo>
                  <a:lnTo>
                    <a:pt x="74" y="149"/>
                  </a:lnTo>
                  <a:lnTo>
                    <a:pt x="74" y="149"/>
                  </a:lnTo>
                  <a:lnTo>
                    <a:pt x="59" y="148"/>
                  </a:lnTo>
                  <a:lnTo>
                    <a:pt x="44" y="144"/>
                  </a:lnTo>
                  <a:lnTo>
                    <a:pt x="32" y="138"/>
                  </a:lnTo>
                  <a:lnTo>
                    <a:pt x="21" y="128"/>
                  </a:lnTo>
                  <a:lnTo>
                    <a:pt x="13" y="117"/>
                  </a:lnTo>
                  <a:lnTo>
                    <a:pt x="7" y="105"/>
                  </a:lnTo>
                  <a:lnTo>
                    <a:pt x="4" y="98"/>
                  </a:lnTo>
                  <a:lnTo>
                    <a:pt x="2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59"/>
                  </a:lnTo>
                  <a:lnTo>
                    <a:pt x="4" y="51"/>
                  </a:lnTo>
                  <a:lnTo>
                    <a:pt x="7" y="44"/>
                  </a:lnTo>
                  <a:lnTo>
                    <a:pt x="13" y="32"/>
                  </a:lnTo>
                  <a:lnTo>
                    <a:pt x="21" y="21"/>
                  </a:lnTo>
                  <a:lnTo>
                    <a:pt x="32" y="12"/>
                  </a:lnTo>
                  <a:lnTo>
                    <a:pt x="44" y="5"/>
                  </a:lnTo>
                  <a:lnTo>
                    <a:pt x="59" y="1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8" y="1"/>
                  </a:lnTo>
                  <a:lnTo>
                    <a:pt x="99" y="5"/>
                  </a:lnTo>
                  <a:lnTo>
                    <a:pt x="109" y="11"/>
                  </a:lnTo>
                  <a:lnTo>
                    <a:pt x="116" y="17"/>
                  </a:lnTo>
                  <a:lnTo>
                    <a:pt x="116" y="1"/>
                  </a:lnTo>
                  <a:lnTo>
                    <a:pt x="148" y="1"/>
                  </a:lnTo>
                  <a:close/>
                  <a:moveTo>
                    <a:pt x="75" y="31"/>
                  </a:moveTo>
                  <a:lnTo>
                    <a:pt x="75" y="31"/>
                  </a:lnTo>
                  <a:lnTo>
                    <a:pt x="66" y="32"/>
                  </a:lnTo>
                  <a:lnTo>
                    <a:pt x="58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9" y="50"/>
                  </a:lnTo>
                  <a:lnTo>
                    <a:pt x="36" y="57"/>
                  </a:lnTo>
                  <a:lnTo>
                    <a:pt x="33" y="66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3" y="83"/>
                  </a:lnTo>
                  <a:lnTo>
                    <a:pt x="36" y="92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8" y="115"/>
                  </a:lnTo>
                  <a:lnTo>
                    <a:pt x="66" y="117"/>
                  </a:lnTo>
                  <a:lnTo>
                    <a:pt x="75" y="118"/>
                  </a:lnTo>
                  <a:lnTo>
                    <a:pt x="75" y="118"/>
                  </a:lnTo>
                  <a:lnTo>
                    <a:pt x="83" y="117"/>
                  </a:lnTo>
                  <a:lnTo>
                    <a:pt x="92" y="115"/>
                  </a:lnTo>
                  <a:lnTo>
                    <a:pt x="99" y="111"/>
                  </a:lnTo>
                  <a:lnTo>
                    <a:pt x="105" y="105"/>
                  </a:lnTo>
                  <a:lnTo>
                    <a:pt x="110" y="99"/>
                  </a:lnTo>
                  <a:lnTo>
                    <a:pt x="114" y="92"/>
                  </a:lnTo>
                  <a:lnTo>
                    <a:pt x="116" y="83"/>
                  </a:lnTo>
                  <a:lnTo>
                    <a:pt x="117" y="74"/>
                  </a:lnTo>
                  <a:lnTo>
                    <a:pt x="117" y="74"/>
                  </a:lnTo>
                  <a:lnTo>
                    <a:pt x="116" y="66"/>
                  </a:lnTo>
                  <a:lnTo>
                    <a:pt x="114" y="57"/>
                  </a:lnTo>
                  <a:lnTo>
                    <a:pt x="110" y="50"/>
                  </a:lnTo>
                  <a:lnTo>
                    <a:pt x="105" y="44"/>
                  </a:lnTo>
                  <a:lnTo>
                    <a:pt x="99" y="38"/>
                  </a:lnTo>
                  <a:lnTo>
                    <a:pt x="92" y="34"/>
                  </a:lnTo>
                  <a:lnTo>
                    <a:pt x="83" y="32"/>
                  </a:lnTo>
                  <a:lnTo>
                    <a:pt x="75" y="31"/>
                  </a:lnTo>
                  <a:lnTo>
                    <a:pt x="7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/>
            </p:cNvSpPr>
            <p:nvPr userDrawn="1"/>
          </p:nvSpPr>
          <p:spPr bwMode="auto">
            <a:xfrm>
              <a:off x="1419" y="2429"/>
              <a:ext cx="42" cy="49"/>
            </a:xfrm>
            <a:custGeom>
              <a:avLst/>
              <a:gdLst>
                <a:gd name="T0" fmla="*/ 0 w 127"/>
                <a:gd name="T1" fmla="*/ 1 h 148"/>
                <a:gd name="T2" fmla="*/ 31 w 127"/>
                <a:gd name="T3" fmla="*/ 1 h 148"/>
                <a:gd name="T4" fmla="*/ 31 w 127"/>
                <a:gd name="T5" fmla="*/ 18 h 148"/>
                <a:gd name="T6" fmla="*/ 31 w 127"/>
                <a:gd name="T7" fmla="*/ 18 h 148"/>
                <a:gd name="T8" fmla="*/ 37 w 127"/>
                <a:gd name="T9" fmla="*/ 12 h 148"/>
                <a:gd name="T10" fmla="*/ 46 w 127"/>
                <a:gd name="T11" fmla="*/ 6 h 148"/>
                <a:gd name="T12" fmla="*/ 52 w 127"/>
                <a:gd name="T13" fmla="*/ 4 h 148"/>
                <a:gd name="T14" fmla="*/ 58 w 127"/>
                <a:gd name="T15" fmla="*/ 1 h 148"/>
                <a:gd name="T16" fmla="*/ 64 w 127"/>
                <a:gd name="T17" fmla="*/ 0 h 148"/>
                <a:gd name="T18" fmla="*/ 71 w 127"/>
                <a:gd name="T19" fmla="*/ 0 h 148"/>
                <a:gd name="T20" fmla="*/ 71 w 127"/>
                <a:gd name="T21" fmla="*/ 0 h 148"/>
                <a:gd name="T22" fmla="*/ 85 w 127"/>
                <a:gd name="T23" fmla="*/ 1 h 148"/>
                <a:gd name="T24" fmla="*/ 96 w 127"/>
                <a:gd name="T25" fmla="*/ 4 h 148"/>
                <a:gd name="T26" fmla="*/ 106 w 127"/>
                <a:gd name="T27" fmla="*/ 9 h 148"/>
                <a:gd name="T28" fmla="*/ 113 w 127"/>
                <a:gd name="T29" fmla="*/ 16 h 148"/>
                <a:gd name="T30" fmla="*/ 119 w 127"/>
                <a:gd name="T31" fmla="*/ 24 h 148"/>
                <a:gd name="T32" fmla="*/ 124 w 127"/>
                <a:gd name="T33" fmla="*/ 34 h 148"/>
                <a:gd name="T34" fmla="*/ 126 w 127"/>
                <a:gd name="T35" fmla="*/ 46 h 148"/>
                <a:gd name="T36" fmla="*/ 127 w 127"/>
                <a:gd name="T37" fmla="*/ 60 h 148"/>
                <a:gd name="T38" fmla="*/ 127 w 127"/>
                <a:gd name="T39" fmla="*/ 148 h 148"/>
                <a:gd name="T40" fmla="*/ 96 w 127"/>
                <a:gd name="T41" fmla="*/ 148 h 148"/>
                <a:gd name="T42" fmla="*/ 96 w 127"/>
                <a:gd name="T43" fmla="*/ 67 h 148"/>
                <a:gd name="T44" fmla="*/ 96 w 127"/>
                <a:gd name="T45" fmla="*/ 67 h 148"/>
                <a:gd name="T46" fmla="*/ 95 w 127"/>
                <a:gd name="T47" fmla="*/ 59 h 148"/>
                <a:gd name="T48" fmla="*/ 93 w 127"/>
                <a:gd name="T49" fmla="*/ 50 h 148"/>
                <a:gd name="T50" fmla="*/ 91 w 127"/>
                <a:gd name="T51" fmla="*/ 44 h 148"/>
                <a:gd name="T52" fmla="*/ 87 w 127"/>
                <a:gd name="T53" fmla="*/ 39 h 148"/>
                <a:gd name="T54" fmla="*/ 82 w 127"/>
                <a:gd name="T55" fmla="*/ 35 h 148"/>
                <a:gd name="T56" fmla="*/ 78 w 127"/>
                <a:gd name="T57" fmla="*/ 32 h 148"/>
                <a:gd name="T58" fmla="*/ 71 w 127"/>
                <a:gd name="T59" fmla="*/ 31 h 148"/>
                <a:gd name="T60" fmla="*/ 64 w 127"/>
                <a:gd name="T61" fmla="*/ 31 h 148"/>
                <a:gd name="T62" fmla="*/ 64 w 127"/>
                <a:gd name="T63" fmla="*/ 31 h 148"/>
                <a:gd name="T64" fmla="*/ 56 w 127"/>
                <a:gd name="T65" fmla="*/ 31 h 148"/>
                <a:gd name="T66" fmla="*/ 50 w 127"/>
                <a:gd name="T67" fmla="*/ 33 h 148"/>
                <a:gd name="T68" fmla="*/ 45 w 127"/>
                <a:gd name="T69" fmla="*/ 37 h 148"/>
                <a:gd name="T70" fmla="*/ 40 w 127"/>
                <a:gd name="T71" fmla="*/ 40 h 148"/>
                <a:gd name="T72" fmla="*/ 36 w 127"/>
                <a:gd name="T73" fmla="*/ 46 h 148"/>
                <a:gd name="T74" fmla="*/ 34 w 127"/>
                <a:gd name="T75" fmla="*/ 53 h 148"/>
                <a:gd name="T76" fmla="*/ 32 w 127"/>
                <a:gd name="T77" fmla="*/ 60 h 148"/>
                <a:gd name="T78" fmla="*/ 31 w 127"/>
                <a:gd name="T79" fmla="*/ 67 h 148"/>
                <a:gd name="T80" fmla="*/ 31 w 127"/>
                <a:gd name="T81" fmla="*/ 148 h 148"/>
                <a:gd name="T82" fmla="*/ 0 w 127"/>
                <a:gd name="T83" fmla="*/ 148 h 148"/>
                <a:gd name="T84" fmla="*/ 0 w 127"/>
                <a:gd name="T85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7" h="148">
                  <a:moveTo>
                    <a:pt x="0" y="1"/>
                  </a:moveTo>
                  <a:lnTo>
                    <a:pt x="31" y="1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7" y="12"/>
                  </a:lnTo>
                  <a:lnTo>
                    <a:pt x="46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85" y="1"/>
                  </a:lnTo>
                  <a:lnTo>
                    <a:pt x="96" y="4"/>
                  </a:lnTo>
                  <a:lnTo>
                    <a:pt x="106" y="9"/>
                  </a:lnTo>
                  <a:lnTo>
                    <a:pt x="113" y="16"/>
                  </a:lnTo>
                  <a:lnTo>
                    <a:pt x="119" y="24"/>
                  </a:lnTo>
                  <a:lnTo>
                    <a:pt x="124" y="34"/>
                  </a:lnTo>
                  <a:lnTo>
                    <a:pt x="126" y="46"/>
                  </a:lnTo>
                  <a:lnTo>
                    <a:pt x="127" y="60"/>
                  </a:lnTo>
                  <a:lnTo>
                    <a:pt x="127" y="148"/>
                  </a:lnTo>
                  <a:lnTo>
                    <a:pt x="96" y="148"/>
                  </a:lnTo>
                  <a:lnTo>
                    <a:pt x="96" y="67"/>
                  </a:lnTo>
                  <a:lnTo>
                    <a:pt x="96" y="67"/>
                  </a:lnTo>
                  <a:lnTo>
                    <a:pt x="95" y="59"/>
                  </a:lnTo>
                  <a:lnTo>
                    <a:pt x="93" y="50"/>
                  </a:lnTo>
                  <a:lnTo>
                    <a:pt x="91" y="44"/>
                  </a:lnTo>
                  <a:lnTo>
                    <a:pt x="87" y="39"/>
                  </a:lnTo>
                  <a:lnTo>
                    <a:pt x="82" y="35"/>
                  </a:lnTo>
                  <a:lnTo>
                    <a:pt x="78" y="32"/>
                  </a:lnTo>
                  <a:lnTo>
                    <a:pt x="71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56" y="31"/>
                  </a:lnTo>
                  <a:lnTo>
                    <a:pt x="50" y="33"/>
                  </a:lnTo>
                  <a:lnTo>
                    <a:pt x="45" y="37"/>
                  </a:lnTo>
                  <a:lnTo>
                    <a:pt x="40" y="40"/>
                  </a:lnTo>
                  <a:lnTo>
                    <a:pt x="36" y="46"/>
                  </a:lnTo>
                  <a:lnTo>
                    <a:pt x="34" y="53"/>
                  </a:lnTo>
                  <a:lnTo>
                    <a:pt x="32" y="60"/>
                  </a:lnTo>
                  <a:lnTo>
                    <a:pt x="31" y="67"/>
                  </a:lnTo>
                  <a:lnTo>
                    <a:pt x="31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/>
            </p:cNvSpPr>
            <p:nvPr userDrawn="1"/>
          </p:nvSpPr>
          <p:spPr bwMode="auto">
            <a:xfrm>
              <a:off x="1504" y="2410"/>
              <a:ext cx="44" cy="68"/>
            </a:xfrm>
            <a:custGeom>
              <a:avLst/>
              <a:gdLst>
                <a:gd name="T0" fmla="*/ 0 w 134"/>
                <a:gd name="T1" fmla="*/ 0 h 205"/>
                <a:gd name="T2" fmla="*/ 37 w 134"/>
                <a:gd name="T3" fmla="*/ 0 h 205"/>
                <a:gd name="T4" fmla="*/ 102 w 134"/>
                <a:gd name="T5" fmla="*/ 141 h 205"/>
                <a:gd name="T6" fmla="*/ 102 w 134"/>
                <a:gd name="T7" fmla="*/ 0 h 205"/>
                <a:gd name="T8" fmla="*/ 134 w 134"/>
                <a:gd name="T9" fmla="*/ 0 h 205"/>
                <a:gd name="T10" fmla="*/ 134 w 134"/>
                <a:gd name="T11" fmla="*/ 205 h 205"/>
                <a:gd name="T12" fmla="*/ 99 w 134"/>
                <a:gd name="T13" fmla="*/ 205 h 205"/>
                <a:gd name="T14" fmla="*/ 33 w 134"/>
                <a:gd name="T15" fmla="*/ 64 h 205"/>
                <a:gd name="T16" fmla="*/ 33 w 134"/>
                <a:gd name="T17" fmla="*/ 205 h 205"/>
                <a:gd name="T18" fmla="*/ 0 w 134"/>
                <a:gd name="T19" fmla="*/ 205 h 205"/>
                <a:gd name="T20" fmla="*/ 0 w 134"/>
                <a:gd name="T2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205">
                  <a:moveTo>
                    <a:pt x="0" y="0"/>
                  </a:moveTo>
                  <a:lnTo>
                    <a:pt x="37" y="0"/>
                  </a:lnTo>
                  <a:lnTo>
                    <a:pt x="102" y="141"/>
                  </a:lnTo>
                  <a:lnTo>
                    <a:pt x="102" y="0"/>
                  </a:lnTo>
                  <a:lnTo>
                    <a:pt x="134" y="0"/>
                  </a:lnTo>
                  <a:lnTo>
                    <a:pt x="134" y="205"/>
                  </a:lnTo>
                  <a:lnTo>
                    <a:pt x="99" y="205"/>
                  </a:lnTo>
                  <a:lnTo>
                    <a:pt x="33" y="64"/>
                  </a:lnTo>
                  <a:lnTo>
                    <a:pt x="33" y="205"/>
                  </a:lnTo>
                  <a:lnTo>
                    <a:pt x="0" y="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/>
            </p:cNvSpPr>
            <p:nvPr userDrawn="1"/>
          </p:nvSpPr>
          <p:spPr bwMode="auto">
            <a:xfrm>
              <a:off x="1562" y="2429"/>
              <a:ext cx="42" cy="50"/>
            </a:xfrm>
            <a:custGeom>
              <a:avLst/>
              <a:gdLst>
                <a:gd name="T0" fmla="*/ 128 w 128"/>
                <a:gd name="T1" fmla="*/ 147 h 148"/>
                <a:gd name="T2" fmla="*/ 96 w 128"/>
                <a:gd name="T3" fmla="*/ 147 h 148"/>
                <a:gd name="T4" fmla="*/ 96 w 128"/>
                <a:gd name="T5" fmla="*/ 130 h 148"/>
                <a:gd name="T6" fmla="*/ 96 w 128"/>
                <a:gd name="T7" fmla="*/ 130 h 148"/>
                <a:gd name="T8" fmla="*/ 89 w 128"/>
                <a:gd name="T9" fmla="*/ 137 h 148"/>
                <a:gd name="T10" fmla="*/ 81 w 128"/>
                <a:gd name="T11" fmla="*/ 143 h 148"/>
                <a:gd name="T12" fmla="*/ 76 w 128"/>
                <a:gd name="T13" fmla="*/ 145 h 148"/>
                <a:gd name="T14" fmla="*/ 70 w 128"/>
                <a:gd name="T15" fmla="*/ 147 h 148"/>
                <a:gd name="T16" fmla="*/ 64 w 128"/>
                <a:gd name="T17" fmla="*/ 148 h 148"/>
                <a:gd name="T18" fmla="*/ 56 w 128"/>
                <a:gd name="T19" fmla="*/ 148 h 148"/>
                <a:gd name="T20" fmla="*/ 56 w 128"/>
                <a:gd name="T21" fmla="*/ 148 h 148"/>
                <a:gd name="T22" fmla="*/ 43 w 128"/>
                <a:gd name="T23" fmla="*/ 148 h 148"/>
                <a:gd name="T24" fmla="*/ 32 w 128"/>
                <a:gd name="T25" fmla="*/ 144 h 148"/>
                <a:gd name="T26" fmla="*/ 22 w 128"/>
                <a:gd name="T27" fmla="*/ 139 h 148"/>
                <a:gd name="T28" fmla="*/ 15 w 128"/>
                <a:gd name="T29" fmla="*/ 133 h 148"/>
                <a:gd name="T30" fmla="*/ 8 w 128"/>
                <a:gd name="T31" fmla="*/ 125 h 148"/>
                <a:gd name="T32" fmla="*/ 4 w 128"/>
                <a:gd name="T33" fmla="*/ 114 h 148"/>
                <a:gd name="T34" fmla="*/ 0 w 128"/>
                <a:gd name="T35" fmla="*/ 102 h 148"/>
                <a:gd name="T36" fmla="*/ 0 w 128"/>
                <a:gd name="T37" fmla="*/ 88 h 148"/>
                <a:gd name="T38" fmla="*/ 0 w 128"/>
                <a:gd name="T39" fmla="*/ 0 h 148"/>
                <a:gd name="T40" fmla="*/ 32 w 128"/>
                <a:gd name="T41" fmla="*/ 0 h 148"/>
                <a:gd name="T42" fmla="*/ 32 w 128"/>
                <a:gd name="T43" fmla="*/ 81 h 148"/>
                <a:gd name="T44" fmla="*/ 32 w 128"/>
                <a:gd name="T45" fmla="*/ 81 h 148"/>
                <a:gd name="T46" fmla="*/ 32 w 128"/>
                <a:gd name="T47" fmla="*/ 91 h 148"/>
                <a:gd name="T48" fmla="*/ 34 w 128"/>
                <a:gd name="T49" fmla="*/ 98 h 148"/>
                <a:gd name="T50" fmla="*/ 37 w 128"/>
                <a:gd name="T51" fmla="*/ 104 h 148"/>
                <a:gd name="T52" fmla="*/ 40 w 128"/>
                <a:gd name="T53" fmla="*/ 109 h 148"/>
                <a:gd name="T54" fmla="*/ 44 w 128"/>
                <a:gd name="T55" fmla="*/ 114 h 148"/>
                <a:gd name="T56" fmla="*/ 50 w 128"/>
                <a:gd name="T57" fmla="*/ 116 h 148"/>
                <a:gd name="T58" fmla="*/ 56 w 128"/>
                <a:gd name="T59" fmla="*/ 117 h 148"/>
                <a:gd name="T60" fmla="*/ 64 w 128"/>
                <a:gd name="T61" fmla="*/ 119 h 148"/>
                <a:gd name="T62" fmla="*/ 64 w 128"/>
                <a:gd name="T63" fmla="*/ 119 h 148"/>
                <a:gd name="T64" fmla="*/ 71 w 128"/>
                <a:gd name="T65" fmla="*/ 117 h 148"/>
                <a:gd name="T66" fmla="*/ 78 w 128"/>
                <a:gd name="T67" fmla="*/ 115 h 148"/>
                <a:gd name="T68" fmla="*/ 83 w 128"/>
                <a:gd name="T69" fmla="*/ 112 h 148"/>
                <a:gd name="T70" fmla="*/ 88 w 128"/>
                <a:gd name="T71" fmla="*/ 108 h 148"/>
                <a:gd name="T72" fmla="*/ 92 w 128"/>
                <a:gd name="T73" fmla="*/ 103 h 148"/>
                <a:gd name="T74" fmla="*/ 94 w 128"/>
                <a:gd name="T75" fmla="*/ 97 h 148"/>
                <a:gd name="T76" fmla="*/ 95 w 128"/>
                <a:gd name="T77" fmla="*/ 89 h 148"/>
                <a:gd name="T78" fmla="*/ 96 w 128"/>
                <a:gd name="T79" fmla="*/ 81 h 148"/>
                <a:gd name="T80" fmla="*/ 96 w 128"/>
                <a:gd name="T81" fmla="*/ 0 h 148"/>
                <a:gd name="T82" fmla="*/ 128 w 128"/>
                <a:gd name="T83" fmla="*/ 0 h 148"/>
                <a:gd name="T84" fmla="*/ 128 w 128"/>
                <a:gd name="T85" fmla="*/ 14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148">
                  <a:moveTo>
                    <a:pt x="128" y="147"/>
                  </a:moveTo>
                  <a:lnTo>
                    <a:pt x="96" y="147"/>
                  </a:lnTo>
                  <a:lnTo>
                    <a:pt x="96" y="130"/>
                  </a:lnTo>
                  <a:lnTo>
                    <a:pt x="96" y="130"/>
                  </a:lnTo>
                  <a:lnTo>
                    <a:pt x="89" y="137"/>
                  </a:lnTo>
                  <a:lnTo>
                    <a:pt x="81" y="143"/>
                  </a:lnTo>
                  <a:lnTo>
                    <a:pt x="76" y="145"/>
                  </a:lnTo>
                  <a:lnTo>
                    <a:pt x="70" y="147"/>
                  </a:lnTo>
                  <a:lnTo>
                    <a:pt x="64" y="148"/>
                  </a:lnTo>
                  <a:lnTo>
                    <a:pt x="56" y="148"/>
                  </a:lnTo>
                  <a:lnTo>
                    <a:pt x="56" y="148"/>
                  </a:lnTo>
                  <a:lnTo>
                    <a:pt x="43" y="148"/>
                  </a:lnTo>
                  <a:lnTo>
                    <a:pt x="32" y="144"/>
                  </a:lnTo>
                  <a:lnTo>
                    <a:pt x="22" y="139"/>
                  </a:lnTo>
                  <a:lnTo>
                    <a:pt x="15" y="133"/>
                  </a:lnTo>
                  <a:lnTo>
                    <a:pt x="8" y="125"/>
                  </a:lnTo>
                  <a:lnTo>
                    <a:pt x="4" y="114"/>
                  </a:lnTo>
                  <a:lnTo>
                    <a:pt x="0" y="102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81"/>
                  </a:lnTo>
                  <a:lnTo>
                    <a:pt x="32" y="81"/>
                  </a:lnTo>
                  <a:lnTo>
                    <a:pt x="32" y="91"/>
                  </a:lnTo>
                  <a:lnTo>
                    <a:pt x="34" y="98"/>
                  </a:lnTo>
                  <a:lnTo>
                    <a:pt x="37" y="104"/>
                  </a:lnTo>
                  <a:lnTo>
                    <a:pt x="40" y="109"/>
                  </a:lnTo>
                  <a:lnTo>
                    <a:pt x="44" y="114"/>
                  </a:lnTo>
                  <a:lnTo>
                    <a:pt x="50" y="116"/>
                  </a:lnTo>
                  <a:lnTo>
                    <a:pt x="56" y="117"/>
                  </a:lnTo>
                  <a:lnTo>
                    <a:pt x="64" y="119"/>
                  </a:lnTo>
                  <a:lnTo>
                    <a:pt x="64" y="119"/>
                  </a:lnTo>
                  <a:lnTo>
                    <a:pt x="71" y="117"/>
                  </a:lnTo>
                  <a:lnTo>
                    <a:pt x="78" y="115"/>
                  </a:lnTo>
                  <a:lnTo>
                    <a:pt x="83" y="112"/>
                  </a:lnTo>
                  <a:lnTo>
                    <a:pt x="88" y="108"/>
                  </a:lnTo>
                  <a:lnTo>
                    <a:pt x="92" y="103"/>
                  </a:lnTo>
                  <a:lnTo>
                    <a:pt x="94" y="97"/>
                  </a:lnTo>
                  <a:lnTo>
                    <a:pt x="95" y="89"/>
                  </a:lnTo>
                  <a:lnTo>
                    <a:pt x="96" y="81"/>
                  </a:lnTo>
                  <a:lnTo>
                    <a:pt x="96" y="0"/>
                  </a:lnTo>
                  <a:lnTo>
                    <a:pt x="128" y="0"/>
                  </a:lnTo>
                  <a:lnTo>
                    <a:pt x="128" y="1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/>
            </p:cNvSpPr>
            <p:nvPr userDrawn="1"/>
          </p:nvSpPr>
          <p:spPr bwMode="auto">
            <a:xfrm>
              <a:off x="1615" y="2429"/>
              <a:ext cx="50" cy="50"/>
            </a:xfrm>
            <a:custGeom>
              <a:avLst/>
              <a:gdLst>
                <a:gd name="T0" fmla="*/ 75 w 150"/>
                <a:gd name="T1" fmla="*/ 120 h 149"/>
                <a:gd name="T2" fmla="*/ 92 w 150"/>
                <a:gd name="T3" fmla="*/ 116 h 149"/>
                <a:gd name="T4" fmla="*/ 106 w 150"/>
                <a:gd name="T5" fmla="*/ 106 h 149"/>
                <a:gd name="T6" fmla="*/ 114 w 150"/>
                <a:gd name="T7" fmla="*/ 93 h 149"/>
                <a:gd name="T8" fmla="*/ 117 w 150"/>
                <a:gd name="T9" fmla="*/ 74 h 149"/>
                <a:gd name="T10" fmla="*/ 150 w 150"/>
                <a:gd name="T11" fmla="*/ 74 h 149"/>
                <a:gd name="T12" fmla="*/ 147 w 150"/>
                <a:gd name="T13" fmla="*/ 90 h 149"/>
                <a:gd name="T14" fmla="*/ 143 w 150"/>
                <a:gd name="T15" fmla="*/ 104 h 149"/>
                <a:gd name="T16" fmla="*/ 128 w 150"/>
                <a:gd name="T17" fmla="*/ 128 h 149"/>
                <a:gd name="T18" fmla="*/ 104 w 150"/>
                <a:gd name="T19" fmla="*/ 144 h 149"/>
                <a:gd name="T20" fmla="*/ 90 w 150"/>
                <a:gd name="T21" fmla="*/ 148 h 149"/>
                <a:gd name="T22" fmla="*/ 75 w 150"/>
                <a:gd name="T23" fmla="*/ 149 h 149"/>
                <a:gd name="T24" fmla="*/ 67 w 150"/>
                <a:gd name="T25" fmla="*/ 149 h 149"/>
                <a:gd name="T26" fmla="*/ 52 w 150"/>
                <a:gd name="T27" fmla="*/ 146 h 149"/>
                <a:gd name="T28" fmla="*/ 33 w 150"/>
                <a:gd name="T29" fmla="*/ 137 h 149"/>
                <a:gd name="T30" fmla="*/ 12 w 150"/>
                <a:gd name="T31" fmla="*/ 117 h 149"/>
                <a:gd name="T32" fmla="*/ 3 w 150"/>
                <a:gd name="T33" fmla="*/ 98 h 149"/>
                <a:gd name="T34" fmla="*/ 1 w 150"/>
                <a:gd name="T35" fmla="*/ 83 h 149"/>
                <a:gd name="T36" fmla="*/ 0 w 150"/>
                <a:gd name="T37" fmla="*/ 74 h 149"/>
                <a:gd name="T38" fmla="*/ 1 w 150"/>
                <a:gd name="T39" fmla="*/ 59 h 149"/>
                <a:gd name="T40" fmla="*/ 6 w 150"/>
                <a:gd name="T41" fmla="*/ 45 h 149"/>
                <a:gd name="T42" fmla="*/ 22 w 150"/>
                <a:gd name="T43" fmla="*/ 21 h 149"/>
                <a:gd name="T44" fmla="*/ 45 w 150"/>
                <a:gd name="T45" fmla="*/ 5 h 149"/>
                <a:gd name="T46" fmla="*/ 59 w 150"/>
                <a:gd name="T47" fmla="*/ 1 h 149"/>
                <a:gd name="T48" fmla="*/ 75 w 150"/>
                <a:gd name="T49" fmla="*/ 0 h 149"/>
                <a:gd name="T50" fmla="*/ 83 w 150"/>
                <a:gd name="T51" fmla="*/ 0 h 149"/>
                <a:gd name="T52" fmla="*/ 98 w 150"/>
                <a:gd name="T53" fmla="*/ 4 h 149"/>
                <a:gd name="T54" fmla="*/ 112 w 150"/>
                <a:gd name="T55" fmla="*/ 9 h 149"/>
                <a:gd name="T56" fmla="*/ 128 w 150"/>
                <a:gd name="T57" fmla="*/ 22 h 149"/>
                <a:gd name="T58" fmla="*/ 104 w 150"/>
                <a:gd name="T59" fmla="*/ 43 h 149"/>
                <a:gd name="T60" fmla="*/ 91 w 150"/>
                <a:gd name="T61" fmla="*/ 34 h 149"/>
                <a:gd name="T62" fmla="*/ 75 w 150"/>
                <a:gd name="T63" fmla="*/ 31 h 149"/>
                <a:gd name="T64" fmla="*/ 66 w 150"/>
                <a:gd name="T65" fmla="*/ 31 h 149"/>
                <a:gd name="T66" fmla="*/ 51 w 150"/>
                <a:gd name="T67" fmla="*/ 38 h 149"/>
                <a:gd name="T68" fmla="*/ 40 w 150"/>
                <a:gd name="T69" fmla="*/ 49 h 149"/>
                <a:gd name="T70" fmla="*/ 34 w 150"/>
                <a:gd name="T71" fmla="*/ 65 h 149"/>
                <a:gd name="T72" fmla="*/ 33 w 150"/>
                <a:gd name="T73" fmla="*/ 74 h 149"/>
                <a:gd name="T74" fmla="*/ 36 w 150"/>
                <a:gd name="T75" fmla="*/ 93 h 149"/>
                <a:gd name="T76" fmla="*/ 45 w 150"/>
                <a:gd name="T77" fmla="*/ 106 h 149"/>
                <a:gd name="T78" fmla="*/ 57 w 150"/>
                <a:gd name="T79" fmla="*/ 116 h 149"/>
                <a:gd name="T80" fmla="*/ 75 w 150"/>
                <a:gd name="T81" fmla="*/ 1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149">
                  <a:moveTo>
                    <a:pt x="75" y="120"/>
                  </a:moveTo>
                  <a:lnTo>
                    <a:pt x="75" y="120"/>
                  </a:lnTo>
                  <a:lnTo>
                    <a:pt x="84" y="118"/>
                  </a:lnTo>
                  <a:lnTo>
                    <a:pt x="92" y="116"/>
                  </a:lnTo>
                  <a:lnTo>
                    <a:pt x="100" y="112"/>
                  </a:lnTo>
                  <a:lnTo>
                    <a:pt x="106" y="106"/>
                  </a:lnTo>
                  <a:lnTo>
                    <a:pt x="111" y="100"/>
                  </a:lnTo>
                  <a:lnTo>
                    <a:pt x="114" y="93"/>
                  </a:lnTo>
                  <a:lnTo>
                    <a:pt x="117" y="84"/>
                  </a:lnTo>
                  <a:lnTo>
                    <a:pt x="117" y="74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48" y="83"/>
                  </a:lnTo>
                  <a:lnTo>
                    <a:pt x="147" y="90"/>
                  </a:lnTo>
                  <a:lnTo>
                    <a:pt x="146" y="98"/>
                  </a:lnTo>
                  <a:lnTo>
                    <a:pt x="143" y="104"/>
                  </a:lnTo>
                  <a:lnTo>
                    <a:pt x="136" y="117"/>
                  </a:lnTo>
                  <a:lnTo>
                    <a:pt x="128" y="128"/>
                  </a:lnTo>
                  <a:lnTo>
                    <a:pt x="117" y="137"/>
                  </a:lnTo>
                  <a:lnTo>
                    <a:pt x="104" y="144"/>
                  </a:lnTo>
                  <a:lnTo>
                    <a:pt x="97" y="146"/>
                  </a:lnTo>
                  <a:lnTo>
                    <a:pt x="90" y="148"/>
                  </a:lnTo>
                  <a:lnTo>
                    <a:pt x="83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59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7"/>
                  </a:lnTo>
                  <a:lnTo>
                    <a:pt x="6" y="105"/>
                  </a:lnTo>
                  <a:lnTo>
                    <a:pt x="3" y="98"/>
                  </a:lnTo>
                  <a:lnTo>
                    <a:pt x="1" y="90"/>
                  </a:lnTo>
                  <a:lnTo>
                    <a:pt x="1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67"/>
                  </a:lnTo>
                  <a:lnTo>
                    <a:pt x="1" y="59"/>
                  </a:lnTo>
                  <a:lnTo>
                    <a:pt x="3" y="51"/>
                  </a:lnTo>
                  <a:lnTo>
                    <a:pt x="6" y="45"/>
                  </a:lnTo>
                  <a:lnTo>
                    <a:pt x="12" y="32"/>
                  </a:lnTo>
                  <a:lnTo>
                    <a:pt x="22" y="21"/>
                  </a:lnTo>
                  <a:lnTo>
                    <a:pt x="33" y="12"/>
                  </a:lnTo>
                  <a:lnTo>
                    <a:pt x="45" y="5"/>
                  </a:lnTo>
                  <a:lnTo>
                    <a:pt x="52" y="3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1" y="1"/>
                  </a:lnTo>
                  <a:lnTo>
                    <a:pt x="98" y="4"/>
                  </a:lnTo>
                  <a:lnTo>
                    <a:pt x="104" y="6"/>
                  </a:lnTo>
                  <a:lnTo>
                    <a:pt x="112" y="9"/>
                  </a:lnTo>
                  <a:lnTo>
                    <a:pt x="118" y="12"/>
                  </a:lnTo>
                  <a:lnTo>
                    <a:pt x="128" y="22"/>
                  </a:lnTo>
                  <a:lnTo>
                    <a:pt x="104" y="43"/>
                  </a:lnTo>
                  <a:lnTo>
                    <a:pt x="104" y="43"/>
                  </a:lnTo>
                  <a:lnTo>
                    <a:pt x="98" y="38"/>
                  </a:lnTo>
                  <a:lnTo>
                    <a:pt x="91" y="34"/>
                  </a:lnTo>
                  <a:lnTo>
                    <a:pt x="84" y="31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66" y="31"/>
                  </a:lnTo>
                  <a:lnTo>
                    <a:pt x="57" y="33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0" y="49"/>
                  </a:lnTo>
                  <a:lnTo>
                    <a:pt x="36" y="56"/>
                  </a:lnTo>
                  <a:lnTo>
                    <a:pt x="34" y="65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84"/>
                  </a:lnTo>
                  <a:lnTo>
                    <a:pt x="36" y="93"/>
                  </a:lnTo>
                  <a:lnTo>
                    <a:pt x="40" y="100"/>
                  </a:lnTo>
                  <a:lnTo>
                    <a:pt x="45" y="106"/>
                  </a:lnTo>
                  <a:lnTo>
                    <a:pt x="51" y="112"/>
                  </a:lnTo>
                  <a:lnTo>
                    <a:pt x="57" y="116"/>
                  </a:lnTo>
                  <a:lnTo>
                    <a:pt x="66" y="118"/>
                  </a:lnTo>
                  <a:lnTo>
                    <a:pt x="75" y="120"/>
                  </a:lnTo>
                  <a:lnTo>
                    <a:pt x="75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/>
            </p:cNvSpPr>
            <p:nvPr userDrawn="1"/>
          </p:nvSpPr>
          <p:spPr bwMode="auto">
            <a:xfrm>
              <a:off x="1674" y="2409"/>
              <a:ext cx="10" cy="69"/>
            </a:xfrm>
            <a:custGeom>
              <a:avLst/>
              <a:gdLst>
                <a:gd name="T0" fmla="*/ 0 w 32"/>
                <a:gd name="T1" fmla="*/ 4 h 209"/>
                <a:gd name="T2" fmla="*/ 32 w 32"/>
                <a:gd name="T3" fmla="*/ 0 h 209"/>
                <a:gd name="T4" fmla="*/ 32 w 32"/>
                <a:gd name="T5" fmla="*/ 209 h 209"/>
                <a:gd name="T6" fmla="*/ 0 w 32"/>
                <a:gd name="T7" fmla="*/ 209 h 209"/>
                <a:gd name="T8" fmla="*/ 0 w 32"/>
                <a:gd name="T9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09">
                  <a:moveTo>
                    <a:pt x="0" y="4"/>
                  </a:moveTo>
                  <a:lnTo>
                    <a:pt x="32" y="0"/>
                  </a:lnTo>
                  <a:lnTo>
                    <a:pt x="32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EditPoints="1"/>
            </p:cNvSpPr>
            <p:nvPr userDrawn="1"/>
          </p:nvSpPr>
          <p:spPr bwMode="auto">
            <a:xfrm>
              <a:off x="1694" y="2429"/>
              <a:ext cx="50" cy="50"/>
            </a:xfrm>
            <a:custGeom>
              <a:avLst/>
              <a:gdLst>
                <a:gd name="T0" fmla="*/ 35 w 149"/>
                <a:gd name="T1" fmla="*/ 85 h 149"/>
                <a:gd name="T2" fmla="*/ 39 w 149"/>
                <a:gd name="T3" fmla="*/ 99 h 149"/>
                <a:gd name="T4" fmla="*/ 49 w 149"/>
                <a:gd name="T5" fmla="*/ 110 h 149"/>
                <a:gd name="T6" fmla="*/ 61 w 149"/>
                <a:gd name="T7" fmla="*/ 116 h 149"/>
                <a:gd name="T8" fmla="*/ 76 w 149"/>
                <a:gd name="T9" fmla="*/ 120 h 149"/>
                <a:gd name="T10" fmla="*/ 87 w 149"/>
                <a:gd name="T11" fmla="*/ 118 h 149"/>
                <a:gd name="T12" fmla="*/ 103 w 149"/>
                <a:gd name="T13" fmla="*/ 111 h 149"/>
                <a:gd name="T14" fmla="*/ 147 w 149"/>
                <a:gd name="T15" fmla="*/ 105 h 149"/>
                <a:gd name="T16" fmla="*/ 143 w 149"/>
                <a:gd name="T17" fmla="*/ 115 h 149"/>
                <a:gd name="T18" fmla="*/ 130 w 149"/>
                <a:gd name="T19" fmla="*/ 131 h 149"/>
                <a:gd name="T20" fmla="*/ 110 w 149"/>
                <a:gd name="T21" fmla="*/ 143 h 149"/>
                <a:gd name="T22" fmla="*/ 88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7 w 149"/>
                <a:gd name="T29" fmla="*/ 144 h 149"/>
                <a:gd name="T30" fmla="*/ 22 w 149"/>
                <a:gd name="T31" fmla="*/ 128 h 149"/>
                <a:gd name="T32" fmla="*/ 7 w 149"/>
                <a:gd name="T33" fmla="*/ 104 h 149"/>
                <a:gd name="T34" fmla="*/ 3 w 149"/>
                <a:gd name="T35" fmla="*/ 90 h 149"/>
                <a:gd name="T36" fmla="*/ 0 w 149"/>
                <a:gd name="T37" fmla="*/ 74 h 149"/>
                <a:gd name="T38" fmla="*/ 2 w 149"/>
                <a:gd name="T39" fmla="*/ 67 h 149"/>
                <a:gd name="T40" fmla="*/ 7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60 w 149"/>
                <a:gd name="T47" fmla="*/ 1 h 149"/>
                <a:gd name="T48" fmla="*/ 75 w 149"/>
                <a:gd name="T49" fmla="*/ 0 h 149"/>
                <a:gd name="T50" fmla="*/ 83 w 149"/>
                <a:gd name="T51" fmla="*/ 0 h 149"/>
                <a:gd name="T52" fmla="*/ 98 w 149"/>
                <a:gd name="T53" fmla="*/ 4 h 149"/>
                <a:gd name="T54" fmla="*/ 116 w 149"/>
                <a:gd name="T55" fmla="*/ 12 h 149"/>
                <a:gd name="T56" fmla="*/ 137 w 149"/>
                <a:gd name="T57" fmla="*/ 33 h 149"/>
                <a:gd name="T58" fmla="*/ 148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4 w 149"/>
                <a:gd name="T67" fmla="*/ 57 h 149"/>
                <a:gd name="T68" fmla="*/ 109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5 w 149"/>
                <a:gd name="T75" fmla="*/ 29 h 149"/>
                <a:gd name="T76" fmla="*/ 69 w 149"/>
                <a:gd name="T77" fmla="*/ 31 h 149"/>
                <a:gd name="T78" fmla="*/ 56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5" y="85"/>
                  </a:moveTo>
                  <a:lnTo>
                    <a:pt x="35" y="85"/>
                  </a:lnTo>
                  <a:lnTo>
                    <a:pt x="37" y="93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49" y="110"/>
                  </a:lnTo>
                  <a:lnTo>
                    <a:pt x="54" y="113"/>
                  </a:lnTo>
                  <a:lnTo>
                    <a:pt x="61" y="116"/>
                  </a:lnTo>
                  <a:lnTo>
                    <a:pt x="69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7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9" y="105"/>
                  </a:lnTo>
                  <a:lnTo>
                    <a:pt x="147" y="105"/>
                  </a:lnTo>
                  <a:lnTo>
                    <a:pt x="147" y="105"/>
                  </a:lnTo>
                  <a:lnTo>
                    <a:pt x="143" y="115"/>
                  </a:lnTo>
                  <a:lnTo>
                    <a:pt x="137" y="123"/>
                  </a:lnTo>
                  <a:lnTo>
                    <a:pt x="130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8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9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7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4" y="116"/>
                  </a:lnTo>
                  <a:lnTo>
                    <a:pt x="7" y="104"/>
                  </a:lnTo>
                  <a:lnTo>
                    <a:pt x="4" y="96"/>
                  </a:lnTo>
                  <a:lnTo>
                    <a:pt x="3" y="90"/>
                  </a:lnTo>
                  <a:lnTo>
                    <a:pt x="2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67"/>
                  </a:lnTo>
                  <a:lnTo>
                    <a:pt x="3" y="60"/>
                  </a:lnTo>
                  <a:lnTo>
                    <a:pt x="7" y="45"/>
                  </a:lnTo>
                  <a:lnTo>
                    <a:pt x="14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1" y="1"/>
                  </a:lnTo>
                  <a:lnTo>
                    <a:pt x="98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7" y="33"/>
                  </a:lnTo>
                  <a:lnTo>
                    <a:pt x="143" y="45"/>
                  </a:lnTo>
                  <a:lnTo>
                    <a:pt x="148" y="60"/>
                  </a:lnTo>
                  <a:lnTo>
                    <a:pt x="149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5" y="85"/>
                  </a:lnTo>
                  <a:close/>
                  <a:moveTo>
                    <a:pt x="36" y="57"/>
                  </a:moveTo>
                  <a:lnTo>
                    <a:pt x="114" y="57"/>
                  </a:lnTo>
                  <a:lnTo>
                    <a:pt x="114" y="57"/>
                  </a:lnTo>
                  <a:lnTo>
                    <a:pt x="111" y="51"/>
                  </a:lnTo>
                  <a:lnTo>
                    <a:pt x="109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2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9" y="31"/>
                  </a:lnTo>
                  <a:lnTo>
                    <a:pt x="61" y="32"/>
                  </a:lnTo>
                  <a:lnTo>
                    <a:pt x="56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2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EditPoints="1"/>
            </p:cNvSpPr>
            <p:nvPr userDrawn="1"/>
          </p:nvSpPr>
          <p:spPr bwMode="auto">
            <a:xfrm>
              <a:off x="1751" y="2429"/>
              <a:ext cx="49" cy="50"/>
            </a:xfrm>
            <a:custGeom>
              <a:avLst/>
              <a:gdLst>
                <a:gd name="T0" fmla="*/ 147 w 147"/>
                <a:gd name="T1" fmla="*/ 148 h 149"/>
                <a:gd name="T2" fmla="*/ 114 w 147"/>
                <a:gd name="T3" fmla="*/ 133 h 149"/>
                <a:gd name="T4" fmla="*/ 108 w 147"/>
                <a:gd name="T5" fmla="*/ 138 h 149"/>
                <a:gd name="T6" fmla="*/ 86 w 147"/>
                <a:gd name="T7" fmla="*/ 148 h 149"/>
                <a:gd name="T8" fmla="*/ 73 w 147"/>
                <a:gd name="T9" fmla="*/ 149 h 149"/>
                <a:gd name="T10" fmla="*/ 57 w 147"/>
                <a:gd name="T11" fmla="*/ 148 h 149"/>
                <a:gd name="T12" fmla="*/ 31 w 147"/>
                <a:gd name="T13" fmla="*/ 138 h 149"/>
                <a:gd name="T14" fmla="*/ 12 w 147"/>
                <a:gd name="T15" fmla="*/ 117 h 149"/>
                <a:gd name="T16" fmla="*/ 2 w 147"/>
                <a:gd name="T17" fmla="*/ 98 h 149"/>
                <a:gd name="T18" fmla="*/ 0 w 147"/>
                <a:gd name="T19" fmla="*/ 83 h 149"/>
                <a:gd name="T20" fmla="*/ 0 w 147"/>
                <a:gd name="T21" fmla="*/ 74 h 149"/>
                <a:gd name="T22" fmla="*/ 1 w 147"/>
                <a:gd name="T23" fmla="*/ 59 h 149"/>
                <a:gd name="T24" fmla="*/ 5 w 147"/>
                <a:gd name="T25" fmla="*/ 44 h 149"/>
                <a:gd name="T26" fmla="*/ 20 w 147"/>
                <a:gd name="T27" fmla="*/ 21 h 149"/>
                <a:gd name="T28" fmla="*/ 44 w 147"/>
                <a:gd name="T29" fmla="*/ 5 h 149"/>
                <a:gd name="T30" fmla="*/ 73 w 147"/>
                <a:gd name="T31" fmla="*/ 0 h 149"/>
                <a:gd name="T32" fmla="*/ 80 w 147"/>
                <a:gd name="T33" fmla="*/ 0 h 149"/>
                <a:gd name="T34" fmla="*/ 98 w 147"/>
                <a:gd name="T35" fmla="*/ 5 h 149"/>
                <a:gd name="T36" fmla="*/ 114 w 147"/>
                <a:gd name="T37" fmla="*/ 17 h 149"/>
                <a:gd name="T38" fmla="*/ 147 w 147"/>
                <a:gd name="T39" fmla="*/ 1 h 149"/>
                <a:gd name="T40" fmla="*/ 74 w 147"/>
                <a:gd name="T41" fmla="*/ 31 h 149"/>
                <a:gd name="T42" fmla="*/ 57 w 147"/>
                <a:gd name="T43" fmla="*/ 34 h 149"/>
                <a:gd name="T44" fmla="*/ 44 w 147"/>
                <a:gd name="T45" fmla="*/ 44 h 149"/>
                <a:gd name="T46" fmla="*/ 34 w 147"/>
                <a:gd name="T47" fmla="*/ 57 h 149"/>
                <a:gd name="T48" fmla="*/ 31 w 147"/>
                <a:gd name="T49" fmla="*/ 74 h 149"/>
                <a:gd name="T50" fmla="*/ 31 w 147"/>
                <a:gd name="T51" fmla="*/ 83 h 149"/>
                <a:gd name="T52" fmla="*/ 37 w 147"/>
                <a:gd name="T53" fmla="*/ 99 h 149"/>
                <a:gd name="T54" fmla="*/ 50 w 147"/>
                <a:gd name="T55" fmla="*/ 111 h 149"/>
                <a:gd name="T56" fmla="*/ 65 w 147"/>
                <a:gd name="T57" fmla="*/ 117 h 149"/>
                <a:gd name="T58" fmla="*/ 74 w 147"/>
                <a:gd name="T59" fmla="*/ 118 h 149"/>
                <a:gd name="T60" fmla="*/ 90 w 147"/>
                <a:gd name="T61" fmla="*/ 115 h 149"/>
                <a:gd name="T62" fmla="*/ 103 w 147"/>
                <a:gd name="T63" fmla="*/ 105 h 149"/>
                <a:gd name="T64" fmla="*/ 112 w 147"/>
                <a:gd name="T65" fmla="*/ 92 h 149"/>
                <a:gd name="T66" fmla="*/ 115 w 147"/>
                <a:gd name="T67" fmla="*/ 74 h 149"/>
                <a:gd name="T68" fmla="*/ 114 w 147"/>
                <a:gd name="T69" fmla="*/ 66 h 149"/>
                <a:gd name="T70" fmla="*/ 108 w 147"/>
                <a:gd name="T71" fmla="*/ 50 h 149"/>
                <a:gd name="T72" fmla="*/ 97 w 147"/>
                <a:gd name="T73" fmla="*/ 38 h 149"/>
                <a:gd name="T74" fmla="*/ 83 w 147"/>
                <a:gd name="T75" fmla="*/ 32 h 149"/>
                <a:gd name="T76" fmla="*/ 74 w 147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" h="149">
                  <a:moveTo>
                    <a:pt x="147" y="1"/>
                  </a:moveTo>
                  <a:lnTo>
                    <a:pt x="147" y="148"/>
                  </a:lnTo>
                  <a:lnTo>
                    <a:pt x="114" y="148"/>
                  </a:lnTo>
                  <a:lnTo>
                    <a:pt x="114" y="133"/>
                  </a:lnTo>
                  <a:lnTo>
                    <a:pt x="114" y="133"/>
                  </a:lnTo>
                  <a:lnTo>
                    <a:pt x="108" y="138"/>
                  </a:lnTo>
                  <a:lnTo>
                    <a:pt x="98" y="144"/>
                  </a:lnTo>
                  <a:lnTo>
                    <a:pt x="86" y="148"/>
                  </a:lnTo>
                  <a:lnTo>
                    <a:pt x="80" y="149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57" y="148"/>
                  </a:lnTo>
                  <a:lnTo>
                    <a:pt x="44" y="144"/>
                  </a:lnTo>
                  <a:lnTo>
                    <a:pt x="31" y="138"/>
                  </a:lnTo>
                  <a:lnTo>
                    <a:pt x="20" y="128"/>
                  </a:lnTo>
                  <a:lnTo>
                    <a:pt x="12" y="117"/>
                  </a:lnTo>
                  <a:lnTo>
                    <a:pt x="5" y="105"/>
                  </a:lnTo>
                  <a:lnTo>
                    <a:pt x="2" y="98"/>
                  </a:lnTo>
                  <a:lnTo>
                    <a:pt x="1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59"/>
                  </a:lnTo>
                  <a:lnTo>
                    <a:pt x="2" y="51"/>
                  </a:lnTo>
                  <a:lnTo>
                    <a:pt x="5" y="44"/>
                  </a:lnTo>
                  <a:lnTo>
                    <a:pt x="12" y="32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4" y="5"/>
                  </a:lnTo>
                  <a:lnTo>
                    <a:pt x="57" y="1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80" y="0"/>
                  </a:lnTo>
                  <a:lnTo>
                    <a:pt x="86" y="1"/>
                  </a:lnTo>
                  <a:lnTo>
                    <a:pt x="98" y="5"/>
                  </a:lnTo>
                  <a:lnTo>
                    <a:pt x="108" y="11"/>
                  </a:lnTo>
                  <a:lnTo>
                    <a:pt x="114" y="17"/>
                  </a:lnTo>
                  <a:lnTo>
                    <a:pt x="114" y="1"/>
                  </a:lnTo>
                  <a:lnTo>
                    <a:pt x="147" y="1"/>
                  </a:lnTo>
                  <a:close/>
                  <a:moveTo>
                    <a:pt x="74" y="31"/>
                  </a:moveTo>
                  <a:lnTo>
                    <a:pt x="74" y="31"/>
                  </a:lnTo>
                  <a:lnTo>
                    <a:pt x="65" y="32"/>
                  </a:lnTo>
                  <a:lnTo>
                    <a:pt x="57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7" y="50"/>
                  </a:lnTo>
                  <a:lnTo>
                    <a:pt x="34" y="57"/>
                  </a:lnTo>
                  <a:lnTo>
                    <a:pt x="31" y="66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1" y="83"/>
                  </a:lnTo>
                  <a:lnTo>
                    <a:pt x="34" y="92"/>
                  </a:lnTo>
                  <a:lnTo>
                    <a:pt x="37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7" y="115"/>
                  </a:lnTo>
                  <a:lnTo>
                    <a:pt x="65" y="117"/>
                  </a:lnTo>
                  <a:lnTo>
                    <a:pt x="74" y="118"/>
                  </a:lnTo>
                  <a:lnTo>
                    <a:pt x="74" y="118"/>
                  </a:lnTo>
                  <a:lnTo>
                    <a:pt x="83" y="117"/>
                  </a:lnTo>
                  <a:lnTo>
                    <a:pt x="90" y="115"/>
                  </a:lnTo>
                  <a:lnTo>
                    <a:pt x="97" y="111"/>
                  </a:lnTo>
                  <a:lnTo>
                    <a:pt x="103" y="105"/>
                  </a:lnTo>
                  <a:lnTo>
                    <a:pt x="108" y="99"/>
                  </a:lnTo>
                  <a:lnTo>
                    <a:pt x="112" y="92"/>
                  </a:lnTo>
                  <a:lnTo>
                    <a:pt x="114" y="83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4" y="66"/>
                  </a:lnTo>
                  <a:lnTo>
                    <a:pt x="112" y="57"/>
                  </a:lnTo>
                  <a:lnTo>
                    <a:pt x="108" y="50"/>
                  </a:lnTo>
                  <a:lnTo>
                    <a:pt x="103" y="44"/>
                  </a:lnTo>
                  <a:lnTo>
                    <a:pt x="97" y="38"/>
                  </a:lnTo>
                  <a:lnTo>
                    <a:pt x="90" y="34"/>
                  </a:lnTo>
                  <a:lnTo>
                    <a:pt x="83" y="32"/>
                  </a:lnTo>
                  <a:lnTo>
                    <a:pt x="74" y="31"/>
                  </a:lnTo>
                  <a:lnTo>
                    <a:pt x="74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/>
            </p:cNvSpPr>
            <p:nvPr userDrawn="1"/>
          </p:nvSpPr>
          <p:spPr bwMode="auto">
            <a:xfrm>
              <a:off x="1812" y="2429"/>
              <a:ext cx="23" cy="49"/>
            </a:xfrm>
            <a:custGeom>
              <a:avLst/>
              <a:gdLst>
                <a:gd name="T0" fmla="*/ 0 w 70"/>
                <a:gd name="T1" fmla="*/ 1 h 148"/>
                <a:gd name="T2" fmla="*/ 32 w 70"/>
                <a:gd name="T3" fmla="*/ 1 h 148"/>
                <a:gd name="T4" fmla="*/ 32 w 70"/>
                <a:gd name="T5" fmla="*/ 17 h 148"/>
                <a:gd name="T6" fmla="*/ 32 w 70"/>
                <a:gd name="T7" fmla="*/ 17 h 148"/>
                <a:gd name="T8" fmla="*/ 38 w 70"/>
                <a:gd name="T9" fmla="*/ 10 h 148"/>
                <a:gd name="T10" fmla="*/ 47 w 70"/>
                <a:gd name="T11" fmla="*/ 5 h 148"/>
                <a:gd name="T12" fmla="*/ 50 w 70"/>
                <a:gd name="T13" fmla="*/ 3 h 148"/>
                <a:gd name="T14" fmla="*/ 56 w 70"/>
                <a:gd name="T15" fmla="*/ 1 h 148"/>
                <a:gd name="T16" fmla="*/ 62 w 70"/>
                <a:gd name="T17" fmla="*/ 0 h 148"/>
                <a:gd name="T18" fmla="*/ 70 w 70"/>
                <a:gd name="T19" fmla="*/ 0 h 148"/>
                <a:gd name="T20" fmla="*/ 70 w 70"/>
                <a:gd name="T21" fmla="*/ 31 h 148"/>
                <a:gd name="T22" fmla="*/ 67 w 70"/>
                <a:gd name="T23" fmla="*/ 31 h 148"/>
                <a:gd name="T24" fmla="*/ 67 w 70"/>
                <a:gd name="T25" fmla="*/ 31 h 148"/>
                <a:gd name="T26" fmla="*/ 60 w 70"/>
                <a:gd name="T27" fmla="*/ 32 h 148"/>
                <a:gd name="T28" fmla="*/ 53 w 70"/>
                <a:gd name="T29" fmla="*/ 33 h 148"/>
                <a:gd name="T30" fmla="*/ 47 w 70"/>
                <a:gd name="T31" fmla="*/ 37 h 148"/>
                <a:gd name="T32" fmla="*/ 42 w 70"/>
                <a:gd name="T33" fmla="*/ 40 h 148"/>
                <a:gd name="T34" fmla="*/ 38 w 70"/>
                <a:gd name="T35" fmla="*/ 46 h 148"/>
                <a:gd name="T36" fmla="*/ 34 w 70"/>
                <a:gd name="T37" fmla="*/ 53 h 148"/>
                <a:gd name="T38" fmla="*/ 33 w 70"/>
                <a:gd name="T39" fmla="*/ 60 h 148"/>
                <a:gd name="T40" fmla="*/ 32 w 70"/>
                <a:gd name="T41" fmla="*/ 67 h 148"/>
                <a:gd name="T42" fmla="*/ 32 w 70"/>
                <a:gd name="T43" fmla="*/ 148 h 148"/>
                <a:gd name="T44" fmla="*/ 0 w 70"/>
                <a:gd name="T45" fmla="*/ 148 h 148"/>
                <a:gd name="T46" fmla="*/ 0 w 70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" h="148">
                  <a:moveTo>
                    <a:pt x="0" y="1"/>
                  </a:moveTo>
                  <a:lnTo>
                    <a:pt x="32" y="1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8" y="10"/>
                  </a:lnTo>
                  <a:lnTo>
                    <a:pt x="47" y="5"/>
                  </a:lnTo>
                  <a:lnTo>
                    <a:pt x="50" y="3"/>
                  </a:lnTo>
                  <a:lnTo>
                    <a:pt x="56" y="1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3" y="33"/>
                  </a:lnTo>
                  <a:lnTo>
                    <a:pt x="47" y="37"/>
                  </a:lnTo>
                  <a:lnTo>
                    <a:pt x="42" y="40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3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EditPoints="1"/>
            </p:cNvSpPr>
            <p:nvPr userDrawn="1"/>
          </p:nvSpPr>
          <p:spPr bwMode="auto">
            <a:xfrm>
              <a:off x="1873" y="2410"/>
              <a:ext cx="40" cy="68"/>
            </a:xfrm>
            <a:custGeom>
              <a:avLst/>
              <a:gdLst>
                <a:gd name="T0" fmla="*/ 60 w 119"/>
                <a:gd name="T1" fmla="*/ 0 h 205"/>
                <a:gd name="T2" fmla="*/ 60 w 119"/>
                <a:gd name="T3" fmla="*/ 0 h 205"/>
                <a:gd name="T4" fmla="*/ 72 w 119"/>
                <a:gd name="T5" fmla="*/ 1 h 205"/>
                <a:gd name="T6" fmla="*/ 83 w 119"/>
                <a:gd name="T7" fmla="*/ 3 h 205"/>
                <a:gd name="T8" fmla="*/ 93 w 119"/>
                <a:gd name="T9" fmla="*/ 8 h 205"/>
                <a:gd name="T10" fmla="*/ 102 w 119"/>
                <a:gd name="T11" fmla="*/ 16 h 205"/>
                <a:gd name="T12" fmla="*/ 109 w 119"/>
                <a:gd name="T13" fmla="*/ 24 h 205"/>
                <a:gd name="T14" fmla="*/ 114 w 119"/>
                <a:gd name="T15" fmla="*/ 34 h 205"/>
                <a:gd name="T16" fmla="*/ 117 w 119"/>
                <a:gd name="T17" fmla="*/ 45 h 205"/>
                <a:gd name="T18" fmla="*/ 119 w 119"/>
                <a:gd name="T19" fmla="*/ 58 h 205"/>
                <a:gd name="T20" fmla="*/ 119 w 119"/>
                <a:gd name="T21" fmla="*/ 58 h 205"/>
                <a:gd name="T22" fmla="*/ 117 w 119"/>
                <a:gd name="T23" fmla="*/ 71 h 205"/>
                <a:gd name="T24" fmla="*/ 115 w 119"/>
                <a:gd name="T25" fmla="*/ 80 h 205"/>
                <a:gd name="T26" fmla="*/ 110 w 119"/>
                <a:gd name="T27" fmla="*/ 90 h 205"/>
                <a:gd name="T28" fmla="*/ 105 w 119"/>
                <a:gd name="T29" fmla="*/ 97 h 205"/>
                <a:gd name="T30" fmla="*/ 98 w 119"/>
                <a:gd name="T31" fmla="*/ 105 h 205"/>
                <a:gd name="T32" fmla="*/ 91 w 119"/>
                <a:gd name="T33" fmla="*/ 110 h 205"/>
                <a:gd name="T34" fmla="*/ 81 w 119"/>
                <a:gd name="T35" fmla="*/ 113 h 205"/>
                <a:gd name="T36" fmla="*/ 72 w 119"/>
                <a:gd name="T37" fmla="*/ 116 h 205"/>
                <a:gd name="T38" fmla="*/ 119 w 119"/>
                <a:gd name="T39" fmla="*/ 205 h 205"/>
                <a:gd name="T40" fmla="*/ 81 w 119"/>
                <a:gd name="T41" fmla="*/ 205 h 205"/>
                <a:gd name="T42" fmla="*/ 37 w 119"/>
                <a:gd name="T43" fmla="*/ 117 h 205"/>
                <a:gd name="T44" fmla="*/ 33 w 119"/>
                <a:gd name="T45" fmla="*/ 117 h 205"/>
                <a:gd name="T46" fmla="*/ 33 w 119"/>
                <a:gd name="T47" fmla="*/ 205 h 205"/>
                <a:gd name="T48" fmla="*/ 0 w 119"/>
                <a:gd name="T49" fmla="*/ 205 h 205"/>
                <a:gd name="T50" fmla="*/ 0 w 119"/>
                <a:gd name="T51" fmla="*/ 0 h 205"/>
                <a:gd name="T52" fmla="*/ 60 w 119"/>
                <a:gd name="T53" fmla="*/ 0 h 205"/>
                <a:gd name="T54" fmla="*/ 33 w 119"/>
                <a:gd name="T55" fmla="*/ 86 h 205"/>
                <a:gd name="T56" fmla="*/ 60 w 119"/>
                <a:gd name="T57" fmla="*/ 86 h 205"/>
                <a:gd name="T58" fmla="*/ 60 w 119"/>
                <a:gd name="T59" fmla="*/ 86 h 205"/>
                <a:gd name="T60" fmla="*/ 66 w 119"/>
                <a:gd name="T61" fmla="*/ 85 h 205"/>
                <a:gd name="T62" fmla="*/ 72 w 119"/>
                <a:gd name="T63" fmla="*/ 84 h 205"/>
                <a:gd name="T64" fmla="*/ 76 w 119"/>
                <a:gd name="T65" fmla="*/ 81 h 205"/>
                <a:gd name="T66" fmla="*/ 80 w 119"/>
                <a:gd name="T67" fmla="*/ 78 h 205"/>
                <a:gd name="T68" fmla="*/ 83 w 119"/>
                <a:gd name="T69" fmla="*/ 74 h 205"/>
                <a:gd name="T70" fmla="*/ 84 w 119"/>
                <a:gd name="T71" fmla="*/ 69 h 205"/>
                <a:gd name="T72" fmla="*/ 86 w 119"/>
                <a:gd name="T73" fmla="*/ 64 h 205"/>
                <a:gd name="T74" fmla="*/ 87 w 119"/>
                <a:gd name="T75" fmla="*/ 58 h 205"/>
                <a:gd name="T76" fmla="*/ 87 w 119"/>
                <a:gd name="T77" fmla="*/ 58 h 205"/>
                <a:gd name="T78" fmla="*/ 86 w 119"/>
                <a:gd name="T79" fmla="*/ 53 h 205"/>
                <a:gd name="T80" fmla="*/ 84 w 119"/>
                <a:gd name="T81" fmla="*/ 47 h 205"/>
                <a:gd name="T82" fmla="*/ 83 w 119"/>
                <a:gd name="T83" fmla="*/ 42 h 205"/>
                <a:gd name="T84" fmla="*/ 80 w 119"/>
                <a:gd name="T85" fmla="*/ 39 h 205"/>
                <a:gd name="T86" fmla="*/ 76 w 119"/>
                <a:gd name="T87" fmla="*/ 35 h 205"/>
                <a:gd name="T88" fmla="*/ 72 w 119"/>
                <a:gd name="T89" fmla="*/ 33 h 205"/>
                <a:gd name="T90" fmla="*/ 66 w 119"/>
                <a:gd name="T91" fmla="*/ 31 h 205"/>
                <a:gd name="T92" fmla="*/ 60 w 119"/>
                <a:gd name="T93" fmla="*/ 31 h 205"/>
                <a:gd name="T94" fmla="*/ 33 w 119"/>
                <a:gd name="T95" fmla="*/ 31 h 205"/>
                <a:gd name="T96" fmla="*/ 33 w 119"/>
                <a:gd name="T97" fmla="*/ 8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9" h="205">
                  <a:moveTo>
                    <a:pt x="60" y="0"/>
                  </a:moveTo>
                  <a:lnTo>
                    <a:pt x="60" y="0"/>
                  </a:lnTo>
                  <a:lnTo>
                    <a:pt x="72" y="1"/>
                  </a:lnTo>
                  <a:lnTo>
                    <a:pt x="83" y="3"/>
                  </a:lnTo>
                  <a:lnTo>
                    <a:pt x="93" y="8"/>
                  </a:lnTo>
                  <a:lnTo>
                    <a:pt x="102" y="16"/>
                  </a:lnTo>
                  <a:lnTo>
                    <a:pt x="109" y="24"/>
                  </a:lnTo>
                  <a:lnTo>
                    <a:pt x="114" y="34"/>
                  </a:lnTo>
                  <a:lnTo>
                    <a:pt x="117" y="45"/>
                  </a:lnTo>
                  <a:lnTo>
                    <a:pt x="119" y="58"/>
                  </a:lnTo>
                  <a:lnTo>
                    <a:pt x="119" y="58"/>
                  </a:lnTo>
                  <a:lnTo>
                    <a:pt x="117" y="71"/>
                  </a:lnTo>
                  <a:lnTo>
                    <a:pt x="115" y="80"/>
                  </a:lnTo>
                  <a:lnTo>
                    <a:pt x="110" y="90"/>
                  </a:lnTo>
                  <a:lnTo>
                    <a:pt x="105" y="97"/>
                  </a:lnTo>
                  <a:lnTo>
                    <a:pt x="98" y="105"/>
                  </a:lnTo>
                  <a:lnTo>
                    <a:pt x="91" y="110"/>
                  </a:lnTo>
                  <a:lnTo>
                    <a:pt x="81" y="113"/>
                  </a:lnTo>
                  <a:lnTo>
                    <a:pt x="72" y="116"/>
                  </a:lnTo>
                  <a:lnTo>
                    <a:pt x="119" y="205"/>
                  </a:lnTo>
                  <a:lnTo>
                    <a:pt x="81" y="205"/>
                  </a:lnTo>
                  <a:lnTo>
                    <a:pt x="37" y="117"/>
                  </a:lnTo>
                  <a:lnTo>
                    <a:pt x="33" y="117"/>
                  </a:lnTo>
                  <a:lnTo>
                    <a:pt x="33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60" y="0"/>
                  </a:lnTo>
                  <a:close/>
                  <a:moveTo>
                    <a:pt x="33" y="86"/>
                  </a:moveTo>
                  <a:lnTo>
                    <a:pt x="60" y="86"/>
                  </a:lnTo>
                  <a:lnTo>
                    <a:pt x="60" y="86"/>
                  </a:lnTo>
                  <a:lnTo>
                    <a:pt x="66" y="85"/>
                  </a:lnTo>
                  <a:lnTo>
                    <a:pt x="72" y="84"/>
                  </a:lnTo>
                  <a:lnTo>
                    <a:pt x="76" y="81"/>
                  </a:lnTo>
                  <a:lnTo>
                    <a:pt x="80" y="78"/>
                  </a:lnTo>
                  <a:lnTo>
                    <a:pt x="83" y="74"/>
                  </a:lnTo>
                  <a:lnTo>
                    <a:pt x="84" y="69"/>
                  </a:lnTo>
                  <a:lnTo>
                    <a:pt x="86" y="64"/>
                  </a:lnTo>
                  <a:lnTo>
                    <a:pt x="87" y="58"/>
                  </a:lnTo>
                  <a:lnTo>
                    <a:pt x="87" y="58"/>
                  </a:lnTo>
                  <a:lnTo>
                    <a:pt x="86" y="53"/>
                  </a:lnTo>
                  <a:lnTo>
                    <a:pt x="84" y="47"/>
                  </a:lnTo>
                  <a:lnTo>
                    <a:pt x="83" y="42"/>
                  </a:lnTo>
                  <a:lnTo>
                    <a:pt x="80" y="39"/>
                  </a:lnTo>
                  <a:lnTo>
                    <a:pt x="76" y="35"/>
                  </a:lnTo>
                  <a:lnTo>
                    <a:pt x="72" y="33"/>
                  </a:lnTo>
                  <a:lnTo>
                    <a:pt x="66" y="31"/>
                  </a:lnTo>
                  <a:lnTo>
                    <a:pt x="60" y="31"/>
                  </a:lnTo>
                  <a:lnTo>
                    <a:pt x="33" y="31"/>
                  </a:lnTo>
                  <a:lnTo>
                    <a:pt x="33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/>
            <p:cNvSpPr>
              <a:spLocks noEditPoints="1"/>
            </p:cNvSpPr>
            <p:nvPr userDrawn="1"/>
          </p:nvSpPr>
          <p:spPr bwMode="auto">
            <a:xfrm>
              <a:off x="1918" y="2429"/>
              <a:ext cx="49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6 w 149"/>
                <a:gd name="T9" fmla="*/ 120 h 149"/>
                <a:gd name="T10" fmla="*/ 85 w 149"/>
                <a:gd name="T11" fmla="*/ 118 h 149"/>
                <a:gd name="T12" fmla="*/ 102 w 149"/>
                <a:gd name="T13" fmla="*/ 111 h 149"/>
                <a:gd name="T14" fmla="*/ 146 w 149"/>
                <a:gd name="T15" fmla="*/ 105 h 149"/>
                <a:gd name="T16" fmla="*/ 141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4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3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4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9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1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/>
            <p:cNvSpPr>
              <a:spLocks/>
            </p:cNvSpPr>
            <p:nvPr userDrawn="1"/>
          </p:nvSpPr>
          <p:spPr bwMode="auto">
            <a:xfrm>
              <a:off x="1974" y="2429"/>
              <a:ext cx="33" cy="50"/>
            </a:xfrm>
            <a:custGeom>
              <a:avLst/>
              <a:gdLst>
                <a:gd name="T0" fmla="*/ 31 w 101"/>
                <a:gd name="T1" fmla="*/ 99 h 149"/>
                <a:gd name="T2" fmla="*/ 33 w 101"/>
                <a:gd name="T3" fmla="*/ 107 h 149"/>
                <a:gd name="T4" fmla="*/ 37 w 101"/>
                <a:gd name="T5" fmla="*/ 113 h 149"/>
                <a:gd name="T6" fmla="*/ 50 w 101"/>
                <a:gd name="T7" fmla="*/ 120 h 149"/>
                <a:gd name="T8" fmla="*/ 57 w 101"/>
                <a:gd name="T9" fmla="*/ 118 h 149"/>
                <a:gd name="T10" fmla="*/ 66 w 101"/>
                <a:gd name="T11" fmla="*/ 112 h 149"/>
                <a:gd name="T12" fmla="*/ 68 w 101"/>
                <a:gd name="T13" fmla="*/ 105 h 149"/>
                <a:gd name="T14" fmla="*/ 68 w 101"/>
                <a:gd name="T15" fmla="*/ 101 h 149"/>
                <a:gd name="T16" fmla="*/ 66 w 101"/>
                <a:gd name="T17" fmla="*/ 92 h 149"/>
                <a:gd name="T18" fmla="*/ 60 w 101"/>
                <a:gd name="T19" fmla="*/ 85 h 149"/>
                <a:gd name="T20" fmla="*/ 40 w 101"/>
                <a:gd name="T21" fmla="*/ 79 h 149"/>
                <a:gd name="T22" fmla="*/ 36 w 101"/>
                <a:gd name="T23" fmla="*/ 77 h 149"/>
                <a:gd name="T24" fmla="*/ 25 w 101"/>
                <a:gd name="T25" fmla="*/ 71 h 149"/>
                <a:gd name="T26" fmla="*/ 16 w 101"/>
                <a:gd name="T27" fmla="*/ 62 h 149"/>
                <a:gd name="T28" fmla="*/ 11 w 101"/>
                <a:gd name="T29" fmla="*/ 49 h 149"/>
                <a:gd name="T30" fmla="*/ 10 w 101"/>
                <a:gd name="T31" fmla="*/ 40 h 149"/>
                <a:gd name="T32" fmla="*/ 14 w 101"/>
                <a:gd name="T33" fmla="*/ 24 h 149"/>
                <a:gd name="T34" fmla="*/ 22 w 101"/>
                <a:gd name="T35" fmla="*/ 11 h 149"/>
                <a:gd name="T36" fmla="*/ 34 w 101"/>
                <a:gd name="T37" fmla="*/ 3 h 149"/>
                <a:gd name="T38" fmla="*/ 50 w 101"/>
                <a:gd name="T39" fmla="*/ 0 h 149"/>
                <a:gd name="T40" fmla="*/ 61 w 101"/>
                <a:gd name="T41" fmla="*/ 1 h 149"/>
                <a:gd name="T42" fmla="*/ 78 w 101"/>
                <a:gd name="T43" fmla="*/ 11 h 149"/>
                <a:gd name="T44" fmla="*/ 65 w 101"/>
                <a:gd name="T45" fmla="*/ 38 h 149"/>
                <a:gd name="T46" fmla="*/ 64 w 101"/>
                <a:gd name="T47" fmla="*/ 34 h 149"/>
                <a:gd name="T48" fmla="*/ 56 w 101"/>
                <a:gd name="T49" fmla="*/ 29 h 149"/>
                <a:gd name="T50" fmla="*/ 53 w 101"/>
                <a:gd name="T51" fmla="*/ 28 h 149"/>
                <a:gd name="T52" fmla="*/ 44 w 101"/>
                <a:gd name="T53" fmla="*/ 32 h 149"/>
                <a:gd name="T54" fmla="*/ 40 w 101"/>
                <a:gd name="T55" fmla="*/ 40 h 149"/>
                <a:gd name="T56" fmla="*/ 42 w 101"/>
                <a:gd name="T57" fmla="*/ 44 h 149"/>
                <a:gd name="T58" fmla="*/ 47 w 101"/>
                <a:gd name="T59" fmla="*/ 50 h 149"/>
                <a:gd name="T60" fmla="*/ 61 w 101"/>
                <a:gd name="T61" fmla="*/ 55 h 149"/>
                <a:gd name="T62" fmla="*/ 73 w 101"/>
                <a:gd name="T63" fmla="*/ 59 h 149"/>
                <a:gd name="T64" fmla="*/ 83 w 101"/>
                <a:gd name="T65" fmla="*/ 63 h 149"/>
                <a:gd name="T66" fmla="*/ 93 w 101"/>
                <a:gd name="T67" fmla="*/ 72 h 149"/>
                <a:gd name="T68" fmla="*/ 99 w 101"/>
                <a:gd name="T69" fmla="*/ 84 h 149"/>
                <a:gd name="T70" fmla="*/ 101 w 101"/>
                <a:gd name="T71" fmla="*/ 100 h 149"/>
                <a:gd name="T72" fmla="*/ 100 w 101"/>
                <a:gd name="T73" fmla="*/ 111 h 149"/>
                <a:gd name="T74" fmla="*/ 93 w 101"/>
                <a:gd name="T75" fmla="*/ 128 h 149"/>
                <a:gd name="T76" fmla="*/ 79 w 101"/>
                <a:gd name="T77" fmla="*/ 142 h 149"/>
                <a:gd name="T78" fmla="*/ 61 w 101"/>
                <a:gd name="T79" fmla="*/ 149 h 149"/>
                <a:gd name="T80" fmla="*/ 50 w 101"/>
                <a:gd name="T81" fmla="*/ 149 h 149"/>
                <a:gd name="T82" fmla="*/ 29 w 101"/>
                <a:gd name="T83" fmla="*/ 145 h 149"/>
                <a:gd name="T84" fmla="*/ 14 w 101"/>
                <a:gd name="T85" fmla="*/ 135 h 149"/>
                <a:gd name="T86" fmla="*/ 4 w 101"/>
                <a:gd name="T87" fmla="*/ 118 h 149"/>
                <a:gd name="T88" fmla="*/ 0 w 101"/>
                <a:gd name="T89" fmla="*/ 9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" h="149">
                  <a:moveTo>
                    <a:pt x="31" y="99"/>
                  </a:moveTo>
                  <a:lnTo>
                    <a:pt x="31" y="99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4" y="111"/>
                  </a:lnTo>
                  <a:lnTo>
                    <a:pt x="37" y="113"/>
                  </a:lnTo>
                  <a:lnTo>
                    <a:pt x="43" y="117"/>
                  </a:lnTo>
                  <a:lnTo>
                    <a:pt x="50" y="120"/>
                  </a:lnTo>
                  <a:lnTo>
                    <a:pt x="50" y="120"/>
                  </a:lnTo>
                  <a:lnTo>
                    <a:pt x="57" y="118"/>
                  </a:lnTo>
                  <a:lnTo>
                    <a:pt x="64" y="115"/>
                  </a:lnTo>
                  <a:lnTo>
                    <a:pt x="66" y="112"/>
                  </a:lnTo>
                  <a:lnTo>
                    <a:pt x="67" y="109"/>
                  </a:lnTo>
                  <a:lnTo>
                    <a:pt x="68" y="105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8" y="95"/>
                  </a:lnTo>
                  <a:lnTo>
                    <a:pt x="66" y="92"/>
                  </a:lnTo>
                  <a:lnTo>
                    <a:pt x="64" y="88"/>
                  </a:lnTo>
                  <a:lnTo>
                    <a:pt x="60" y="85"/>
                  </a:lnTo>
                  <a:lnTo>
                    <a:pt x="51" y="82"/>
                  </a:lnTo>
                  <a:lnTo>
                    <a:pt x="40" y="79"/>
                  </a:lnTo>
                  <a:lnTo>
                    <a:pt x="40" y="79"/>
                  </a:lnTo>
                  <a:lnTo>
                    <a:pt x="36" y="77"/>
                  </a:lnTo>
                  <a:lnTo>
                    <a:pt x="29" y="74"/>
                  </a:lnTo>
                  <a:lnTo>
                    <a:pt x="25" y="71"/>
                  </a:lnTo>
                  <a:lnTo>
                    <a:pt x="20" y="67"/>
                  </a:lnTo>
                  <a:lnTo>
                    <a:pt x="16" y="62"/>
                  </a:lnTo>
                  <a:lnTo>
                    <a:pt x="12" y="56"/>
                  </a:lnTo>
                  <a:lnTo>
                    <a:pt x="11" y="49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1" y="32"/>
                  </a:lnTo>
                  <a:lnTo>
                    <a:pt x="14" y="24"/>
                  </a:lnTo>
                  <a:lnTo>
                    <a:pt x="17" y="17"/>
                  </a:lnTo>
                  <a:lnTo>
                    <a:pt x="22" y="11"/>
                  </a:lnTo>
                  <a:lnTo>
                    <a:pt x="28" y="6"/>
                  </a:lnTo>
                  <a:lnTo>
                    <a:pt x="34" y="3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1" y="1"/>
                  </a:lnTo>
                  <a:lnTo>
                    <a:pt x="71" y="5"/>
                  </a:lnTo>
                  <a:lnTo>
                    <a:pt x="78" y="11"/>
                  </a:lnTo>
                  <a:lnTo>
                    <a:pt x="85" y="18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4" y="34"/>
                  </a:lnTo>
                  <a:lnTo>
                    <a:pt x="60" y="31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48" y="29"/>
                  </a:lnTo>
                  <a:lnTo>
                    <a:pt x="44" y="32"/>
                  </a:lnTo>
                  <a:lnTo>
                    <a:pt x="42" y="35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2" y="44"/>
                  </a:lnTo>
                  <a:lnTo>
                    <a:pt x="44" y="48"/>
                  </a:lnTo>
                  <a:lnTo>
                    <a:pt x="47" y="50"/>
                  </a:lnTo>
                  <a:lnTo>
                    <a:pt x="51" y="53"/>
                  </a:lnTo>
                  <a:lnTo>
                    <a:pt x="61" y="55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78" y="61"/>
                  </a:lnTo>
                  <a:lnTo>
                    <a:pt x="83" y="63"/>
                  </a:lnTo>
                  <a:lnTo>
                    <a:pt x="88" y="67"/>
                  </a:lnTo>
                  <a:lnTo>
                    <a:pt x="93" y="72"/>
                  </a:lnTo>
                  <a:lnTo>
                    <a:pt x="96" y="78"/>
                  </a:lnTo>
                  <a:lnTo>
                    <a:pt x="99" y="84"/>
                  </a:lnTo>
                  <a:lnTo>
                    <a:pt x="100" y="92"/>
                  </a:lnTo>
                  <a:lnTo>
                    <a:pt x="101" y="100"/>
                  </a:lnTo>
                  <a:lnTo>
                    <a:pt x="101" y="100"/>
                  </a:lnTo>
                  <a:lnTo>
                    <a:pt x="100" y="111"/>
                  </a:lnTo>
                  <a:lnTo>
                    <a:pt x="98" y="121"/>
                  </a:lnTo>
                  <a:lnTo>
                    <a:pt x="93" y="128"/>
                  </a:lnTo>
                  <a:lnTo>
                    <a:pt x="87" y="135"/>
                  </a:lnTo>
                  <a:lnTo>
                    <a:pt x="79" y="142"/>
                  </a:lnTo>
                  <a:lnTo>
                    <a:pt x="71" y="146"/>
                  </a:lnTo>
                  <a:lnTo>
                    <a:pt x="61" y="149"/>
                  </a:lnTo>
                  <a:lnTo>
                    <a:pt x="50" y="149"/>
                  </a:lnTo>
                  <a:lnTo>
                    <a:pt x="50" y="149"/>
                  </a:lnTo>
                  <a:lnTo>
                    <a:pt x="39" y="149"/>
                  </a:lnTo>
                  <a:lnTo>
                    <a:pt x="29" y="145"/>
                  </a:lnTo>
                  <a:lnTo>
                    <a:pt x="21" y="140"/>
                  </a:lnTo>
                  <a:lnTo>
                    <a:pt x="14" y="135"/>
                  </a:lnTo>
                  <a:lnTo>
                    <a:pt x="9" y="127"/>
                  </a:lnTo>
                  <a:lnTo>
                    <a:pt x="4" y="118"/>
                  </a:lnTo>
                  <a:lnTo>
                    <a:pt x="1" y="110"/>
                  </a:lnTo>
                  <a:lnTo>
                    <a:pt x="0" y="99"/>
                  </a:lnTo>
                  <a:lnTo>
                    <a:pt x="31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/>
            <p:cNvSpPr>
              <a:spLocks noEditPoints="1"/>
            </p:cNvSpPr>
            <p:nvPr userDrawn="1"/>
          </p:nvSpPr>
          <p:spPr bwMode="auto">
            <a:xfrm>
              <a:off x="2015" y="2429"/>
              <a:ext cx="49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5 w 149"/>
                <a:gd name="T9" fmla="*/ 120 h 149"/>
                <a:gd name="T10" fmla="*/ 85 w 149"/>
                <a:gd name="T11" fmla="*/ 118 h 149"/>
                <a:gd name="T12" fmla="*/ 103 w 149"/>
                <a:gd name="T13" fmla="*/ 111 h 149"/>
                <a:gd name="T14" fmla="*/ 146 w 149"/>
                <a:gd name="T15" fmla="*/ 105 h 149"/>
                <a:gd name="T16" fmla="*/ 141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5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1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5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3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7 w 149"/>
                <a:gd name="T73" fmla="*/ 32 h 149"/>
                <a:gd name="T74" fmla="*/ 75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7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1" y="22"/>
                  </a:lnTo>
                  <a:lnTo>
                    <a:pt x="32" y="12"/>
                  </a:lnTo>
                  <a:lnTo>
                    <a:pt x="45" y="6"/>
                  </a:lnTo>
                  <a:lnTo>
                    <a:pt x="51" y="4"/>
                  </a:lnTo>
                  <a:lnTo>
                    <a:pt x="59" y="1"/>
                  </a:lnTo>
                  <a:lnTo>
                    <a:pt x="66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3" y="34"/>
                  </a:lnTo>
                  <a:lnTo>
                    <a:pt x="87" y="32"/>
                  </a:lnTo>
                  <a:lnTo>
                    <a:pt x="81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/>
            <p:cNvSpPr>
              <a:spLocks noEditPoints="1"/>
            </p:cNvSpPr>
            <p:nvPr userDrawn="1"/>
          </p:nvSpPr>
          <p:spPr bwMode="auto">
            <a:xfrm>
              <a:off x="2071" y="2429"/>
              <a:ext cx="49" cy="50"/>
            </a:xfrm>
            <a:custGeom>
              <a:avLst/>
              <a:gdLst>
                <a:gd name="T0" fmla="*/ 148 w 148"/>
                <a:gd name="T1" fmla="*/ 148 h 149"/>
                <a:gd name="T2" fmla="*/ 115 w 148"/>
                <a:gd name="T3" fmla="*/ 133 h 149"/>
                <a:gd name="T4" fmla="*/ 109 w 148"/>
                <a:gd name="T5" fmla="*/ 138 h 149"/>
                <a:gd name="T6" fmla="*/ 88 w 148"/>
                <a:gd name="T7" fmla="*/ 148 h 149"/>
                <a:gd name="T8" fmla="*/ 73 w 148"/>
                <a:gd name="T9" fmla="*/ 149 h 149"/>
                <a:gd name="T10" fmla="*/ 59 w 148"/>
                <a:gd name="T11" fmla="*/ 148 h 149"/>
                <a:gd name="T12" fmla="*/ 32 w 148"/>
                <a:gd name="T13" fmla="*/ 138 h 149"/>
                <a:gd name="T14" fmla="*/ 12 w 148"/>
                <a:gd name="T15" fmla="*/ 117 h 149"/>
                <a:gd name="T16" fmla="*/ 4 w 148"/>
                <a:gd name="T17" fmla="*/ 98 h 149"/>
                <a:gd name="T18" fmla="*/ 0 w 148"/>
                <a:gd name="T19" fmla="*/ 83 h 149"/>
                <a:gd name="T20" fmla="*/ 0 w 148"/>
                <a:gd name="T21" fmla="*/ 74 h 149"/>
                <a:gd name="T22" fmla="*/ 1 w 148"/>
                <a:gd name="T23" fmla="*/ 59 h 149"/>
                <a:gd name="T24" fmla="*/ 6 w 148"/>
                <a:gd name="T25" fmla="*/ 44 h 149"/>
                <a:gd name="T26" fmla="*/ 21 w 148"/>
                <a:gd name="T27" fmla="*/ 21 h 149"/>
                <a:gd name="T28" fmla="*/ 44 w 148"/>
                <a:gd name="T29" fmla="*/ 5 h 149"/>
                <a:gd name="T30" fmla="*/ 73 w 148"/>
                <a:gd name="T31" fmla="*/ 0 h 149"/>
                <a:gd name="T32" fmla="*/ 81 w 148"/>
                <a:gd name="T33" fmla="*/ 0 h 149"/>
                <a:gd name="T34" fmla="*/ 99 w 148"/>
                <a:gd name="T35" fmla="*/ 5 h 149"/>
                <a:gd name="T36" fmla="*/ 115 w 148"/>
                <a:gd name="T37" fmla="*/ 17 h 149"/>
                <a:gd name="T38" fmla="*/ 148 w 148"/>
                <a:gd name="T39" fmla="*/ 1 h 149"/>
                <a:gd name="T40" fmla="*/ 75 w 148"/>
                <a:gd name="T41" fmla="*/ 31 h 149"/>
                <a:gd name="T42" fmla="*/ 58 w 148"/>
                <a:gd name="T43" fmla="*/ 34 h 149"/>
                <a:gd name="T44" fmla="*/ 44 w 148"/>
                <a:gd name="T45" fmla="*/ 44 h 149"/>
                <a:gd name="T46" fmla="*/ 36 w 148"/>
                <a:gd name="T47" fmla="*/ 57 h 149"/>
                <a:gd name="T48" fmla="*/ 32 w 148"/>
                <a:gd name="T49" fmla="*/ 74 h 149"/>
                <a:gd name="T50" fmla="*/ 33 w 148"/>
                <a:gd name="T51" fmla="*/ 83 h 149"/>
                <a:gd name="T52" fmla="*/ 39 w 148"/>
                <a:gd name="T53" fmla="*/ 99 h 149"/>
                <a:gd name="T54" fmla="*/ 50 w 148"/>
                <a:gd name="T55" fmla="*/ 111 h 149"/>
                <a:gd name="T56" fmla="*/ 66 w 148"/>
                <a:gd name="T57" fmla="*/ 117 h 149"/>
                <a:gd name="T58" fmla="*/ 75 w 148"/>
                <a:gd name="T59" fmla="*/ 118 h 149"/>
                <a:gd name="T60" fmla="*/ 92 w 148"/>
                <a:gd name="T61" fmla="*/ 115 h 149"/>
                <a:gd name="T62" fmla="*/ 105 w 148"/>
                <a:gd name="T63" fmla="*/ 105 h 149"/>
                <a:gd name="T64" fmla="*/ 114 w 148"/>
                <a:gd name="T65" fmla="*/ 92 h 149"/>
                <a:gd name="T66" fmla="*/ 116 w 148"/>
                <a:gd name="T67" fmla="*/ 74 h 149"/>
                <a:gd name="T68" fmla="*/ 116 w 148"/>
                <a:gd name="T69" fmla="*/ 66 h 149"/>
                <a:gd name="T70" fmla="*/ 110 w 148"/>
                <a:gd name="T71" fmla="*/ 50 h 149"/>
                <a:gd name="T72" fmla="*/ 98 w 148"/>
                <a:gd name="T73" fmla="*/ 38 h 149"/>
                <a:gd name="T74" fmla="*/ 83 w 148"/>
                <a:gd name="T75" fmla="*/ 32 h 149"/>
                <a:gd name="T76" fmla="*/ 75 w 148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8" h="149">
                  <a:moveTo>
                    <a:pt x="148" y="1"/>
                  </a:moveTo>
                  <a:lnTo>
                    <a:pt x="148" y="148"/>
                  </a:lnTo>
                  <a:lnTo>
                    <a:pt x="115" y="148"/>
                  </a:lnTo>
                  <a:lnTo>
                    <a:pt x="115" y="133"/>
                  </a:lnTo>
                  <a:lnTo>
                    <a:pt x="115" y="133"/>
                  </a:lnTo>
                  <a:lnTo>
                    <a:pt x="109" y="138"/>
                  </a:lnTo>
                  <a:lnTo>
                    <a:pt x="99" y="144"/>
                  </a:lnTo>
                  <a:lnTo>
                    <a:pt x="88" y="148"/>
                  </a:lnTo>
                  <a:lnTo>
                    <a:pt x="81" y="149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59" y="148"/>
                  </a:lnTo>
                  <a:lnTo>
                    <a:pt x="44" y="144"/>
                  </a:lnTo>
                  <a:lnTo>
                    <a:pt x="32" y="138"/>
                  </a:lnTo>
                  <a:lnTo>
                    <a:pt x="21" y="128"/>
                  </a:lnTo>
                  <a:lnTo>
                    <a:pt x="12" y="117"/>
                  </a:lnTo>
                  <a:lnTo>
                    <a:pt x="6" y="105"/>
                  </a:lnTo>
                  <a:lnTo>
                    <a:pt x="4" y="98"/>
                  </a:lnTo>
                  <a:lnTo>
                    <a:pt x="1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59"/>
                  </a:lnTo>
                  <a:lnTo>
                    <a:pt x="4" y="51"/>
                  </a:lnTo>
                  <a:lnTo>
                    <a:pt x="6" y="44"/>
                  </a:lnTo>
                  <a:lnTo>
                    <a:pt x="12" y="32"/>
                  </a:lnTo>
                  <a:lnTo>
                    <a:pt x="21" y="21"/>
                  </a:lnTo>
                  <a:lnTo>
                    <a:pt x="32" y="12"/>
                  </a:lnTo>
                  <a:lnTo>
                    <a:pt x="44" y="5"/>
                  </a:lnTo>
                  <a:lnTo>
                    <a:pt x="59" y="1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81" y="0"/>
                  </a:lnTo>
                  <a:lnTo>
                    <a:pt x="87" y="1"/>
                  </a:lnTo>
                  <a:lnTo>
                    <a:pt x="99" y="5"/>
                  </a:lnTo>
                  <a:lnTo>
                    <a:pt x="109" y="11"/>
                  </a:lnTo>
                  <a:lnTo>
                    <a:pt x="115" y="17"/>
                  </a:lnTo>
                  <a:lnTo>
                    <a:pt x="115" y="1"/>
                  </a:lnTo>
                  <a:lnTo>
                    <a:pt x="148" y="1"/>
                  </a:lnTo>
                  <a:close/>
                  <a:moveTo>
                    <a:pt x="75" y="31"/>
                  </a:moveTo>
                  <a:lnTo>
                    <a:pt x="75" y="31"/>
                  </a:lnTo>
                  <a:lnTo>
                    <a:pt x="66" y="32"/>
                  </a:lnTo>
                  <a:lnTo>
                    <a:pt x="58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9" y="50"/>
                  </a:lnTo>
                  <a:lnTo>
                    <a:pt x="36" y="57"/>
                  </a:lnTo>
                  <a:lnTo>
                    <a:pt x="33" y="66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3" y="83"/>
                  </a:lnTo>
                  <a:lnTo>
                    <a:pt x="36" y="92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8" y="115"/>
                  </a:lnTo>
                  <a:lnTo>
                    <a:pt x="66" y="117"/>
                  </a:lnTo>
                  <a:lnTo>
                    <a:pt x="75" y="118"/>
                  </a:lnTo>
                  <a:lnTo>
                    <a:pt x="75" y="118"/>
                  </a:lnTo>
                  <a:lnTo>
                    <a:pt x="83" y="117"/>
                  </a:lnTo>
                  <a:lnTo>
                    <a:pt x="92" y="115"/>
                  </a:lnTo>
                  <a:lnTo>
                    <a:pt x="98" y="111"/>
                  </a:lnTo>
                  <a:lnTo>
                    <a:pt x="105" y="105"/>
                  </a:lnTo>
                  <a:lnTo>
                    <a:pt x="110" y="99"/>
                  </a:lnTo>
                  <a:lnTo>
                    <a:pt x="114" y="92"/>
                  </a:lnTo>
                  <a:lnTo>
                    <a:pt x="116" y="83"/>
                  </a:lnTo>
                  <a:lnTo>
                    <a:pt x="116" y="74"/>
                  </a:lnTo>
                  <a:lnTo>
                    <a:pt x="116" y="74"/>
                  </a:lnTo>
                  <a:lnTo>
                    <a:pt x="116" y="66"/>
                  </a:lnTo>
                  <a:lnTo>
                    <a:pt x="114" y="57"/>
                  </a:lnTo>
                  <a:lnTo>
                    <a:pt x="110" y="50"/>
                  </a:lnTo>
                  <a:lnTo>
                    <a:pt x="105" y="44"/>
                  </a:lnTo>
                  <a:lnTo>
                    <a:pt x="98" y="38"/>
                  </a:lnTo>
                  <a:lnTo>
                    <a:pt x="92" y="34"/>
                  </a:lnTo>
                  <a:lnTo>
                    <a:pt x="83" y="32"/>
                  </a:lnTo>
                  <a:lnTo>
                    <a:pt x="75" y="31"/>
                  </a:lnTo>
                  <a:lnTo>
                    <a:pt x="7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"/>
            <p:cNvSpPr>
              <a:spLocks/>
            </p:cNvSpPr>
            <p:nvPr userDrawn="1"/>
          </p:nvSpPr>
          <p:spPr bwMode="auto">
            <a:xfrm>
              <a:off x="2132" y="2429"/>
              <a:ext cx="23" cy="49"/>
            </a:xfrm>
            <a:custGeom>
              <a:avLst/>
              <a:gdLst>
                <a:gd name="T0" fmla="*/ 0 w 69"/>
                <a:gd name="T1" fmla="*/ 1 h 148"/>
                <a:gd name="T2" fmla="*/ 33 w 69"/>
                <a:gd name="T3" fmla="*/ 1 h 148"/>
                <a:gd name="T4" fmla="*/ 33 w 69"/>
                <a:gd name="T5" fmla="*/ 17 h 148"/>
                <a:gd name="T6" fmla="*/ 33 w 69"/>
                <a:gd name="T7" fmla="*/ 17 h 148"/>
                <a:gd name="T8" fmla="*/ 38 w 69"/>
                <a:gd name="T9" fmla="*/ 10 h 148"/>
                <a:gd name="T10" fmla="*/ 46 w 69"/>
                <a:gd name="T11" fmla="*/ 5 h 148"/>
                <a:gd name="T12" fmla="*/ 51 w 69"/>
                <a:gd name="T13" fmla="*/ 3 h 148"/>
                <a:gd name="T14" fmla="*/ 56 w 69"/>
                <a:gd name="T15" fmla="*/ 1 h 148"/>
                <a:gd name="T16" fmla="*/ 63 w 69"/>
                <a:gd name="T17" fmla="*/ 0 h 148"/>
                <a:gd name="T18" fmla="*/ 69 w 69"/>
                <a:gd name="T19" fmla="*/ 0 h 148"/>
                <a:gd name="T20" fmla="*/ 69 w 69"/>
                <a:gd name="T21" fmla="*/ 31 h 148"/>
                <a:gd name="T22" fmla="*/ 67 w 69"/>
                <a:gd name="T23" fmla="*/ 31 h 148"/>
                <a:gd name="T24" fmla="*/ 67 w 69"/>
                <a:gd name="T25" fmla="*/ 31 h 148"/>
                <a:gd name="T26" fmla="*/ 60 w 69"/>
                <a:gd name="T27" fmla="*/ 32 h 148"/>
                <a:gd name="T28" fmla="*/ 54 w 69"/>
                <a:gd name="T29" fmla="*/ 33 h 148"/>
                <a:gd name="T30" fmla="*/ 47 w 69"/>
                <a:gd name="T31" fmla="*/ 37 h 148"/>
                <a:gd name="T32" fmla="*/ 43 w 69"/>
                <a:gd name="T33" fmla="*/ 40 h 148"/>
                <a:gd name="T34" fmla="*/ 38 w 69"/>
                <a:gd name="T35" fmla="*/ 46 h 148"/>
                <a:gd name="T36" fmla="*/ 35 w 69"/>
                <a:gd name="T37" fmla="*/ 53 h 148"/>
                <a:gd name="T38" fmla="*/ 33 w 69"/>
                <a:gd name="T39" fmla="*/ 60 h 148"/>
                <a:gd name="T40" fmla="*/ 33 w 69"/>
                <a:gd name="T41" fmla="*/ 67 h 148"/>
                <a:gd name="T42" fmla="*/ 33 w 69"/>
                <a:gd name="T43" fmla="*/ 148 h 148"/>
                <a:gd name="T44" fmla="*/ 0 w 69"/>
                <a:gd name="T45" fmla="*/ 148 h 148"/>
                <a:gd name="T46" fmla="*/ 0 w 69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" h="148">
                  <a:moveTo>
                    <a:pt x="0" y="1"/>
                  </a:moveTo>
                  <a:lnTo>
                    <a:pt x="33" y="1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8" y="10"/>
                  </a:lnTo>
                  <a:lnTo>
                    <a:pt x="46" y="5"/>
                  </a:lnTo>
                  <a:lnTo>
                    <a:pt x="51" y="3"/>
                  </a:lnTo>
                  <a:lnTo>
                    <a:pt x="56" y="1"/>
                  </a:lnTo>
                  <a:lnTo>
                    <a:pt x="63" y="0"/>
                  </a:lnTo>
                  <a:lnTo>
                    <a:pt x="69" y="0"/>
                  </a:lnTo>
                  <a:lnTo>
                    <a:pt x="69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4" y="33"/>
                  </a:lnTo>
                  <a:lnTo>
                    <a:pt x="47" y="37"/>
                  </a:lnTo>
                  <a:lnTo>
                    <a:pt x="43" y="40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3" y="60"/>
                  </a:lnTo>
                  <a:lnTo>
                    <a:pt x="33" y="67"/>
                  </a:lnTo>
                  <a:lnTo>
                    <a:pt x="33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/>
            <p:cNvSpPr>
              <a:spLocks/>
            </p:cNvSpPr>
            <p:nvPr userDrawn="1"/>
          </p:nvSpPr>
          <p:spPr bwMode="auto">
            <a:xfrm>
              <a:off x="2160" y="2429"/>
              <a:ext cx="50" cy="50"/>
            </a:xfrm>
            <a:custGeom>
              <a:avLst/>
              <a:gdLst>
                <a:gd name="T0" fmla="*/ 76 w 150"/>
                <a:gd name="T1" fmla="*/ 120 h 149"/>
                <a:gd name="T2" fmla="*/ 93 w 150"/>
                <a:gd name="T3" fmla="*/ 116 h 149"/>
                <a:gd name="T4" fmla="*/ 106 w 150"/>
                <a:gd name="T5" fmla="*/ 106 h 149"/>
                <a:gd name="T6" fmla="*/ 115 w 150"/>
                <a:gd name="T7" fmla="*/ 93 h 149"/>
                <a:gd name="T8" fmla="*/ 117 w 150"/>
                <a:gd name="T9" fmla="*/ 74 h 149"/>
                <a:gd name="T10" fmla="*/ 150 w 150"/>
                <a:gd name="T11" fmla="*/ 74 h 149"/>
                <a:gd name="T12" fmla="*/ 149 w 150"/>
                <a:gd name="T13" fmla="*/ 90 h 149"/>
                <a:gd name="T14" fmla="*/ 144 w 150"/>
                <a:gd name="T15" fmla="*/ 104 h 149"/>
                <a:gd name="T16" fmla="*/ 128 w 150"/>
                <a:gd name="T17" fmla="*/ 128 h 149"/>
                <a:gd name="T18" fmla="*/ 105 w 150"/>
                <a:gd name="T19" fmla="*/ 144 h 149"/>
                <a:gd name="T20" fmla="*/ 90 w 150"/>
                <a:gd name="T21" fmla="*/ 148 h 149"/>
                <a:gd name="T22" fmla="*/ 76 w 150"/>
                <a:gd name="T23" fmla="*/ 149 h 149"/>
                <a:gd name="T24" fmla="*/ 67 w 150"/>
                <a:gd name="T25" fmla="*/ 149 h 149"/>
                <a:gd name="T26" fmla="*/ 53 w 150"/>
                <a:gd name="T27" fmla="*/ 146 h 149"/>
                <a:gd name="T28" fmla="*/ 33 w 150"/>
                <a:gd name="T29" fmla="*/ 137 h 149"/>
                <a:gd name="T30" fmla="*/ 14 w 150"/>
                <a:gd name="T31" fmla="*/ 117 h 149"/>
                <a:gd name="T32" fmla="*/ 4 w 150"/>
                <a:gd name="T33" fmla="*/ 98 h 149"/>
                <a:gd name="T34" fmla="*/ 1 w 150"/>
                <a:gd name="T35" fmla="*/ 83 h 149"/>
                <a:gd name="T36" fmla="*/ 0 w 150"/>
                <a:gd name="T37" fmla="*/ 74 h 149"/>
                <a:gd name="T38" fmla="*/ 3 w 150"/>
                <a:gd name="T39" fmla="*/ 59 h 149"/>
                <a:gd name="T40" fmla="*/ 6 w 150"/>
                <a:gd name="T41" fmla="*/ 45 h 149"/>
                <a:gd name="T42" fmla="*/ 22 w 150"/>
                <a:gd name="T43" fmla="*/ 21 h 149"/>
                <a:gd name="T44" fmla="*/ 45 w 150"/>
                <a:gd name="T45" fmla="*/ 5 h 149"/>
                <a:gd name="T46" fmla="*/ 60 w 150"/>
                <a:gd name="T47" fmla="*/ 1 h 149"/>
                <a:gd name="T48" fmla="*/ 76 w 150"/>
                <a:gd name="T49" fmla="*/ 0 h 149"/>
                <a:gd name="T50" fmla="*/ 84 w 150"/>
                <a:gd name="T51" fmla="*/ 0 h 149"/>
                <a:gd name="T52" fmla="*/ 99 w 150"/>
                <a:gd name="T53" fmla="*/ 4 h 149"/>
                <a:gd name="T54" fmla="*/ 112 w 150"/>
                <a:gd name="T55" fmla="*/ 9 h 149"/>
                <a:gd name="T56" fmla="*/ 129 w 150"/>
                <a:gd name="T57" fmla="*/ 22 h 149"/>
                <a:gd name="T58" fmla="*/ 105 w 150"/>
                <a:gd name="T59" fmla="*/ 43 h 149"/>
                <a:gd name="T60" fmla="*/ 93 w 150"/>
                <a:gd name="T61" fmla="*/ 34 h 149"/>
                <a:gd name="T62" fmla="*/ 76 w 150"/>
                <a:gd name="T63" fmla="*/ 31 h 149"/>
                <a:gd name="T64" fmla="*/ 66 w 150"/>
                <a:gd name="T65" fmla="*/ 31 h 149"/>
                <a:gd name="T66" fmla="*/ 51 w 150"/>
                <a:gd name="T67" fmla="*/ 38 h 149"/>
                <a:gd name="T68" fmla="*/ 40 w 150"/>
                <a:gd name="T69" fmla="*/ 49 h 149"/>
                <a:gd name="T70" fmla="*/ 34 w 150"/>
                <a:gd name="T71" fmla="*/ 65 h 149"/>
                <a:gd name="T72" fmla="*/ 33 w 150"/>
                <a:gd name="T73" fmla="*/ 74 h 149"/>
                <a:gd name="T74" fmla="*/ 37 w 150"/>
                <a:gd name="T75" fmla="*/ 93 h 149"/>
                <a:gd name="T76" fmla="*/ 45 w 150"/>
                <a:gd name="T77" fmla="*/ 106 h 149"/>
                <a:gd name="T78" fmla="*/ 59 w 150"/>
                <a:gd name="T79" fmla="*/ 116 h 149"/>
                <a:gd name="T80" fmla="*/ 76 w 150"/>
                <a:gd name="T81" fmla="*/ 1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149">
                  <a:moveTo>
                    <a:pt x="76" y="120"/>
                  </a:moveTo>
                  <a:lnTo>
                    <a:pt x="76" y="120"/>
                  </a:lnTo>
                  <a:lnTo>
                    <a:pt x="84" y="118"/>
                  </a:lnTo>
                  <a:lnTo>
                    <a:pt x="93" y="116"/>
                  </a:lnTo>
                  <a:lnTo>
                    <a:pt x="100" y="112"/>
                  </a:lnTo>
                  <a:lnTo>
                    <a:pt x="106" y="106"/>
                  </a:lnTo>
                  <a:lnTo>
                    <a:pt x="111" y="100"/>
                  </a:lnTo>
                  <a:lnTo>
                    <a:pt x="115" y="93"/>
                  </a:lnTo>
                  <a:lnTo>
                    <a:pt x="117" y="84"/>
                  </a:lnTo>
                  <a:lnTo>
                    <a:pt x="117" y="74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50" y="83"/>
                  </a:lnTo>
                  <a:lnTo>
                    <a:pt x="149" y="90"/>
                  </a:lnTo>
                  <a:lnTo>
                    <a:pt x="146" y="98"/>
                  </a:lnTo>
                  <a:lnTo>
                    <a:pt x="144" y="104"/>
                  </a:lnTo>
                  <a:lnTo>
                    <a:pt x="138" y="117"/>
                  </a:lnTo>
                  <a:lnTo>
                    <a:pt x="128" y="128"/>
                  </a:lnTo>
                  <a:lnTo>
                    <a:pt x="117" y="137"/>
                  </a:lnTo>
                  <a:lnTo>
                    <a:pt x="105" y="144"/>
                  </a:lnTo>
                  <a:lnTo>
                    <a:pt x="98" y="146"/>
                  </a:lnTo>
                  <a:lnTo>
                    <a:pt x="90" y="148"/>
                  </a:lnTo>
                  <a:lnTo>
                    <a:pt x="83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4" y="117"/>
                  </a:lnTo>
                  <a:lnTo>
                    <a:pt x="6" y="105"/>
                  </a:lnTo>
                  <a:lnTo>
                    <a:pt x="4" y="98"/>
                  </a:lnTo>
                  <a:lnTo>
                    <a:pt x="3" y="90"/>
                  </a:lnTo>
                  <a:lnTo>
                    <a:pt x="1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67"/>
                  </a:lnTo>
                  <a:lnTo>
                    <a:pt x="3" y="59"/>
                  </a:lnTo>
                  <a:lnTo>
                    <a:pt x="4" y="51"/>
                  </a:lnTo>
                  <a:lnTo>
                    <a:pt x="6" y="45"/>
                  </a:lnTo>
                  <a:lnTo>
                    <a:pt x="14" y="32"/>
                  </a:lnTo>
                  <a:lnTo>
                    <a:pt x="22" y="21"/>
                  </a:lnTo>
                  <a:lnTo>
                    <a:pt x="33" y="12"/>
                  </a:lnTo>
                  <a:lnTo>
                    <a:pt x="45" y="5"/>
                  </a:lnTo>
                  <a:lnTo>
                    <a:pt x="53" y="3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4" y="0"/>
                  </a:lnTo>
                  <a:lnTo>
                    <a:pt x="92" y="1"/>
                  </a:lnTo>
                  <a:lnTo>
                    <a:pt x="99" y="4"/>
                  </a:lnTo>
                  <a:lnTo>
                    <a:pt x="106" y="6"/>
                  </a:lnTo>
                  <a:lnTo>
                    <a:pt x="112" y="9"/>
                  </a:lnTo>
                  <a:lnTo>
                    <a:pt x="118" y="12"/>
                  </a:lnTo>
                  <a:lnTo>
                    <a:pt x="129" y="22"/>
                  </a:lnTo>
                  <a:lnTo>
                    <a:pt x="105" y="43"/>
                  </a:lnTo>
                  <a:lnTo>
                    <a:pt x="105" y="43"/>
                  </a:lnTo>
                  <a:lnTo>
                    <a:pt x="99" y="38"/>
                  </a:lnTo>
                  <a:lnTo>
                    <a:pt x="93" y="34"/>
                  </a:lnTo>
                  <a:lnTo>
                    <a:pt x="84" y="31"/>
                  </a:lnTo>
                  <a:lnTo>
                    <a:pt x="76" y="31"/>
                  </a:lnTo>
                  <a:lnTo>
                    <a:pt x="76" y="31"/>
                  </a:lnTo>
                  <a:lnTo>
                    <a:pt x="66" y="31"/>
                  </a:lnTo>
                  <a:lnTo>
                    <a:pt x="59" y="33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0" y="49"/>
                  </a:lnTo>
                  <a:lnTo>
                    <a:pt x="37" y="56"/>
                  </a:lnTo>
                  <a:lnTo>
                    <a:pt x="34" y="65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84"/>
                  </a:lnTo>
                  <a:lnTo>
                    <a:pt x="37" y="93"/>
                  </a:lnTo>
                  <a:lnTo>
                    <a:pt x="40" y="100"/>
                  </a:lnTo>
                  <a:lnTo>
                    <a:pt x="45" y="106"/>
                  </a:lnTo>
                  <a:lnTo>
                    <a:pt x="51" y="112"/>
                  </a:lnTo>
                  <a:lnTo>
                    <a:pt x="59" y="116"/>
                  </a:lnTo>
                  <a:lnTo>
                    <a:pt x="66" y="118"/>
                  </a:lnTo>
                  <a:lnTo>
                    <a:pt x="76" y="120"/>
                  </a:lnTo>
                  <a:lnTo>
                    <a:pt x="76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/>
            <p:cNvSpPr>
              <a:spLocks/>
            </p:cNvSpPr>
            <p:nvPr userDrawn="1"/>
          </p:nvSpPr>
          <p:spPr bwMode="auto">
            <a:xfrm>
              <a:off x="2219" y="2409"/>
              <a:ext cx="43" cy="69"/>
            </a:xfrm>
            <a:custGeom>
              <a:avLst/>
              <a:gdLst>
                <a:gd name="T0" fmla="*/ 0 w 130"/>
                <a:gd name="T1" fmla="*/ 4 h 209"/>
                <a:gd name="T2" fmla="*/ 31 w 130"/>
                <a:gd name="T3" fmla="*/ 0 h 209"/>
                <a:gd name="T4" fmla="*/ 31 w 130"/>
                <a:gd name="T5" fmla="*/ 79 h 209"/>
                <a:gd name="T6" fmla="*/ 31 w 130"/>
                <a:gd name="T7" fmla="*/ 79 h 209"/>
                <a:gd name="T8" fmla="*/ 39 w 130"/>
                <a:gd name="T9" fmla="*/ 72 h 209"/>
                <a:gd name="T10" fmla="*/ 48 w 130"/>
                <a:gd name="T11" fmla="*/ 66 h 209"/>
                <a:gd name="T12" fmla="*/ 60 w 130"/>
                <a:gd name="T13" fmla="*/ 62 h 209"/>
                <a:gd name="T14" fmla="*/ 67 w 130"/>
                <a:gd name="T15" fmla="*/ 61 h 209"/>
                <a:gd name="T16" fmla="*/ 74 w 130"/>
                <a:gd name="T17" fmla="*/ 61 h 209"/>
                <a:gd name="T18" fmla="*/ 74 w 130"/>
                <a:gd name="T19" fmla="*/ 61 h 209"/>
                <a:gd name="T20" fmla="*/ 86 w 130"/>
                <a:gd name="T21" fmla="*/ 62 h 209"/>
                <a:gd name="T22" fmla="*/ 97 w 130"/>
                <a:gd name="T23" fmla="*/ 65 h 209"/>
                <a:gd name="T24" fmla="*/ 107 w 130"/>
                <a:gd name="T25" fmla="*/ 70 h 209"/>
                <a:gd name="T26" fmla="*/ 114 w 130"/>
                <a:gd name="T27" fmla="*/ 77 h 209"/>
                <a:gd name="T28" fmla="*/ 120 w 130"/>
                <a:gd name="T29" fmla="*/ 85 h 209"/>
                <a:gd name="T30" fmla="*/ 125 w 130"/>
                <a:gd name="T31" fmla="*/ 95 h 209"/>
                <a:gd name="T32" fmla="*/ 129 w 130"/>
                <a:gd name="T33" fmla="*/ 107 h 209"/>
                <a:gd name="T34" fmla="*/ 130 w 130"/>
                <a:gd name="T35" fmla="*/ 121 h 209"/>
                <a:gd name="T36" fmla="*/ 130 w 130"/>
                <a:gd name="T37" fmla="*/ 209 h 209"/>
                <a:gd name="T38" fmla="*/ 97 w 130"/>
                <a:gd name="T39" fmla="*/ 209 h 209"/>
                <a:gd name="T40" fmla="*/ 97 w 130"/>
                <a:gd name="T41" fmla="*/ 128 h 209"/>
                <a:gd name="T42" fmla="*/ 97 w 130"/>
                <a:gd name="T43" fmla="*/ 128 h 209"/>
                <a:gd name="T44" fmla="*/ 97 w 130"/>
                <a:gd name="T45" fmla="*/ 120 h 209"/>
                <a:gd name="T46" fmla="*/ 96 w 130"/>
                <a:gd name="T47" fmla="*/ 112 h 209"/>
                <a:gd name="T48" fmla="*/ 93 w 130"/>
                <a:gd name="T49" fmla="*/ 106 h 209"/>
                <a:gd name="T50" fmla="*/ 90 w 130"/>
                <a:gd name="T51" fmla="*/ 101 h 209"/>
                <a:gd name="T52" fmla="*/ 85 w 130"/>
                <a:gd name="T53" fmla="*/ 96 h 209"/>
                <a:gd name="T54" fmla="*/ 80 w 130"/>
                <a:gd name="T55" fmla="*/ 94 h 209"/>
                <a:gd name="T56" fmla="*/ 73 w 130"/>
                <a:gd name="T57" fmla="*/ 92 h 209"/>
                <a:gd name="T58" fmla="*/ 65 w 130"/>
                <a:gd name="T59" fmla="*/ 92 h 209"/>
                <a:gd name="T60" fmla="*/ 65 w 130"/>
                <a:gd name="T61" fmla="*/ 92 h 209"/>
                <a:gd name="T62" fmla="*/ 58 w 130"/>
                <a:gd name="T63" fmla="*/ 92 h 209"/>
                <a:gd name="T64" fmla="*/ 52 w 130"/>
                <a:gd name="T65" fmla="*/ 94 h 209"/>
                <a:gd name="T66" fmla="*/ 46 w 130"/>
                <a:gd name="T67" fmla="*/ 98 h 209"/>
                <a:gd name="T68" fmla="*/ 41 w 130"/>
                <a:gd name="T69" fmla="*/ 101 h 209"/>
                <a:gd name="T70" fmla="*/ 37 w 130"/>
                <a:gd name="T71" fmla="*/ 107 h 209"/>
                <a:gd name="T72" fmla="*/ 34 w 130"/>
                <a:gd name="T73" fmla="*/ 114 h 209"/>
                <a:gd name="T74" fmla="*/ 32 w 130"/>
                <a:gd name="T75" fmla="*/ 121 h 209"/>
                <a:gd name="T76" fmla="*/ 31 w 130"/>
                <a:gd name="T77" fmla="*/ 128 h 209"/>
                <a:gd name="T78" fmla="*/ 31 w 130"/>
                <a:gd name="T79" fmla="*/ 209 h 209"/>
                <a:gd name="T80" fmla="*/ 0 w 130"/>
                <a:gd name="T81" fmla="*/ 209 h 209"/>
                <a:gd name="T82" fmla="*/ 0 w 130"/>
                <a:gd name="T83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0" h="209">
                  <a:moveTo>
                    <a:pt x="0" y="4"/>
                  </a:moveTo>
                  <a:lnTo>
                    <a:pt x="31" y="0"/>
                  </a:lnTo>
                  <a:lnTo>
                    <a:pt x="31" y="79"/>
                  </a:lnTo>
                  <a:lnTo>
                    <a:pt x="31" y="79"/>
                  </a:lnTo>
                  <a:lnTo>
                    <a:pt x="39" y="72"/>
                  </a:lnTo>
                  <a:lnTo>
                    <a:pt x="48" y="66"/>
                  </a:lnTo>
                  <a:lnTo>
                    <a:pt x="60" y="62"/>
                  </a:lnTo>
                  <a:lnTo>
                    <a:pt x="67" y="61"/>
                  </a:lnTo>
                  <a:lnTo>
                    <a:pt x="74" y="61"/>
                  </a:lnTo>
                  <a:lnTo>
                    <a:pt x="74" y="61"/>
                  </a:lnTo>
                  <a:lnTo>
                    <a:pt x="86" y="62"/>
                  </a:lnTo>
                  <a:lnTo>
                    <a:pt x="97" y="65"/>
                  </a:lnTo>
                  <a:lnTo>
                    <a:pt x="107" y="70"/>
                  </a:lnTo>
                  <a:lnTo>
                    <a:pt x="114" y="77"/>
                  </a:lnTo>
                  <a:lnTo>
                    <a:pt x="120" y="85"/>
                  </a:lnTo>
                  <a:lnTo>
                    <a:pt x="125" y="95"/>
                  </a:lnTo>
                  <a:lnTo>
                    <a:pt x="129" y="107"/>
                  </a:lnTo>
                  <a:lnTo>
                    <a:pt x="130" y="121"/>
                  </a:lnTo>
                  <a:lnTo>
                    <a:pt x="130" y="209"/>
                  </a:lnTo>
                  <a:lnTo>
                    <a:pt x="97" y="209"/>
                  </a:lnTo>
                  <a:lnTo>
                    <a:pt x="97" y="128"/>
                  </a:lnTo>
                  <a:lnTo>
                    <a:pt x="97" y="128"/>
                  </a:lnTo>
                  <a:lnTo>
                    <a:pt x="97" y="120"/>
                  </a:lnTo>
                  <a:lnTo>
                    <a:pt x="96" y="112"/>
                  </a:lnTo>
                  <a:lnTo>
                    <a:pt x="93" y="106"/>
                  </a:lnTo>
                  <a:lnTo>
                    <a:pt x="90" y="101"/>
                  </a:lnTo>
                  <a:lnTo>
                    <a:pt x="85" y="96"/>
                  </a:lnTo>
                  <a:lnTo>
                    <a:pt x="80" y="94"/>
                  </a:lnTo>
                  <a:lnTo>
                    <a:pt x="73" y="92"/>
                  </a:lnTo>
                  <a:lnTo>
                    <a:pt x="65" y="92"/>
                  </a:lnTo>
                  <a:lnTo>
                    <a:pt x="65" y="92"/>
                  </a:lnTo>
                  <a:lnTo>
                    <a:pt x="58" y="92"/>
                  </a:lnTo>
                  <a:lnTo>
                    <a:pt x="52" y="94"/>
                  </a:lnTo>
                  <a:lnTo>
                    <a:pt x="46" y="98"/>
                  </a:lnTo>
                  <a:lnTo>
                    <a:pt x="41" y="101"/>
                  </a:lnTo>
                  <a:lnTo>
                    <a:pt x="37" y="107"/>
                  </a:lnTo>
                  <a:lnTo>
                    <a:pt x="34" y="114"/>
                  </a:lnTo>
                  <a:lnTo>
                    <a:pt x="32" y="121"/>
                  </a:lnTo>
                  <a:lnTo>
                    <a:pt x="31" y="128"/>
                  </a:lnTo>
                  <a:lnTo>
                    <a:pt x="31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/>
            <p:cNvSpPr>
              <a:spLocks/>
            </p:cNvSpPr>
            <p:nvPr userDrawn="1"/>
          </p:nvSpPr>
          <p:spPr bwMode="auto">
            <a:xfrm>
              <a:off x="2300" y="2410"/>
              <a:ext cx="67" cy="69"/>
            </a:xfrm>
            <a:custGeom>
              <a:avLst/>
              <a:gdLst>
                <a:gd name="T0" fmla="*/ 101 w 202"/>
                <a:gd name="T1" fmla="*/ 176 h 207"/>
                <a:gd name="T2" fmla="*/ 129 w 202"/>
                <a:gd name="T3" fmla="*/ 171 h 207"/>
                <a:gd name="T4" fmla="*/ 150 w 202"/>
                <a:gd name="T5" fmla="*/ 156 h 207"/>
                <a:gd name="T6" fmla="*/ 165 w 202"/>
                <a:gd name="T7" fmla="*/ 132 h 207"/>
                <a:gd name="T8" fmla="*/ 170 w 202"/>
                <a:gd name="T9" fmla="*/ 103 h 207"/>
                <a:gd name="T10" fmla="*/ 202 w 202"/>
                <a:gd name="T11" fmla="*/ 103 h 207"/>
                <a:gd name="T12" fmla="*/ 201 w 202"/>
                <a:gd name="T13" fmla="*/ 124 h 207"/>
                <a:gd name="T14" fmla="*/ 195 w 202"/>
                <a:gd name="T15" fmla="*/ 143 h 207"/>
                <a:gd name="T16" fmla="*/ 185 w 202"/>
                <a:gd name="T17" fmla="*/ 162 h 207"/>
                <a:gd name="T18" fmla="*/ 173 w 202"/>
                <a:gd name="T19" fmla="*/ 178 h 207"/>
                <a:gd name="T20" fmla="*/ 159 w 202"/>
                <a:gd name="T21" fmla="*/ 190 h 207"/>
                <a:gd name="T22" fmla="*/ 142 w 202"/>
                <a:gd name="T23" fmla="*/ 200 h 207"/>
                <a:gd name="T24" fmla="*/ 122 w 202"/>
                <a:gd name="T25" fmla="*/ 206 h 207"/>
                <a:gd name="T26" fmla="*/ 101 w 202"/>
                <a:gd name="T27" fmla="*/ 207 h 207"/>
                <a:gd name="T28" fmla="*/ 92 w 202"/>
                <a:gd name="T29" fmla="*/ 207 h 207"/>
                <a:gd name="T30" fmla="*/ 71 w 202"/>
                <a:gd name="T31" fmla="*/ 203 h 207"/>
                <a:gd name="T32" fmla="*/ 53 w 202"/>
                <a:gd name="T33" fmla="*/ 195 h 207"/>
                <a:gd name="T34" fmla="*/ 37 w 202"/>
                <a:gd name="T35" fmla="*/ 184 h 207"/>
                <a:gd name="T36" fmla="*/ 23 w 202"/>
                <a:gd name="T37" fmla="*/ 169 h 207"/>
                <a:gd name="T38" fmla="*/ 12 w 202"/>
                <a:gd name="T39" fmla="*/ 153 h 207"/>
                <a:gd name="T40" fmla="*/ 5 w 202"/>
                <a:gd name="T41" fmla="*/ 135 h 207"/>
                <a:gd name="T42" fmla="*/ 2 w 202"/>
                <a:gd name="T43" fmla="*/ 114 h 207"/>
                <a:gd name="T44" fmla="*/ 0 w 202"/>
                <a:gd name="T45" fmla="*/ 103 h 207"/>
                <a:gd name="T46" fmla="*/ 3 w 202"/>
                <a:gd name="T47" fmla="*/ 82 h 207"/>
                <a:gd name="T48" fmla="*/ 9 w 202"/>
                <a:gd name="T49" fmla="*/ 63 h 207"/>
                <a:gd name="T50" fmla="*/ 17 w 202"/>
                <a:gd name="T51" fmla="*/ 45 h 207"/>
                <a:gd name="T52" fmla="*/ 30 w 202"/>
                <a:gd name="T53" fmla="*/ 30 h 207"/>
                <a:gd name="T54" fmla="*/ 44 w 202"/>
                <a:gd name="T55" fmla="*/ 17 h 207"/>
                <a:gd name="T56" fmla="*/ 61 w 202"/>
                <a:gd name="T57" fmla="*/ 8 h 207"/>
                <a:gd name="T58" fmla="*/ 81 w 202"/>
                <a:gd name="T59" fmla="*/ 2 h 207"/>
                <a:gd name="T60" fmla="*/ 101 w 202"/>
                <a:gd name="T61" fmla="*/ 0 h 207"/>
                <a:gd name="T62" fmla="*/ 114 w 202"/>
                <a:gd name="T63" fmla="*/ 0 h 207"/>
                <a:gd name="T64" fmla="*/ 135 w 202"/>
                <a:gd name="T65" fmla="*/ 6 h 207"/>
                <a:gd name="T66" fmla="*/ 155 w 202"/>
                <a:gd name="T67" fmla="*/ 15 h 207"/>
                <a:gd name="T68" fmla="*/ 172 w 202"/>
                <a:gd name="T69" fmla="*/ 29 h 207"/>
                <a:gd name="T70" fmla="*/ 156 w 202"/>
                <a:gd name="T71" fmla="*/ 59 h 207"/>
                <a:gd name="T72" fmla="*/ 151 w 202"/>
                <a:gd name="T73" fmla="*/ 53 h 207"/>
                <a:gd name="T74" fmla="*/ 140 w 202"/>
                <a:gd name="T75" fmla="*/ 42 h 207"/>
                <a:gd name="T76" fmla="*/ 127 w 202"/>
                <a:gd name="T77" fmla="*/ 35 h 207"/>
                <a:gd name="T78" fmla="*/ 111 w 202"/>
                <a:gd name="T79" fmla="*/ 31 h 207"/>
                <a:gd name="T80" fmla="*/ 101 w 202"/>
                <a:gd name="T81" fmla="*/ 30 h 207"/>
                <a:gd name="T82" fmla="*/ 88 w 202"/>
                <a:gd name="T83" fmla="*/ 31 h 207"/>
                <a:gd name="T84" fmla="*/ 75 w 202"/>
                <a:gd name="T85" fmla="*/ 36 h 207"/>
                <a:gd name="T86" fmla="*/ 53 w 202"/>
                <a:gd name="T87" fmla="*/ 52 h 207"/>
                <a:gd name="T88" fmla="*/ 39 w 202"/>
                <a:gd name="T89" fmla="*/ 75 h 207"/>
                <a:gd name="T90" fmla="*/ 34 w 202"/>
                <a:gd name="T91" fmla="*/ 103 h 207"/>
                <a:gd name="T92" fmla="*/ 36 w 202"/>
                <a:gd name="T93" fmla="*/ 118 h 207"/>
                <a:gd name="T94" fmla="*/ 45 w 202"/>
                <a:gd name="T95" fmla="*/ 145 h 207"/>
                <a:gd name="T96" fmla="*/ 62 w 202"/>
                <a:gd name="T97" fmla="*/ 164 h 207"/>
                <a:gd name="T98" fmla="*/ 81 w 202"/>
                <a:gd name="T99" fmla="*/ 173 h 207"/>
                <a:gd name="T100" fmla="*/ 94 w 202"/>
                <a:gd name="T101" fmla="*/ 176 h 207"/>
                <a:gd name="T102" fmla="*/ 101 w 202"/>
                <a:gd name="T103" fmla="*/ 17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7">
                  <a:moveTo>
                    <a:pt x="101" y="176"/>
                  </a:moveTo>
                  <a:lnTo>
                    <a:pt x="101" y="176"/>
                  </a:lnTo>
                  <a:lnTo>
                    <a:pt x="116" y="175"/>
                  </a:lnTo>
                  <a:lnTo>
                    <a:pt x="129" y="171"/>
                  </a:lnTo>
                  <a:lnTo>
                    <a:pt x="140" y="164"/>
                  </a:lnTo>
                  <a:lnTo>
                    <a:pt x="150" y="156"/>
                  </a:lnTo>
                  <a:lnTo>
                    <a:pt x="159" y="145"/>
                  </a:lnTo>
                  <a:lnTo>
                    <a:pt x="165" y="132"/>
                  </a:lnTo>
                  <a:lnTo>
                    <a:pt x="168" y="119"/>
                  </a:lnTo>
                  <a:lnTo>
                    <a:pt x="170" y="103"/>
                  </a:lnTo>
                  <a:lnTo>
                    <a:pt x="202" y="103"/>
                  </a:lnTo>
                  <a:lnTo>
                    <a:pt x="202" y="103"/>
                  </a:lnTo>
                  <a:lnTo>
                    <a:pt x="202" y="114"/>
                  </a:lnTo>
                  <a:lnTo>
                    <a:pt x="201" y="124"/>
                  </a:lnTo>
                  <a:lnTo>
                    <a:pt x="199" y="135"/>
                  </a:lnTo>
                  <a:lnTo>
                    <a:pt x="195" y="143"/>
                  </a:lnTo>
                  <a:lnTo>
                    <a:pt x="190" y="153"/>
                  </a:lnTo>
                  <a:lnTo>
                    <a:pt x="185" y="162"/>
                  </a:lnTo>
                  <a:lnTo>
                    <a:pt x="181" y="169"/>
                  </a:lnTo>
                  <a:lnTo>
                    <a:pt x="173" y="178"/>
                  </a:lnTo>
                  <a:lnTo>
                    <a:pt x="167" y="184"/>
                  </a:lnTo>
                  <a:lnTo>
                    <a:pt x="159" y="190"/>
                  </a:lnTo>
                  <a:lnTo>
                    <a:pt x="151" y="195"/>
                  </a:lnTo>
                  <a:lnTo>
                    <a:pt x="142" y="200"/>
                  </a:lnTo>
                  <a:lnTo>
                    <a:pt x="133" y="203"/>
                  </a:lnTo>
                  <a:lnTo>
                    <a:pt x="122" y="206"/>
                  </a:lnTo>
                  <a:lnTo>
                    <a:pt x="112" y="207"/>
                  </a:lnTo>
                  <a:lnTo>
                    <a:pt x="101" y="207"/>
                  </a:lnTo>
                  <a:lnTo>
                    <a:pt x="101" y="207"/>
                  </a:lnTo>
                  <a:lnTo>
                    <a:pt x="92" y="207"/>
                  </a:lnTo>
                  <a:lnTo>
                    <a:pt x="81" y="206"/>
                  </a:lnTo>
                  <a:lnTo>
                    <a:pt x="71" y="203"/>
                  </a:lnTo>
                  <a:lnTo>
                    <a:pt x="61" y="200"/>
                  </a:lnTo>
                  <a:lnTo>
                    <a:pt x="53" y="195"/>
                  </a:lnTo>
                  <a:lnTo>
                    <a:pt x="44" y="190"/>
                  </a:lnTo>
                  <a:lnTo>
                    <a:pt x="37" y="184"/>
                  </a:lnTo>
                  <a:lnTo>
                    <a:pt x="30" y="178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2" y="153"/>
                  </a:lnTo>
                  <a:lnTo>
                    <a:pt x="9" y="143"/>
                  </a:lnTo>
                  <a:lnTo>
                    <a:pt x="5" y="135"/>
                  </a:lnTo>
                  <a:lnTo>
                    <a:pt x="3" y="124"/>
                  </a:lnTo>
                  <a:lnTo>
                    <a:pt x="2" y="114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2" y="92"/>
                  </a:lnTo>
                  <a:lnTo>
                    <a:pt x="3" y="82"/>
                  </a:lnTo>
                  <a:lnTo>
                    <a:pt x="5" y="73"/>
                  </a:lnTo>
                  <a:lnTo>
                    <a:pt x="9" y="63"/>
                  </a:lnTo>
                  <a:lnTo>
                    <a:pt x="12" y="53"/>
                  </a:lnTo>
                  <a:lnTo>
                    <a:pt x="17" y="45"/>
                  </a:lnTo>
                  <a:lnTo>
                    <a:pt x="23" y="37"/>
                  </a:lnTo>
                  <a:lnTo>
                    <a:pt x="30" y="30"/>
                  </a:lnTo>
                  <a:lnTo>
                    <a:pt x="37" y="23"/>
                  </a:lnTo>
                  <a:lnTo>
                    <a:pt x="44" y="17"/>
                  </a:lnTo>
                  <a:lnTo>
                    <a:pt x="53" y="12"/>
                  </a:lnTo>
                  <a:lnTo>
                    <a:pt x="61" y="8"/>
                  </a:lnTo>
                  <a:lnTo>
                    <a:pt x="71" y="4"/>
                  </a:lnTo>
                  <a:lnTo>
                    <a:pt x="81" y="2"/>
                  </a:lnTo>
                  <a:lnTo>
                    <a:pt x="9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14" y="0"/>
                  </a:lnTo>
                  <a:lnTo>
                    <a:pt x="126" y="2"/>
                  </a:lnTo>
                  <a:lnTo>
                    <a:pt x="135" y="6"/>
                  </a:lnTo>
                  <a:lnTo>
                    <a:pt x="146" y="9"/>
                  </a:lnTo>
                  <a:lnTo>
                    <a:pt x="155" y="15"/>
                  </a:lnTo>
                  <a:lnTo>
                    <a:pt x="163" y="22"/>
                  </a:lnTo>
                  <a:lnTo>
                    <a:pt x="172" y="29"/>
                  </a:lnTo>
                  <a:lnTo>
                    <a:pt x="179" y="37"/>
                  </a:lnTo>
                  <a:lnTo>
                    <a:pt x="156" y="59"/>
                  </a:lnTo>
                  <a:lnTo>
                    <a:pt x="156" y="59"/>
                  </a:lnTo>
                  <a:lnTo>
                    <a:pt x="151" y="53"/>
                  </a:lnTo>
                  <a:lnTo>
                    <a:pt x="146" y="47"/>
                  </a:lnTo>
                  <a:lnTo>
                    <a:pt x="140" y="42"/>
                  </a:lnTo>
                  <a:lnTo>
                    <a:pt x="134" y="39"/>
                  </a:lnTo>
                  <a:lnTo>
                    <a:pt x="127" y="35"/>
                  </a:lnTo>
                  <a:lnTo>
                    <a:pt x="118" y="32"/>
                  </a:lnTo>
                  <a:lnTo>
                    <a:pt x="111" y="31"/>
                  </a:lnTo>
                  <a:lnTo>
                    <a:pt x="101" y="30"/>
                  </a:lnTo>
                  <a:lnTo>
                    <a:pt x="101" y="30"/>
                  </a:lnTo>
                  <a:lnTo>
                    <a:pt x="94" y="31"/>
                  </a:lnTo>
                  <a:lnTo>
                    <a:pt x="88" y="31"/>
                  </a:lnTo>
                  <a:lnTo>
                    <a:pt x="81" y="34"/>
                  </a:lnTo>
                  <a:lnTo>
                    <a:pt x="75" y="36"/>
                  </a:lnTo>
                  <a:lnTo>
                    <a:pt x="62" y="42"/>
                  </a:lnTo>
                  <a:lnTo>
                    <a:pt x="53" y="52"/>
                  </a:lnTo>
                  <a:lnTo>
                    <a:pt x="45" y="62"/>
                  </a:lnTo>
                  <a:lnTo>
                    <a:pt x="39" y="75"/>
                  </a:lnTo>
                  <a:lnTo>
                    <a:pt x="36" y="89"/>
                  </a:lnTo>
                  <a:lnTo>
                    <a:pt x="34" y="103"/>
                  </a:lnTo>
                  <a:lnTo>
                    <a:pt x="34" y="103"/>
                  </a:lnTo>
                  <a:lnTo>
                    <a:pt x="36" y="118"/>
                  </a:lnTo>
                  <a:lnTo>
                    <a:pt x="39" y="132"/>
                  </a:lnTo>
                  <a:lnTo>
                    <a:pt x="45" y="145"/>
                  </a:lnTo>
                  <a:lnTo>
                    <a:pt x="53" y="156"/>
                  </a:lnTo>
                  <a:lnTo>
                    <a:pt x="62" y="164"/>
                  </a:lnTo>
                  <a:lnTo>
                    <a:pt x="75" y="170"/>
                  </a:lnTo>
                  <a:lnTo>
                    <a:pt x="81" y="173"/>
                  </a:lnTo>
                  <a:lnTo>
                    <a:pt x="88" y="175"/>
                  </a:lnTo>
                  <a:lnTo>
                    <a:pt x="94" y="176"/>
                  </a:lnTo>
                  <a:lnTo>
                    <a:pt x="101" y="176"/>
                  </a:lnTo>
                  <a:lnTo>
                    <a:pt x="101" y="1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/>
            <p:cNvSpPr>
              <a:spLocks noEditPoints="1"/>
            </p:cNvSpPr>
            <p:nvPr userDrawn="1"/>
          </p:nvSpPr>
          <p:spPr bwMode="auto">
            <a:xfrm>
              <a:off x="2376" y="2429"/>
              <a:ext cx="49" cy="50"/>
            </a:xfrm>
            <a:custGeom>
              <a:avLst/>
              <a:gdLst>
                <a:gd name="T0" fmla="*/ 34 w 148"/>
                <a:gd name="T1" fmla="*/ 85 h 149"/>
                <a:gd name="T2" fmla="*/ 39 w 148"/>
                <a:gd name="T3" fmla="*/ 99 h 149"/>
                <a:gd name="T4" fmla="*/ 47 w 148"/>
                <a:gd name="T5" fmla="*/ 110 h 149"/>
                <a:gd name="T6" fmla="*/ 59 w 148"/>
                <a:gd name="T7" fmla="*/ 116 h 149"/>
                <a:gd name="T8" fmla="*/ 75 w 148"/>
                <a:gd name="T9" fmla="*/ 120 h 149"/>
                <a:gd name="T10" fmla="*/ 85 w 148"/>
                <a:gd name="T11" fmla="*/ 118 h 149"/>
                <a:gd name="T12" fmla="*/ 102 w 148"/>
                <a:gd name="T13" fmla="*/ 111 h 149"/>
                <a:gd name="T14" fmla="*/ 146 w 148"/>
                <a:gd name="T15" fmla="*/ 105 h 149"/>
                <a:gd name="T16" fmla="*/ 141 w 148"/>
                <a:gd name="T17" fmla="*/ 115 h 149"/>
                <a:gd name="T18" fmla="*/ 128 w 148"/>
                <a:gd name="T19" fmla="*/ 131 h 149"/>
                <a:gd name="T20" fmla="*/ 109 w 148"/>
                <a:gd name="T21" fmla="*/ 143 h 149"/>
                <a:gd name="T22" fmla="*/ 87 w 148"/>
                <a:gd name="T23" fmla="*/ 149 h 149"/>
                <a:gd name="T24" fmla="*/ 75 w 148"/>
                <a:gd name="T25" fmla="*/ 149 h 149"/>
                <a:gd name="T26" fmla="*/ 59 w 148"/>
                <a:gd name="T27" fmla="*/ 148 h 149"/>
                <a:gd name="T28" fmla="*/ 45 w 148"/>
                <a:gd name="T29" fmla="*/ 144 h 149"/>
                <a:gd name="T30" fmla="*/ 22 w 148"/>
                <a:gd name="T31" fmla="*/ 128 h 149"/>
                <a:gd name="T32" fmla="*/ 6 w 148"/>
                <a:gd name="T33" fmla="*/ 104 h 149"/>
                <a:gd name="T34" fmla="*/ 1 w 148"/>
                <a:gd name="T35" fmla="*/ 90 h 149"/>
                <a:gd name="T36" fmla="*/ 0 w 148"/>
                <a:gd name="T37" fmla="*/ 74 h 149"/>
                <a:gd name="T38" fmla="*/ 0 w 148"/>
                <a:gd name="T39" fmla="*/ 67 h 149"/>
                <a:gd name="T40" fmla="*/ 6 w 148"/>
                <a:gd name="T41" fmla="*/ 45 h 149"/>
                <a:gd name="T42" fmla="*/ 22 w 148"/>
                <a:gd name="T43" fmla="*/ 22 h 149"/>
                <a:gd name="T44" fmla="*/ 45 w 148"/>
                <a:gd name="T45" fmla="*/ 6 h 149"/>
                <a:gd name="T46" fmla="*/ 58 w 148"/>
                <a:gd name="T47" fmla="*/ 1 h 149"/>
                <a:gd name="T48" fmla="*/ 74 w 148"/>
                <a:gd name="T49" fmla="*/ 0 h 149"/>
                <a:gd name="T50" fmla="*/ 81 w 148"/>
                <a:gd name="T51" fmla="*/ 0 h 149"/>
                <a:gd name="T52" fmla="*/ 96 w 148"/>
                <a:gd name="T53" fmla="*/ 4 h 149"/>
                <a:gd name="T54" fmla="*/ 115 w 148"/>
                <a:gd name="T55" fmla="*/ 12 h 149"/>
                <a:gd name="T56" fmla="*/ 135 w 148"/>
                <a:gd name="T57" fmla="*/ 33 h 149"/>
                <a:gd name="T58" fmla="*/ 146 w 148"/>
                <a:gd name="T59" fmla="*/ 60 h 149"/>
                <a:gd name="T60" fmla="*/ 148 w 148"/>
                <a:gd name="T61" fmla="*/ 74 h 149"/>
                <a:gd name="T62" fmla="*/ 147 w 148"/>
                <a:gd name="T63" fmla="*/ 85 h 149"/>
                <a:gd name="T64" fmla="*/ 35 w 148"/>
                <a:gd name="T65" fmla="*/ 57 h 149"/>
                <a:gd name="T66" fmla="*/ 113 w 148"/>
                <a:gd name="T67" fmla="*/ 57 h 149"/>
                <a:gd name="T68" fmla="*/ 107 w 148"/>
                <a:gd name="T69" fmla="*/ 46 h 149"/>
                <a:gd name="T70" fmla="*/ 98 w 148"/>
                <a:gd name="T71" fmla="*/ 38 h 149"/>
                <a:gd name="T72" fmla="*/ 87 w 148"/>
                <a:gd name="T73" fmla="*/ 32 h 149"/>
                <a:gd name="T74" fmla="*/ 74 w 148"/>
                <a:gd name="T75" fmla="*/ 29 h 149"/>
                <a:gd name="T76" fmla="*/ 67 w 148"/>
                <a:gd name="T77" fmla="*/ 31 h 149"/>
                <a:gd name="T78" fmla="*/ 55 w 148"/>
                <a:gd name="T79" fmla="*/ 34 h 149"/>
                <a:gd name="T80" fmla="*/ 45 w 148"/>
                <a:gd name="T81" fmla="*/ 42 h 149"/>
                <a:gd name="T82" fmla="*/ 38 w 148"/>
                <a:gd name="T83" fmla="*/ 51 h 149"/>
                <a:gd name="T84" fmla="*/ 35 w 148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9">
                  <a:moveTo>
                    <a:pt x="34" y="85"/>
                  </a:moveTo>
                  <a:lnTo>
                    <a:pt x="34" y="85"/>
                  </a:lnTo>
                  <a:lnTo>
                    <a:pt x="35" y="93"/>
                  </a:lnTo>
                  <a:lnTo>
                    <a:pt x="39" y="99"/>
                  </a:lnTo>
                  <a:lnTo>
                    <a:pt x="42" y="105"/>
                  </a:lnTo>
                  <a:lnTo>
                    <a:pt x="47" y="110"/>
                  </a:lnTo>
                  <a:lnTo>
                    <a:pt x="53" y="113"/>
                  </a:lnTo>
                  <a:lnTo>
                    <a:pt x="59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8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19" y="137"/>
                  </a:lnTo>
                  <a:lnTo>
                    <a:pt x="109" y="143"/>
                  </a:lnTo>
                  <a:lnTo>
                    <a:pt x="98" y="146"/>
                  </a:lnTo>
                  <a:lnTo>
                    <a:pt x="87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59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3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3" y="6"/>
                  </a:lnTo>
                  <a:lnTo>
                    <a:pt x="115" y="12"/>
                  </a:lnTo>
                  <a:lnTo>
                    <a:pt x="126" y="22"/>
                  </a:lnTo>
                  <a:lnTo>
                    <a:pt x="135" y="33"/>
                  </a:lnTo>
                  <a:lnTo>
                    <a:pt x="142" y="45"/>
                  </a:lnTo>
                  <a:lnTo>
                    <a:pt x="146" y="60"/>
                  </a:lnTo>
                  <a:lnTo>
                    <a:pt x="147" y="67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7" y="85"/>
                  </a:lnTo>
                  <a:lnTo>
                    <a:pt x="34" y="85"/>
                  </a:lnTo>
                  <a:close/>
                  <a:moveTo>
                    <a:pt x="35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3" y="42"/>
                  </a:lnTo>
                  <a:lnTo>
                    <a:pt x="98" y="38"/>
                  </a:lnTo>
                  <a:lnTo>
                    <a:pt x="94" y="34"/>
                  </a:lnTo>
                  <a:lnTo>
                    <a:pt x="87" y="32"/>
                  </a:lnTo>
                  <a:lnTo>
                    <a:pt x="80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5" y="57"/>
                  </a:lnTo>
                  <a:lnTo>
                    <a:pt x="3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3"/>
            <p:cNvSpPr>
              <a:spLocks/>
            </p:cNvSpPr>
            <p:nvPr userDrawn="1"/>
          </p:nvSpPr>
          <p:spPr bwMode="auto">
            <a:xfrm>
              <a:off x="2434" y="2429"/>
              <a:ext cx="43" cy="49"/>
            </a:xfrm>
            <a:custGeom>
              <a:avLst/>
              <a:gdLst>
                <a:gd name="T0" fmla="*/ 0 w 128"/>
                <a:gd name="T1" fmla="*/ 1 h 148"/>
                <a:gd name="T2" fmla="*/ 32 w 128"/>
                <a:gd name="T3" fmla="*/ 1 h 148"/>
                <a:gd name="T4" fmla="*/ 32 w 128"/>
                <a:gd name="T5" fmla="*/ 18 h 148"/>
                <a:gd name="T6" fmla="*/ 32 w 128"/>
                <a:gd name="T7" fmla="*/ 18 h 148"/>
                <a:gd name="T8" fmla="*/ 38 w 128"/>
                <a:gd name="T9" fmla="*/ 12 h 148"/>
                <a:gd name="T10" fmla="*/ 47 w 128"/>
                <a:gd name="T11" fmla="*/ 6 h 148"/>
                <a:gd name="T12" fmla="*/ 53 w 128"/>
                <a:gd name="T13" fmla="*/ 4 h 148"/>
                <a:gd name="T14" fmla="*/ 59 w 128"/>
                <a:gd name="T15" fmla="*/ 1 h 148"/>
                <a:gd name="T16" fmla="*/ 65 w 128"/>
                <a:gd name="T17" fmla="*/ 0 h 148"/>
                <a:gd name="T18" fmla="*/ 72 w 128"/>
                <a:gd name="T19" fmla="*/ 0 h 148"/>
                <a:gd name="T20" fmla="*/ 72 w 128"/>
                <a:gd name="T21" fmla="*/ 0 h 148"/>
                <a:gd name="T22" fmla="*/ 84 w 128"/>
                <a:gd name="T23" fmla="*/ 1 h 148"/>
                <a:gd name="T24" fmla="*/ 97 w 128"/>
                <a:gd name="T25" fmla="*/ 4 h 148"/>
                <a:gd name="T26" fmla="*/ 105 w 128"/>
                <a:gd name="T27" fmla="*/ 9 h 148"/>
                <a:gd name="T28" fmla="*/ 114 w 128"/>
                <a:gd name="T29" fmla="*/ 16 h 148"/>
                <a:gd name="T30" fmla="*/ 120 w 128"/>
                <a:gd name="T31" fmla="*/ 24 h 148"/>
                <a:gd name="T32" fmla="*/ 125 w 128"/>
                <a:gd name="T33" fmla="*/ 34 h 148"/>
                <a:gd name="T34" fmla="*/ 127 w 128"/>
                <a:gd name="T35" fmla="*/ 46 h 148"/>
                <a:gd name="T36" fmla="*/ 128 w 128"/>
                <a:gd name="T37" fmla="*/ 60 h 148"/>
                <a:gd name="T38" fmla="*/ 128 w 128"/>
                <a:gd name="T39" fmla="*/ 148 h 148"/>
                <a:gd name="T40" fmla="*/ 97 w 128"/>
                <a:gd name="T41" fmla="*/ 148 h 148"/>
                <a:gd name="T42" fmla="*/ 97 w 128"/>
                <a:gd name="T43" fmla="*/ 67 h 148"/>
                <a:gd name="T44" fmla="*/ 97 w 128"/>
                <a:gd name="T45" fmla="*/ 67 h 148"/>
                <a:gd name="T46" fmla="*/ 95 w 128"/>
                <a:gd name="T47" fmla="*/ 59 h 148"/>
                <a:gd name="T48" fmla="*/ 94 w 128"/>
                <a:gd name="T49" fmla="*/ 50 h 148"/>
                <a:gd name="T50" fmla="*/ 92 w 128"/>
                <a:gd name="T51" fmla="*/ 44 h 148"/>
                <a:gd name="T52" fmla="*/ 88 w 128"/>
                <a:gd name="T53" fmla="*/ 39 h 148"/>
                <a:gd name="T54" fmla="*/ 83 w 128"/>
                <a:gd name="T55" fmla="*/ 35 h 148"/>
                <a:gd name="T56" fmla="*/ 78 w 128"/>
                <a:gd name="T57" fmla="*/ 32 h 148"/>
                <a:gd name="T58" fmla="*/ 71 w 128"/>
                <a:gd name="T59" fmla="*/ 31 h 148"/>
                <a:gd name="T60" fmla="*/ 64 w 128"/>
                <a:gd name="T61" fmla="*/ 31 h 148"/>
                <a:gd name="T62" fmla="*/ 64 w 128"/>
                <a:gd name="T63" fmla="*/ 31 h 148"/>
                <a:gd name="T64" fmla="*/ 56 w 128"/>
                <a:gd name="T65" fmla="*/ 31 h 148"/>
                <a:gd name="T66" fmla="*/ 50 w 128"/>
                <a:gd name="T67" fmla="*/ 33 h 148"/>
                <a:gd name="T68" fmla="*/ 44 w 128"/>
                <a:gd name="T69" fmla="*/ 37 h 148"/>
                <a:gd name="T70" fmla="*/ 41 w 128"/>
                <a:gd name="T71" fmla="*/ 40 h 148"/>
                <a:gd name="T72" fmla="*/ 37 w 128"/>
                <a:gd name="T73" fmla="*/ 46 h 148"/>
                <a:gd name="T74" fmla="*/ 34 w 128"/>
                <a:gd name="T75" fmla="*/ 53 h 148"/>
                <a:gd name="T76" fmla="*/ 32 w 128"/>
                <a:gd name="T77" fmla="*/ 60 h 148"/>
                <a:gd name="T78" fmla="*/ 32 w 128"/>
                <a:gd name="T79" fmla="*/ 67 h 148"/>
                <a:gd name="T80" fmla="*/ 32 w 128"/>
                <a:gd name="T81" fmla="*/ 148 h 148"/>
                <a:gd name="T82" fmla="*/ 0 w 128"/>
                <a:gd name="T83" fmla="*/ 148 h 148"/>
                <a:gd name="T84" fmla="*/ 0 w 128"/>
                <a:gd name="T85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148">
                  <a:moveTo>
                    <a:pt x="0" y="1"/>
                  </a:moveTo>
                  <a:lnTo>
                    <a:pt x="32" y="1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8" y="12"/>
                  </a:lnTo>
                  <a:lnTo>
                    <a:pt x="47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84" y="1"/>
                  </a:lnTo>
                  <a:lnTo>
                    <a:pt x="97" y="4"/>
                  </a:lnTo>
                  <a:lnTo>
                    <a:pt x="105" y="9"/>
                  </a:lnTo>
                  <a:lnTo>
                    <a:pt x="114" y="16"/>
                  </a:lnTo>
                  <a:lnTo>
                    <a:pt x="120" y="24"/>
                  </a:lnTo>
                  <a:lnTo>
                    <a:pt x="125" y="34"/>
                  </a:lnTo>
                  <a:lnTo>
                    <a:pt x="127" y="46"/>
                  </a:lnTo>
                  <a:lnTo>
                    <a:pt x="128" y="60"/>
                  </a:lnTo>
                  <a:lnTo>
                    <a:pt x="128" y="148"/>
                  </a:lnTo>
                  <a:lnTo>
                    <a:pt x="97" y="148"/>
                  </a:lnTo>
                  <a:lnTo>
                    <a:pt x="97" y="67"/>
                  </a:lnTo>
                  <a:lnTo>
                    <a:pt x="97" y="67"/>
                  </a:lnTo>
                  <a:lnTo>
                    <a:pt x="95" y="59"/>
                  </a:lnTo>
                  <a:lnTo>
                    <a:pt x="94" y="50"/>
                  </a:lnTo>
                  <a:lnTo>
                    <a:pt x="92" y="44"/>
                  </a:lnTo>
                  <a:lnTo>
                    <a:pt x="88" y="39"/>
                  </a:lnTo>
                  <a:lnTo>
                    <a:pt x="83" y="35"/>
                  </a:lnTo>
                  <a:lnTo>
                    <a:pt x="78" y="32"/>
                  </a:lnTo>
                  <a:lnTo>
                    <a:pt x="71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56" y="31"/>
                  </a:lnTo>
                  <a:lnTo>
                    <a:pt x="50" y="33"/>
                  </a:lnTo>
                  <a:lnTo>
                    <a:pt x="44" y="37"/>
                  </a:lnTo>
                  <a:lnTo>
                    <a:pt x="41" y="40"/>
                  </a:lnTo>
                  <a:lnTo>
                    <a:pt x="37" y="46"/>
                  </a:lnTo>
                  <a:lnTo>
                    <a:pt x="34" y="53"/>
                  </a:lnTo>
                  <a:lnTo>
                    <a:pt x="32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4"/>
            <p:cNvSpPr>
              <a:spLocks/>
            </p:cNvSpPr>
            <p:nvPr userDrawn="1"/>
          </p:nvSpPr>
          <p:spPr bwMode="auto">
            <a:xfrm>
              <a:off x="2484" y="2409"/>
              <a:ext cx="35" cy="69"/>
            </a:xfrm>
            <a:custGeom>
              <a:avLst/>
              <a:gdLst>
                <a:gd name="T0" fmla="*/ 30 w 106"/>
                <a:gd name="T1" fmla="*/ 4 h 209"/>
                <a:gd name="T2" fmla="*/ 62 w 106"/>
                <a:gd name="T3" fmla="*/ 0 h 209"/>
                <a:gd name="T4" fmla="*/ 62 w 106"/>
                <a:gd name="T5" fmla="*/ 62 h 209"/>
                <a:gd name="T6" fmla="*/ 106 w 106"/>
                <a:gd name="T7" fmla="*/ 62 h 209"/>
                <a:gd name="T8" fmla="*/ 106 w 106"/>
                <a:gd name="T9" fmla="*/ 93 h 209"/>
                <a:gd name="T10" fmla="*/ 62 w 106"/>
                <a:gd name="T11" fmla="*/ 93 h 209"/>
                <a:gd name="T12" fmla="*/ 62 w 106"/>
                <a:gd name="T13" fmla="*/ 209 h 209"/>
                <a:gd name="T14" fmla="*/ 30 w 106"/>
                <a:gd name="T15" fmla="*/ 209 h 209"/>
                <a:gd name="T16" fmla="*/ 30 w 106"/>
                <a:gd name="T17" fmla="*/ 93 h 209"/>
                <a:gd name="T18" fmla="*/ 0 w 106"/>
                <a:gd name="T19" fmla="*/ 93 h 209"/>
                <a:gd name="T20" fmla="*/ 0 w 106"/>
                <a:gd name="T21" fmla="*/ 62 h 209"/>
                <a:gd name="T22" fmla="*/ 30 w 106"/>
                <a:gd name="T23" fmla="*/ 62 h 209"/>
                <a:gd name="T24" fmla="*/ 30 w 106"/>
                <a:gd name="T25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209">
                  <a:moveTo>
                    <a:pt x="30" y="4"/>
                  </a:moveTo>
                  <a:lnTo>
                    <a:pt x="62" y="0"/>
                  </a:lnTo>
                  <a:lnTo>
                    <a:pt x="62" y="62"/>
                  </a:lnTo>
                  <a:lnTo>
                    <a:pt x="106" y="62"/>
                  </a:lnTo>
                  <a:lnTo>
                    <a:pt x="106" y="93"/>
                  </a:lnTo>
                  <a:lnTo>
                    <a:pt x="62" y="93"/>
                  </a:lnTo>
                  <a:lnTo>
                    <a:pt x="62" y="209"/>
                  </a:lnTo>
                  <a:lnTo>
                    <a:pt x="30" y="209"/>
                  </a:lnTo>
                  <a:lnTo>
                    <a:pt x="30" y="93"/>
                  </a:lnTo>
                  <a:lnTo>
                    <a:pt x="0" y="93"/>
                  </a:lnTo>
                  <a:lnTo>
                    <a:pt x="0" y="62"/>
                  </a:lnTo>
                  <a:lnTo>
                    <a:pt x="30" y="6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5"/>
            <p:cNvSpPr>
              <a:spLocks/>
            </p:cNvSpPr>
            <p:nvPr userDrawn="1"/>
          </p:nvSpPr>
          <p:spPr bwMode="auto">
            <a:xfrm>
              <a:off x="2527" y="2429"/>
              <a:ext cx="23" cy="49"/>
            </a:xfrm>
            <a:custGeom>
              <a:avLst/>
              <a:gdLst>
                <a:gd name="T0" fmla="*/ 0 w 69"/>
                <a:gd name="T1" fmla="*/ 1 h 148"/>
                <a:gd name="T2" fmla="*/ 32 w 69"/>
                <a:gd name="T3" fmla="*/ 1 h 148"/>
                <a:gd name="T4" fmla="*/ 32 w 69"/>
                <a:gd name="T5" fmla="*/ 17 h 148"/>
                <a:gd name="T6" fmla="*/ 32 w 69"/>
                <a:gd name="T7" fmla="*/ 17 h 148"/>
                <a:gd name="T8" fmla="*/ 38 w 69"/>
                <a:gd name="T9" fmla="*/ 10 h 148"/>
                <a:gd name="T10" fmla="*/ 45 w 69"/>
                <a:gd name="T11" fmla="*/ 5 h 148"/>
                <a:gd name="T12" fmla="*/ 50 w 69"/>
                <a:gd name="T13" fmla="*/ 3 h 148"/>
                <a:gd name="T14" fmla="*/ 56 w 69"/>
                <a:gd name="T15" fmla="*/ 1 h 148"/>
                <a:gd name="T16" fmla="*/ 62 w 69"/>
                <a:gd name="T17" fmla="*/ 0 h 148"/>
                <a:gd name="T18" fmla="*/ 69 w 69"/>
                <a:gd name="T19" fmla="*/ 0 h 148"/>
                <a:gd name="T20" fmla="*/ 69 w 69"/>
                <a:gd name="T21" fmla="*/ 31 h 148"/>
                <a:gd name="T22" fmla="*/ 67 w 69"/>
                <a:gd name="T23" fmla="*/ 31 h 148"/>
                <a:gd name="T24" fmla="*/ 67 w 69"/>
                <a:gd name="T25" fmla="*/ 31 h 148"/>
                <a:gd name="T26" fmla="*/ 60 w 69"/>
                <a:gd name="T27" fmla="*/ 32 h 148"/>
                <a:gd name="T28" fmla="*/ 52 w 69"/>
                <a:gd name="T29" fmla="*/ 33 h 148"/>
                <a:gd name="T30" fmla="*/ 46 w 69"/>
                <a:gd name="T31" fmla="*/ 37 h 148"/>
                <a:gd name="T32" fmla="*/ 41 w 69"/>
                <a:gd name="T33" fmla="*/ 40 h 148"/>
                <a:gd name="T34" fmla="*/ 38 w 69"/>
                <a:gd name="T35" fmla="*/ 46 h 148"/>
                <a:gd name="T36" fmla="*/ 34 w 69"/>
                <a:gd name="T37" fmla="*/ 53 h 148"/>
                <a:gd name="T38" fmla="*/ 33 w 69"/>
                <a:gd name="T39" fmla="*/ 60 h 148"/>
                <a:gd name="T40" fmla="*/ 32 w 69"/>
                <a:gd name="T41" fmla="*/ 67 h 148"/>
                <a:gd name="T42" fmla="*/ 32 w 69"/>
                <a:gd name="T43" fmla="*/ 148 h 148"/>
                <a:gd name="T44" fmla="*/ 0 w 69"/>
                <a:gd name="T45" fmla="*/ 148 h 148"/>
                <a:gd name="T46" fmla="*/ 0 w 69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" h="148">
                  <a:moveTo>
                    <a:pt x="0" y="1"/>
                  </a:moveTo>
                  <a:lnTo>
                    <a:pt x="32" y="1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8" y="10"/>
                  </a:lnTo>
                  <a:lnTo>
                    <a:pt x="45" y="5"/>
                  </a:lnTo>
                  <a:lnTo>
                    <a:pt x="50" y="3"/>
                  </a:lnTo>
                  <a:lnTo>
                    <a:pt x="56" y="1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69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2" y="33"/>
                  </a:lnTo>
                  <a:lnTo>
                    <a:pt x="46" y="37"/>
                  </a:lnTo>
                  <a:lnTo>
                    <a:pt x="41" y="40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3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"/>
            <p:cNvSpPr>
              <a:spLocks noEditPoints="1"/>
            </p:cNvSpPr>
            <p:nvPr userDrawn="1"/>
          </p:nvSpPr>
          <p:spPr bwMode="auto">
            <a:xfrm>
              <a:off x="2555" y="2429"/>
              <a:ext cx="50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6 w 149"/>
                <a:gd name="T9" fmla="*/ 120 h 149"/>
                <a:gd name="T10" fmla="*/ 86 w 149"/>
                <a:gd name="T11" fmla="*/ 118 h 149"/>
                <a:gd name="T12" fmla="*/ 103 w 149"/>
                <a:gd name="T13" fmla="*/ 111 h 149"/>
                <a:gd name="T14" fmla="*/ 146 w 149"/>
                <a:gd name="T15" fmla="*/ 105 h 149"/>
                <a:gd name="T16" fmla="*/ 142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5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4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5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6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9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2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4" y="57"/>
                  </a:lnTo>
                  <a:lnTo>
                    <a:pt x="114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1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58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3">
            <a:extLst>
              <a:ext uri="{FF2B5EF4-FFF2-40B4-BE49-F238E27FC236}">
                <a16:creationId xmlns:a16="http://schemas.microsoft.com/office/drawing/2014/main" id="{AA5B3CA4-7383-4A08-AD3F-748BE844E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29944" r="50129" b="9678"/>
          <a:stretch/>
        </p:blipFill>
        <p:spPr>
          <a:xfrm>
            <a:off x="754744" y="756557"/>
            <a:ext cx="5331731" cy="535577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341619" y="2819399"/>
            <a:ext cx="3278005" cy="147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5086" y="4514850"/>
            <a:ext cx="4896685" cy="15430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555086" y="2143125"/>
            <a:ext cx="4896685" cy="22547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1809750" y="3128963"/>
            <a:ext cx="2332038" cy="844550"/>
            <a:chOff x="1140" y="1971"/>
            <a:chExt cx="1469" cy="532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140" y="1971"/>
              <a:ext cx="1469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1140" y="2055"/>
              <a:ext cx="178" cy="251"/>
            </a:xfrm>
            <a:custGeom>
              <a:avLst/>
              <a:gdLst>
                <a:gd name="T0" fmla="*/ 123 w 533"/>
                <a:gd name="T1" fmla="*/ 517 h 755"/>
                <a:gd name="T2" fmla="*/ 166 w 533"/>
                <a:gd name="T3" fmla="*/ 573 h 755"/>
                <a:gd name="T4" fmla="*/ 192 w 533"/>
                <a:gd name="T5" fmla="*/ 593 h 755"/>
                <a:gd name="T6" fmla="*/ 223 w 533"/>
                <a:gd name="T7" fmla="*/ 605 h 755"/>
                <a:gd name="T8" fmla="*/ 258 w 533"/>
                <a:gd name="T9" fmla="*/ 611 h 755"/>
                <a:gd name="T10" fmla="*/ 292 w 533"/>
                <a:gd name="T11" fmla="*/ 610 h 755"/>
                <a:gd name="T12" fmla="*/ 332 w 533"/>
                <a:gd name="T13" fmla="*/ 596 h 755"/>
                <a:gd name="T14" fmla="*/ 351 w 533"/>
                <a:gd name="T15" fmla="*/ 583 h 755"/>
                <a:gd name="T16" fmla="*/ 362 w 533"/>
                <a:gd name="T17" fmla="*/ 565 h 755"/>
                <a:gd name="T18" fmla="*/ 365 w 533"/>
                <a:gd name="T19" fmla="*/ 544 h 755"/>
                <a:gd name="T20" fmla="*/ 364 w 533"/>
                <a:gd name="T21" fmla="*/ 529 h 755"/>
                <a:gd name="T22" fmla="*/ 356 w 533"/>
                <a:gd name="T23" fmla="*/ 509 h 755"/>
                <a:gd name="T24" fmla="*/ 341 w 533"/>
                <a:gd name="T25" fmla="*/ 492 h 755"/>
                <a:gd name="T26" fmla="*/ 291 w 533"/>
                <a:gd name="T27" fmla="*/ 461 h 755"/>
                <a:gd name="T28" fmla="*/ 217 w 533"/>
                <a:gd name="T29" fmla="*/ 432 h 755"/>
                <a:gd name="T30" fmla="*/ 153 w 533"/>
                <a:gd name="T31" fmla="*/ 401 h 755"/>
                <a:gd name="T32" fmla="*/ 105 w 533"/>
                <a:gd name="T33" fmla="*/ 365 h 755"/>
                <a:gd name="T34" fmla="*/ 71 w 533"/>
                <a:gd name="T35" fmla="*/ 323 h 755"/>
                <a:gd name="T36" fmla="*/ 49 w 533"/>
                <a:gd name="T37" fmla="*/ 277 h 755"/>
                <a:gd name="T38" fmla="*/ 39 w 533"/>
                <a:gd name="T39" fmla="*/ 225 h 755"/>
                <a:gd name="T40" fmla="*/ 39 w 533"/>
                <a:gd name="T41" fmla="*/ 184 h 755"/>
                <a:gd name="T42" fmla="*/ 56 w 533"/>
                <a:gd name="T43" fmla="*/ 125 h 755"/>
                <a:gd name="T44" fmla="*/ 90 w 533"/>
                <a:gd name="T45" fmla="*/ 73 h 755"/>
                <a:gd name="T46" fmla="*/ 139 w 533"/>
                <a:gd name="T47" fmla="*/ 34 h 755"/>
                <a:gd name="T48" fmla="*/ 201 w 533"/>
                <a:gd name="T49" fmla="*/ 9 h 755"/>
                <a:gd name="T50" fmla="*/ 273 w 533"/>
                <a:gd name="T51" fmla="*/ 0 h 755"/>
                <a:gd name="T52" fmla="*/ 308 w 533"/>
                <a:gd name="T53" fmla="*/ 1 h 755"/>
                <a:gd name="T54" fmla="*/ 357 w 533"/>
                <a:gd name="T55" fmla="*/ 11 h 755"/>
                <a:gd name="T56" fmla="*/ 402 w 533"/>
                <a:gd name="T57" fmla="*/ 29 h 755"/>
                <a:gd name="T58" fmla="*/ 443 w 533"/>
                <a:gd name="T59" fmla="*/ 57 h 755"/>
                <a:gd name="T60" fmla="*/ 480 w 533"/>
                <a:gd name="T61" fmla="*/ 95 h 755"/>
                <a:gd name="T62" fmla="*/ 382 w 533"/>
                <a:gd name="T63" fmla="*/ 209 h 755"/>
                <a:gd name="T64" fmla="*/ 362 w 533"/>
                <a:gd name="T65" fmla="*/ 179 h 755"/>
                <a:gd name="T66" fmla="*/ 324 w 533"/>
                <a:gd name="T67" fmla="*/ 153 h 755"/>
                <a:gd name="T68" fmla="*/ 276 w 533"/>
                <a:gd name="T69" fmla="*/ 143 h 755"/>
                <a:gd name="T70" fmla="*/ 246 w 533"/>
                <a:gd name="T71" fmla="*/ 148 h 755"/>
                <a:gd name="T72" fmla="*/ 209 w 533"/>
                <a:gd name="T73" fmla="*/ 167 h 755"/>
                <a:gd name="T74" fmla="*/ 200 w 533"/>
                <a:gd name="T75" fmla="*/ 183 h 755"/>
                <a:gd name="T76" fmla="*/ 196 w 533"/>
                <a:gd name="T77" fmla="*/ 201 h 755"/>
                <a:gd name="T78" fmla="*/ 201 w 533"/>
                <a:gd name="T79" fmla="*/ 228 h 755"/>
                <a:gd name="T80" fmla="*/ 217 w 533"/>
                <a:gd name="T81" fmla="*/ 250 h 755"/>
                <a:gd name="T82" fmla="*/ 265 w 533"/>
                <a:gd name="T83" fmla="*/ 281 h 755"/>
                <a:gd name="T84" fmla="*/ 342 w 533"/>
                <a:gd name="T85" fmla="*/ 310 h 755"/>
                <a:gd name="T86" fmla="*/ 406 w 533"/>
                <a:gd name="T87" fmla="*/ 339 h 755"/>
                <a:gd name="T88" fmla="*/ 457 w 533"/>
                <a:gd name="T89" fmla="*/ 373 h 755"/>
                <a:gd name="T90" fmla="*/ 494 w 533"/>
                <a:gd name="T91" fmla="*/ 412 h 755"/>
                <a:gd name="T92" fmla="*/ 520 w 533"/>
                <a:gd name="T93" fmla="*/ 460 h 755"/>
                <a:gd name="T94" fmla="*/ 532 w 533"/>
                <a:gd name="T95" fmla="*/ 516 h 755"/>
                <a:gd name="T96" fmla="*/ 532 w 533"/>
                <a:gd name="T97" fmla="*/ 560 h 755"/>
                <a:gd name="T98" fmla="*/ 514 w 533"/>
                <a:gd name="T99" fmla="*/ 624 h 755"/>
                <a:gd name="T100" fmla="*/ 477 w 533"/>
                <a:gd name="T101" fmla="*/ 679 h 755"/>
                <a:gd name="T102" fmla="*/ 423 w 533"/>
                <a:gd name="T103" fmla="*/ 720 h 755"/>
                <a:gd name="T104" fmla="*/ 353 w 533"/>
                <a:gd name="T105" fmla="*/ 745 h 755"/>
                <a:gd name="T106" fmla="*/ 272 w 533"/>
                <a:gd name="T107" fmla="*/ 755 h 755"/>
                <a:gd name="T108" fmla="*/ 229 w 533"/>
                <a:gd name="T109" fmla="*/ 752 h 755"/>
                <a:gd name="T110" fmla="*/ 169 w 533"/>
                <a:gd name="T111" fmla="*/ 740 h 755"/>
                <a:gd name="T112" fmla="*/ 114 w 533"/>
                <a:gd name="T113" fmla="*/ 718 h 755"/>
                <a:gd name="T114" fmla="*/ 66 w 533"/>
                <a:gd name="T115" fmla="*/ 685 h 755"/>
                <a:gd name="T116" fmla="*/ 24 w 533"/>
                <a:gd name="T117" fmla="*/ 641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3" h="755">
                  <a:moveTo>
                    <a:pt x="0" y="605"/>
                  </a:moveTo>
                  <a:lnTo>
                    <a:pt x="123" y="517"/>
                  </a:lnTo>
                  <a:lnTo>
                    <a:pt x="123" y="517"/>
                  </a:lnTo>
                  <a:lnTo>
                    <a:pt x="136" y="539"/>
                  </a:lnTo>
                  <a:lnTo>
                    <a:pt x="151" y="557"/>
                  </a:lnTo>
                  <a:lnTo>
                    <a:pt x="166" y="573"/>
                  </a:lnTo>
                  <a:lnTo>
                    <a:pt x="174" y="581"/>
                  </a:lnTo>
                  <a:lnTo>
                    <a:pt x="183" y="587"/>
                  </a:lnTo>
                  <a:lnTo>
                    <a:pt x="192" y="593"/>
                  </a:lnTo>
                  <a:lnTo>
                    <a:pt x="202" y="598"/>
                  </a:lnTo>
                  <a:lnTo>
                    <a:pt x="212" y="601"/>
                  </a:lnTo>
                  <a:lnTo>
                    <a:pt x="223" y="605"/>
                  </a:lnTo>
                  <a:lnTo>
                    <a:pt x="234" y="607"/>
                  </a:lnTo>
                  <a:lnTo>
                    <a:pt x="246" y="610"/>
                  </a:lnTo>
                  <a:lnTo>
                    <a:pt x="258" y="611"/>
                  </a:lnTo>
                  <a:lnTo>
                    <a:pt x="272" y="611"/>
                  </a:lnTo>
                  <a:lnTo>
                    <a:pt x="272" y="611"/>
                  </a:lnTo>
                  <a:lnTo>
                    <a:pt x="292" y="610"/>
                  </a:lnTo>
                  <a:lnTo>
                    <a:pt x="309" y="606"/>
                  </a:lnTo>
                  <a:lnTo>
                    <a:pt x="325" y="600"/>
                  </a:lnTo>
                  <a:lnTo>
                    <a:pt x="332" y="596"/>
                  </a:lnTo>
                  <a:lnTo>
                    <a:pt x="340" y="593"/>
                  </a:lnTo>
                  <a:lnTo>
                    <a:pt x="345" y="588"/>
                  </a:lnTo>
                  <a:lnTo>
                    <a:pt x="351" y="583"/>
                  </a:lnTo>
                  <a:lnTo>
                    <a:pt x="354" y="577"/>
                  </a:lnTo>
                  <a:lnTo>
                    <a:pt x="358" y="571"/>
                  </a:lnTo>
                  <a:lnTo>
                    <a:pt x="362" y="565"/>
                  </a:lnTo>
                  <a:lnTo>
                    <a:pt x="363" y="559"/>
                  </a:lnTo>
                  <a:lnTo>
                    <a:pt x="365" y="551"/>
                  </a:lnTo>
                  <a:lnTo>
                    <a:pt x="365" y="544"/>
                  </a:lnTo>
                  <a:lnTo>
                    <a:pt x="365" y="544"/>
                  </a:lnTo>
                  <a:lnTo>
                    <a:pt x="365" y="537"/>
                  </a:lnTo>
                  <a:lnTo>
                    <a:pt x="364" y="529"/>
                  </a:lnTo>
                  <a:lnTo>
                    <a:pt x="362" y="522"/>
                  </a:lnTo>
                  <a:lnTo>
                    <a:pt x="359" y="515"/>
                  </a:lnTo>
                  <a:lnTo>
                    <a:pt x="356" y="509"/>
                  </a:lnTo>
                  <a:lnTo>
                    <a:pt x="352" y="502"/>
                  </a:lnTo>
                  <a:lnTo>
                    <a:pt x="347" y="496"/>
                  </a:lnTo>
                  <a:lnTo>
                    <a:pt x="341" y="492"/>
                  </a:lnTo>
                  <a:lnTo>
                    <a:pt x="328" y="481"/>
                  </a:lnTo>
                  <a:lnTo>
                    <a:pt x="311" y="471"/>
                  </a:lnTo>
                  <a:lnTo>
                    <a:pt x="291" y="461"/>
                  </a:lnTo>
                  <a:lnTo>
                    <a:pt x="268" y="451"/>
                  </a:lnTo>
                  <a:lnTo>
                    <a:pt x="217" y="432"/>
                  </a:lnTo>
                  <a:lnTo>
                    <a:pt x="217" y="432"/>
                  </a:lnTo>
                  <a:lnTo>
                    <a:pt x="194" y="422"/>
                  </a:lnTo>
                  <a:lnTo>
                    <a:pt x="173" y="412"/>
                  </a:lnTo>
                  <a:lnTo>
                    <a:pt x="153" y="401"/>
                  </a:lnTo>
                  <a:lnTo>
                    <a:pt x="136" y="390"/>
                  </a:lnTo>
                  <a:lnTo>
                    <a:pt x="119" y="378"/>
                  </a:lnTo>
                  <a:lnTo>
                    <a:pt x="105" y="365"/>
                  </a:lnTo>
                  <a:lnTo>
                    <a:pt x="93" y="351"/>
                  </a:lnTo>
                  <a:lnTo>
                    <a:pt x="80" y="338"/>
                  </a:lnTo>
                  <a:lnTo>
                    <a:pt x="71" y="323"/>
                  </a:lnTo>
                  <a:lnTo>
                    <a:pt x="62" y="309"/>
                  </a:lnTo>
                  <a:lnTo>
                    <a:pt x="55" y="293"/>
                  </a:lnTo>
                  <a:lnTo>
                    <a:pt x="49" y="277"/>
                  </a:lnTo>
                  <a:lnTo>
                    <a:pt x="44" y="260"/>
                  </a:lnTo>
                  <a:lnTo>
                    <a:pt x="40" y="243"/>
                  </a:lnTo>
                  <a:lnTo>
                    <a:pt x="39" y="225"/>
                  </a:lnTo>
                  <a:lnTo>
                    <a:pt x="38" y="206"/>
                  </a:lnTo>
                  <a:lnTo>
                    <a:pt x="38" y="206"/>
                  </a:lnTo>
                  <a:lnTo>
                    <a:pt x="39" y="184"/>
                  </a:lnTo>
                  <a:lnTo>
                    <a:pt x="43" y="164"/>
                  </a:lnTo>
                  <a:lnTo>
                    <a:pt x="47" y="143"/>
                  </a:lnTo>
                  <a:lnTo>
                    <a:pt x="56" y="125"/>
                  </a:lnTo>
                  <a:lnTo>
                    <a:pt x="66" y="106"/>
                  </a:lnTo>
                  <a:lnTo>
                    <a:pt x="77" y="89"/>
                  </a:lnTo>
                  <a:lnTo>
                    <a:pt x="90" y="73"/>
                  </a:lnTo>
                  <a:lnTo>
                    <a:pt x="105" y="59"/>
                  </a:lnTo>
                  <a:lnTo>
                    <a:pt x="121" y="45"/>
                  </a:lnTo>
                  <a:lnTo>
                    <a:pt x="139" y="34"/>
                  </a:lnTo>
                  <a:lnTo>
                    <a:pt x="158" y="23"/>
                  </a:lnTo>
                  <a:lnTo>
                    <a:pt x="179" y="16"/>
                  </a:lnTo>
                  <a:lnTo>
                    <a:pt x="201" y="9"/>
                  </a:lnTo>
                  <a:lnTo>
                    <a:pt x="224" y="4"/>
                  </a:lnTo>
                  <a:lnTo>
                    <a:pt x="248" y="1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91" y="0"/>
                  </a:lnTo>
                  <a:lnTo>
                    <a:pt x="308" y="1"/>
                  </a:lnTo>
                  <a:lnTo>
                    <a:pt x="324" y="4"/>
                  </a:lnTo>
                  <a:lnTo>
                    <a:pt x="341" y="7"/>
                  </a:lnTo>
                  <a:lnTo>
                    <a:pt x="357" y="11"/>
                  </a:lnTo>
                  <a:lnTo>
                    <a:pt x="373" y="16"/>
                  </a:lnTo>
                  <a:lnTo>
                    <a:pt x="387" y="22"/>
                  </a:lnTo>
                  <a:lnTo>
                    <a:pt x="402" y="29"/>
                  </a:lnTo>
                  <a:lnTo>
                    <a:pt x="416" y="38"/>
                  </a:lnTo>
                  <a:lnTo>
                    <a:pt x="430" y="46"/>
                  </a:lnTo>
                  <a:lnTo>
                    <a:pt x="443" y="57"/>
                  </a:lnTo>
                  <a:lnTo>
                    <a:pt x="455" y="70"/>
                  </a:lnTo>
                  <a:lnTo>
                    <a:pt x="468" y="82"/>
                  </a:lnTo>
                  <a:lnTo>
                    <a:pt x="480" y="95"/>
                  </a:lnTo>
                  <a:lnTo>
                    <a:pt x="491" y="111"/>
                  </a:lnTo>
                  <a:lnTo>
                    <a:pt x="500" y="127"/>
                  </a:lnTo>
                  <a:lnTo>
                    <a:pt x="382" y="209"/>
                  </a:lnTo>
                  <a:lnTo>
                    <a:pt x="382" y="209"/>
                  </a:lnTo>
                  <a:lnTo>
                    <a:pt x="373" y="193"/>
                  </a:lnTo>
                  <a:lnTo>
                    <a:pt x="362" y="179"/>
                  </a:lnTo>
                  <a:lnTo>
                    <a:pt x="351" y="168"/>
                  </a:lnTo>
                  <a:lnTo>
                    <a:pt x="337" y="159"/>
                  </a:lnTo>
                  <a:lnTo>
                    <a:pt x="324" y="153"/>
                  </a:lnTo>
                  <a:lnTo>
                    <a:pt x="309" y="148"/>
                  </a:lnTo>
                  <a:lnTo>
                    <a:pt x="293" y="144"/>
                  </a:lnTo>
                  <a:lnTo>
                    <a:pt x="276" y="143"/>
                  </a:lnTo>
                  <a:lnTo>
                    <a:pt x="276" y="143"/>
                  </a:lnTo>
                  <a:lnTo>
                    <a:pt x="261" y="144"/>
                  </a:lnTo>
                  <a:lnTo>
                    <a:pt x="246" y="148"/>
                  </a:lnTo>
                  <a:lnTo>
                    <a:pt x="233" y="153"/>
                  </a:lnTo>
                  <a:lnTo>
                    <a:pt x="220" y="159"/>
                  </a:lnTo>
                  <a:lnTo>
                    <a:pt x="209" y="167"/>
                  </a:lnTo>
                  <a:lnTo>
                    <a:pt x="206" y="172"/>
                  </a:lnTo>
                  <a:lnTo>
                    <a:pt x="202" y="177"/>
                  </a:lnTo>
                  <a:lnTo>
                    <a:pt x="200" y="183"/>
                  </a:lnTo>
                  <a:lnTo>
                    <a:pt x="197" y="189"/>
                  </a:lnTo>
                  <a:lnTo>
                    <a:pt x="196" y="195"/>
                  </a:lnTo>
                  <a:lnTo>
                    <a:pt x="196" y="201"/>
                  </a:lnTo>
                  <a:lnTo>
                    <a:pt x="196" y="201"/>
                  </a:lnTo>
                  <a:lnTo>
                    <a:pt x="197" y="216"/>
                  </a:lnTo>
                  <a:lnTo>
                    <a:pt x="201" y="228"/>
                  </a:lnTo>
                  <a:lnTo>
                    <a:pt x="203" y="234"/>
                  </a:lnTo>
                  <a:lnTo>
                    <a:pt x="207" y="239"/>
                  </a:lnTo>
                  <a:lnTo>
                    <a:pt x="217" y="250"/>
                  </a:lnTo>
                  <a:lnTo>
                    <a:pt x="229" y="261"/>
                  </a:lnTo>
                  <a:lnTo>
                    <a:pt x="246" y="271"/>
                  </a:lnTo>
                  <a:lnTo>
                    <a:pt x="265" y="281"/>
                  </a:lnTo>
                  <a:lnTo>
                    <a:pt x="290" y="292"/>
                  </a:lnTo>
                  <a:lnTo>
                    <a:pt x="342" y="310"/>
                  </a:lnTo>
                  <a:lnTo>
                    <a:pt x="342" y="310"/>
                  </a:lnTo>
                  <a:lnTo>
                    <a:pt x="364" y="320"/>
                  </a:lnTo>
                  <a:lnTo>
                    <a:pt x="385" y="329"/>
                  </a:lnTo>
                  <a:lnTo>
                    <a:pt x="406" y="339"/>
                  </a:lnTo>
                  <a:lnTo>
                    <a:pt x="424" y="350"/>
                  </a:lnTo>
                  <a:lnTo>
                    <a:pt x="441" y="361"/>
                  </a:lnTo>
                  <a:lnTo>
                    <a:pt x="457" y="373"/>
                  </a:lnTo>
                  <a:lnTo>
                    <a:pt x="470" y="385"/>
                  </a:lnTo>
                  <a:lnTo>
                    <a:pt x="483" y="399"/>
                  </a:lnTo>
                  <a:lnTo>
                    <a:pt x="494" y="412"/>
                  </a:lnTo>
                  <a:lnTo>
                    <a:pt x="505" y="428"/>
                  </a:lnTo>
                  <a:lnTo>
                    <a:pt x="514" y="443"/>
                  </a:lnTo>
                  <a:lnTo>
                    <a:pt x="520" y="460"/>
                  </a:lnTo>
                  <a:lnTo>
                    <a:pt x="526" y="478"/>
                  </a:lnTo>
                  <a:lnTo>
                    <a:pt x="530" y="496"/>
                  </a:lnTo>
                  <a:lnTo>
                    <a:pt x="532" y="516"/>
                  </a:lnTo>
                  <a:lnTo>
                    <a:pt x="533" y="537"/>
                  </a:lnTo>
                  <a:lnTo>
                    <a:pt x="533" y="537"/>
                  </a:lnTo>
                  <a:lnTo>
                    <a:pt x="532" y="560"/>
                  </a:lnTo>
                  <a:lnTo>
                    <a:pt x="528" y="583"/>
                  </a:lnTo>
                  <a:lnTo>
                    <a:pt x="522" y="605"/>
                  </a:lnTo>
                  <a:lnTo>
                    <a:pt x="514" y="624"/>
                  </a:lnTo>
                  <a:lnTo>
                    <a:pt x="504" y="644"/>
                  </a:lnTo>
                  <a:lnTo>
                    <a:pt x="491" y="662"/>
                  </a:lnTo>
                  <a:lnTo>
                    <a:pt x="477" y="679"/>
                  </a:lnTo>
                  <a:lnTo>
                    <a:pt x="460" y="694"/>
                  </a:lnTo>
                  <a:lnTo>
                    <a:pt x="442" y="707"/>
                  </a:lnTo>
                  <a:lnTo>
                    <a:pt x="423" y="720"/>
                  </a:lnTo>
                  <a:lnTo>
                    <a:pt x="401" y="730"/>
                  </a:lnTo>
                  <a:lnTo>
                    <a:pt x="377" y="739"/>
                  </a:lnTo>
                  <a:lnTo>
                    <a:pt x="353" y="745"/>
                  </a:lnTo>
                  <a:lnTo>
                    <a:pt x="328" y="750"/>
                  </a:lnTo>
                  <a:lnTo>
                    <a:pt x="300" y="754"/>
                  </a:lnTo>
                  <a:lnTo>
                    <a:pt x="272" y="755"/>
                  </a:lnTo>
                  <a:lnTo>
                    <a:pt x="272" y="755"/>
                  </a:lnTo>
                  <a:lnTo>
                    <a:pt x="251" y="754"/>
                  </a:lnTo>
                  <a:lnTo>
                    <a:pt x="229" y="752"/>
                  </a:lnTo>
                  <a:lnTo>
                    <a:pt x="209" y="750"/>
                  </a:lnTo>
                  <a:lnTo>
                    <a:pt x="189" y="745"/>
                  </a:lnTo>
                  <a:lnTo>
                    <a:pt x="169" y="740"/>
                  </a:lnTo>
                  <a:lnTo>
                    <a:pt x="151" y="734"/>
                  </a:lnTo>
                  <a:lnTo>
                    <a:pt x="133" y="727"/>
                  </a:lnTo>
                  <a:lnTo>
                    <a:pt x="114" y="718"/>
                  </a:lnTo>
                  <a:lnTo>
                    <a:pt x="99" y="709"/>
                  </a:lnTo>
                  <a:lnTo>
                    <a:pt x="82" y="698"/>
                  </a:lnTo>
                  <a:lnTo>
                    <a:pt x="66" y="685"/>
                  </a:lnTo>
                  <a:lnTo>
                    <a:pt x="51" y="672"/>
                  </a:lnTo>
                  <a:lnTo>
                    <a:pt x="38" y="657"/>
                  </a:lnTo>
                  <a:lnTo>
                    <a:pt x="24" y="641"/>
                  </a:lnTo>
                  <a:lnTo>
                    <a:pt x="12" y="624"/>
                  </a:lnTo>
                  <a:lnTo>
                    <a:pt x="0" y="605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1140" y="2055"/>
              <a:ext cx="178" cy="251"/>
            </a:xfrm>
            <a:custGeom>
              <a:avLst/>
              <a:gdLst>
                <a:gd name="T0" fmla="*/ 123 w 533"/>
                <a:gd name="T1" fmla="*/ 517 h 755"/>
                <a:gd name="T2" fmla="*/ 166 w 533"/>
                <a:gd name="T3" fmla="*/ 573 h 755"/>
                <a:gd name="T4" fmla="*/ 192 w 533"/>
                <a:gd name="T5" fmla="*/ 593 h 755"/>
                <a:gd name="T6" fmla="*/ 223 w 533"/>
                <a:gd name="T7" fmla="*/ 605 h 755"/>
                <a:gd name="T8" fmla="*/ 258 w 533"/>
                <a:gd name="T9" fmla="*/ 611 h 755"/>
                <a:gd name="T10" fmla="*/ 292 w 533"/>
                <a:gd name="T11" fmla="*/ 610 h 755"/>
                <a:gd name="T12" fmla="*/ 332 w 533"/>
                <a:gd name="T13" fmla="*/ 596 h 755"/>
                <a:gd name="T14" fmla="*/ 351 w 533"/>
                <a:gd name="T15" fmla="*/ 583 h 755"/>
                <a:gd name="T16" fmla="*/ 362 w 533"/>
                <a:gd name="T17" fmla="*/ 565 h 755"/>
                <a:gd name="T18" fmla="*/ 365 w 533"/>
                <a:gd name="T19" fmla="*/ 544 h 755"/>
                <a:gd name="T20" fmla="*/ 364 w 533"/>
                <a:gd name="T21" fmla="*/ 529 h 755"/>
                <a:gd name="T22" fmla="*/ 356 w 533"/>
                <a:gd name="T23" fmla="*/ 509 h 755"/>
                <a:gd name="T24" fmla="*/ 341 w 533"/>
                <a:gd name="T25" fmla="*/ 492 h 755"/>
                <a:gd name="T26" fmla="*/ 291 w 533"/>
                <a:gd name="T27" fmla="*/ 461 h 755"/>
                <a:gd name="T28" fmla="*/ 217 w 533"/>
                <a:gd name="T29" fmla="*/ 432 h 755"/>
                <a:gd name="T30" fmla="*/ 153 w 533"/>
                <a:gd name="T31" fmla="*/ 401 h 755"/>
                <a:gd name="T32" fmla="*/ 105 w 533"/>
                <a:gd name="T33" fmla="*/ 365 h 755"/>
                <a:gd name="T34" fmla="*/ 71 w 533"/>
                <a:gd name="T35" fmla="*/ 323 h 755"/>
                <a:gd name="T36" fmla="*/ 49 w 533"/>
                <a:gd name="T37" fmla="*/ 277 h 755"/>
                <a:gd name="T38" fmla="*/ 39 w 533"/>
                <a:gd name="T39" fmla="*/ 225 h 755"/>
                <a:gd name="T40" fmla="*/ 39 w 533"/>
                <a:gd name="T41" fmla="*/ 184 h 755"/>
                <a:gd name="T42" fmla="*/ 56 w 533"/>
                <a:gd name="T43" fmla="*/ 125 h 755"/>
                <a:gd name="T44" fmla="*/ 90 w 533"/>
                <a:gd name="T45" fmla="*/ 73 h 755"/>
                <a:gd name="T46" fmla="*/ 139 w 533"/>
                <a:gd name="T47" fmla="*/ 34 h 755"/>
                <a:gd name="T48" fmla="*/ 201 w 533"/>
                <a:gd name="T49" fmla="*/ 9 h 755"/>
                <a:gd name="T50" fmla="*/ 273 w 533"/>
                <a:gd name="T51" fmla="*/ 0 h 755"/>
                <a:gd name="T52" fmla="*/ 308 w 533"/>
                <a:gd name="T53" fmla="*/ 1 h 755"/>
                <a:gd name="T54" fmla="*/ 357 w 533"/>
                <a:gd name="T55" fmla="*/ 11 h 755"/>
                <a:gd name="T56" fmla="*/ 402 w 533"/>
                <a:gd name="T57" fmla="*/ 29 h 755"/>
                <a:gd name="T58" fmla="*/ 443 w 533"/>
                <a:gd name="T59" fmla="*/ 57 h 755"/>
                <a:gd name="T60" fmla="*/ 480 w 533"/>
                <a:gd name="T61" fmla="*/ 95 h 755"/>
                <a:gd name="T62" fmla="*/ 382 w 533"/>
                <a:gd name="T63" fmla="*/ 209 h 755"/>
                <a:gd name="T64" fmla="*/ 362 w 533"/>
                <a:gd name="T65" fmla="*/ 179 h 755"/>
                <a:gd name="T66" fmla="*/ 324 w 533"/>
                <a:gd name="T67" fmla="*/ 153 h 755"/>
                <a:gd name="T68" fmla="*/ 276 w 533"/>
                <a:gd name="T69" fmla="*/ 143 h 755"/>
                <a:gd name="T70" fmla="*/ 246 w 533"/>
                <a:gd name="T71" fmla="*/ 148 h 755"/>
                <a:gd name="T72" fmla="*/ 209 w 533"/>
                <a:gd name="T73" fmla="*/ 167 h 755"/>
                <a:gd name="T74" fmla="*/ 200 w 533"/>
                <a:gd name="T75" fmla="*/ 183 h 755"/>
                <a:gd name="T76" fmla="*/ 196 w 533"/>
                <a:gd name="T77" fmla="*/ 201 h 755"/>
                <a:gd name="T78" fmla="*/ 201 w 533"/>
                <a:gd name="T79" fmla="*/ 228 h 755"/>
                <a:gd name="T80" fmla="*/ 217 w 533"/>
                <a:gd name="T81" fmla="*/ 250 h 755"/>
                <a:gd name="T82" fmla="*/ 265 w 533"/>
                <a:gd name="T83" fmla="*/ 281 h 755"/>
                <a:gd name="T84" fmla="*/ 342 w 533"/>
                <a:gd name="T85" fmla="*/ 310 h 755"/>
                <a:gd name="T86" fmla="*/ 406 w 533"/>
                <a:gd name="T87" fmla="*/ 339 h 755"/>
                <a:gd name="T88" fmla="*/ 457 w 533"/>
                <a:gd name="T89" fmla="*/ 373 h 755"/>
                <a:gd name="T90" fmla="*/ 494 w 533"/>
                <a:gd name="T91" fmla="*/ 412 h 755"/>
                <a:gd name="T92" fmla="*/ 520 w 533"/>
                <a:gd name="T93" fmla="*/ 460 h 755"/>
                <a:gd name="T94" fmla="*/ 532 w 533"/>
                <a:gd name="T95" fmla="*/ 516 h 755"/>
                <a:gd name="T96" fmla="*/ 532 w 533"/>
                <a:gd name="T97" fmla="*/ 560 h 755"/>
                <a:gd name="T98" fmla="*/ 514 w 533"/>
                <a:gd name="T99" fmla="*/ 624 h 755"/>
                <a:gd name="T100" fmla="*/ 477 w 533"/>
                <a:gd name="T101" fmla="*/ 679 h 755"/>
                <a:gd name="T102" fmla="*/ 423 w 533"/>
                <a:gd name="T103" fmla="*/ 720 h 755"/>
                <a:gd name="T104" fmla="*/ 353 w 533"/>
                <a:gd name="T105" fmla="*/ 745 h 755"/>
                <a:gd name="T106" fmla="*/ 272 w 533"/>
                <a:gd name="T107" fmla="*/ 755 h 755"/>
                <a:gd name="T108" fmla="*/ 229 w 533"/>
                <a:gd name="T109" fmla="*/ 752 h 755"/>
                <a:gd name="T110" fmla="*/ 169 w 533"/>
                <a:gd name="T111" fmla="*/ 740 h 755"/>
                <a:gd name="T112" fmla="*/ 114 w 533"/>
                <a:gd name="T113" fmla="*/ 718 h 755"/>
                <a:gd name="T114" fmla="*/ 66 w 533"/>
                <a:gd name="T115" fmla="*/ 685 h 755"/>
                <a:gd name="T116" fmla="*/ 24 w 533"/>
                <a:gd name="T117" fmla="*/ 641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3" h="755">
                  <a:moveTo>
                    <a:pt x="0" y="605"/>
                  </a:moveTo>
                  <a:lnTo>
                    <a:pt x="123" y="517"/>
                  </a:lnTo>
                  <a:lnTo>
                    <a:pt x="123" y="517"/>
                  </a:lnTo>
                  <a:lnTo>
                    <a:pt x="136" y="539"/>
                  </a:lnTo>
                  <a:lnTo>
                    <a:pt x="151" y="557"/>
                  </a:lnTo>
                  <a:lnTo>
                    <a:pt x="166" y="573"/>
                  </a:lnTo>
                  <a:lnTo>
                    <a:pt x="174" y="581"/>
                  </a:lnTo>
                  <a:lnTo>
                    <a:pt x="183" y="587"/>
                  </a:lnTo>
                  <a:lnTo>
                    <a:pt x="192" y="593"/>
                  </a:lnTo>
                  <a:lnTo>
                    <a:pt x="202" y="598"/>
                  </a:lnTo>
                  <a:lnTo>
                    <a:pt x="212" y="601"/>
                  </a:lnTo>
                  <a:lnTo>
                    <a:pt x="223" y="605"/>
                  </a:lnTo>
                  <a:lnTo>
                    <a:pt x="234" y="607"/>
                  </a:lnTo>
                  <a:lnTo>
                    <a:pt x="246" y="610"/>
                  </a:lnTo>
                  <a:lnTo>
                    <a:pt x="258" y="611"/>
                  </a:lnTo>
                  <a:lnTo>
                    <a:pt x="272" y="611"/>
                  </a:lnTo>
                  <a:lnTo>
                    <a:pt x="272" y="611"/>
                  </a:lnTo>
                  <a:lnTo>
                    <a:pt x="292" y="610"/>
                  </a:lnTo>
                  <a:lnTo>
                    <a:pt x="309" y="606"/>
                  </a:lnTo>
                  <a:lnTo>
                    <a:pt x="325" y="600"/>
                  </a:lnTo>
                  <a:lnTo>
                    <a:pt x="332" y="596"/>
                  </a:lnTo>
                  <a:lnTo>
                    <a:pt x="340" y="593"/>
                  </a:lnTo>
                  <a:lnTo>
                    <a:pt x="345" y="588"/>
                  </a:lnTo>
                  <a:lnTo>
                    <a:pt x="351" y="583"/>
                  </a:lnTo>
                  <a:lnTo>
                    <a:pt x="354" y="577"/>
                  </a:lnTo>
                  <a:lnTo>
                    <a:pt x="358" y="571"/>
                  </a:lnTo>
                  <a:lnTo>
                    <a:pt x="362" y="565"/>
                  </a:lnTo>
                  <a:lnTo>
                    <a:pt x="363" y="559"/>
                  </a:lnTo>
                  <a:lnTo>
                    <a:pt x="365" y="551"/>
                  </a:lnTo>
                  <a:lnTo>
                    <a:pt x="365" y="544"/>
                  </a:lnTo>
                  <a:lnTo>
                    <a:pt x="365" y="544"/>
                  </a:lnTo>
                  <a:lnTo>
                    <a:pt x="365" y="537"/>
                  </a:lnTo>
                  <a:lnTo>
                    <a:pt x="364" y="529"/>
                  </a:lnTo>
                  <a:lnTo>
                    <a:pt x="362" y="522"/>
                  </a:lnTo>
                  <a:lnTo>
                    <a:pt x="359" y="515"/>
                  </a:lnTo>
                  <a:lnTo>
                    <a:pt x="356" y="509"/>
                  </a:lnTo>
                  <a:lnTo>
                    <a:pt x="352" y="502"/>
                  </a:lnTo>
                  <a:lnTo>
                    <a:pt x="347" y="496"/>
                  </a:lnTo>
                  <a:lnTo>
                    <a:pt x="341" y="492"/>
                  </a:lnTo>
                  <a:lnTo>
                    <a:pt x="328" y="481"/>
                  </a:lnTo>
                  <a:lnTo>
                    <a:pt x="311" y="471"/>
                  </a:lnTo>
                  <a:lnTo>
                    <a:pt x="291" y="461"/>
                  </a:lnTo>
                  <a:lnTo>
                    <a:pt x="268" y="451"/>
                  </a:lnTo>
                  <a:lnTo>
                    <a:pt x="217" y="432"/>
                  </a:lnTo>
                  <a:lnTo>
                    <a:pt x="217" y="432"/>
                  </a:lnTo>
                  <a:lnTo>
                    <a:pt x="194" y="422"/>
                  </a:lnTo>
                  <a:lnTo>
                    <a:pt x="173" y="412"/>
                  </a:lnTo>
                  <a:lnTo>
                    <a:pt x="153" y="401"/>
                  </a:lnTo>
                  <a:lnTo>
                    <a:pt x="136" y="390"/>
                  </a:lnTo>
                  <a:lnTo>
                    <a:pt x="119" y="378"/>
                  </a:lnTo>
                  <a:lnTo>
                    <a:pt x="105" y="365"/>
                  </a:lnTo>
                  <a:lnTo>
                    <a:pt x="93" y="351"/>
                  </a:lnTo>
                  <a:lnTo>
                    <a:pt x="80" y="338"/>
                  </a:lnTo>
                  <a:lnTo>
                    <a:pt x="71" y="323"/>
                  </a:lnTo>
                  <a:lnTo>
                    <a:pt x="62" y="309"/>
                  </a:lnTo>
                  <a:lnTo>
                    <a:pt x="55" y="293"/>
                  </a:lnTo>
                  <a:lnTo>
                    <a:pt x="49" y="277"/>
                  </a:lnTo>
                  <a:lnTo>
                    <a:pt x="44" y="260"/>
                  </a:lnTo>
                  <a:lnTo>
                    <a:pt x="40" y="243"/>
                  </a:lnTo>
                  <a:lnTo>
                    <a:pt x="39" y="225"/>
                  </a:lnTo>
                  <a:lnTo>
                    <a:pt x="38" y="206"/>
                  </a:lnTo>
                  <a:lnTo>
                    <a:pt x="38" y="206"/>
                  </a:lnTo>
                  <a:lnTo>
                    <a:pt x="39" y="184"/>
                  </a:lnTo>
                  <a:lnTo>
                    <a:pt x="43" y="164"/>
                  </a:lnTo>
                  <a:lnTo>
                    <a:pt x="47" y="143"/>
                  </a:lnTo>
                  <a:lnTo>
                    <a:pt x="56" y="125"/>
                  </a:lnTo>
                  <a:lnTo>
                    <a:pt x="66" y="106"/>
                  </a:lnTo>
                  <a:lnTo>
                    <a:pt x="77" y="89"/>
                  </a:lnTo>
                  <a:lnTo>
                    <a:pt x="90" y="73"/>
                  </a:lnTo>
                  <a:lnTo>
                    <a:pt x="105" y="59"/>
                  </a:lnTo>
                  <a:lnTo>
                    <a:pt x="121" y="45"/>
                  </a:lnTo>
                  <a:lnTo>
                    <a:pt x="139" y="34"/>
                  </a:lnTo>
                  <a:lnTo>
                    <a:pt x="158" y="23"/>
                  </a:lnTo>
                  <a:lnTo>
                    <a:pt x="179" y="16"/>
                  </a:lnTo>
                  <a:lnTo>
                    <a:pt x="201" y="9"/>
                  </a:lnTo>
                  <a:lnTo>
                    <a:pt x="224" y="4"/>
                  </a:lnTo>
                  <a:lnTo>
                    <a:pt x="248" y="1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91" y="0"/>
                  </a:lnTo>
                  <a:lnTo>
                    <a:pt x="308" y="1"/>
                  </a:lnTo>
                  <a:lnTo>
                    <a:pt x="324" y="4"/>
                  </a:lnTo>
                  <a:lnTo>
                    <a:pt x="341" y="7"/>
                  </a:lnTo>
                  <a:lnTo>
                    <a:pt x="357" y="11"/>
                  </a:lnTo>
                  <a:lnTo>
                    <a:pt x="373" y="16"/>
                  </a:lnTo>
                  <a:lnTo>
                    <a:pt x="387" y="22"/>
                  </a:lnTo>
                  <a:lnTo>
                    <a:pt x="402" y="29"/>
                  </a:lnTo>
                  <a:lnTo>
                    <a:pt x="416" y="38"/>
                  </a:lnTo>
                  <a:lnTo>
                    <a:pt x="430" y="46"/>
                  </a:lnTo>
                  <a:lnTo>
                    <a:pt x="443" y="57"/>
                  </a:lnTo>
                  <a:lnTo>
                    <a:pt x="455" y="70"/>
                  </a:lnTo>
                  <a:lnTo>
                    <a:pt x="468" y="82"/>
                  </a:lnTo>
                  <a:lnTo>
                    <a:pt x="480" y="95"/>
                  </a:lnTo>
                  <a:lnTo>
                    <a:pt x="491" y="111"/>
                  </a:lnTo>
                  <a:lnTo>
                    <a:pt x="500" y="127"/>
                  </a:lnTo>
                  <a:lnTo>
                    <a:pt x="382" y="209"/>
                  </a:lnTo>
                  <a:lnTo>
                    <a:pt x="382" y="209"/>
                  </a:lnTo>
                  <a:lnTo>
                    <a:pt x="373" y="193"/>
                  </a:lnTo>
                  <a:lnTo>
                    <a:pt x="362" y="179"/>
                  </a:lnTo>
                  <a:lnTo>
                    <a:pt x="351" y="168"/>
                  </a:lnTo>
                  <a:lnTo>
                    <a:pt x="337" y="159"/>
                  </a:lnTo>
                  <a:lnTo>
                    <a:pt x="324" y="153"/>
                  </a:lnTo>
                  <a:lnTo>
                    <a:pt x="309" y="148"/>
                  </a:lnTo>
                  <a:lnTo>
                    <a:pt x="293" y="144"/>
                  </a:lnTo>
                  <a:lnTo>
                    <a:pt x="276" y="143"/>
                  </a:lnTo>
                  <a:lnTo>
                    <a:pt x="276" y="143"/>
                  </a:lnTo>
                  <a:lnTo>
                    <a:pt x="261" y="144"/>
                  </a:lnTo>
                  <a:lnTo>
                    <a:pt x="246" y="148"/>
                  </a:lnTo>
                  <a:lnTo>
                    <a:pt x="233" y="153"/>
                  </a:lnTo>
                  <a:lnTo>
                    <a:pt x="220" y="159"/>
                  </a:lnTo>
                  <a:lnTo>
                    <a:pt x="209" y="167"/>
                  </a:lnTo>
                  <a:lnTo>
                    <a:pt x="206" y="172"/>
                  </a:lnTo>
                  <a:lnTo>
                    <a:pt x="202" y="177"/>
                  </a:lnTo>
                  <a:lnTo>
                    <a:pt x="200" y="183"/>
                  </a:lnTo>
                  <a:lnTo>
                    <a:pt x="197" y="189"/>
                  </a:lnTo>
                  <a:lnTo>
                    <a:pt x="196" y="195"/>
                  </a:lnTo>
                  <a:lnTo>
                    <a:pt x="196" y="201"/>
                  </a:lnTo>
                  <a:lnTo>
                    <a:pt x="196" y="201"/>
                  </a:lnTo>
                  <a:lnTo>
                    <a:pt x="197" y="216"/>
                  </a:lnTo>
                  <a:lnTo>
                    <a:pt x="201" y="228"/>
                  </a:lnTo>
                  <a:lnTo>
                    <a:pt x="203" y="234"/>
                  </a:lnTo>
                  <a:lnTo>
                    <a:pt x="207" y="239"/>
                  </a:lnTo>
                  <a:lnTo>
                    <a:pt x="217" y="250"/>
                  </a:lnTo>
                  <a:lnTo>
                    <a:pt x="229" y="261"/>
                  </a:lnTo>
                  <a:lnTo>
                    <a:pt x="246" y="271"/>
                  </a:lnTo>
                  <a:lnTo>
                    <a:pt x="265" y="281"/>
                  </a:lnTo>
                  <a:lnTo>
                    <a:pt x="290" y="292"/>
                  </a:lnTo>
                  <a:lnTo>
                    <a:pt x="342" y="310"/>
                  </a:lnTo>
                  <a:lnTo>
                    <a:pt x="342" y="310"/>
                  </a:lnTo>
                  <a:lnTo>
                    <a:pt x="364" y="320"/>
                  </a:lnTo>
                  <a:lnTo>
                    <a:pt x="385" y="329"/>
                  </a:lnTo>
                  <a:lnTo>
                    <a:pt x="406" y="339"/>
                  </a:lnTo>
                  <a:lnTo>
                    <a:pt x="424" y="350"/>
                  </a:lnTo>
                  <a:lnTo>
                    <a:pt x="441" y="361"/>
                  </a:lnTo>
                  <a:lnTo>
                    <a:pt x="457" y="373"/>
                  </a:lnTo>
                  <a:lnTo>
                    <a:pt x="470" y="385"/>
                  </a:lnTo>
                  <a:lnTo>
                    <a:pt x="483" y="399"/>
                  </a:lnTo>
                  <a:lnTo>
                    <a:pt x="494" y="412"/>
                  </a:lnTo>
                  <a:lnTo>
                    <a:pt x="505" y="428"/>
                  </a:lnTo>
                  <a:lnTo>
                    <a:pt x="514" y="443"/>
                  </a:lnTo>
                  <a:lnTo>
                    <a:pt x="520" y="460"/>
                  </a:lnTo>
                  <a:lnTo>
                    <a:pt x="526" y="478"/>
                  </a:lnTo>
                  <a:lnTo>
                    <a:pt x="530" y="496"/>
                  </a:lnTo>
                  <a:lnTo>
                    <a:pt x="532" y="516"/>
                  </a:lnTo>
                  <a:lnTo>
                    <a:pt x="533" y="537"/>
                  </a:lnTo>
                  <a:lnTo>
                    <a:pt x="533" y="537"/>
                  </a:lnTo>
                  <a:lnTo>
                    <a:pt x="532" y="560"/>
                  </a:lnTo>
                  <a:lnTo>
                    <a:pt x="528" y="583"/>
                  </a:lnTo>
                  <a:lnTo>
                    <a:pt x="522" y="605"/>
                  </a:lnTo>
                  <a:lnTo>
                    <a:pt x="514" y="624"/>
                  </a:lnTo>
                  <a:lnTo>
                    <a:pt x="504" y="644"/>
                  </a:lnTo>
                  <a:lnTo>
                    <a:pt x="491" y="662"/>
                  </a:lnTo>
                  <a:lnTo>
                    <a:pt x="477" y="679"/>
                  </a:lnTo>
                  <a:lnTo>
                    <a:pt x="460" y="694"/>
                  </a:lnTo>
                  <a:lnTo>
                    <a:pt x="442" y="707"/>
                  </a:lnTo>
                  <a:lnTo>
                    <a:pt x="423" y="720"/>
                  </a:lnTo>
                  <a:lnTo>
                    <a:pt x="401" y="730"/>
                  </a:lnTo>
                  <a:lnTo>
                    <a:pt x="377" y="739"/>
                  </a:lnTo>
                  <a:lnTo>
                    <a:pt x="353" y="745"/>
                  </a:lnTo>
                  <a:lnTo>
                    <a:pt x="328" y="750"/>
                  </a:lnTo>
                  <a:lnTo>
                    <a:pt x="300" y="754"/>
                  </a:lnTo>
                  <a:lnTo>
                    <a:pt x="272" y="755"/>
                  </a:lnTo>
                  <a:lnTo>
                    <a:pt x="272" y="755"/>
                  </a:lnTo>
                  <a:lnTo>
                    <a:pt x="251" y="754"/>
                  </a:lnTo>
                  <a:lnTo>
                    <a:pt x="229" y="752"/>
                  </a:lnTo>
                  <a:lnTo>
                    <a:pt x="209" y="750"/>
                  </a:lnTo>
                  <a:lnTo>
                    <a:pt x="189" y="745"/>
                  </a:lnTo>
                  <a:lnTo>
                    <a:pt x="169" y="740"/>
                  </a:lnTo>
                  <a:lnTo>
                    <a:pt x="151" y="734"/>
                  </a:lnTo>
                  <a:lnTo>
                    <a:pt x="133" y="727"/>
                  </a:lnTo>
                  <a:lnTo>
                    <a:pt x="114" y="718"/>
                  </a:lnTo>
                  <a:lnTo>
                    <a:pt x="99" y="709"/>
                  </a:lnTo>
                  <a:lnTo>
                    <a:pt x="82" y="698"/>
                  </a:lnTo>
                  <a:lnTo>
                    <a:pt x="66" y="685"/>
                  </a:lnTo>
                  <a:lnTo>
                    <a:pt x="51" y="672"/>
                  </a:lnTo>
                  <a:lnTo>
                    <a:pt x="38" y="657"/>
                  </a:lnTo>
                  <a:lnTo>
                    <a:pt x="24" y="641"/>
                  </a:lnTo>
                  <a:lnTo>
                    <a:pt x="12" y="624"/>
                  </a:lnTo>
                  <a:lnTo>
                    <a:pt x="0" y="60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1333" y="2055"/>
              <a:ext cx="219" cy="251"/>
            </a:xfrm>
            <a:custGeom>
              <a:avLst/>
              <a:gdLst>
                <a:gd name="T0" fmla="*/ 1 w 656"/>
                <a:gd name="T1" fmla="*/ 357 h 755"/>
                <a:gd name="T2" fmla="*/ 7 w 656"/>
                <a:gd name="T3" fmla="*/ 300 h 755"/>
                <a:gd name="T4" fmla="*/ 22 w 656"/>
                <a:gd name="T5" fmla="*/ 245 h 755"/>
                <a:gd name="T6" fmla="*/ 43 w 656"/>
                <a:gd name="T7" fmla="*/ 195 h 755"/>
                <a:gd name="T8" fmla="*/ 73 w 656"/>
                <a:gd name="T9" fmla="*/ 149 h 755"/>
                <a:gd name="T10" fmla="*/ 107 w 656"/>
                <a:gd name="T11" fmla="*/ 109 h 755"/>
                <a:gd name="T12" fmla="*/ 148 w 656"/>
                <a:gd name="T13" fmla="*/ 73 h 755"/>
                <a:gd name="T14" fmla="*/ 193 w 656"/>
                <a:gd name="T15" fmla="*/ 44 h 755"/>
                <a:gd name="T16" fmla="*/ 244 w 656"/>
                <a:gd name="T17" fmla="*/ 22 h 755"/>
                <a:gd name="T18" fmla="*/ 299 w 656"/>
                <a:gd name="T19" fmla="*/ 7 h 755"/>
                <a:gd name="T20" fmla="*/ 356 w 656"/>
                <a:gd name="T21" fmla="*/ 0 h 755"/>
                <a:gd name="T22" fmla="*/ 399 w 656"/>
                <a:gd name="T23" fmla="*/ 0 h 755"/>
                <a:gd name="T24" fmla="*/ 460 w 656"/>
                <a:gd name="T25" fmla="*/ 9 h 755"/>
                <a:gd name="T26" fmla="*/ 517 w 656"/>
                <a:gd name="T27" fmla="*/ 26 h 755"/>
                <a:gd name="T28" fmla="*/ 568 w 656"/>
                <a:gd name="T29" fmla="*/ 51 h 755"/>
                <a:gd name="T30" fmla="*/ 615 w 656"/>
                <a:gd name="T31" fmla="*/ 83 h 755"/>
                <a:gd name="T32" fmla="*/ 656 w 656"/>
                <a:gd name="T33" fmla="*/ 121 h 755"/>
                <a:gd name="T34" fmla="*/ 532 w 656"/>
                <a:gd name="T35" fmla="*/ 218 h 755"/>
                <a:gd name="T36" fmla="*/ 476 w 656"/>
                <a:gd name="T37" fmla="*/ 178 h 755"/>
                <a:gd name="T38" fmla="*/ 430 w 656"/>
                <a:gd name="T39" fmla="*/ 162 h 755"/>
                <a:gd name="T40" fmla="*/ 391 w 656"/>
                <a:gd name="T41" fmla="*/ 156 h 755"/>
                <a:gd name="T42" fmla="*/ 354 w 656"/>
                <a:gd name="T43" fmla="*/ 157 h 755"/>
                <a:gd name="T44" fmla="*/ 292 w 656"/>
                <a:gd name="T45" fmla="*/ 173 h 755"/>
                <a:gd name="T46" fmla="*/ 240 w 656"/>
                <a:gd name="T47" fmla="*/ 205 h 755"/>
                <a:gd name="T48" fmla="*/ 199 w 656"/>
                <a:gd name="T49" fmla="*/ 251 h 755"/>
                <a:gd name="T50" fmla="*/ 174 w 656"/>
                <a:gd name="T51" fmla="*/ 310 h 755"/>
                <a:gd name="T52" fmla="*/ 165 w 656"/>
                <a:gd name="T53" fmla="*/ 377 h 755"/>
                <a:gd name="T54" fmla="*/ 169 w 656"/>
                <a:gd name="T55" fmla="*/ 423 h 755"/>
                <a:gd name="T56" fmla="*/ 190 w 656"/>
                <a:gd name="T57" fmla="*/ 485 h 755"/>
                <a:gd name="T58" fmla="*/ 225 w 656"/>
                <a:gd name="T59" fmla="*/ 535 h 755"/>
                <a:gd name="T60" fmla="*/ 272 w 656"/>
                <a:gd name="T61" fmla="*/ 572 h 755"/>
                <a:gd name="T62" fmla="*/ 332 w 656"/>
                <a:gd name="T63" fmla="*/ 594 h 755"/>
                <a:gd name="T64" fmla="*/ 377 w 656"/>
                <a:gd name="T65" fmla="*/ 598 h 755"/>
                <a:gd name="T66" fmla="*/ 417 w 656"/>
                <a:gd name="T67" fmla="*/ 595 h 755"/>
                <a:gd name="T68" fmla="*/ 454 w 656"/>
                <a:gd name="T69" fmla="*/ 585 h 755"/>
                <a:gd name="T70" fmla="*/ 515 w 656"/>
                <a:gd name="T71" fmla="*/ 551 h 755"/>
                <a:gd name="T72" fmla="*/ 656 w 656"/>
                <a:gd name="T73" fmla="*/ 633 h 755"/>
                <a:gd name="T74" fmla="*/ 629 w 656"/>
                <a:gd name="T75" fmla="*/ 660 h 755"/>
                <a:gd name="T76" fmla="*/ 585 w 656"/>
                <a:gd name="T77" fmla="*/ 694 h 755"/>
                <a:gd name="T78" fmla="*/ 535 w 656"/>
                <a:gd name="T79" fmla="*/ 721 h 755"/>
                <a:gd name="T80" fmla="*/ 479 w 656"/>
                <a:gd name="T81" fmla="*/ 741 h 755"/>
                <a:gd name="T82" fmla="*/ 420 w 656"/>
                <a:gd name="T83" fmla="*/ 752 h 755"/>
                <a:gd name="T84" fmla="*/ 377 w 656"/>
                <a:gd name="T85" fmla="*/ 755 h 755"/>
                <a:gd name="T86" fmla="*/ 317 w 656"/>
                <a:gd name="T87" fmla="*/ 750 h 755"/>
                <a:gd name="T88" fmla="*/ 261 w 656"/>
                <a:gd name="T89" fmla="*/ 738 h 755"/>
                <a:gd name="T90" fmla="*/ 210 w 656"/>
                <a:gd name="T91" fmla="*/ 718 h 755"/>
                <a:gd name="T92" fmla="*/ 163 w 656"/>
                <a:gd name="T93" fmla="*/ 691 h 755"/>
                <a:gd name="T94" fmla="*/ 120 w 656"/>
                <a:gd name="T95" fmla="*/ 659 h 755"/>
                <a:gd name="T96" fmla="*/ 84 w 656"/>
                <a:gd name="T97" fmla="*/ 620 h 755"/>
                <a:gd name="T98" fmla="*/ 53 w 656"/>
                <a:gd name="T99" fmla="*/ 576 h 755"/>
                <a:gd name="T100" fmla="*/ 29 w 656"/>
                <a:gd name="T101" fmla="*/ 527 h 755"/>
                <a:gd name="T102" fmla="*/ 12 w 656"/>
                <a:gd name="T103" fmla="*/ 473 h 755"/>
                <a:gd name="T104" fmla="*/ 2 w 656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6" h="755">
                  <a:moveTo>
                    <a:pt x="0" y="377"/>
                  </a:moveTo>
                  <a:lnTo>
                    <a:pt x="0" y="377"/>
                  </a:lnTo>
                  <a:lnTo>
                    <a:pt x="1" y="357"/>
                  </a:lnTo>
                  <a:lnTo>
                    <a:pt x="2" y="338"/>
                  </a:lnTo>
                  <a:lnTo>
                    <a:pt x="5" y="318"/>
                  </a:lnTo>
                  <a:lnTo>
                    <a:pt x="7" y="300"/>
                  </a:lnTo>
                  <a:lnTo>
                    <a:pt x="12" y="282"/>
                  </a:lnTo>
                  <a:lnTo>
                    <a:pt x="17" y="264"/>
                  </a:lnTo>
                  <a:lnTo>
                    <a:pt x="22" y="245"/>
                  </a:lnTo>
                  <a:lnTo>
                    <a:pt x="29" y="228"/>
                  </a:lnTo>
                  <a:lnTo>
                    <a:pt x="36" y="211"/>
                  </a:lnTo>
                  <a:lnTo>
                    <a:pt x="43" y="195"/>
                  </a:lnTo>
                  <a:lnTo>
                    <a:pt x="53" y="179"/>
                  </a:lnTo>
                  <a:lnTo>
                    <a:pt x="62" y="164"/>
                  </a:lnTo>
                  <a:lnTo>
                    <a:pt x="73" y="149"/>
                  </a:lnTo>
                  <a:lnTo>
                    <a:pt x="84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8" y="73"/>
                  </a:lnTo>
                  <a:lnTo>
                    <a:pt x="163" y="64"/>
                  </a:lnTo>
                  <a:lnTo>
                    <a:pt x="177" y="54"/>
                  </a:lnTo>
                  <a:lnTo>
                    <a:pt x="193" y="44"/>
                  </a:lnTo>
                  <a:lnTo>
                    <a:pt x="210" y="37"/>
                  </a:lnTo>
                  <a:lnTo>
                    <a:pt x="227" y="29"/>
                  </a:lnTo>
                  <a:lnTo>
                    <a:pt x="244" y="22"/>
                  </a:lnTo>
                  <a:lnTo>
                    <a:pt x="261" y="16"/>
                  </a:lnTo>
                  <a:lnTo>
                    <a:pt x="280" y="11"/>
                  </a:lnTo>
                  <a:lnTo>
                    <a:pt x="299" y="7"/>
                  </a:lnTo>
                  <a:lnTo>
                    <a:pt x="317" y="4"/>
                  </a:lnTo>
                  <a:lnTo>
                    <a:pt x="337" y="1"/>
                  </a:lnTo>
                  <a:lnTo>
                    <a:pt x="356" y="0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99" y="0"/>
                  </a:lnTo>
                  <a:lnTo>
                    <a:pt x="420" y="3"/>
                  </a:lnTo>
                  <a:lnTo>
                    <a:pt x="440" y="5"/>
                  </a:lnTo>
                  <a:lnTo>
                    <a:pt x="460" y="9"/>
                  </a:lnTo>
                  <a:lnTo>
                    <a:pt x="479" y="14"/>
                  </a:lnTo>
                  <a:lnTo>
                    <a:pt x="499" y="20"/>
                  </a:lnTo>
                  <a:lnTo>
                    <a:pt x="517" y="26"/>
                  </a:lnTo>
                  <a:lnTo>
                    <a:pt x="535" y="33"/>
                  </a:lnTo>
                  <a:lnTo>
                    <a:pt x="552" y="42"/>
                  </a:lnTo>
                  <a:lnTo>
                    <a:pt x="568" y="51"/>
                  </a:lnTo>
                  <a:lnTo>
                    <a:pt x="585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6" y="121"/>
                  </a:lnTo>
                  <a:lnTo>
                    <a:pt x="546" y="234"/>
                  </a:lnTo>
                  <a:lnTo>
                    <a:pt x="546" y="234"/>
                  </a:lnTo>
                  <a:lnTo>
                    <a:pt x="532" y="218"/>
                  </a:lnTo>
                  <a:lnTo>
                    <a:pt x="515" y="204"/>
                  </a:lnTo>
                  <a:lnTo>
                    <a:pt x="496" y="190"/>
                  </a:lnTo>
                  <a:lnTo>
                    <a:pt x="476" y="178"/>
                  </a:lnTo>
                  <a:lnTo>
                    <a:pt x="454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7" y="156"/>
                  </a:lnTo>
                  <a:lnTo>
                    <a:pt x="377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1" y="166"/>
                  </a:lnTo>
                  <a:lnTo>
                    <a:pt x="292" y="173"/>
                  </a:lnTo>
                  <a:lnTo>
                    <a:pt x="272" y="182"/>
                  </a:lnTo>
                  <a:lnTo>
                    <a:pt x="255" y="193"/>
                  </a:lnTo>
                  <a:lnTo>
                    <a:pt x="240" y="205"/>
                  </a:lnTo>
                  <a:lnTo>
                    <a:pt x="225" y="220"/>
                  </a:lnTo>
                  <a:lnTo>
                    <a:pt x="212" y="234"/>
                  </a:lnTo>
                  <a:lnTo>
                    <a:pt x="199" y="251"/>
                  </a:lnTo>
                  <a:lnTo>
                    <a:pt x="190" y="270"/>
                  </a:lnTo>
                  <a:lnTo>
                    <a:pt x="181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6" y="354"/>
                  </a:lnTo>
                  <a:lnTo>
                    <a:pt x="165" y="377"/>
                  </a:lnTo>
                  <a:lnTo>
                    <a:pt x="165" y="377"/>
                  </a:lnTo>
                  <a:lnTo>
                    <a:pt x="166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1" y="466"/>
                  </a:lnTo>
                  <a:lnTo>
                    <a:pt x="190" y="485"/>
                  </a:lnTo>
                  <a:lnTo>
                    <a:pt x="199" y="502"/>
                  </a:lnTo>
                  <a:lnTo>
                    <a:pt x="212" y="520"/>
                  </a:lnTo>
                  <a:lnTo>
                    <a:pt x="225" y="535"/>
                  </a:lnTo>
                  <a:lnTo>
                    <a:pt x="240" y="549"/>
                  </a:lnTo>
                  <a:lnTo>
                    <a:pt x="255" y="562"/>
                  </a:lnTo>
                  <a:lnTo>
                    <a:pt x="272" y="572"/>
                  </a:lnTo>
                  <a:lnTo>
                    <a:pt x="292" y="582"/>
                  </a:lnTo>
                  <a:lnTo>
                    <a:pt x="311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7" y="598"/>
                  </a:lnTo>
                  <a:lnTo>
                    <a:pt x="377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4" y="585"/>
                  </a:lnTo>
                  <a:lnTo>
                    <a:pt x="476" y="576"/>
                  </a:lnTo>
                  <a:lnTo>
                    <a:pt x="496" y="565"/>
                  </a:lnTo>
                  <a:lnTo>
                    <a:pt x="515" y="551"/>
                  </a:lnTo>
                  <a:lnTo>
                    <a:pt x="532" y="537"/>
                  </a:lnTo>
                  <a:lnTo>
                    <a:pt x="546" y="521"/>
                  </a:lnTo>
                  <a:lnTo>
                    <a:pt x="656" y="633"/>
                  </a:lnTo>
                  <a:lnTo>
                    <a:pt x="656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5" y="694"/>
                  </a:lnTo>
                  <a:lnTo>
                    <a:pt x="568" y="704"/>
                  </a:lnTo>
                  <a:lnTo>
                    <a:pt x="552" y="713"/>
                  </a:lnTo>
                  <a:lnTo>
                    <a:pt x="535" y="721"/>
                  </a:lnTo>
                  <a:lnTo>
                    <a:pt x="517" y="729"/>
                  </a:lnTo>
                  <a:lnTo>
                    <a:pt x="499" y="735"/>
                  </a:lnTo>
                  <a:lnTo>
                    <a:pt x="479" y="741"/>
                  </a:lnTo>
                  <a:lnTo>
                    <a:pt x="460" y="746"/>
                  </a:lnTo>
                  <a:lnTo>
                    <a:pt x="440" y="750"/>
                  </a:lnTo>
                  <a:lnTo>
                    <a:pt x="420" y="752"/>
                  </a:lnTo>
                  <a:lnTo>
                    <a:pt x="399" y="754"/>
                  </a:lnTo>
                  <a:lnTo>
                    <a:pt x="377" y="755"/>
                  </a:lnTo>
                  <a:lnTo>
                    <a:pt x="377" y="755"/>
                  </a:lnTo>
                  <a:lnTo>
                    <a:pt x="356" y="754"/>
                  </a:lnTo>
                  <a:lnTo>
                    <a:pt x="337" y="752"/>
                  </a:lnTo>
                  <a:lnTo>
                    <a:pt x="317" y="750"/>
                  </a:lnTo>
                  <a:lnTo>
                    <a:pt x="299" y="748"/>
                  </a:lnTo>
                  <a:lnTo>
                    <a:pt x="280" y="743"/>
                  </a:lnTo>
                  <a:lnTo>
                    <a:pt x="261" y="738"/>
                  </a:lnTo>
                  <a:lnTo>
                    <a:pt x="244" y="732"/>
                  </a:lnTo>
                  <a:lnTo>
                    <a:pt x="227" y="726"/>
                  </a:lnTo>
                  <a:lnTo>
                    <a:pt x="210" y="718"/>
                  </a:lnTo>
                  <a:lnTo>
                    <a:pt x="193" y="710"/>
                  </a:lnTo>
                  <a:lnTo>
                    <a:pt x="177" y="701"/>
                  </a:lnTo>
                  <a:lnTo>
                    <a:pt x="163" y="691"/>
                  </a:lnTo>
                  <a:lnTo>
                    <a:pt x="148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4" y="620"/>
                  </a:lnTo>
                  <a:lnTo>
                    <a:pt x="73" y="605"/>
                  </a:lnTo>
                  <a:lnTo>
                    <a:pt x="62" y="590"/>
                  </a:lnTo>
                  <a:lnTo>
                    <a:pt x="53" y="576"/>
                  </a:lnTo>
                  <a:lnTo>
                    <a:pt x="43" y="560"/>
                  </a:lnTo>
                  <a:lnTo>
                    <a:pt x="36" y="543"/>
                  </a:lnTo>
                  <a:lnTo>
                    <a:pt x="29" y="527"/>
                  </a:lnTo>
                  <a:lnTo>
                    <a:pt x="22" y="509"/>
                  </a:lnTo>
                  <a:lnTo>
                    <a:pt x="17" y="492"/>
                  </a:lnTo>
                  <a:lnTo>
                    <a:pt x="12" y="473"/>
                  </a:lnTo>
                  <a:lnTo>
                    <a:pt x="7" y="455"/>
                  </a:lnTo>
                  <a:lnTo>
                    <a:pt x="5" y="435"/>
                  </a:lnTo>
                  <a:lnTo>
                    <a:pt x="2" y="417"/>
                  </a:lnTo>
                  <a:lnTo>
                    <a:pt x="1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1333" y="2055"/>
              <a:ext cx="219" cy="251"/>
            </a:xfrm>
            <a:custGeom>
              <a:avLst/>
              <a:gdLst>
                <a:gd name="T0" fmla="*/ 1 w 656"/>
                <a:gd name="T1" fmla="*/ 357 h 755"/>
                <a:gd name="T2" fmla="*/ 7 w 656"/>
                <a:gd name="T3" fmla="*/ 300 h 755"/>
                <a:gd name="T4" fmla="*/ 22 w 656"/>
                <a:gd name="T5" fmla="*/ 245 h 755"/>
                <a:gd name="T6" fmla="*/ 43 w 656"/>
                <a:gd name="T7" fmla="*/ 195 h 755"/>
                <a:gd name="T8" fmla="*/ 73 w 656"/>
                <a:gd name="T9" fmla="*/ 149 h 755"/>
                <a:gd name="T10" fmla="*/ 107 w 656"/>
                <a:gd name="T11" fmla="*/ 109 h 755"/>
                <a:gd name="T12" fmla="*/ 148 w 656"/>
                <a:gd name="T13" fmla="*/ 73 h 755"/>
                <a:gd name="T14" fmla="*/ 193 w 656"/>
                <a:gd name="T15" fmla="*/ 44 h 755"/>
                <a:gd name="T16" fmla="*/ 244 w 656"/>
                <a:gd name="T17" fmla="*/ 22 h 755"/>
                <a:gd name="T18" fmla="*/ 299 w 656"/>
                <a:gd name="T19" fmla="*/ 7 h 755"/>
                <a:gd name="T20" fmla="*/ 356 w 656"/>
                <a:gd name="T21" fmla="*/ 0 h 755"/>
                <a:gd name="T22" fmla="*/ 399 w 656"/>
                <a:gd name="T23" fmla="*/ 0 h 755"/>
                <a:gd name="T24" fmla="*/ 460 w 656"/>
                <a:gd name="T25" fmla="*/ 9 h 755"/>
                <a:gd name="T26" fmla="*/ 517 w 656"/>
                <a:gd name="T27" fmla="*/ 26 h 755"/>
                <a:gd name="T28" fmla="*/ 568 w 656"/>
                <a:gd name="T29" fmla="*/ 51 h 755"/>
                <a:gd name="T30" fmla="*/ 615 w 656"/>
                <a:gd name="T31" fmla="*/ 83 h 755"/>
                <a:gd name="T32" fmla="*/ 656 w 656"/>
                <a:gd name="T33" fmla="*/ 121 h 755"/>
                <a:gd name="T34" fmla="*/ 532 w 656"/>
                <a:gd name="T35" fmla="*/ 218 h 755"/>
                <a:gd name="T36" fmla="*/ 476 w 656"/>
                <a:gd name="T37" fmla="*/ 178 h 755"/>
                <a:gd name="T38" fmla="*/ 430 w 656"/>
                <a:gd name="T39" fmla="*/ 162 h 755"/>
                <a:gd name="T40" fmla="*/ 391 w 656"/>
                <a:gd name="T41" fmla="*/ 156 h 755"/>
                <a:gd name="T42" fmla="*/ 354 w 656"/>
                <a:gd name="T43" fmla="*/ 157 h 755"/>
                <a:gd name="T44" fmla="*/ 292 w 656"/>
                <a:gd name="T45" fmla="*/ 173 h 755"/>
                <a:gd name="T46" fmla="*/ 240 w 656"/>
                <a:gd name="T47" fmla="*/ 205 h 755"/>
                <a:gd name="T48" fmla="*/ 199 w 656"/>
                <a:gd name="T49" fmla="*/ 251 h 755"/>
                <a:gd name="T50" fmla="*/ 174 w 656"/>
                <a:gd name="T51" fmla="*/ 310 h 755"/>
                <a:gd name="T52" fmla="*/ 165 w 656"/>
                <a:gd name="T53" fmla="*/ 377 h 755"/>
                <a:gd name="T54" fmla="*/ 169 w 656"/>
                <a:gd name="T55" fmla="*/ 423 h 755"/>
                <a:gd name="T56" fmla="*/ 190 w 656"/>
                <a:gd name="T57" fmla="*/ 485 h 755"/>
                <a:gd name="T58" fmla="*/ 225 w 656"/>
                <a:gd name="T59" fmla="*/ 535 h 755"/>
                <a:gd name="T60" fmla="*/ 272 w 656"/>
                <a:gd name="T61" fmla="*/ 572 h 755"/>
                <a:gd name="T62" fmla="*/ 332 w 656"/>
                <a:gd name="T63" fmla="*/ 594 h 755"/>
                <a:gd name="T64" fmla="*/ 377 w 656"/>
                <a:gd name="T65" fmla="*/ 598 h 755"/>
                <a:gd name="T66" fmla="*/ 417 w 656"/>
                <a:gd name="T67" fmla="*/ 595 h 755"/>
                <a:gd name="T68" fmla="*/ 454 w 656"/>
                <a:gd name="T69" fmla="*/ 585 h 755"/>
                <a:gd name="T70" fmla="*/ 515 w 656"/>
                <a:gd name="T71" fmla="*/ 551 h 755"/>
                <a:gd name="T72" fmla="*/ 656 w 656"/>
                <a:gd name="T73" fmla="*/ 633 h 755"/>
                <a:gd name="T74" fmla="*/ 629 w 656"/>
                <a:gd name="T75" fmla="*/ 660 h 755"/>
                <a:gd name="T76" fmla="*/ 585 w 656"/>
                <a:gd name="T77" fmla="*/ 694 h 755"/>
                <a:gd name="T78" fmla="*/ 535 w 656"/>
                <a:gd name="T79" fmla="*/ 721 h 755"/>
                <a:gd name="T80" fmla="*/ 479 w 656"/>
                <a:gd name="T81" fmla="*/ 741 h 755"/>
                <a:gd name="T82" fmla="*/ 420 w 656"/>
                <a:gd name="T83" fmla="*/ 752 h 755"/>
                <a:gd name="T84" fmla="*/ 377 w 656"/>
                <a:gd name="T85" fmla="*/ 755 h 755"/>
                <a:gd name="T86" fmla="*/ 317 w 656"/>
                <a:gd name="T87" fmla="*/ 750 h 755"/>
                <a:gd name="T88" fmla="*/ 261 w 656"/>
                <a:gd name="T89" fmla="*/ 738 h 755"/>
                <a:gd name="T90" fmla="*/ 210 w 656"/>
                <a:gd name="T91" fmla="*/ 718 h 755"/>
                <a:gd name="T92" fmla="*/ 163 w 656"/>
                <a:gd name="T93" fmla="*/ 691 h 755"/>
                <a:gd name="T94" fmla="*/ 120 w 656"/>
                <a:gd name="T95" fmla="*/ 659 h 755"/>
                <a:gd name="T96" fmla="*/ 84 w 656"/>
                <a:gd name="T97" fmla="*/ 620 h 755"/>
                <a:gd name="T98" fmla="*/ 53 w 656"/>
                <a:gd name="T99" fmla="*/ 576 h 755"/>
                <a:gd name="T100" fmla="*/ 29 w 656"/>
                <a:gd name="T101" fmla="*/ 527 h 755"/>
                <a:gd name="T102" fmla="*/ 12 w 656"/>
                <a:gd name="T103" fmla="*/ 473 h 755"/>
                <a:gd name="T104" fmla="*/ 2 w 656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6" h="755">
                  <a:moveTo>
                    <a:pt x="0" y="377"/>
                  </a:moveTo>
                  <a:lnTo>
                    <a:pt x="0" y="377"/>
                  </a:lnTo>
                  <a:lnTo>
                    <a:pt x="1" y="357"/>
                  </a:lnTo>
                  <a:lnTo>
                    <a:pt x="2" y="338"/>
                  </a:lnTo>
                  <a:lnTo>
                    <a:pt x="5" y="318"/>
                  </a:lnTo>
                  <a:lnTo>
                    <a:pt x="7" y="300"/>
                  </a:lnTo>
                  <a:lnTo>
                    <a:pt x="12" y="282"/>
                  </a:lnTo>
                  <a:lnTo>
                    <a:pt x="17" y="264"/>
                  </a:lnTo>
                  <a:lnTo>
                    <a:pt x="22" y="245"/>
                  </a:lnTo>
                  <a:lnTo>
                    <a:pt x="29" y="228"/>
                  </a:lnTo>
                  <a:lnTo>
                    <a:pt x="36" y="211"/>
                  </a:lnTo>
                  <a:lnTo>
                    <a:pt x="43" y="195"/>
                  </a:lnTo>
                  <a:lnTo>
                    <a:pt x="53" y="179"/>
                  </a:lnTo>
                  <a:lnTo>
                    <a:pt x="62" y="164"/>
                  </a:lnTo>
                  <a:lnTo>
                    <a:pt x="73" y="149"/>
                  </a:lnTo>
                  <a:lnTo>
                    <a:pt x="84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8" y="73"/>
                  </a:lnTo>
                  <a:lnTo>
                    <a:pt x="163" y="64"/>
                  </a:lnTo>
                  <a:lnTo>
                    <a:pt x="177" y="54"/>
                  </a:lnTo>
                  <a:lnTo>
                    <a:pt x="193" y="44"/>
                  </a:lnTo>
                  <a:lnTo>
                    <a:pt x="210" y="37"/>
                  </a:lnTo>
                  <a:lnTo>
                    <a:pt x="227" y="29"/>
                  </a:lnTo>
                  <a:lnTo>
                    <a:pt x="244" y="22"/>
                  </a:lnTo>
                  <a:lnTo>
                    <a:pt x="261" y="16"/>
                  </a:lnTo>
                  <a:lnTo>
                    <a:pt x="280" y="11"/>
                  </a:lnTo>
                  <a:lnTo>
                    <a:pt x="299" y="7"/>
                  </a:lnTo>
                  <a:lnTo>
                    <a:pt x="317" y="4"/>
                  </a:lnTo>
                  <a:lnTo>
                    <a:pt x="337" y="1"/>
                  </a:lnTo>
                  <a:lnTo>
                    <a:pt x="356" y="0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99" y="0"/>
                  </a:lnTo>
                  <a:lnTo>
                    <a:pt x="420" y="3"/>
                  </a:lnTo>
                  <a:lnTo>
                    <a:pt x="440" y="5"/>
                  </a:lnTo>
                  <a:lnTo>
                    <a:pt x="460" y="9"/>
                  </a:lnTo>
                  <a:lnTo>
                    <a:pt x="479" y="14"/>
                  </a:lnTo>
                  <a:lnTo>
                    <a:pt x="499" y="20"/>
                  </a:lnTo>
                  <a:lnTo>
                    <a:pt x="517" y="26"/>
                  </a:lnTo>
                  <a:lnTo>
                    <a:pt x="535" y="33"/>
                  </a:lnTo>
                  <a:lnTo>
                    <a:pt x="552" y="42"/>
                  </a:lnTo>
                  <a:lnTo>
                    <a:pt x="568" y="51"/>
                  </a:lnTo>
                  <a:lnTo>
                    <a:pt x="585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6" y="121"/>
                  </a:lnTo>
                  <a:lnTo>
                    <a:pt x="546" y="234"/>
                  </a:lnTo>
                  <a:lnTo>
                    <a:pt x="546" y="234"/>
                  </a:lnTo>
                  <a:lnTo>
                    <a:pt x="532" y="218"/>
                  </a:lnTo>
                  <a:lnTo>
                    <a:pt x="515" y="204"/>
                  </a:lnTo>
                  <a:lnTo>
                    <a:pt x="496" y="190"/>
                  </a:lnTo>
                  <a:lnTo>
                    <a:pt x="476" y="178"/>
                  </a:lnTo>
                  <a:lnTo>
                    <a:pt x="454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7" y="156"/>
                  </a:lnTo>
                  <a:lnTo>
                    <a:pt x="377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1" y="166"/>
                  </a:lnTo>
                  <a:lnTo>
                    <a:pt x="292" y="173"/>
                  </a:lnTo>
                  <a:lnTo>
                    <a:pt x="272" y="182"/>
                  </a:lnTo>
                  <a:lnTo>
                    <a:pt x="255" y="193"/>
                  </a:lnTo>
                  <a:lnTo>
                    <a:pt x="240" y="205"/>
                  </a:lnTo>
                  <a:lnTo>
                    <a:pt x="225" y="220"/>
                  </a:lnTo>
                  <a:lnTo>
                    <a:pt x="212" y="234"/>
                  </a:lnTo>
                  <a:lnTo>
                    <a:pt x="199" y="251"/>
                  </a:lnTo>
                  <a:lnTo>
                    <a:pt x="190" y="270"/>
                  </a:lnTo>
                  <a:lnTo>
                    <a:pt x="181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6" y="354"/>
                  </a:lnTo>
                  <a:lnTo>
                    <a:pt x="165" y="377"/>
                  </a:lnTo>
                  <a:lnTo>
                    <a:pt x="165" y="377"/>
                  </a:lnTo>
                  <a:lnTo>
                    <a:pt x="166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1" y="466"/>
                  </a:lnTo>
                  <a:lnTo>
                    <a:pt x="190" y="485"/>
                  </a:lnTo>
                  <a:lnTo>
                    <a:pt x="199" y="502"/>
                  </a:lnTo>
                  <a:lnTo>
                    <a:pt x="212" y="520"/>
                  </a:lnTo>
                  <a:lnTo>
                    <a:pt x="225" y="535"/>
                  </a:lnTo>
                  <a:lnTo>
                    <a:pt x="240" y="549"/>
                  </a:lnTo>
                  <a:lnTo>
                    <a:pt x="255" y="562"/>
                  </a:lnTo>
                  <a:lnTo>
                    <a:pt x="272" y="572"/>
                  </a:lnTo>
                  <a:lnTo>
                    <a:pt x="292" y="582"/>
                  </a:lnTo>
                  <a:lnTo>
                    <a:pt x="311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7" y="598"/>
                  </a:lnTo>
                  <a:lnTo>
                    <a:pt x="377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4" y="585"/>
                  </a:lnTo>
                  <a:lnTo>
                    <a:pt x="476" y="576"/>
                  </a:lnTo>
                  <a:lnTo>
                    <a:pt x="496" y="565"/>
                  </a:lnTo>
                  <a:lnTo>
                    <a:pt x="515" y="551"/>
                  </a:lnTo>
                  <a:lnTo>
                    <a:pt x="532" y="537"/>
                  </a:lnTo>
                  <a:lnTo>
                    <a:pt x="546" y="521"/>
                  </a:lnTo>
                  <a:lnTo>
                    <a:pt x="656" y="633"/>
                  </a:lnTo>
                  <a:lnTo>
                    <a:pt x="656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5" y="694"/>
                  </a:lnTo>
                  <a:lnTo>
                    <a:pt x="568" y="704"/>
                  </a:lnTo>
                  <a:lnTo>
                    <a:pt x="552" y="713"/>
                  </a:lnTo>
                  <a:lnTo>
                    <a:pt x="535" y="721"/>
                  </a:lnTo>
                  <a:lnTo>
                    <a:pt x="517" y="729"/>
                  </a:lnTo>
                  <a:lnTo>
                    <a:pt x="499" y="735"/>
                  </a:lnTo>
                  <a:lnTo>
                    <a:pt x="479" y="741"/>
                  </a:lnTo>
                  <a:lnTo>
                    <a:pt x="460" y="746"/>
                  </a:lnTo>
                  <a:lnTo>
                    <a:pt x="440" y="750"/>
                  </a:lnTo>
                  <a:lnTo>
                    <a:pt x="420" y="752"/>
                  </a:lnTo>
                  <a:lnTo>
                    <a:pt x="399" y="754"/>
                  </a:lnTo>
                  <a:lnTo>
                    <a:pt x="377" y="755"/>
                  </a:lnTo>
                  <a:lnTo>
                    <a:pt x="377" y="755"/>
                  </a:lnTo>
                  <a:lnTo>
                    <a:pt x="356" y="754"/>
                  </a:lnTo>
                  <a:lnTo>
                    <a:pt x="337" y="752"/>
                  </a:lnTo>
                  <a:lnTo>
                    <a:pt x="317" y="750"/>
                  </a:lnTo>
                  <a:lnTo>
                    <a:pt x="299" y="748"/>
                  </a:lnTo>
                  <a:lnTo>
                    <a:pt x="280" y="743"/>
                  </a:lnTo>
                  <a:lnTo>
                    <a:pt x="261" y="738"/>
                  </a:lnTo>
                  <a:lnTo>
                    <a:pt x="244" y="732"/>
                  </a:lnTo>
                  <a:lnTo>
                    <a:pt x="227" y="726"/>
                  </a:lnTo>
                  <a:lnTo>
                    <a:pt x="210" y="718"/>
                  </a:lnTo>
                  <a:lnTo>
                    <a:pt x="193" y="710"/>
                  </a:lnTo>
                  <a:lnTo>
                    <a:pt x="177" y="701"/>
                  </a:lnTo>
                  <a:lnTo>
                    <a:pt x="163" y="691"/>
                  </a:lnTo>
                  <a:lnTo>
                    <a:pt x="148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4" y="620"/>
                  </a:lnTo>
                  <a:lnTo>
                    <a:pt x="73" y="605"/>
                  </a:lnTo>
                  <a:lnTo>
                    <a:pt x="62" y="590"/>
                  </a:lnTo>
                  <a:lnTo>
                    <a:pt x="53" y="576"/>
                  </a:lnTo>
                  <a:lnTo>
                    <a:pt x="43" y="560"/>
                  </a:lnTo>
                  <a:lnTo>
                    <a:pt x="36" y="543"/>
                  </a:lnTo>
                  <a:lnTo>
                    <a:pt x="29" y="527"/>
                  </a:lnTo>
                  <a:lnTo>
                    <a:pt x="22" y="509"/>
                  </a:lnTo>
                  <a:lnTo>
                    <a:pt x="17" y="492"/>
                  </a:lnTo>
                  <a:lnTo>
                    <a:pt x="12" y="473"/>
                  </a:lnTo>
                  <a:lnTo>
                    <a:pt x="7" y="455"/>
                  </a:lnTo>
                  <a:lnTo>
                    <a:pt x="5" y="435"/>
                  </a:lnTo>
                  <a:lnTo>
                    <a:pt x="2" y="417"/>
                  </a:lnTo>
                  <a:lnTo>
                    <a:pt x="1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1646" y="2174"/>
              <a:ext cx="187" cy="131"/>
            </a:xfrm>
            <a:custGeom>
              <a:avLst/>
              <a:gdLst>
                <a:gd name="T0" fmla="*/ 562 w 562"/>
                <a:gd name="T1" fmla="*/ 393 h 393"/>
                <a:gd name="T2" fmla="*/ 216 w 562"/>
                <a:gd name="T3" fmla="*/ 0 h 393"/>
                <a:gd name="T4" fmla="*/ 0 w 562"/>
                <a:gd name="T5" fmla="*/ 0 h 393"/>
                <a:gd name="T6" fmla="*/ 342 w 562"/>
                <a:gd name="T7" fmla="*/ 393 h 393"/>
                <a:gd name="T8" fmla="*/ 562 w 562"/>
                <a:gd name="T9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2" h="393">
                  <a:moveTo>
                    <a:pt x="562" y="393"/>
                  </a:moveTo>
                  <a:lnTo>
                    <a:pt x="216" y="0"/>
                  </a:lnTo>
                  <a:lnTo>
                    <a:pt x="0" y="0"/>
                  </a:lnTo>
                  <a:lnTo>
                    <a:pt x="342" y="393"/>
                  </a:lnTo>
                  <a:lnTo>
                    <a:pt x="562" y="393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1579" y="1971"/>
              <a:ext cx="53" cy="334"/>
            </a:xfrm>
            <a:custGeom>
              <a:avLst/>
              <a:gdLst>
                <a:gd name="T0" fmla="*/ 0 w 161"/>
                <a:gd name="T1" fmla="*/ 0 h 1003"/>
                <a:gd name="T2" fmla="*/ 0 w 161"/>
                <a:gd name="T3" fmla="*/ 1003 h 1003"/>
                <a:gd name="T4" fmla="*/ 161 w 161"/>
                <a:gd name="T5" fmla="*/ 1003 h 1003"/>
                <a:gd name="T6" fmla="*/ 161 w 161"/>
                <a:gd name="T7" fmla="*/ 638 h 1003"/>
                <a:gd name="T8" fmla="*/ 161 w 161"/>
                <a:gd name="T9" fmla="*/ 639 h 1003"/>
                <a:gd name="T10" fmla="*/ 161 w 161"/>
                <a:gd name="T11" fmla="*/ 601 h 1003"/>
                <a:gd name="T12" fmla="*/ 161 w 161"/>
                <a:gd name="T13" fmla="*/ 601 h 1003"/>
                <a:gd name="T14" fmla="*/ 161 w 161"/>
                <a:gd name="T15" fmla="*/ 0 h 1003"/>
                <a:gd name="T16" fmla="*/ 0 w 161"/>
                <a:gd name="T17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1003">
                  <a:moveTo>
                    <a:pt x="0" y="0"/>
                  </a:moveTo>
                  <a:lnTo>
                    <a:pt x="0" y="1003"/>
                  </a:lnTo>
                  <a:lnTo>
                    <a:pt x="161" y="1003"/>
                  </a:lnTo>
                  <a:lnTo>
                    <a:pt x="161" y="638"/>
                  </a:lnTo>
                  <a:lnTo>
                    <a:pt x="161" y="639"/>
                  </a:lnTo>
                  <a:lnTo>
                    <a:pt x="161" y="601"/>
                  </a:lnTo>
                  <a:lnTo>
                    <a:pt x="161" y="601"/>
                  </a:lnTo>
                  <a:lnTo>
                    <a:pt x="1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1"/>
            <p:cNvSpPr>
              <a:spLocks/>
            </p:cNvSpPr>
            <p:nvPr userDrawn="1"/>
          </p:nvSpPr>
          <p:spPr bwMode="auto">
            <a:xfrm>
              <a:off x="1908" y="2055"/>
              <a:ext cx="218" cy="251"/>
            </a:xfrm>
            <a:custGeom>
              <a:avLst/>
              <a:gdLst>
                <a:gd name="T0" fmla="*/ 0 w 655"/>
                <a:gd name="T1" fmla="*/ 357 h 755"/>
                <a:gd name="T2" fmla="*/ 7 w 655"/>
                <a:gd name="T3" fmla="*/ 300 h 755"/>
                <a:gd name="T4" fmla="*/ 22 w 655"/>
                <a:gd name="T5" fmla="*/ 245 h 755"/>
                <a:gd name="T6" fmla="*/ 44 w 655"/>
                <a:gd name="T7" fmla="*/ 195 h 755"/>
                <a:gd name="T8" fmla="*/ 72 w 655"/>
                <a:gd name="T9" fmla="*/ 149 h 755"/>
                <a:gd name="T10" fmla="*/ 107 w 655"/>
                <a:gd name="T11" fmla="*/ 109 h 755"/>
                <a:gd name="T12" fmla="*/ 147 w 655"/>
                <a:gd name="T13" fmla="*/ 73 h 755"/>
                <a:gd name="T14" fmla="*/ 193 w 655"/>
                <a:gd name="T15" fmla="*/ 44 h 755"/>
                <a:gd name="T16" fmla="*/ 243 w 655"/>
                <a:gd name="T17" fmla="*/ 22 h 755"/>
                <a:gd name="T18" fmla="*/ 298 w 655"/>
                <a:gd name="T19" fmla="*/ 7 h 755"/>
                <a:gd name="T20" fmla="*/ 357 w 655"/>
                <a:gd name="T21" fmla="*/ 0 h 755"/>
                <a:gd name="T22" fmla="*/ 398 w 655"/>
                <a:gd name="T23" fmla="*/ 0 h 755"/>
                <a:gd name="T24" fmla="*/ 460 w 655"/>
                <a:gd name="T25" fmla="*/ 9 h 755"/>
                <a:gd name="T26" fmla="*/ 516 w 655"/>
                <a:gd name="T27" fmla="*/ 26 h 755"/>
                <a:gd name="T28" fmla="*/ 568 w 655"/>
                <a:gd name="T29" fmla="*/ 51 h 755"/>
                <a:gd name="T30" fmla="*/ 615 w 655"/>
                <a:gd name="T31" fmla="*/ 83 h 755"/>
                <a:gd name="T32" fmla="*/ 655 w 655"/>
                <a:gd name="T33" fmla="*/ 121 h 755"/>
                <a:gd name="T34" fmla="*/ 531 w 655"/>
                <a:gd name="T35" fmla="*/ 218 h 755"/>
                <a:gd name="T36" fmla="*/ 476 w 655"/>
                <a:gd name="T37" fmla="*/ 178 h 755"/>
                <a:gd name="T38" fmla="*/ 430 w 655"/>
                <a:gd name="T39" fmla="*/ 162 h 755"/>
                <a:gd name="T40" fmla="*/ 391 w 655"/>
                <a:gd name="T41" fmla="*/ 156 h 755"/>
                <a:gd name="T42" fmla="*/ 354 w 655"/>
                <a:gd name="T43" fmla="*/ 157 h 755"/>
                <a:gd name="T44" fmla="*/ 291 w 655"/>
                <a:gd name="T45" fmla="*/ 173 h 755"/>
                <a:gd name="T46" fmla="*/ 238 w 655"/>
                <a:gd name="T47" fmla="*/ 205 h 755"/>
                <a:gd name="T48" fmla="*/ 198 w 655"/>
                <a:gd name="T49" fmla="*/ 251 h 755"/>
                <a:gd name="T50" fmla="*/ 174 w 655"/>
                <a:gd name="T51" fmla="*/ 310 h 755"/>
                <a:gd name="T52" fmla="*/ 164 w 655"/>
                <a:gd name="T53" fmla="*/ 377 h 755"/>
                <a:gd name="T54" fmla="*/ 169 w 655"/>
                <a:gd name="T55" fmla="*/ 423 h 755"/>
                <a:gd name="T56" fmla="*/ 188 w 655"/>
                <a:gd name="T57" fmla="*/ 485 h 755"/>
                <a:gd name="T58" fmla="*/ 224 w 655"/>
                <a:gd name="T59" fmla="*/ 535 h 755"/>
                <a:gd name="T60" fmla="*/ 273 w 655"/>
                <a:gd name="T61" fmla="*/ 572 h 755"/>
                <a:gd name="T62" fmla="*/ 332 w 655"/>
                <a:gd name="T63" fmla="*/ 594 h 755"/>
                <a:gd name="T64" fmla="*/ 376 w 655"/>
                <a:gd name="T65" fmla="*/ 598 h 755"/>
                <a:gd name="T66" fmla="*/ 417 w 655"/>
                <a:gd name="T67" fmla="*/ 595 h 755"/>
                <a:gd name="T68" fmla="*/ 453 w 655"/>
                <a:gd name="T69" fmla="*/ 585 h 755"/>
                <a:gd name="T70" fmla="*/ 514 w 655"/>
                <a:gd name="T71" fmla="*/ 551 h 755"/>
                <a:gd name="T72" fmla="*/ 655 w 655"/>
                <a:gd name="T73" fmla="*/ 633 h 755"/>
                <a:gd name="T74" fmla="*/ 629 w 655"/>
                <a:gd name="T75" fmla="*/ 660 h 755"/>
                <a:gd name="T76" fmla="*/ 584 w 655"/>
                <a:gd name="T77" fmla="*/ 694 h 755"/>
                <a:gd name="T78" fmla="*/ 534 w 655"/>
                <a:gd name="T79" fmla="*/ 721 h 755"/>
                <a:gd name="T80" fmla="*/ 480 w 655"/>
                <a:gd name="T81" fmla="*/ 741 h 755"/>
                <a:gd name="T82" fmla="*/ 419 w 655"/>
                <a:gd name="T83" fmla="*/ 752 h 755"/>
                <a:gd name="T84" fmla="*/ 376 w 655"/>
                <a:gd name="T85" fmla="*/ 755 h 755"/>
                <a:gd name="T86" fmla="*/ 318 w 655"/>
                <a:gd name="T87" fmla="*/ 750 h 755"/>
                <a:gd name="T88" fmla="*/ 262 w 655"/>
                <a:gd name="T89" fmla="*/ 738 h 755"/>
                <a:gd name="T90" fmla="*/ 209 w 655"/>
                <a:gd name="T91" fmla="*/ 718 h 755"/>
                <a:gd name="T92" fmla="*/ 162 w 655"/>
                <a:gd name="T93" fmla="*/ 691 h 755"/>
                <a:gd name="T94" fmla="*/ 120 w 655"/>
                <a:gd name="T95" fmla="*/ 659 h 755"/>
                <a:gd name="T96" fmla="*/ 83 w 655"/>
                <a:gd name="T97" fmla="*/ 620 h 755"/>
                <a:gd name="T98" fmla="*/ 52 w 655"/>
                <a:gd name="T99" fmla="*/ 576 h 755"/>
                <a:gd name="T100" fmla="*/ 28 w 655"/>
                <a:gd name="T101" fmla="*/ 527 h 755"/>
                <a:gd name="T102" fmla="*/ 11 w 655"/>
                <a:gd name="T103" fmla="*/ 473 h 755"/>
                <a:gd name="T104" fmla="*/ 1 w 655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5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3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8" y="54"/>
                  </a:lnTo>
                  <a:lnTo>
                    <a:pt x="193" y="44"/>
                  </a:lnTo>
                  <a:lnTo>
                    <a:pt x="209" y="37"/>
                  </a:lnTo>
                  <a:lnTo>
                    <a:pt x="226" y="29"/>
                  </a:lnTo>
                  <a:lnTo>
                    <a:pt x="243" y="22"/>
                  </a:lnTo>
                  <a:lnTo>
                    <a:pt x="262" y="16"/>
                  </a:lnTo>
                  <a:lnTo>
                    <a:pt x="280" y="11"/>
                  </a:lnTo>
                  <a:lnTo>
                    <a:pt x="298" y="7"/>
                  </a:lnTo>
                  <a:lnTo>
                    <a:pt x="318" y="4"/>
                  </a:lnTo>
                  <a:lnTo>
                    <a:pt x="337" y="1"/>
                  </a:lnTo>
                  <a:lnTo>
                    <a:pt x="357" y="0"/>
                  </a:lnTo>
                  <a:lnTo>
                    <a:pt x="376" y="0"/>
                  </a:lnTo>
                  <a:lnTo>
                    <a:pt x="376" y="0"/>
                  </a:lnTo>
                  <a:lnTo>
                    <a:pt x="398" y="0"/>
                  </a:lnTo>
                  <a:lnTo>
                    <a:pt x="419" y="3"/>
                  </a:lnTo>
                  <a:lnTo>
                    <a:pt x="439" y="5"/>
                  </a:lnTo>
                  <a:lnTo>
                    <a:pt x="460" y="9"/>
                  </a:lnTo>
                  <a:lnTo>
                    <a:pt x="480" y="14"/>
                  </a:lnTo>
                  <a:lnTo>
                    <a:pt x="498" y="20"/>
                  </a:lnTo>
                  <a:lnTo>
                    <a:pt x="516" y="26"/>
                  </a:lnTo>
                  <a:lnTo>
                    <a:pt x="534" y="33"/>
                  </a:lnTo>
                  <a:lnTo>
                    <a:pt x="551" y="42"/>
                  </a:lnTo>
                  <a:lnTo>
                    <a:pt x="568" y="51"/>
                  </a:lnTo>
                  <a:lnTo>
                    <a:pt x="584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5" y="121"/>
                  </a:lnTo>
                  <a:lnTo>
                    <a:pt x="545" y="234"/>
                  </a:lnTo>
                  <a:lnTo>
                    <a:pt x="545" y="234"/>
                  </a:lnTo>
                  <a:lnTo>
                    <a:pt x="531" y="218"/>
                  </a:lnTo>
                  <a:lnTo>
                    <a:pt x="514" y="204"/>
                  </a:lnTo>
                  <a:lnTo>
                    <a:pt x="495" y="190"/>
                  </a:lnTo>
                  <a:lnTo>
                    <a:pt x="476" y="178"/>
                  </a:lnTo>
                  <a:lnTo>
                    <a:pt x="453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6" y="156"/>
                  </a:lnTo>
                  <a:lnTo>
                    <a:pt x="376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0" y="166"/>
                  </a:lnTo>
                  <a:lnTo>
                    <a:pt x="291" y="173"/>
                  </a:lnTo>
                  <a:lnTo>
                    <a:pt x="273" y="182"/>
                  </a:lnTo>
                  <a:lnTo>
                    <a:pt x="254" y="193"/>
                  </a:lnTo>
                  <a:lnTo>
                    <a:pt x="238" y="205"/>
                  </a:lnTo>
                  <a:lnTo>
                    <a:pt x="224" y="220"/>
                  </a:lnTo>
                  <a:lnTo>
                    <a:pt x="210" y="234"/>
                  </a:lnTo>
                  <a:lnTo>
                    <a:pt x="198" y="251"/>
                  </a:lnTo>
                  <a:lnTo>
                    <a:pt x="188" y="270"/>
                  </a:lnTo>
                  <a:lnTo>
                    <a:pt x="180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5" y="354"/>
                  </a:lnTo>
                  <a:lnTo>
                    <a:pt x="164" y="377"/>
                  </a:lnTo>
                  <a:lnTo>
                    <a:pt x="164" y="377"/>
                  </a:lnTo>
                  <a:lnTo>
                    <a:pt x="165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0" y="466"/>
                  </a:lnTo>
                  <a:lnTo>
                    <a:pt x="188" y="485"/>
                  </a:lnTo>
                  <a:lnTo>
                    <a:pt x="198" y="502"/>
                  </a:lnTo>
                  <a:lnTo>
                    <a:pt x="210" y="520"/>
                  </a:lnTo>
                  <a:lnTo>
                    <a:pt x="224" y="535"/>
                  </a:lnTo>
                  <a:lnTo>
                    <a:pt x="238" y="549"/>
                  </a:lnTo>
                  <a:lnTo>
                    <a:pt x="254" y="562"/>
                  </a:lnTo>
                  <a:lnTo>
                    <a:pt x="273" y="572"/>
                  </a:lnTo>
                  <a:lnTo>
                    <a:pt x="291" y="582"/>
                  </a:lnTo>
                  <a:lnTo>
                    <a:pt x="310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6" y="598"/>
                  </a:lnTo>
                  <a:lnTo>
                    <a:pt x="376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3" y="585"/>
                  </a:lnTo>
                  <a:lnTo>
                    <a:pt x="476" y="576"/>
                  </a:lnTo>
                  <a:lnTo>
                    <a:pt x="495" y="565"/>
                  </a:lnTo>
                  <a:lnTo>
                    <a:pt x="514" y="551"/>
                  </a:lnTo>
                  <a:lnTo>
                    <a:pt x="531" y="537"/>
                  </a:lnTo>
                  <a:lnTo>
                    <a:pt x="545" y="521"/>
                  </a:lnTo>
                  <a:lnTo>
                    <a:pt x="655" y="633"/>
                  </a:lnTo>
                  <a:lnTo>
                    <a:pt x="655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4" y="694"/>
                  </a:lnTo>
                  <a:lnTo>
                    <a:pt x="568" y="704"/>
                  </a:lnTo>
                  <a:lnTo>
                    <a:pt x="551" y="713"/>
                  </a:lnTo>
                  <a:lnTo>
                    <a:pt x="534" y="721"/>
                  </a:lnTo>
                  <a:lnTo>
                    <a:pt x="516" y="729"/>
                  </a:lnTo>
                  <a:lnTo>
                    <a:pt x="498" y="735"/>
                  </a:lnTo>
                  <a:lnTo>
                    <a:pt x="480" y="741"/>
                  </a:lnTo>
                  <a:lnTo>
                    <a:pt x="460" y="746"/>
                  </a:lnTo>
                  <a:lnTo>
                    <a:pt x="439" y="750"/>
                  </a:lnTo>
                  <a:lnTo>
                    <a:pt x="419" y="752"/>
                  </a:lnTo>
                  <a:lnTo>
                    <a:pt x="398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3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1908" y="2055"/>
              <a:ext cx="218" cy="251"/>
            </a:xfrm>
            <a:custGeom>
              <a:avLst/>
              <a:gdLst>
                <a:gd name="T0" fmla="*/ 0 w 655"/>
                <a:gd name="T1" fmla="*/ 357 h 755"/>
                <a:gd name="T2" fmla="*/ 7 w 655"/>
                <a:gd name="T3" fmla="*/ 300 h 755"/>
                <a:gd name="T4" fmla="*/ 22 w 655"/>
                <a:gd name="T5" fmla="*/ 245 h 755"/>
                <a:gd name="T6" fmla="*/ 44 w 655"/>
                <a:gd name="T7" fmla="*/ 195 h 755"/>
                <a:gd name="T8" fmla="*/ 72 w 655"/>
                <a:gd name="T9" fmla="*/ 149 h 755"/>
                <a:gd name="T10" fmla="*/ 107 w 655"/>
                <a:gd name="T11" fmla="*/ 109 h 755"/>
                <a:gd name="T12" fmla="*/ 147 w 655"/>
                <a:gd name="T13" fmla="*/ 73 h 755"/>
                <a:gd name="T14" fmla="*/ 193 w 655"/>
                <a:gd name="T15" fmla="*/ 44 h 755"/>
                <a:gd name="T16" fmla="*/ 243 w 655"/>
                <a:gd name="T17" fmla="*/ 22 h 755"/>
                <a:gd name="T18" fmla="*/ 298 w 655"/>
                <a:gd name="T19" fmla="*/ 7 h 755"/>
                <a:gd name="T20" fmla="*/ 357 w 655"/>
                <a:gd name="T21" fmla="*/ 0 h 755"/>
                <a:gd name="T22" fmla="*/ 398 w 655"/>
                <a:gd name="T23" fmla="*/ 0 h 755"/>
                <a:gd name="T24" fmla="*/ 460 w 655"/>
                <a:gd name="T25" fmla="*/ 9 h 755"/>
                <a:gd name="T26" fmla="*/ 516 w 655"/>
                <a:gd name="T27" fmla="*/ 26 h 755"/>
                <a:gd name="T28" fmla="*/ 568 w 655"/>
                <a:gd name="T29" fmla="*/ 51 h 755"/>
                <a:gd name="T30" fmla="*/ 615 w 655"/>
                <a:gd name="T31" fmla="*/ 83 h 755"/>
                <a:gd name="T32" fmla="*/ 655 w 655"/>
                <a:gd name="T33" fmla="*/ 121 h 755"/>
                <a:gd name="T34" fmla="*/ 531 w 655"/>
                <a:gd name="T35" fmla="*/ 218 h 755"/>
                <a:gd name="T36" fmla="*/ 476 w 655"/>
                <a:gd name="T37" fmla="*/ 178 h 755"/>
                <a:gd name="T38" fmla="*/ 430 w 655"/>
                <a:gd name="T39" fmla="*/ 162 h 755"/>
                <a:gd name="T40" fmla="*/ 391 w 655"/>
                <a:gd name="T41" fmla="*/ 156 h 755"/>
                <a:gd name="T42" fmla="*/ 354 w 655"/>
                <a:gd name="T43" fmla="*/ 157 h 755"/>
                <a:gd name="T44" fmla="*/ 291 w 655"/>
                <a:gd name="T45" fmla="*/ 173 h 755"/>
                <a:gd name="T46" fmla="*/ 238 w 655"/>
                <a:gd name="T47" fmla="*/ 205 h 755"/>
                <a:gd name="T48" fmla="*/ 198 w 655"/>
                <a:gd name="T49" fmla="*/ 251 h 755"/>
                <a:gd name="T50" fmla="*/ 174 w 655"/>
                <a:gd name="T51" fmla="*/ 310 h 755"/>
                <a:gd name="T52" fmla="*/ 164 w 655"/>
                <a:gd name="T53" fmla="*/ 377 h 755"/>
                <a:gd name="T54" fmla="*/ 169 w 655"/>
                <a:gd name="T55" fmla="*/ 423 h 755"/>
                <a:gd name="T56" fmla="*/ 188 w 655"/>
                <a:gd name="T57" fmla="*/ 485 h 755"/>
                <a:gd name="T58" fmla="*/ 224 w 655"/>
                <a:gd name="T59" fmla="*/ 535 h 755"/>
                <a:gd name="T60" fmla="*/ 273 w 655"/>
                <a:gd name="T61" fmla="*/ 572 h 755"/>
                <a:gd name="T62" fmla="*/ 332 w 655"/>
                <a:gd name="T63" fmla="*/ 594 h 755"/>
                <a:gd name="T64" fmla="*/ 376 w 655"/>
                <a:gd name="T65" fmla="*/ 598 h 755"/>
                <a:gd name="T66" fmla="*/ 417 w 655"/>
                <a:gd name="T67" fmla="*/ 595 h 755"/>
                <a:gd name="T68" fmla="*/ 453 w 655"/>
                <a:gd name="T69" fmla="*/ 585 h 755"/>
                <a:gd name="T70" fmla="*/ 514 w 655"/>
                <a:gd name="T71" fmla="*/ 551 h 755"/>
                <a:gd name="T72" fmla="*/ 655 w 655"/>
                <a:gd name="T73" fmla="*/ 633 h 755"/>
                <a:gd name="T74" fmla="*/ 629 w 655"/>
                <a:gd name="T75" fmla="*/ 660 h 755"/>
                <a:gd name="T76" fmla="*/ 584 w 655"/>
                <a:gd name="T77" fmla="*/ 694 h 755"/>
                <a:gd name="T78" fmla="*/ 534 w 655"/>
                <a:gd name="T79" fmla="*/ 721 h 755"/>
                <a:gd name="T80" fmla="*/ 480 w 655"/>
                <a:gd name="T81" fmla="*/ 741 h 755"/>
                <a:gd name="T82" fmla="*/ 419 w 655"/>
                <a:gd name="T83" fmla="*/ 752 h 755"/>
                <a:gd name="T84" fmla="*/ 376 w 655"/>
                <a:gd name="T85" fmla="*/ 755 h 755"/>
                <a:gd name="T86" fmla="*/ 318 w 655"/>
                <a:gd name="T87" fmla="*/ 750 h 755"/>
                <a:gd name="T88" fmla="*/ 262 w 655"/>
                <a:gd name="T89" fmla="*/ 738 h 755"/>
                <a:gd name="T90" fmla="*/ 209 w 655"/>
                <a:gd name="T91" fmla="*/ 718 h 755"/>
                <a:gd name="T92" fmla="*/ 162 w 655"/>
                <a:gd name="T93" fmla="*/ 691 h 755"/>
                <a:gd name="T94" fmla="*/ 120 w 655"/>
                <a:gd name="T95" fmla="*/ 659 h 755"/>
                <a:gd name="T96" fmla="*/ 83 w 655"/>
                <a:gd name="T97" fmla="*/ 620 h 755"/>
                <a:gd name="T98" fmla="*/ 52 w 655"/>
                <a:gd name="T99" fmla="*/ 576 h 755"/>
                <a:gd name="T100" fmla="*/ 28 w 655"/>
                <a:gd name="T101" fmla="*/ 527 h 755"/>
                <a:gd name="T102" fmla="*/ 11 w 655"/>
                <a:gd name="T103" fmla="*/ 473 h 755"/>
                <a:gd name="T104" fmla="*/ 1 w 655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5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3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8" y="54"/>
                  </a:lnTo>
                  <a:lnTo>
                    <a:pt x="193" y="44"/>
                  </a:lnTo>
                  <a:lnTo>
                    <a:pt x="209" y="37"/>
                  </a:lnTo>
                  <a:lnTo>
                    <a:pt x="226" y="29"/>
                  </a:lnTo>
                  <a:lnTo>
                    <a:pt x="243" y="22"/>
                  </a:lnTo>
                  <a:lnTo>
                    <a:pt x="262" y="16"/>
                  </a:lnTo>
                  <a:lnTo>
                    <a:pt x="280" y="11"/>
                  </a:lnTo>
                  <a:lnTo>
                    <a:pt x="298" y="7"/>
                  </a:lnTo>
                  <a:lnTo>
                    <a:pt x="318" y="4"/>
                  </a:lnTo>
                  <a:lnTo>
                    <a:pt x="337" y="1"/>
                  </a:lnTo>
                  <a:lnTo>
                    <a:pt x="357" y="0"/>
                  </a:lnTo>
                  <a:lnTo>
                    <a:pt x="376" y="0"/>
                  </a:lnTo>
                  <a:lnTo>
                    <a:pt x="376" y="0"/>
                  </a:lnTo>
                  <a:lnTo>
                    <a:pt x="398" y="0"/>
                  </a:lnTo>
                  <a:lnTo>
                    <a:pt x="419" y="3"/>
                  </a:lnTo>
                  <a:lnTo>
                    <a:pt x="439" y="5"/>
                  </a:lnTo>
                  <a:lnTo>
                    <a:pt x="460" y="9"/>
                  </a:lnTo>
                  <a:lnTo>
                    <a:pt x="480" y="14"/>
                  </a:lnTo>
                  <a:lnTo>
                    <a:pt x="498" y="20"/>
                  </a:lnTo>
                  <a:lnTo>
                    <a:pt x="516" y="26"/>
                  </a:lnTo>
                  <a:lnTo>
                    <a:pt x="534" y="33"/>
                  </a:lnTo>
                  <a:lnTo>
                    <a:pt x="551" y="42"/>
                  </a:lnTo>
                  <a:lnTo>
                    <a:pt x="568" y="51"/>
                  </a:lnTo>
                  <a:lnTo>
                    <a:pt x="584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5" y="121"/>
                  </a:lnTo>
                  <a:lnTo>
                    <a:pt x="545" y="234"/>
                  </a:lnTo>
                  <a:lnTo>
                    <a:pt x="545" y="234"/>
                  </a:lnTo>
                  <a:lnTo>
                    <a:pt x="531" y="218"/>
                  </a:lnTo>
                  <a:lnTo>
                    <a:pt x="514" y="204"/>
                  </a:lnTo>
                  <a:lnTo>
                    <a:pt x="495" y="190"/>
                  </a:lnTo>
                  <a:lnTo>
                    <a:pt x="476" y="178"/>
                  </a:lnTo>
                  <a:lnTo>
                    <a:pt x="453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6" y="156"/>
                  </a:lnTo>
                  <a:lnTo>
                    <a:pt x="376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0" y="166"/>
                  </a:lnTo>
                  <a:lnTo>
                    <a:pt x="291" y="173"/>
                  </a:lnTo>
                  <a:lnTo>
                    <a:pt x="273" y="182"/>
                  </a:lnTo>
                  <a:lnTo>
                    <a:pt x="254" y="193"/>
                  </a:lnTo>
                  <a:lnTo>
                    <a:pt x="238" y="205"/>
                  </a:lnTo>
                  <a:lnTo>
                    <a:pt x="224" y="220"/>
                  </a:lnTo>
                  <a:lnTo>
                    <a:pt x="210" y="234"/>
                  </a:lnTo>
                  <a:lnTo>
                    <a:pt x="198" y="251"/>
                  </a:lnTo>
                  <a:lnTo>
                    <a:pt x="188" y="270"/>
                  </a:lnTo>
                  <a:lnTo>
                    <a:pt x="180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5" y="354"/>
                  </a:lnTo>
                  <a:lnTo>
                    <a:pt x="164" y="377"/>
                  </a:lnTo>
                  <a:lnTo>
                    <a:pt x="164" y="377"/>
                  </a:lnTo>
                  <a:lnTo>
                    <a:pt x="165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0" y="466"/>
                  </a:lnTo>
                  <a:lnTo>
                    <a:pt x="188" y="485"/>
                  </a:lnTo>
                  <a:lnTo>
                    <a:pt x="198" y="502"/>
                  </a:lnTo>
                  <a:lnTo>
                    <a:pt x="210" y="520"/>
                  </a:lnTo>
                  <a:lnTo>
                    <a:pt x="224" y="535"/>
                  </a:lnTo>
                  <a:lnTo>
                    <a:pt x="238" y="549"/>
                  </a:lnTo>
                  <a:lnTo>
                    <a:pt x="254" y="562"/>
                  </a:lnTo>
                  <a:lnTo>
                    <a:pt x="273" y="572"/>
                  </a:lnTo>
                  <a:lnTo>
                    <a:pt x="291" y="582"/>
                  </a:lnTo>
                  <a:lnTo>
                    <a:pt x="310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6" y="598"/>
                  </a:lnTo>
                  <a:lnTo>
                    <a:pt x="376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3" y="585"/>
                  </a:lnTo>
                  <a:lnTo>
                    <a:pt x="476" y="576"/>
                  </a:lnTo>
                  <a:lnTo>
                    <a:pt x="495" y="565"/>
                  </a:lnTo>
                  <a:lnTo>
                    <a:pt x="514" y="551"/>
                  </a:lnTo>
                  <a:lnTo>
                    <a:pt x="531" y="537"/>
                  </a:lnTo>
                  <a:lnTo>
                    <a:pt x="545" y="521"/>
                  </a:lnTo>
                  <a:lnTo>
                    <a:pt x="655" y="633"/>
                  </a:lnTo>
                  <a:lnTo>
                    <a:pt x="655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4" y="694"/>
                  </a:lnTo>
                  <a:lnTo>
                    <a:pt x="568" y="704"/>
                  </a:lnTo>
                  <a:lnTo>
                    <a:pt x="551" y="713"/>
                  </a:lnTo>
                  <a:lnTo>
                    <a:pt x="534" y="721"/>
                  </a:lnTo>
                  <a:lnTo>
                    <a:pt x="516" y="729"/>
                  </a:lnTo>
                  <a:lnTo>
                    <a:pt x="498" y="735"/>
                  </a:lnTo>
                  <a:lnTo>
                    <a:pt x="480" y="741"/>
                  </a:lnTo>
                  <a:lnTo>
                    <a:pt x="460" y="746"/>
                  </a:lnTo>
                  <a:lnTo>
                    <a:pt x="439" y="750"/>
                  </a:lnTo>
                  <a:lnTo>
                    <a:pt x="419" y="752"/>
                  </a:lnTo>
                  <a:lnTo>
                    <a:pt x="398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3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 noEditPoints="1"/>
            </p:cNvSpPr>
            <p:nvPr userDrawn="1"/>
          </p:nvSpPr>
          <p:spPr bwMode="auto">
            <a:xfrm>
              <a:off x="2130" y="2055"/>
              <a:ext cx="241" cy="251"/>
            </a:xfrm>
            <a:custGeom>
              <a:avLst/>
              <a:gdLst>
                <a:gd name="T0" fmla="*/ 545 w 723"/>
                <a:gd name="T1" fmla="*/ 296 h 755"/>
                <a:gd name="T2" fmla="*/ 531 w 723"/>
                <a:gd name="T3" fmla="*/ 246 h 755"/>
                <a:gd name="T4" fmla="*/ 505 w 723"/>
                <a:gd name="T5" fmla="*/ 206 h 755"/>
                <a:gd name="T6" fmla="*/ 471 w 723"/>
                <a:gd name="T7" fmla="*/ 176 h 755"/>
                <a:gd name="T8" fmla="*/ 428 w 723"/>
                <a:gd name="T9" fmla="*/ 157 h 755"/>
                <a:gd name="T10" fmla="*/ 380 w 723"/>
                <a:gd name="T11" fmla="*/ 148 h 755"/>
                <a:gd name="T12" fmla="*/ 346 w 723"/>
                <a:gd name="T13" fmla="*/ 149 h 755"/>
                <a:gd name="T14" fmla="*/ 299 w 723"/>
                <a:gd name="T15" fmla="*/ 157 h 755"/>
                <a:gd name="T16" fmla="*/ 257 w 723"/>
                <a:gd name="T17" fmla="*/ 178 h 755"/>
                <a:gd name="T18" fmla="*/ 220 w 723"/>
                <a:gd name="T19" fmla="*/ 209 h 755"/>
                <a:gd name="T20" fmla="*/ 191 w 723"/>
                <a:gd name="T21" fmla="*/ 249 h 755"/>
                <a:gd name="T22" fmla="*/ 170 w 723"/>
                <a:gd name="T23" fmla="*/ 296 h 755"/>
                <a:gd name="T24" fmla="*/ 0 w 723"/>
                <a:gd name="T25" fmla="*/ 357 h 755"/>
                <a:gd name="T26" fmla="*/ 7 w 723"/>
                <a:gd name="T27" fmla="*/ 300 h 755"/>
                <a:gd name="T28" fmla="*/ 22 w 723"/>
                <a:gd name="T29" fmla="*/ 245 h 755"/>
                <a:gd name="T30" fmla="*/ 44 w 723"/>
                <a:gd name="T31" fmla="*/ 195 h 755"/>
                <a:gd name="T32" fmla="*/ 72 w 723"/>
                <a:gd name="T33" fmla="*/ 149 h 755"/>
                <a:gd name="T34" fmla="*/ 107 w 723"/>
                <a:gd name="T35" fmla="*/ 109 h 755"/>
                <a:gd name="T36" fmla="*/ 147 w 723"/>
                <a:gd name="T37" fmla="*/ 73 h 755"/>
                <a:gd name="T38" fmla="*/ 192 w 723"/>
                <a:gd name="T39" fmla="*/ 44 h 755"/>
                <a:gd name="T40" fmla="*/ 242 w 723"/>
                <a:gd name="T41" fmla="*/ 22 h 755"/>
                <a:gd name="T42" fmla="*/ 296 w 723"/>
                <a:gd name="T43" fmla="*/ 7 h 755"/>
                <a:gd name="T44" fmla="*/ 354 w 723"/>
                <a:gd name="T45" fmla="*/ 0 h 755"/>
                <a:gd name="T46" fmla="*/ 392 w 723"/>
                <a:gd name="T47" fmla="*/ 0 h 755"/>
                <a:gd name="T48" fmla="*/ 447 w 723"/>
                <a:gd name="T49" fmla="*/ 6 h 755"/>
                <a:gd name="T50" fmla="*/ 497 w 723"/>
                <a:gd name="T51" fmla="*/ 20 h 755"/>
                <a:gd name="T52" fmla="*/ 543 w 723"/>
                <a:gd name="T53" fmla="*/ 40 h 755"/>
                <a:gd name="T54" fmla="*/ 584 w 723"/>
                <a:gd name="T55" fmla="*/ 67 h 755"/>
                <a:gd name="T56" fmla="*/ 621 w 723"/>
                <a:gd name="T57" fmla="*/ 101 h 755"/>
                <a:gd name="T58" fmla="*/ 653 w 723"/>
                <a:gd name="T59" fmla="*/ 140 h 755"/>
                <a:gd name="T60" fmla="*/ 678 w 723"/>
                <a:gd name="T61" fmla="*/ 185 h 755"/>
                <a:gd name="T62" fmla="*/ 699 w 723"/>
                <a:gd name="T63" fmla="*/ 237 h 755"/>
                <a:gd name="T64" fmla="*/ 713 w 723"/>
                <a:gd name="T65" fmla="*/ 294 h 755"/>
                <a:gd name="T66" fmla="*/ 722 w 723"/>
                <a:gd name="T67" fmla="*/ 356 h 755"/>
                <a:gd name="T68" fmla="*/ 167 w 723"/>
                <a:gd name="T69" fmla="*/ 421 h 755"/>
                <a:gd name="T70" fmla="*/ 175 w 723"/>
                <a:gd name="T71" fmla="*/ 459 h 755"/>
                <a:gd name="T72" fmla="*/ 200 w 723"/>
                <a:gd name="T73" fmla="*/ 507 h 755"/>
                <a:gd name="T74" fmla="*/ 236 w 723"/>
                <a:gd name="T75" fmla="*/ 548 h 755"/>
                <a:gd name="T76" fmla="*/ 282 w 723"/>
                <a:gd name="T77" fmla="*/ 576 h 755"/>
                <a:gd name="T78" fmla="*/ 337 w 723"/>
                <a:gd name="T79" fmla="*/ 592 h 755"/>
                <a:gd name="T80" fmla="*/ 376 w 723"/>
                <a:gd name="T81" fmla="*/ 595 h 755"/>
                <a:gd name="T82" fmla="*/ 424 w 723"/>
                <a:gd name="T83" fmla="*/ 592 h 755"/>
                <a:gd name="T84" fmla="*/ 465 w 723"/>
                <a:gd name="T85" fmla="*/ 581 h 755"/>
                <a:gd name="T86" fmla="*/ 513 w 723"/>
                <a:gd name="T87" fmla="*/ 557 h 755"/>
                <a:gd name="T88" fmla="*/ 566 w 723"/>
                <a:gd name="T89" fmla="*/ 512 h 755"/>
                <a:gd name="T90" fmla="*/ 662 w 723"/>
                <a:gd name="T91" fmla="*/ 640 h 755"/>
                <a:gd name="T92" fmla="*/ 620 w 723"/>
                <a:gd name="T93" fmla="*/ 678 h 755"/>
                <a:gd name="T94" fmla="*/ 569 w 723"/>
                <a:gd name="T95" fmla="*/ 710 h 755"/>
                <a:gd name="T96" fmla="*/ 511 w 723"/>
                <a:gd name="T97" fmla="*/ 734 h 755"/>
                <a:gd name="T98" fmla="*/ 447 w 723"/>
                <a:gd name="T99" fmla="*/ 749 h 755"/>
                <a:gd name="T100" fmla="*/ 376 w 723"/>
                <a:gd name="T101" fmla="*/ 755 h 755"/>
                <a:gd name="T102" fmla="*/ 337 w 723"/>
                <a:gd name="T103" fmla="*/ 752 h 755"/>
                <a:gd name="T104" fmla="*/ 280 w 723"/>
                <a:gd name="T105" fmla="*/ 743 h 755"/>
                <a:gd name="T106" fmla="*/ 226 w 723"/>
                <a:gd name="T107" fmla="*/ 726 h 755"/>
                <a:gd name="T108" fmla="*/ 178 w 723"/>
                <a:gd name="T109" fmla="*/ 701 h 755"/>
                <a:gd name="T110" fmla="*/ 134 w 723"/>
                <a:gd name="T111" fmla="*/ 670 h 755"/>
                <a:gd name="T112" fmla="*/ 95 w 723"/>
                <a:gd name="T113" fmla="*/ 633 h 755"/>
                <a:gd name="T114" fmla="*/ 62 w 723"/>
                <a:gd name="T115" fmla="*/ 590 h 755"/>
                <a:gd name="T116" fmla="*/ 35 w 723"/>
                <a:gd name="T117" fmla="*/ 543 h 755"/>
                <a:gd name="T118" fmla="*/ 16 w 723"/>
                <a:gd name="T119" fmla="*/ 492 h 755"/>
                <a:gd name="T120" fmla="*/ 4 w 723"/>
                <a:gd name="T121" fmla="*/ 435 h 755"/>
                <a:gd name="T122" fmla="*/ 0 w 723"/>
                <a:gd name="T123" fmla="*/ 37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23" h="755">
                  <a:moveTo>
                    <a:pt x="170" y="296"/>
                  </a:moveTo>
                  <a:lnTo>
                    <a:pt x="545" y="296"/>
                  </a:lnTo>
                  <a:lnTo>
                    <a:pt x="545" y="296"/>
                  </a:lnTo>
                  <a:lnTo>
                    <a:pt x="542" y="279"/>
                  </a:lnTo>
                  <a:lnTo>
                    <a:pt x="537" y="262"/>
                  </a:lnTo>
                  <a:lnTo>
                    <a:pt x="531" y="246"/>
                  </a:lnTo>
                  <a:lnTo>
                    <a:pt x="522" y="232"/>
                  </a:lnTo>
                  <a:lnTo>
                    <a:pt x="514" y="218"/>
                  </a:lnTo>
                  <a:lnTo>
                    <a:pt x="505" y="206"/>
                  </a:lnTo>
                  <a:lnTo>
                    <a:pt x="494" y="195"/>
                  </a:lnTo>
                  <a:lnTo>
                    <a:pt x="483" y="185"/>
                  </a:lnTo>
                  <a:lnTo>
                    <a:pt x="471" y="176"/>
                  </a:lnTo>
                  <a:lnTo>
                    <a:pt x="458" y="168"/>
                  </a:lnTo>
                  <a:lnTo>
                    <a:pt x="443" y="162"/>
                  </a:lnTo>
                  <a:lnTo>
                    <a:pt x="428" y="157"/>
                  </a:lnTo>
                  <a:lnTo>
                    <a:pt x="413" y="153"/>
                  </a:lnTo>
                  <a:lnTo>
                    <a:pt x="397" y="150"/>
                  </a:lnTo>
                  <a:lnTo>
                    <a:pt x="380" y="148"/>
                  </a:lnTo>
                  <a:lnTo>
                    <a:pt x="362" y="148"/>
                  </a:lnTo>
                  <a:lnTo>
                    <a:pt x="362" y="148"/>
                  </a:lnTo>
                  <a:lnTo>
                    <a:pt x="346" y="149"/>
                  </a:lnTo>
                  <a:lnTo>
                    <a:pt x="330" y="150"/>
                  </a:lnTo>
                  <a:lnTo>
                    <a:pt x="314" y="154"/>
                  </a:lnTo>
                  <a:lnTo>
                    <a:pt x="299" y="157"/>
                  </a:lnTo>
                  <a:lnTo>
                    <a:pt x="285" y="164"/>
                  </a:lnTo>
                  <a:lnTo>
                    <a:pt x="270" y="171"/>
                  </a:lnTo>
                  <a:lnTo>
                    <a:pt x="257" y="178"/>
                  </a:lnTo>
                  <a:lnTo>
                    <a:pt x="243" y="188"/>
                  </a:lnTo>
                  <a:lnTo>
                    <a:pt x="231" y="198"/>
                  </a:lnTo>
                  <a:lnTo>
                    <a:pt x="220" y="209"/>
                  </a:lnTo>
                  <a:lnTo>
                    <a:pt x="209" y="221"/>
                  </a:lnTo>
                  <a:lnTo>
                    <a:pt x="200" y="234"/>
                  </a:lnTo>
                  <a:lnTo>
                    <a:pt x="191" y="249"/>
                  </a:lnTo>
                  <a:lnTo>
                    <a:pt x="183" y="264"/>
                  </a:lnTo>
                  <a:lnTo>
                    <a:pt x="176" y="281"/>
                  </a:lnTo>
                  <a:lnTo>
                    <a:pt x="170" y="296"/>
                  </a:lnTo>
                  <a:close/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4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19" y="96"/>
                  </a:lnTo>
                  <a:lnTo>
                    <a:pt x="133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6" y="54"/>
                  </a:lnTo>
                  <a:lnTo>
                    <a:pt x="192" y="44"/>
                  </a:lnTo>
                  <a:lnTo>
                    <a:pt x="208" y="37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1"/>
                  </a:lnTo>
                  <a:lnTo>
                    <a:pt x="296" y="7"/>
                  </a:lnTo>
                  <a:lnTo>
                    <a:pt x="315" y="4"/>
                  </a:lnTo>
                  <a:lnTo>
                    <a:pt x="335" y="1"/>
                  </a:lnTo>
                  <a:lnTo>
                    <a:pt x="354" y="0"/>
                  </a:lnTo>
                  <a:lnTo>
                    <a:pt x="374" y="0"/>
                  </a:lnTo>
                  <a:lnTo>
                    <a:pt x="374" y="0"/>
                  </a:lnTo>
                  <a:lnTo>
                    <a:pt x="392" y="0"/>
                  </a:lnTo>
                  <a:lnTo>
                    <a:pt x="411" y="1"/>
                  </a:lnTo>
                  <a:lnTo>
                    <a:pt x="428" y="4"/>
                  </a:lnTo>
                  <a:lnTo>
                    <a:pt x="447" y="6"/>
                  </a:lnTo>
                  <a:lnTo>
                    <a:pt x="464" y="10"/>
                  </a:lnTo>
                  <a:lnTo>
                    <a:pt x="481" y="15"/>
                  </a:lnTo>
                  <a:lnTo>
                    <a:pt x="497" y="20"/>
                  </a:lnTo>
                  <a:lnTo>
                    <a:pt x="513" y="26"/>
                  </a:lnTo>
                  <a:lnTo>
                    <a:pt x="527" y="33"/>
                  </a:lnTo>
                  <a:lnTo>
                    <a:pt x="543" y="40"/>
                  </a:lnTo>
                  <a:lnTo>
                    <a:pt x="556" y="49"/>
                  </a:lnTo>
                  <a:lnTo>
                    <a:pt x="571" y="57"/>
                  </a:lnTo>
                  <a:lnTo>
                    <a:pt x="584" y="67"/>
                  </a:lnTo>
                  <a:lnTo>
                    <a:pt x="597" y="78"/>
                  </a:lnTo>
                  <a:lnTo>
                    <a:pt x="609" y="89"/>
                  </a:lnTo>
                  <a:lnTo>
                    <a:pt x="621" y="101"/>
                  </a:lnTo>
                  <a:lnTo>
                    <a:pt x="632" y="114"/>
                  </a:lnTo>
                  <a:lnTo>
                    <a:pt x="642" y="127"/>
                  </a:lnTo>
                  <a:lnTo>
                    <a:pt x="653" y="140"/>
                  </a:lnTo>
                  <a:lnTo>
                    <a:pt x="661" y="155"/>
                  </a:lnTo>
                  <a:lnTo>
                    <a:pt x="670" y="171"/>
                  </a:lnTo>
                  <a:lnTo>
                    <a:pt x="678" y="185"/>
                  </a:lnTo>
                  <a:lnTo>
                    <a:pt x="685" y="203"/>
                  </a:lnTo>
                  <a:lnTo>
                    <a:pt x="693" y="220"/>
                  </a:lnTo>
                  <a:lnTo>
                    <a:pt x="699" y="237"/>
                  </a:lnTo>
                  <a:lnTo>
                    <a:pt x="704" y="255"/>
                  </a:lnTo>
                  <a:lnTo>
                    <a:pt x="709" y="274"/>
                  </a:lnTo>
                  <a:lnTo>
                    <a:pt x="713" y="294"/>
                  </a:lnTo>
                  <a:lnTo>
                    <a:pt x="717" y="314"/>
                  </a:lnTo>
                  <a:lnTo>
                    <a:pt x="720" y="334"/>
                  </a:lnTo>
                  <a:lnTo>
                    <a:pt x="722" y="356"/>
                  </a:lnTo>
                  <a:lnTo>
                    <a:pt x="723" y="377"/>
                  </a:lnTo>
                  <a:lnTo>
                    <a:pt x="723" y="421"/>
                  </a:lnTo>
                  <a:lnTo>
                    <a:pt x="167" y="421"/>
                  </a:lnTo>
                  <a:lnTo>
                    <a:pt x="167" y="421"/>
                  </a:lnTo>
                  <a:lnTo>
                    <a:pt x="170" y="440"/>
                  </a:lnTo>
                  <a:lnTo>
                    <a:pt x="175" y="459"/>
                  </a:lnTo>
                  <a:lnTo>
                    <a:pt x="183" y="476"/>
                  </a:lnTo>
                  <a:lnTo>
                    <a:pt x="191" y="493"/>
                  </a:lnTo>
                  <a:lnTo>
                    <a:pt x="200" y="507"/>
                  </a:lnTo>
                  <a:lnTo>
                    <a:pt x="211" y="522"/>
                  </a:lnTo>
                  <a:lnTo>
                    <a:pt x="223" y="535"/>
                  </a:lnTo>
                  <a:lnTo>
                    <a:pt x="236" y="548"/>
                  </a:lnTo>
                  <a:lnTo>
                    <a:pt x="251" y="557"/>
                  </a:lnTo>
                  <a:lnTo>
                    <a:pt x="267" y="567"/>
                  </a:lnTo>
                  <a:lnTo>
                    <a:pt x="282" y="576"/>
                  </a:lnTo>
                  <a:lnTo>
                    <a:pt x="299" y="583"/>
                  </a:lnTo>
                  <a:lnTo>
                    <a:pt x="318" y="588"/>
                  </a:lnTo>
                  <a:lnTo>
                    <a:pt x="337" y="592"/>
                  </a:lnTo>
                  <a:lnTo>
                    <a:pt x="357" y="594"/>
                  </a:lnTo>
                  <a:lnTo>
                    <a:pt x="376" y="595"/>
                  </a:lnTo>
                  <a:lnTo>
                    <a:pt x="376" y="595"/>
                  </a:lnTo>
                  <a:lnTo>
                    <a:pt x="393" y="595"/>
                  </a:lnTo>
                  <a:lnTo>
                    <a:pt x="408" y="594"/>
                  </a:lnTo>
                  <a:lnTo>
                    <a:pt x="424" y="592"/>
                  </a:lnTo>
                  <a:lnTo>
                    <a:pt x="438" y="588"/>
                  </a:lnTo>
                  <a:lnTo>
                    <a:pt x="452" y="584"/>
                  </a:lnTo>
                  <a:lnTo>
                    <a:pt x="465" y="581"/>
                  </a:lnTo>
                  <a:lnTo>
                    <a:pt x="478" y="574"/>
                  </a:lnTo>
                  <a:lnTo>
                    <a:pt x="491" y="570"/>
                  </a:lnTo>
                  <a:lnTo>
                    <a:pt x="513" y="557"/>
                  </a:lnTo>
                  <a:lnTo>
                    <a:pt x="533" y="543"/>
                  </a:lnTo>
                  <a:lnTo>
                    <a:pt x="551" y="528"/>
                  </a:lnTo>
                  <a:lnTo>
                    <a:pt x="566" y="512"/>
                  </a:lnTo>
                  <a:lnTo>
                    <a:pt x="674" y="627"/>
                  </a:lnTo>
                  <a:lnTo>
                    <a:pt x="674" y="627"/>
                  </a:lnTo>
                  <a:lnTo>
                    <a:pt x="662" y="640"/>
                  </a:lnTo>
                  <a:lnTo>
                    <a:pt x="649" y="654"/>
                  </a:lnTo>
                  <a:lnTo>
                    <a:pt x="634" y="666"/>
                  </a:lnTo>
                  <a:lnTo>
                    <a:pt x="620" y="678"/>
                  </a:lnTo>
                  <a:lnTo>
                    <a:pt x="604" y="689"/>
                  </a:lnTo>
                  <a:lnTo>
                    <a:pt x="587" y="700"/>
                  </a:lnTo>
                  <a:lnTo>
                    <a:pt x="569" y="710"/>
                  </a:lnTo>
                  <a:lnTo>
                    <a:pt x="550" y="718"/>
                  </a:lnTo>
                  <a:lnTo>
                    <a:pt x="531" y="727"/>
                  </a:lnTo>
                  <a:lnTo>
                    <a:pt x="511" y="734"/>
                  </a:lnTo>
                  <a:lnTo>
                    <a:pt x="489" y="740"/>
                  </a:lnTo>
                  <a:lnTo>
                    <a:pt x="469" y="745"/>
                  </a:lnTo>
                  <a:lnTo>
                    <a:pt x="447" y="749"/>
                  </a:lnTo>
                  <a:lnTo>
                    <a:pt x="424" y="752"/>
                  </a:lnTo>
                  <a:lnTo>
                    <a:pt x="400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4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2186" y="2104"/>
              <a:ext cx="125" cy="49"/>
            </a:xfrm>
            <a:custGeom>
              <a:avLst/>
              <a:gdLst>
                <a:gd name="T0" fmla="*/ 0 w 375"/>
                <a:gd name="T1" fmla="*/ 148 h 148"/>
                <a:gd name="T2" fmla="*/ 375 w 375"/>
                <a:gd name="T3" fmla="*/ 148 h 148"/>
                <a:gd name="T4" fmla="*/ 375 w 375"/>
                <a:gd name="T5" fmla="*/ 148 h 148"/>
                <a:gd name="T6" fmla="*/ 372 w 375"/>
                <a:gd name="T7" fmla="*/ 131 h 148"/>
                <a:gd name="T8" fmla="*/ 367 w 375"/>
                <a:gd name="T9" fmla="*/ 114 h 148"/>
                <a:gd name="T10" fmla="*/ 361 w 375"/>
                <a:gd name="T11" fmla="*/ 98 h 148"/>
                <a:gd name="T12" fmla="*/ 352 w 375"/>
                <a:gd name="T13" fmla="*/ 84 h 148"/>
                <a:gd name="T14" fmla="*/ 344 w 375"/>
                <a:gd name="T15" fmla="*/ 70 h 148"/>
                <a:gd name="T16" fmla="*/ 335 w 375"/>
                <a:gd name="T17" fmla="*/ 58 h 148"/>
                <a:gd name="T18" fmla="*/ 324 w 375"/>
                <a:gd name="T19" fmla="*/ 47 h 148"/>
                <a:gd name="T20" fmla="*/ 313 w 375"/>
                <a:gd name="T21" fmla="*/ 37 h 148"/>
                <a:gd name="T22" fmla="*/ 301 w 375"/>
                <a:gd name="T23" fmla="*/ 28 h 148"/>
                <a:gd name="T24" fmla="*/ 288 w 375"/>
                <a:gd name="T25" fmla="*/ 20 h 148"/>
                <a:gd name="T26" fmla="*/ 273 w 375"/>
                <a:gd name="T27" fmla="*/ 14 h 148"/>
                <a:gd name="T28" fmla="*/ 258 w 375"/>
                <a:gd name="T29" fmla="*/ 9 h 148"/>
                <a:gd name="T30" fmla="*/ 243 w 375"/>
                <a:gd name="T31" fmla="*/ 5 h 148"/>
                <a:gd name="T32" fmla="*/ 227 w 375"/>
                <a:gd name="T33" fmla="*/ 2 h 148"/>
                <a:gd name="T34" fmla="*/ 210 w 375"/>
                <a:gd name="T35" fmla="*/ 0 h 148"/>
                <a:gd name="T36" fmla="*/ 192 w 375"/>
                <a:gd name="T37" fmla="*/ 0 h 148"/>
                <a:gd name="T38" fmla="*/ 192 w 375"/>
                <a:gd name="T39" fmla="*/ 0 h 148"/>
                <a:gd name="T40" fmla="*/ 176 w 375"/>
                <a:gd name="T41" fmla="*/ 1 h 148"/>
                <a:gd name="T42" fmla="*/ 160 w 375"/>
                <a:gd name="T43" fmla="*/ 2 h 148"/>
                <a:gd name="T44" fmla="*/ 144 w 375"/>
                <a:gd name="T45" fmla="*/ 6 h 148"/>
                <a:gd name="T46" fmla="*/ 129 w 375"/>
                <a:gd name="T47" fmla="*/ 9 h 148"/>
                <a:gd name="T48" fmla="*/ 115 w 375"/>
                <a:gd name="T49" fmla="*/ 16 h 148"/>
                <a:gd name="T50" fmla="*/ 100 w 375"/>
                <a:gd name="T51" fmla="*/ 23 h 148"/>
                <a:gd name="T52" fmla="*/ 87 w 375"/>
                <a:gd name="T53" fmla="*/ 30 h 148"/>
                <a:gd name="T54" fmla="*/ 73 w 375"/>
                <a:gd name="T55" fmla="*/ 40 h 148"/>
                <a:gd name="T56" fmla="*/ 61 w 375"/>
                <a:gd name="T57" fmla="*/ 50 h 148"/>
                <a:gd name="T58" fmla="*/ 50 w 375"/>
                <a:gd name="T59" fmla="*/ 61 h 148"/>
                <a:gd name="T60" fmla="*/ 39 w 375"/>
                <a:gd name="T61" fmla="*/ 73 h 148"/>
                <a:gd name="T62" fmla="*/ 30 w 375"/>
                <a:gd name="T63" fmla="*/ 86 h 148"/>
                <a:gd name="T64" fmla="*/ 21 w 375"/>
                <a:gd name="T65" fmla="*/ 101 h 148"/>
                <a:gd name="T66" fmla="*/ 13 w 375"/>
                <a:gd name="T67" fmla="*/ 116 h 148"/>
                <a:gd name="T68" fmla="*/ 6 w 375"/>
                <a:gd name="T69" fmla="*/ 133 h 148"/>
                <a:gd name="T70" fmla="*/ 0 w 375"/>
                <a:gd name="T7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75" h="148">
                  <a:moveTo>
                    <a:pt x="0" y="148"/>
                  </a:moveTo>
                  <a:lnTo>
                    <a:pt x="375" y="148"/>
                  </a:lnTo>
                  <a:lnTo>
                    <a:pt x="375" y="148"/>
                  </a:lnTo>
                  <a:lnTo>
                    <a:pt x="372" y="131"/>
                  </a:lnTo>
                  <a:lnTo>
                    <a:pt x="367" y="114"/>
                  </a:lnTo>
                  <a:lnTo>
                    <a:pt x="361" y="98"/>
                  </a:lnTo>
                  <a:lnTo>
                    <a:pt x="352" y="84"/>
                  </a:lnTo>
                  <a:lnTo>
                    <a:pt x="344" y="70"/>
                  </a:lnTo>
                  <a:lnTo>
                    <a:pt x="335" y="58"/>
                  </a:lnTo>
                  <a:lnTo>
                    <a:pt x="324" y="47"/>
                  </a:lnTo>
                  <a:lnTo>
                    <a:pt x="313" y="37"/>
                  </a:lnTo>
                  <a:lnTo>
                    <a:pt x="301" y="28"/>
                  </a:lnTo>
                  <a:lnTo>
                    <a:pt x="288" y="20"/>
                  </a:lnTo>
                  <a:lnTo>
                    <a:pt x="273" y="14"/>
                  </a:lnTo>
                  <a:lnTo>
                    <a:pt x="258" y="9"/>
                  </a:lnTo>
                  <a:lnTo>
                    <a:pt x="243" y="5"/>
                  </a:lnTo>
                  <a:lnTo>
                    <a:pt x="227" y="2"/>
                  </a:lnTo>
                  <a:lnTo>
                    <a:pt x="21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76" y="1"/>
                  </a:lnTo>
                  <a:lnTo>
                    <a:pt x="160" y="2"/>
                  </a:lnTo>
                  <a:lnTo>
                    <a:pt x="144" y="6"/>
                  </a:lnTo>
                  <a:lnTo>
                    <a:pt x="129" y="9"/>
                  </a:lnTo>
                  <a:lnTo>
                    <a:pt x="115" y="16"/>
                  </a:lnTo>
                  <a:lnTo>
                    <a:pt x="100" y="23"/>
                  </a:lnTo>
                  <a:lnTo>
                    <a:pt x="87" y="30"/>
                  </a:lnTo>
                  <a:lnTo>
                    <a:pt x="73" y="40"/>
                  </a:lnTo>
                  <a:lnTo>
                    <a:pt x="61" y="50"/>
                  </a:lnTo>
                  <a:lnTo>
                    <a:pt x="50" y="61"/>
                  </a:lnTo>
                  <a:lnTo>
                    <a:pt x="39" y="73"/>
                  </a:lnTo>
                  <a:lnTo>
                    <a:pt x="30" y="86"/>
                  </a:lnTo>
                  <a:lnTo>
                    <a:pt x="21" y="101"/>
                  </a:lnTo>
                  <a:lnTo>
                    <a:pt x="13" y="116"/>
                  </a:lnTo>
                  <a:lnTo>
                    <a:pt x="6" y="133"/>
                  </a:lnTo>
                  <a:lnTo>
                    <a:pt x="0" y="1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2130" y="2055"/>
              <a:ext cx="241" cy="251"/>
            </a:xfrm>
            <a:custGeom>
              <a:avLst/>
              <a:gdLst>
                <a:gd name="T0" fmla="*/ 0 w 723"/>
                <a:gd name="T1" fmla="*/ 357 h 755"/>
                <a:gd name="T2" fmla="*/ 7 w 723"/>
                <a:gd name="T3" fmla="*/ 300 h 755"/>
                <a:gd name="T4" fmla="*/ 22 w 723"/>
                <a:gd name="T5" fmla="*/ 245 h 755"/>
                <a:gd name="T6" fmla="*/ 44 w 723"/>
                <a:gd name="T7" fmla="*/ 195 h 755"/>
                <a:gd name="T8" fmla="*/ 72 w 723"/>
                <a:gd name="T9" fmla="*/ 149 h 755"/>
                <a:gd name="T10" fmla="*/ 107 w 723"/>
                <a:gd name="T11" fmla="*/ 109 h 755"/>
                <a:gd name="T12" fmla="*/ 147 w 723"/>
                <a:gd name="T13" fmla="*/ 73 h 755"/>
                <a:gd name="T14" fmla="*/ 192 w 723"/>
                <a:gd name="T15" fmla="*/ 44 h 755"/>
                <a:gd name="T16" fmla="*/ 242 w 723"/>
                <a:gd name="T17" fmla="*/ 22 h 755"/>
                <a:gd name="T18" fmla="*/ 296 w 723"/>
                <a:gd name="T19" fmla="*/ 7 h 755"/>
                <a:gd name="T20" fmla="*/ 354 w 723"/>
                <a:gd name="T21" fmla="*/ 0 h 755"/>
                <a:gd name="T22" fmla="*/ 392 w 723"/>
                <a:gd name="T23" fmla="*/ 0 h 755"/>
                <a:gd name="T24" fmla="*/ 447 w 723"/>
                <a:gd name="T25" fmla="*/ 6 h 755"/>
                <a:gd name="T26" fmla="*/ 497 w 723"/>
                <a:gd name="T27" fmla="*/ 20 h 755"/>
                <a:gd name="T28" fmla="*/ 543 w 723"/>
                <a:gd name="T29" fmla="*/ 40 h 755"/>
                <a:gd name="T30" fmla="*/ 584 w 723"/>
                <a:gd name="T31" fmla="*/ 67 h 755"/>
                <a:gd name="T32" fmla="*/ 621 w 723"/>
                <a:gd name="T33" fmla="*/ 101 h 755"/>
                <a:gd name="T34" fmla="*/ 653 w 723"/>
                <a:gd name="T35" fmla="*/ 140 h 755"/>
                <a:gd name="T36" fmla="*/ 678 w 723"/>
                <a:gd name="T37" fmla="*/ 185 h 755"/>
                <a:gd name="T38" fmla="*/ 699 w 723"/>
                <a:gd name="T39" fmla="*/ 237 h 755"/>
                <a:gd name="T40" fmla="*/ 713 w 723"/>
                <a:gd name="T41" fmla="*/ 294 h 755"/>
                <a:gd name="T42" fmla="*/ 722 w 723"/>
                <a:gd name="T43" fmla="*/ 356 h 755"/>
                <a:gd name="T44" fmla="*/ 167 w 723"/>
                <a:gd name="T45" fmla="*/ 421 h 755"/>
                <a:gd name="T46" fmla="*/ 175 w 723"/>
                <a:gd name="T47" fmla="*/ 459 h 755"/>
                <a:gd name="T48" fmla="*/ 200 w 723"/>
                <a:gd name="T49" fmla="*/ 507 h 755"/>
                <a:gd name="T50" fmla="*/ 236 w 723"/>
                <a:gd name="T51" fmla="*/ 548 h 755"/>
                <a:gd name="T52" fmla="*/ 282 w 723"/>
                <a:gd name="T53" fmla="*/ 576 h 755"/>
                <a:gd name="T54" fmla="*/ 337 w 723"/>
                <a:gd name="T55" fmla="*/ 592 h 755"/>
                <a:gd name="T56" fmla="*/ 376 w 723"/>
                <a:gd name="T57" fmla="*/ 595 h 755"/>
                <a:gd name="T58" fmla="*/ 424 w 723"/>
                <a:gd name="T59" fmla="*/ 592 h 755"/>
                <a:gd name="T60" fmla="*/ 465 w 723"/>
                <a:gd name="T61" fmla="*/ 581 h 755"/>
                <a:gd name="T62" fmla="*/ 513 w 723"/>
                <a:gd name="T63" fmla="*/ 557 h 755"/>
                <a:gd name="T64" fmla="*/ 566 w 723"/>
                <a:gd name="T65" fmla="*/ 512 h 755"/>
                <a:gd name="T66" fmla="*/ 662 w 723"/>
                <a:gd name="T67" fmla="*/ 640 h 755"/>
                <a:gd name="T68" fmla="*/ 620 w 723"/>
                <a:gd name="T69" fmla="*/ 678 h 755"/>
                <a:gd name="T70" fmla="*/ 569 w 723"/>
                <a:gd name="T71" fmla="*/ 710 h 755"/>
                <a:gd name="T72" fmla="*/ 511 w 723"/>
                <a:gd name="T73" fmla="*/ 734 h 755"/>
                <a:gd name="T74" fmla="*/ 447 w 723"/>
                <a:gd name="T75" fmla="*/ 749 h 755"/>
                <a:gd name="T76" fmla="*/ 376 w 723"/>
                <a:gd name="T77" fmla="*/ 755 h 755"/>
                <a:gd name="T78" fmla="*/ 337 w 723"/>
                <a:gd name="T79" fmla="*/ 752 h 755"/>
                <a:gd name="T80" fmla="*/ 280 w 723"/>
                <a:gd name="T81" fmla="*/ 743 h 755"/>
                <a:gd name="T82" fmla="*/ 226 w 723"/>
                <a:gd name="T83" fmla="*/ 726 h 755"/>
                <a:gd name="T84" fmla="*/ 178 w 723"/>
                <a:gd name="T85" fmla="*/ 701 h 755"/>
                <a:gd name="T86" fmla="*/ 134 w 723"/>
                <a:gd name="T87" fmla="*/ 670 h 755"/>
                <a:gd name="T88" fmla="*/ 95 w 723"/>
                <a:gd name="T89" fmla="*/ 633 h 755"/>
                <a:gd name="T90" fmla="*/ 62 w 723"/>
                <a:gd name="T91" fmla="*/ 590 h 755"/>
                <a:gd name="T92" fmla="*/ 35 w 723"/>
                <a:gd name="T93" fmla="*/ 543 h 755"/>
                <a:gd name="T94" fmla="*/ 16 w 723"/>
                <a:gd name="T95" fmla="*/ 492 h 755"/>
                <a:gd name="T96" fmla="*/ 4 w 723"/>
                <a:gd name="T97" fmla="*/ 435 h 755"/>
                <a:gd name="T98" fmla="*/ 0 w 723"/>
                <a:gd name="T99" fmla="*/ 37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3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4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19" y="96"/>
                  </a:lnTo>
                  <a:lnTo>
                    <a:pt x="133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6" y="54"/>
                  </a:lnTo>
                  <a:lnTo>
                    <a:pt x="192" y="44"/>
                  </a:lnTo>
                  <a:lnTo>
                    <a:pt x="208" y="37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1"/>
                  </a:lnTo>
                  <a:lnTo>
                    <a:pt x="296" y="7"/>
                  </a:lnTo>
                  <a:lnTo>
                    <a:pt x="315" y="4"/>
                  </a:lnTo>
                  <a:lnTo>
                    <a:pt x="335" y="1"/>
                  </a:lnTo>
                  <a:lnTo>
                    <a:pt x="354" y="0"/>
                  </a:lnTo>
                  <a:lnTo>
                    <a:pt x="374" y="0"/>
                  </a:lnTo>
                  <a:lnTo>
                    <a:pt x="374" y="0"/>
                  </a:lnTo>
                  <a:lnTo>
                    <a:pt x="392" y="0"/>
                  </a:lnTo>
                  <a:lnTo>
                    <a:pt x="411" y="1"/>
                  </a:lnTo>
                  <a:lnTo>
                    <a:pt x="428" y="4"/>
                  </a:lnTo>
                  <a:lnTo>
                    <a:pt x="447" y="6"/>
                  </a:lnTo>
                  <a:lnTo>
                    <a:pt x="464" y="10"/>
                  </a:lnTo>
                  <a:lnTo>
                    <a:pt x="481" y="15"/>
                  </a:lnTo>
                  <a:lnTo>
                    <a:pt x="497" y="20"/>
                  </a:lnTo>
                  <a:lnTo>
                    <a:pt x="513" y="26"/>
                  </a:lnTo>
                  <a:lnTo>
                    <a:pt x="527" y="33"/>
                  </a:lnTo>
                  <a:lnTo>
                    <a:pt x="543" y="40"/>
                  </a:lnTo>
                  <a:lnTo>
                    <a:pt x="556" y="49"/>
                  </a:lnTo>
                  <a:lnTo>
                    <a:pt x="571" y="57"/>
                  </a:lnTo>
                  <a:lnTo>
                    <a:pt x="584" y="67"/>
                  </a:lnTo>
                  <a:lnTo>
                    <a:pt x="597" y="78"/>
                  </a:lnTo>
                  <a:lnTo>
                    <a:pt x="609" y="89"/>
                  </a:lnTo>
                  <a:lnTo>
                    <a:pt x="621" y="101"/>
                  </a:lnTo>
                  <a:lnTo>
                    <a:pt x="632" y="114"/>
                  </a:lnTo>
                  <a:lnTo>
                    <a:pt x="642" y="127"/>
                  </a:lnTo>
                  <a:lnTo>
                    <a:pt x="653" y="140"/>
                  </a:lnTo>
                  <a:lnTo>
                    <a:pt x="661" y="155"/>
                  </a:lnTo>
                  <a:lnTo>
                    <a:pt x="670" y="171"/>
                  </a:lnTo>
                  <a:lnTo>
                    <a:pt x="678" y="185"/>
                  </a:lnTo>
                  <a:lnTo>
                    <a:pt x="685" y="203"/>
                  </a:lnTo>
                  <a:lnTo>
                    <a:pt x="693" y="220"/>
                  </a:lnTo>
                  <a:lnTo>
                    <a:pt x="699" y="237"/>
                  </a:lnTo>
                  <a:lnTo>
                    <a:pt x="704" y="255"/>
                  </a:lnTo>
                  <a:lnTo>
                    <a:pt x="709" y="274"/>
                  </a:lnTo>
                  <a:lnTo>
                    <a:pt x="713" y="294"/>
                  </a:lnTo>
                  <a:lnTo>
                    <a:pt x="717" y="314"/>
                  </a:lnTo>
                  <a:lnTo>
                    <a:pt x="720" y="334"/>
                  </a:lnTo>
                  <a:lnTo>
                    <a:pt x="722" y="356"/>
                  </a:lnTo>
                  <a:lnTo>
                    <a:pt x="723" y="377"/>
                  </a:lnTo>
                  <a:lnTo>
                    <a:pt x="723" y="421"/>
                  </a:lnTo>
                  <a:lnTo>
                    <a:pt x="167" y="421"/>
                  </a:lnTo>
                  <a:lnTo>
                    <a:pt x="167" y="421"/>
                  </a:lnTo>
                  <a:lnTo>
                    <a:pt x="170" y="440"/>
                  </a:lnTo>
                  <a:lnTo>
                    <a:pt x="175" y="459"/>
                  </a:lnTo>
                  <a:lnTo>
                    <a:pt x="183" y="476"/>
                  </a:lnTo>
                  <a:lnTo>
                    <a:pt x="191" y="493"/>
                  </a:lnTo>
                  <a:lnTo>
                    <a:pt x="200" y="507"/>
                  </a:lnTo>
                  <a:lnTo>
                    <a:pt x="211" y="522"/>
                  </a:lnTo>
                  <a:lnTo>
                    <a:pt x="223" y="535"/>
                  </a:lnTo>
                  <a:lnTo>
                    <a:pt x="236" y="548"/>
                  </a:lnTo>
                  <a:lnTo>
                    <a:pt x="251" y="557"/>
                  </a:lnTo>
                  <a:lnTo>
                    <a:pt x="267" y="567"/>
                  </a:lnTo>
                  <a:lnTo>
                    <a:pt x="282" y="576"/>
                  </a:lnTo>
                  <a:lnTo>
                    <a:pt x="299" y="583"/>
                  </a:lnTo>
                  <a:lnTo>
                    <a:pt x="318" y="588"/>
                  </a:lnTo>
                  <a:lnTo>
                    <a:pt x="337" y="592"/>
                  </a:lnTo>
                  <a:lnTo>
                    <a:pt x="357" y="594"/>
                  </a:lnTo>
                  <a:lnTo>
                    <a:pt x="376" y="595"/>
                  </a:lnTo>
                  <a:lnTo>
                    <a:pt x="376" y="595"/>
                  </a:lnTo>
                  <a:lnTo>
                    <a:pt x="393" y="595"/>
                  </a:lnTo>
                  <a:lnTo>
                    <a:pt x="408" y="594"/>
                  </a:lnTo>
                  <a:lnTo>
                    <a:pt x="424" y="592"/>
                  </a:lnTo>
                  <a:lnTo>
                    <a:pt x="438" y="588"/>
                  </a:lnTo>
                  <a:lnTo>
                    <a:pt x="452" y="584"/>
                  </a:lnTo>
                  <a:lnTo>
                    <a:pt x="465" y="581"/>
                  </a:lnTo>
                  <a:lnTo>
                    <a:pt x="478" y="574"/>
                  </a:lnTo>
                  <a:lnTo>
                    <a:pt x="491" y="570"/>
                  </a:lnTo>
                  <a:lnTo>
                    <a:pt x="513" y="557"/>
                  </a:lnTo>
                  <a:lnTo>
                    <a:pt x="533" y="543"/>
                  </a:lnTo>
                  <a:lnTo>
                    <a:pt x="551" y="528"/>
                  </a:lnTo>
                  <a:lnTo>
                    <a:pt x="566" y="512"/>
                  </a:lnTo>
                  <a:lnTo>
                    <a:pt x="674" y="627"/>
                  </a:lnTo>
                  <a:lnTo>
                    <a:pt x="674" y="627"/>
                  </a:lnTo>
                  <a:lnTo>
                    <a:pt x="662" y="640"/>
                  </a:lnTo>
                  <a:lnTo>
                    <a:pt x="649" y="654"/>
                  </a:lnTo>
                  <a:lnTo>
                    <a:pt x="634" y="666"/>
                  </a:lnTo>
                  <a:lnTo>
                    <a:pt x="620" y="678"/>
                  </a:lnTo>
                  <a:lnTo>
                    <a:pt x="604" y="689"/>
                  </a:lnTo>
                  <a:lnTo>
                    <a:pt x="587" y="700"/>
                  </a:lnTo>
                  <a:lnTo>
                    <a:pt x="569" y="710"/>
                  </a:lnTo>
                  <a:lnTo>
                    <a:pt x="550" y="718"/>
                  </a:lnTo>
                  <a:lnTo>
                    <a:pt x="531" y="727"/>
                  </a:lnTo>
                  <a:lnTo>
                    <a:pt x="511" y="734"/>
                  </a:lnTo>
                  <a:lnTo>
                    <a:pt x="489" y="740"/>
                  </a:lnTo>
                  <a:lnTo>
                    <a:pt x="469" y="745"/>
                  </a:lnTo>
                  <a:lnTo>
                    <a:pt x="447" y="749"/>
                  </a:lnTo>
                  <a:lnTo>
                    <a:pt x="424" y="752"/>
                  </a:lnTo>
                  <a:lnTo>
                    <a:pt x="400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4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2400" y="2055"/>
              <a:ext cx="209" cy="250"/>
            </a:xfrm>
            <a:custGeom>
              <a:avLst/>
              <a:gdLst>
                <a:gd name="T0" fmla="*/ 458 w 628"/>
                <a:gd name="T1" fmla="*/ 752 h 752"/>
                <a:gd name="T2" fmla="*/ 458 w 628"/>
                <a:gd name="T3" fmla="*/ 315 h 752"/>
                <a:gd name="T4" fmla="*/ 454 w 628"/>
                <a:gd name="T5" fmla="*/ 285 h 752"/>
                <a:gd name="T6" fmla="*/ 445 w 628"/>
                <a:gd name="T7" fmla="*/ 259 h 752"/>
                <a:gd name="T8" fmla="*/ 432 w 628"/>
                <a:gd name="T9" fmla="*/ 234 h 752"/>
                <a:gd name="T10" fmla="*/ 415 w 628"/>
                <a:gd name="T11" fmla="*/ 212 h 752"/>
                <a:gd name="T12" fmla="*/ 394 w 628"/>
                <a:gd name="T13" fmla="*/ 195 h 752"/>
                <a:gd name="T14" fmla="*/ 370 w 628"/>
                <a:gd name="T15" fmla="*/ 182 h 752"/>
                <a:gd name="T16" fmla="*/ 342 w 628"/>
                <a:gd name="T17" fmla="*/ 173 h 752"/>
                <a:gd name="T18" fmla="*/ 314 w 628"/>
                <a:gd name="T19" fmla="*/ 171 h 752"/>
                <a:gd name="T20" fmla="*/ 299 w 628"/>
                <a:gd name="T21" fmla="*/ 171 h 752"/>
                <a:gd name="T22" fmla="*/ 271 w 628"/>
                <a:gd name="T23" fmla="*/ 177 h 752"/>
                <a:gd name="T24" fmla="*/ 244 w 628"/>
                <a:gd name="T25" fmla="*/ 188 h 752"/>
                <a:gd name="T26" fmla="*/ 222 w 628"/>
                <a:gd name="T27" fmla="*/ 204 h 752"/>
                <a:gd name="T28" fmla="*/ 203 w 628"/>
                <a:gd name="T29" fmla="*/ 223 h 752"/>
                <a:gd name="T30" fmla="*/ 187 w 628"/>
                <a:gd name="T31" fmla="*/ 245 h 752"/>
                <a:gd name="T32" fmla="*/ 176 w 628"/>
                <a:gd name="T33" fmla="*/ 272 h 752"/>
                <a:gd name="T34" fmla="*/ 170 w 628"/>
                <a:gd name="T35" fmla="*/ 300 h 752"/>
                <a:gd name="T36" fmla="*/ 170 w 628"/>
                <a:gd name="T37" fmla="*/ 752 h 752"/>
                <a:gd name="T38" fmla="*/ 0 w 628"/>
                <a:gd name="T39" fmla="*/ 315 h 752"/>
                <a:gd name="T40" fmla="*/ 0 w 628"/>
                <a:gd name="T41" fmla="*/ 298 h 752"/>
                <a:gd name="T42" fmla="*/ 3 w 628"/>
                <a:gd name="T43" fmla="*/ 266 h 752"/>
                <a:gd name="T44" fmla="*/ 9 w 628"/>
                <a:gd name="T45" fmla="*/ 235 h 752"/>
                <a:gd name="T46" fmla="*/ 18 w 628"/>
                <a:gd name="T47" fmla="*/ 206 h 752"/>
                <a:gd name="T48" fmla="*/ 30 w 628"/>
                <a:gd name="T49" fmla="*/ 178 h 752"/>
                <a:gd name="T50" fmla="*/ 45 w 628"/>
                <a:gd name="T51" fmla="*/ 151 h 752"/>
                <a:gd name="T52" fmla="*/ 71 w 628"/>
                <a:gd name="T53" fmla="*/ 115 h 752"/>
                <a:gd name="T54" fmla="*/ 114 w 628"/>
                <a:gd name="T55" fmla="*/ 72 h 752"/>
                <a:gd name="T56" fmla="*/ 151 w 628"/>
                <a:gd name="T57" fmla="*/ 45 h 752"/>
                <a:gd name="T58" fmla="*/ 177 w 628"/>
                <a:gd name="T59" fmla="*/ 31 h 752"/>
                <a:gd name="T60" fmla="*/ 205 w 628"/>
                <a:gd name="T61" fmla="*/ 18 h 752"/>
                <a:gd name="T62" fmla="*/ 235 w 628"/>
                <a:gd name="T63" fmla="*/ 10 h 752"/>
                <a:gd name="T64" fmla="*/ 265 w 628"/>
                <a:gd name="T65" fmla="*/ 4 h 752"/>
                <a:gd name="T66" fmla="*/ 297 w 628"/>
                <a:gd name="T67" fmla="*/ 0 h 752"/>
                <a:gd name="T68" fmla="*/ 314 w 628"/>
                <a:gd name="T69" fmla="*/ 0 h 752"/>
                <a:gd name="T70" fmla="*/ 345 w 628"/>
                <a:gd name="T71" fmla="*/ 1 h 752"/>
                <a:gd name="T72" fmla="*/ 377 w 628"/>
                <a:gd name="T73" fmla="*/ 6 h 752"/>
                <a:gd name="T74" fmla="*/ 406 w 628"/>
                <a:gd name="T75" fmla="*/ 14 h 752"/>
                <a:gd name="T76" fmla="*/ 436 w 628"/>
                <a:gd name="T77" fmla="*/ 25 h 752"/>
                <a:gd name="T78" fmla="*/ 464 w 628"/>
                <a:gd name="T79" fmla="*/ 38 h 752"/>
                <a:gd name="T80" fmla="*/ 489 w 628"/>
                <a:gd name="T81" fmla="*/ 54 h 752"/>
                <a:gd name="T82" fmla="*/ 535 w 628"/>
                <a:gd name="T83" fmla="*/ 92 h 752"/>
                <a:gd name="T84" fmla="*/ 574 w 628"/>
                <a:gd name="T85" fmla="*/ 139 h 752"/>
                <a:gd name="T86" fmla="*/ 590 w 628"/>
                <a:gd name="T87" fmla="*/ 165 h 752"/>
                <a:gd name="T88" fmla="*/ 602 w 628"/>
                <a:gd name="T89" fmla="*/ 192 h 752"/>
                <a:gd name="T90" fmla="*/ 613 w 628"/>
                <a:gd name="T91" fmla="*/ 221 h 752"/>
                <a:gd name="T92" fmla="*/ 621 w 628"/>
                <a:gd name="T93" fmla="*/ 251 h 752"/>
                <a:gd name="T94" fmla="*/ 626 w 628"/>
                <a:gd name="T95" fmla="*/ 282 h 752"/>
                <a:gd name="T96" fmla="*/ 628 w 628"/>
                <a:gd name="T97" fmla="*/ 315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28" h="752">
                  <a:moveTo>
                    <a:pt x="628" y="752"/>
                  </a:moveTo>
                  <a:lnTo>
                    <a:pt x="458" y="752"/>
                  </a:lnTo>
                  <a:lnTo>
                    <a:pt x="458" y="315"/>
                  </a:lnTo>
                  <a:lnTo>
                    <a:pt x="458" y="315"/>
                  </a:lnTo>
                  <a:lnTo>
                    <a:pt x="456" y="300"/>
                  </a:lnTo>
                  <a:lnTo>
                    <a:pt x="454" y="285"/>
                  </a:lnTo>
                  <a:lnTo>
                    <a:pt x="450" y="272"/>
                  </a:lnTo>
                  <a:lnTo>
                    <a:pt x="445" y="259"/>
                  </a:lnTo>
                  <a:lnTo>
                    <a:pt x="439" y="245"/>
                  </a:lnTo>
                  <a:lnTo>
                    <a:pt x="432" y="234"/>
                  </a:lnTo>
                  <a:lnTo>
                    <a:pt x="425" y="223"/>
                  </a:lnTo>
                  <a:lnTo>
                    <a:pt x="415" y="212"/>
                  </a:lnTo>
                  <a:lnTo>
                    <a:pt x="405" y="204"/>
                  </a:lnTo>
                  <a:lnTo>
                    <a:pt x="394" y="195"/>
                  </a:lnTo>
                  <a:lnTo>
                    <a:pt x="382" y="188"/>
                  </a:lnTo>
                  <a:lnTo>
                    <a:pt x="370" y="182"/>
                  </a:lnTo>
                  <a:lnTo>
                    <a:pt x="356" y="177"/>
                  </a:lnTo>
                  <a:lnTo>
                    <a:pt x="342" y="173"/>
                  </a:lnTo>
                  <a:lnTo>
                    <a:pt x="328" y="171"/>
                  </a:lnTo>
                  <a:lnTo>
                    <a:pt x="314" y="171"/>
                  </a:lnTo>
                  <a:lnTo>
                    <a:pt x="314" y="171"/>
                  </a:lnTo>
                  <a:lnTo>
                    <a:pt x="299" y="171"/>
                  </a:lnTo>
                  <a:lnTo>
                    <a:pt x="285" y="173"/>
                  </a:lnTo>
                  <a:lnTo>
                    <a:pt x="271" y="177"/>
                  </a:lnTo>
                  <a:lnTo>
                    <a:pt x="258" y="182"/>
                  </a:lnTo>
                  <a:lnTo>
                    <a:pt x="244" y="188"/>
                  </a:lnTo>
                  <a:lnTo>
                    <a:pt x="233" y="195"/>
                  </a:lnTo>
                  <a:lnTo>
                    <a:pt x="222" y="204"/>
                  </a:lnTo>
                  <a:lnTo>
                    <a:pt x="212" y="212"/>
                  </a:lnTo>
                  <a:lnTo>
                    <a:pt x="203" y="223"/>
                  </a:lnTo>
                  <a:lnTo>
                    <a:pt x="194" y="234"/>
                  </a:lnTo>
                  <a:lnTo>
                    <a:pt x="187" y="245"/>
                  </a:lnTo>
                  <a:lnTo>
                    <a:pt x="181" y="259"/>
                  </a:lnTo>
                  <a:lnTo>
                    <a:pt x="176" y="272"/>
                  </a:lnTo>
                  <a:lnTo>
                    <a:pt x="173" y="285"/>
                  </a:lnTo>
                  <a:lnTo>
                    <a:pt x="170" y="300"/>
                  </a:lnTo>
                  <a:lnTo>
                    <a:pt x="170" y="315"/>
                  </a:lnTo>
                  <a:lnTo>
                    <a:pt x="170" y="752"/>
                  </a:lnTo>
                  <a:lnTo>
                    <a:pt x="0" y="752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0" y="298"/>
                  </a:lnTo>
                  <a:lnTo>
                    <a:pt x="1" y="282"/>
                  </a:lnTo>
                  <a:lnTo>
                    <a:pt x="3" y="266"/>
                  </a:lnTo>
                  <a:lnTo>
                    <a:pt x="6" y="251"/>
                  </a:lnTo>
                  <a:lnTo>
                    <a:pt x="9" y="235"/>
                  </a:lnTo>
                  <a:lnTo>
                    <a:pt x="13" y="221"/>
                  </a:lnTo>
                  <a:lnTo>
                    <a:pt x="18" y="206"/>
                  </a:lnTo>
                  <a:lnTo>
                    <a:pt x="24" y="192"/>
                  </a:lnTo>
                  <a:lnTo>
                    <a:pt x="30" y="178"/>
                  </a:lnTo>
                  <a:lnTo>
                    <a:pt x="37" y="165"/>
                  </a:lnTo>
                  <a:lnTo>
                    <a:pt x="45" y="151"/>
                  </a:lnTo>
                  <a:lnTo>
                    <a:pt x="53" y="139"/>
                  </a:lnTo>
                  <a:lnTo>
                    <a:pt x="71" y="115"/>
                  </a:lnTo>
                  <a:lnTo>
                    <a:pt x="91" y="92"/>
                  </a:lnTo>
                  <a:lnTo>
                    <a:pt x="114" y="72"/>
                  </a:lnTo>
                  <a:lnTo>
                    <a:pt x="137" y="54"/>
                  </a:lnTo>
                  <a:lnTo>
                    <a:pt x="151" y="45"/>
                  </a:lnTo>
                  <a:lnTo>
                    <a:pt x="164" y="38"/>
                  </a:lnTo>
                  <a:lnTo>
                    <a:pt x="177" y="31"/>
                  </a:lnTo>
                  <a:lnTo>
                    <a:pt x="191" y="25"/>
                  </a:lnTo>
                  <a:lnTo>
                    <a:pt x="205" y="18"/>
                  </a:lnTo>
                  <a:lnTo>
                    <a:pt x="220" y="14"/>
                  </a:lnTo>
                  <a:lnTo>
                    <a:pt x="235" y="10"/>
                  </a:lnTo>
                  <a:lnTo>
                    <a:pt x="251" y="6"/>
                  </a:lnTo>
                  <a:lnTo>
                    <a:pt x="265" y="4"/>
                  </a:lnTo>
                  <a:lnTo>
                    <a:pt x="281" y="1"/>
                  </a:lnTo>
                  <a:lnTo>
                    <a:pt x="297" y="0"/>
                  </a:lnTo>
                  <a:lnTo>
                    <a:pt x="314" y="0"/>
                  </a:lnTo>
                  <a:lnTo>
                    <a:pt x="314" y="0"/>
                  </a:lnTo>
                  <a:lnTo>
                    <a:pt x="330" y="0"/>
                  </a:lnTo>
                  <a:lnTo>
                    <a:pt x="345" y="1"/>
                  </a:lnTo>
                  <a:lnTo>
                    <a:pt x="361" y="4"/>
                  </a:lnTo>
                  <a:lnTo>
                    <a:pt x="377" y="6"/>
                  </a:lnTo>
                  <a:lnTo>
                    <a:pt x="392" y="10"/>
                  </a:lnTo>
                  <a:lnTo>
                    <a:pt x="406" y="14"/>
                  </a:lnTo>
                  <a:lnTo>
                    <a:pt x="421" y="18"/>
                  </a:lnTo>
                  <a:lnTo>
                    <a:pt x="436" y="25"/>
                  </a:lnTo>
                  <a:lnTo>
                    <a:pt x="449" y="31"/>
                  </a:lnTo>
                  <a:lnTo>
                    <a:pt x="464" y="38"/>
                  </a:lnTo>
                  <a:lnTo>
                    <a:pt x="476" y="45"/>
                  </a:lnTo>
                  <a:lnTo>
                    <a:pt x="489" y="54"/>
                  </a:lnTo>
                  <a:lnTo>
                    <a:pt x="514" y="72"/>
                  </a:lnTo>
                  <a:lnTo>
                    <a:pt x="535" y="92"/>
                  </a:lnTo>
                  <a:lnTo>
                    <a:pt x="556" y="115"/>
                  </a:lnTo>
                  <a:lnTo>
                    <a:pt x="574" y="139"/>
                  </a:lnTo>
                  <a:lnTo>
                    <a:pt x="582" y="151"/>
                  </a:lnTo>
                  <a:lnTo>
                    <a:pt x="590" y="165"/>
                  </a:lnTo>
                  <a:lnTo>
                    <a:pt x="596" y="178"/>
                  </a:lnTo>
                  <a:lnTo>
                    <a:pt x="602" y="192"/>
                  </a:lnTo>
                  <a:lnTo>
                    <a:pt x="609" y="206"/>
                  </a:lnTo>
                  <a:lnTo>
                    <a:pt x="613" y="221"/>
                  </a:lnTo>
                  <a:lnTo>
                    <a:pt x="618" y="235"/>
                  </a:lnTo>
                  <a:lnTo>
                    <a:pt x="621" y="251"/>
                  </a:lnTo>
                  <a:lnTo>
                    <a:pt x="624" y="266"/>
                  </a:lnTo>
                  <a:lnTo>
                    <a:pt x="626" y="282"/>
                  </a:lnTo>
                  <a:lnTo>
                    <a:pt x="627" y="298"/>
                  </a:lnTo>
                  <a:lnTo>
                    <a:pt x="628" y="315"/>
                  </a:lnTo>
                  <a:lnTo>
                    <a:pt x="628" y="75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1694" y="2055"/>
              <a:ext cx="87" cy="86"/>
            </a:xfrm>
            <a:custGeom>
              <a:avLst/>
              <a:gdLst>
                <a:gd name="T0" fmla="*/ 259 w 259"/>
                <a:gd name="T1" fmla="*/ 130 h 259"/>
                <a:gd name="T2" fmla="*/ 256 w 259"/>
                <a:gd name="T3" fmla="*/ 155 h 259"/>
                <a:gd name="T4" fmla="*/ 249 w 259"/>
                <a:gd name="T5" fmla="*/ 180 h 259"/>
                <a:gd name="T6" fmla="*/ 237 w 259"/>
                <a:gd name="T7" fmla="*/ 202 h 259"/>
                <a:gd name="T8" fmla="*/ 221 w 259"/>
                <a:gd name="T9" fmla="*/ 221 h 259"/>
                <a:gd name="T10" fmla="*/ 201 w 259"/>
                <a:gd name="T11" fmla="*/ 237 h 259"/>
                <a:gd name="T12" fmla="*/ 179 w 259"/>
                <a:gd name="T13" fmla="*/ 248 h 259"/>
                <a:gd name="T14" fmla="*/ 155 w 259"/>
                <a:gd name="T15" fmla="*/ 256 h 259"/>
                <a:gd name="T16" fmla="*/ 130 w 259"/>
                <a:gd name="T17" fmla="*/ 259 h 259"/>
                <a:gd name="T18" fmla="*/ 116 w 259"/>
                <a:gd name="T19" fmla="*/ 258 h 259"/>
                <a:gd name="T20" fmla="*/ 91 w 259"/>
                <a:gd name="T21" fmla="*/ 253 h 259"/>
                <a:gd name="T22" fmla="*/ 67 w 259"/>
                <a:gd name="T23" fmla="*/ 243 h 259"/>
                <a:gd name="T24" fmla="*/ 48 w 259"/>
                <a:gd name="T25" fmla="*/ 230 h 259"/>
                <a:gd name="T26" fmla="*/ 30 w 259"/>
                <a:gd name="T27" fmla="*/ 211 h 259"/>
                <a:gd name="T28" fmla="*/ 16 w 259"/>
                <a:gd name="T29" fmla="*/ 191 h 259"/>
                <a:gd name="T30" fmla="*/ 7 w 259"/>
                <a:gd name="T31" fmla="*/ 167 h 259"/>
                <a:gd name="T32" fmla="*/ 0 w 259"/>
                <a:gd name="T33" fmla="*/ 143 h 259"/>
                <a:gd name="T34" fmla="*/ 0 w 259"/>
                <a:gd name="T35" fmla="*/ 130 h 259"/>
                <a:gd name="T36" fmla="*/ 3 w 259"/>
                <a:gd name="T37" fmla="*/ 103 h 259"/>
                <a:gd name="T38" fmla="*/ 10 w 259"/>
                <a:gd name="T39" fmla="*/ 78 h 259"/>
                <a:gd name="T40" fmla="*/ 22 w 259"/>
                <a:gd name="T41" fmla="*/ 56 h 259"/>
                <a:gd name="T42" fmla="*/ 38 w 259"/>
                <a:gd name="T43" fmla="*/ 38 h 259"/>
                <a:gd name="T44" fmla="*/ 58 w 259"/>
                <a:gd name="T45" fmla="*/ 22 h 259"/>
                <a:gd name="T46" fmla="*/ 80 w 259"/>
                <a:gd name="T47" fmla="*/ 10 h 259"/>
                <a:gd name="T48" fmla="*/ 104 w 259"/>
                <a:gd name="T49" fmla="*/ 3 h 259"/>
                <a:gd name="T50" fmla="*/ 130 w 259"/>
                <a:gd name="T51" fmla="*/ 0 h 259"/>
                <a:gd name="T52" fmla="*/ 143 w 259"/>
                <a:gd name="T53" fmla="*/ 0 h 259"/>
                <a:gd name="T54" fmla="*/ 167 w 259"/>
                <a:gd name="T55" fmla="*/ 5 h 259"/>
                <a:gd name="T56" fmla="*/ 190 w 259"/>
                <a:gd name="T57" fmla="*/ 15 h 259"/>
                <a:gd name="T58" fmla="*/ 211 w 259"/>
                <a:gd name="T59" fmla="*/ 30 h 259"/>
                <a:gd name="T60" fmla="*/ 229 w 259"/>
                <a:gd name="T61" fmla="*/ 47 h 259"/>
                <a:gd name="T62" fmla="*/ 243 w 259"/>
                <a:gd name="T63" fmla="*/ 67 h 259"/>
                <a:gd name="T64" fmla="*/ 253 w 259"/>
                <a:gd name="T65" fmla="*/ 91 h 259"/>
                <a:gd name="T66" fmla="*/ 257 w 259"/>
                <a:gd name="T67" fmla="*/ 11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9" h="259">
                  <a:moveTo>
                    <a:pt x="259" y="130"/>
                  </a:moveTo>
                  <a:lnTo>
                    <a:pt x="259" y="130"/>
                  </a:lnTo>
                  <a:lnTo>
                    <a:pt x="257" y="143"/>
                  </a:lnTo>
                  <a:lnTo>
                    <a:pt x="256" y="155"/>
                  </a:lnTo>
                  <a:lnTo>
                    <a:pt x="253" y="167"/>
                  </a:lnTo>
                  <a:lnTo>
                    <a:pt x="249" y="180"/>
                  </a:lnTo>
                  <a:lnTo>
                    <a:pt x="243" y="191"/>
                  </a:lnTo>
                  <a:lnTo>
                    <a:pt x="237" y="202"/>
                  </a:lnTo>
                  <a:lnTo>
                    <a:pt x="229" y="211"/>
                  </a:lnTo>
                  <a:lnTo>
                    <a:pt x="221" y="221"/>
                  </a:lnTo>
                  <a:lnTo>
                    <a:pt x="211" y="230"/>
                  </a:lnTo>
                  <a:lnTo>
                    <a:pt x="201" y="237"/>
                  </a:lnTo>
                  <a:lnTo>
                    <a:pt x="190" y="243"/>
                  </a:lnTo>
                  <a:lnTo>
                    <a:pt x="179" y="248"/>
                  </a:lnTo>
                  <a:lnTo>
                    <a:pt x="167" y="253"/>
                  </a:lnTo>
                  <a:lnTo>
                    <a:pt x="155" y="256"/>
                  </a:lnTo>
                  <a:lnTo>
                    <a:pt x="143" y="258"/>
                  </a:lnTo>
                  <a:lnTo>
                    <a:pt x="130" y="259"/>
                  </a:lnTo>
                  <a:lnTo>
                    <a:pt x="130" y="259"/>
                  </a:lnTo>
                  <a:lnTo>
                    <a:pt x="116" y="258"/>
                  </a:lnTo>
                  <a:lnTo>
                    <a:pt x="104" y="256"/>
                  </a:lnTo>
                  <a:lnTo>
                    <a:pt x="91" y="253"/>
                  </a:lnTo>
                  <a:lnTo>
                    <a:pt x="80" y="248"/>
                  </a:lnTo>
                  <a:lnTo>
                    <a:pt x="67" y="243"/>
                  </a:lnTo>
                  <a:lnTo>
                    <a:pt x="58" y="237"/>
                  </a:lnTo>
                  <a:lnTo>
                    <a:pt x="48" y="230"/>
                  </a:lnTo>
                  <a:lnTo>
                    <a:pt x="38" y="221"/>
                  </a:lnTo>
                  <a:lnTo>
                    <a:pt x="30" y="211"/>
                  </a:lnTo>
                  <a:lnTo>
                    <a:pt x="22" y="202"/>
                  </a:lnTo>
                  <a:lnTo>
                    <a:pt x="16" y="191"/>
                  </a:lnTo>
                  <a:lnTo>
                    <a:pt x="10" y="180"/>
                  </a:lnTo>
                  <a:lnTo>
                    <a:pt x="7" y="167"/>
                  </a:lnTo>
                  <a:lnTo>
                    <a:pt x="3" y="155"/>
                  </a:lnTo>
                  <a:lnTo>
                    <a:pt x="0" y="143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3" y="103"/>
                  </a:lnTo>
                  <a:lnTo>
                    <a:pt x="7" y="91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7"/>
                  </a:lnTo>
                  <a:lnTo>
                    <a:pt x="38" y="38"/>
                  </a:lnTo>
                  <a:lnTo>
                    <a:pt x="48" y="30"/>
                  </a:lnTo>
                  <a:lnTo>
                    <a:pt x="58" y="22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1" y="5"/>
                  </a:lnTo>
                  <a:lnTo>
                    <a:pt x="104" y="3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5" y="3"/>
                  </a:lnTo>
                  <a:lnTo>
                    <a:pt x="167" y="5"/>
                  </a:lnTo>
                  <a:lnTo>
                    <a:pt x="179" y="10"/>
                  </a:lnTo>
                  <a:lnTo>
                    <a:pt x="190" y="15"/>
                  </a:lnTo>
                  <a:lnTo>
                    <a:pt x="201" y="22"/>
                  </a:lnTo>
                  <a:lnTo>
                    <a:pt x="211" y="30"/>
                  </a:lnTo>
                  <a:lnTo>
                    <a:pt x="221" y="38"/>
                  </a:lnTo>
                  <a:lnTo>
                    <a:pt x="229" y="47"/>
                  </a:lnTo>
                  <a:lnTo>
                    <a:pt x="237" y="56"/>
                  </a:lnTo>
                  <a:lnTo>
                    <a:pt x="243" y="67"/>
                  </a:lnTo>
                  <a:lnTo>
                    <a:pt x="249" y="78"/>
                  </a:lnTo>
                  <a:lnTo>
                    <a:pt x="253" y="91"/>
                  </a:lnTo>
                  <a:lnTo>
                    <a:pt x="256" y="103"/>
                  </a:lnTo>
                  <a:lnTo>
                    <a:pt x="257" y="116"/>
                  </a:lnTo>
                  <a:lnTo>
                    <a:pt x="259" y="13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1694" y="2055"/>
              <a:ext cx="87" cy="86"/>
            </a:xfrm>
            <a:custGeom>
              <a:avLst/>
              <a:gdLst>
                <a:gd name="T0" fmla="*/ 259 w 259"/>
                <a:gd name="T1" fmla="*/ 130 h 259"/>
                <a:gd name="T2" fmla="*/ 256 w 259"/>
                <a:gd name="T3" fmla="*/ 155 h 259"/>
                <a:gd name="T4" fmla="*/ 249 w 259"/>
                <a:gd name="T5" fmla="*/ 180 h 259"/>
                <a:gd name="T6" fmla="*/ 237 w 259"/>
                <a:gd name="T7" fmla="*/ 202 h 259"/>
                <a:gd name="T8" fmla="*/ 221 w 259"/>
                <a:gd name="T9" fmla="*/ 221 h 259"/>
                <a:gd name="T10" fmla="*/ 201 w 259"/>
                <a:gd name="T11" fmla="*/ 237 h 259"/>
                <a:gd name="T12" fmla="*/ 179 w 259"/>
                <a:gd name="T13" fmla="*/ 248 h 259"/>
                <a:gd name="T14" fmla="*/ 155 w 259"/>
                <a:gd name="T15" fmla="*/ 256 h 259"/>
                <a:gd name="T16" fmla="*/ 130 w 259"/>
                <a:gd name="T17" fmla="*/ 259 h 259"/>
                <a:gd name="T18" fmla="*/ 116 w 259"/>
                <a:gd name="T19" fmla="*/ 258 h 259"/>
                <a:gd name="T20" fmla="*/ 91 w 259"/>
                <a:gd name="T21" fmla="*/ 253 h 259"/>
                <a:gd name="T22" fmla="*/ 67 w 259"/>
                <a:gd name="T23" fmla="*/ 243 h 259"/>
                <a:gd name="T24" fmla="*/ 48 w 259"/>
                <a:gd name="T25" fmla="*/ 230 h 259"/>
                <a:gd name="T26" fmla="*/ 30 w 259"/>
                <a:gd name="T27" fmla="*/ 211 h 259"/>
                <a:gd name="T28" fmla="*/ 16 w 259"/>
                <a:gd name="T29" fmla="*/ 191 h 259"/>
                <a:gd name="T30" fmla="*/ 7 w 259"/>
                <a:gd name="T31" fmla="*/ 167 h 259"/>
                <a:gd name="T32" fmla="*/ 0 w 259"/>
                <a:gd name="T33" fmla="*/ 143 h 259"/>
                <a:gd name="T34" fmla="*/ 0 w 259"/>
                <a:gd name="T35" fmla="*/ 130 h 259"/>
                <a:gd name="T36" fmla="*/ 3 w 259"/>
                <a:gd name="T37" fmla="*/ 103 h 259"/>
                <a:gd name="T38" fmla="*/ 10 w 259"/>
                <a:gd name="T39" fmla="*/ 78 h 259"/>
                <a:gd name="T40" fmla="*/ 22 w 259"/>
                <a:gd name="T41" fmla="*/ 56 h 259"/>
                <a:gd name="T42" fmla="*/ 38 w 259"/>
                <a:gd name="T43" fmla="*/ 38 h 259"/>
                <a:gd name="T44" fmla="*/ 58 w 259"/>
                <a:gd name="T45" fmla="*/ 22 h 259"/>
                <a:gd name="T46" fmla="*/ 80 w 259"/>
                <a:gd name="T47" fmla="*/ 10 h 259"/>
                <a:gd name="T48" fmla="*/ 104 w 259"/>
                <a:gd name="T49" fmla="*/ 3 h 259"/>
                <a:gd name="T50" fmla="*/ 130 w 259"/>
                <a:gd name="T51" fmla="*/ 0 h 259"/>
                <a:gd name="T52" fmla="*/ 143 w 259"/>
                <a:gd name="T53" fmla="*/ 0 h 259"/>
                <a:gd name="T54" fmla="*/ 167 w 259"/>
                <a:gd name="T55" fmla="*/ 5 h 259"/>
                <a:gd name="T56" fmla="*/ 190 w 259"/>
                <a:gd name="T57" fmla="*/ 15 h 259"/>
                <a:gd name="T58" fmla="*/ 211 w 259"/>
                <a:gd name="T59" fmla="*/ 30 h 259"/>
                <a:gd name="T60" fmla="*/ 229 w 259"/>
                <a:gd name="T61" fmla="*/ 47 h 259"/>
                <a:gd name="T62" fmla="*/ 243 w 259"/>
                <a:gd name="T63" fmla="*/ 67 h 259"/>
                <a:gd name="T64" fmla="*/ 253 w 259"/>
                <a:gd name="T65" fmla="*/ 91 h 259"/>
                <a:gd name="T66" fmla="*/ 257 w 259"/>
                <a:gd name="T67" fmla="*/ 11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9" h="259">
                  <a:moveTo>
                    <a:pt x="259" y="130"/>
                  </a:moveTo>
                  <a:lnTo>
                    <a:pt x="259" y="130"/>
                  </a:lnTo>
                  <a:lnTo>
                    <a:pt x="257" y="143"/>
                  </a:lnTo>
                  <a:lnTo>
                    <a:pt x="256" y="155"/>
                  </a:lnTo>
                  <a:lnTo>
                    <a:pt x="253" y="167"/>
                  </a:lnTo>
                  <a:lnTo>
                    <a:pt x="249" y="180"/>
                  </a:lnTo>
                  <a:lnTo>
                    <a:pt x="243" y="191"/>
                  </a:lnTo>
                  <a:lnTo>
                    <a:pt x="237" y="202"/>
                  </a:lnTo>
                  <a:lnTo>
                    <a:pt x="229" y="211"/>
                  </a:lnTo>
                  <a:lnTo>
                    <a:pt x="221" y="221"/>
                  </a:lnTo>
                  <a:lnTo>
                    <a:pt x="211" y="230"/>
                  </a:lnTo>
                  <a:lnTo>
                    <a:pt x="201" y="237"/>
                  </a:lnTo>
                  <a:lnTo>
                    <a:pt x="190" y="243"/>
                  </a:lnTo>
                  <a:lnTo>
                    <a:pt x="179" y="248"/>
                  </a:lnTo>
                  <a:lnTo>
                    <a:pt x="167" y="253"/>
                  </a:lnTo>
                  <a:lnTo>
                    <a:pt x="155" y="256"/>
                  </a:lnTo>
                  <a:lnTo>
                    <a:pt x="143" y="258"/>
                  </a:lnTo>
                  <a:lnTo>
                    <a:pt x="130" y="259"/>
                  </a:lnTo>
                  <a:lnTo>
                    <a:pt x="130" y="259"/>
                  </a:lnTo>
                  <a:lnTo>
                    <a:pt x="116" y="258"/>
                  </a:lnTo>
                  <a:lnTo>
                    <a:pt x="104" y="256"/>
                  </a:lnTo>
                  <a:lnTo>
                    <a:pt x="91" y="253"/>
                  </a:lnTo>
                  <a:lnTo>
                    <a:pt x="80" y="248"/>
                  </a:lnTo>
                  <a:lnTo>
                    <a:pt x="67" y="243"/>
                  </a:lnTo>
                  <a:lnTo>
                    <a:pt x="58" y="237"/>
                  </a:lnTo>
                  <a:lnTo>
                    <a:pt x="48" y="230"/>
                  </a:lnTo>
                  <a:lnTo>
                    <a:pt x="38" y="221"/>
                  </a:lnTo>
                  <a:lnTo>
                    <a:pt x="30" y="211"/>
                  </a:lnTo>
                  <a:lnTo>
                    <a:pt x="22" y="202"/>
                  </a:lnTo>
                  <a:lnTo>
                    <a:pt x="16" y="191"/>
                  </a:lnTo>
                  <a:lnTo>
                    <a:pt x="10" y="180"/>
                  </a:lnTo>
                  <a:lnTo>
                    <a:pt x="7" y="167"/>
                  </a:lnTo>
                  <a:lnTo>
                    <a:pt x="3" y="155"/>
                  </a:lnTo>
                  <a:lnTo>
                    <a:pt x="0" y="143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3" y="103"/>
                  </a:lnTo>
                  <a:lnTo>
                    <a:pt x="7" y="91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7"/>
                  </a:lnTo>
                  <a:lnTo>
                    <a:pt x="38" y="38"/>
                  </a:lnTo>
                  <a:lnTo>
                    <a:pt x="48" y="30"/>
                  </a:lnTo>
                  <a:lnTo>
                    <a:pt x="58" y="22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1" y="5"/>
                  </a:lnTo>
                  <a:lnTo>
                    <a:pt x="104" y="3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5" y="3"/>
                  </a:lnTo>
                  <a:lnTo>
                    <a:pt x="167" y="5"/>
                  </a:lnTo>
                  <a:lnTo>
                    <a:pt x="179" y="10"/>
                  </a:lnTo>
                  <a:lnTo>
                    <a:pt x="190" y="15"/>
                  </a:lnTo>
                  <a:lnTo>
                    <a:pt x="201" y="22"/>
                  </a:lnTo>
                  <a:lnTo>
                    <a:pt x="211" y="30"/>
                  </a:lnTo>
                  <a:lnTo>
                    <a:pt x="221" y="38"/>
                  </a:lnTo>
                  <a:lnTo>
                    <a:pt x="229" y="47"/>
                  </a:lnTo>
                  <a:lnTo>
                    <a:pt x="237" y="56"/>
                  </a:lnTo>
                  <a:lnTo>
                    <a:pt x="243" y="67"/>
                  </a:lnTo>
                  <a:lnTo>
                    <a:pt x="249" y="78"/>
                  </a:lnTo>
                  <a:lnTo>
                    <a:pt x="253" y="91"/>
                  </a:lnTo>
                  <a:lnTo>
                    <a:pt x="256" y="103"/>
                  </a:lnTo>
                  <a:lnTo>
                    <a:pt x="257" y="116"/>
                  </a:lnTo>
                  <a:lnTo>
                    <a:pt x="259" y="1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 noEditPoints="1"/>
            </p:cNvSpPr>
            <p:nvPr userDrawn="1"/>
          </p:nvSpPr>
          <p:spPr bwMode="auto">
            <a:xfrm>
              <a:off x="1148" y="2410"/>
              <a:ext cx="45" cy="68"/>
            </a:xfrm>
            <a:custGeom>
              <a:avLst/>
              <a:gdLst>
                <a:gd name="T0" fmla="*/ 103 w 134"/>
                <a:gd name="T1" fmla="*/ 88 h 205"/>
                <a:gd name="T2" fmla="*/ 114 w 134"/>
                <a:gd name="T3" fmla="*/ 96 h 205"/>
                <a:gd name="T4" fmla="*/ 125 w 134"/>
                <a:gd name="T5" fmla="*/ 107 h 205"/>
                <a:gd name="T6" fmla="*/ 131 w 134"/>
                <a:gd name="T7" fmla="*/ 123 h 205"/>
                <a:gd name="T8" fmla="*/ 134 w 134"/>
                <a:gd name="T9" fmla="*/ 140 h 205"/>
                <a:gd name="T10" fmla="*/ 133 w 134"/>
                <a:gd name="T11" fmla="*/ 153 h 205"/>
                <a:gd name="T12" fmla="*/ 122 w 134"/>
                <a:gd name="T13" fmla="*/ 177 h 205"/>
                <a:gd name="T14" fmla="*/ 105 w 134"/>
                <a:gd name="T15" fmla="*/ 194 h 205"/>
                <a:gd name="T16" fmla="*/ 82 w 134"/>
                <a:gd name="T17" fmla="*/ 203 h 205"/>
                <a:gd name="T18" fmla="*/ 0 w 134"/>
                <a:gd name="T19" fmla="*/ 205 h 205"/>
                <a:gd name="T20" fmla="*/ 67 w 134"/>
                <a:gd name="T21" fmla="*/ 0 h 205"/>
                <a:gd name="T22" fmla="*/ 80 w 134"/>
                <a:gd name="T23" fmla="*/ 1 h 205"/>
                <a:gd name="T24" fmla="*/ 99 w 134"/>
                <a:gd name="T25" fmla="*/ 8 h 205"/>
                <a:gd name="T26" fmla="*/ 114 w 134"/>
                <a:gd name="T27" fmla="*/ 23 h 205"/>
                <a:gd name="T28" fmla="*/ 121 w 134"/>
                <a:gd name="T29" fmla="*/ 41 h 205"/>
                <a:gd name="T30" fmla="*/ 121 w 134"/>
                <a:gd name="T31" fmla="*/ 53 h 205"/>
                <a:gd name="T32" fmla="*/ 120 w 134"/>
                <a:gd name="T33" fmla="*/ 64 h 205"/>
                <a:gd name="T34" fmla="*/ 110 w 134"/>
                <a:gd name="T35" fmla="*/ 83 h 205"/>
                <a:gd name="T36" fmla="*/ 103 w 134"/>
                <a:gd name="T37" fmla="*/ 88 h 205"/>
                <a:gd name="T38" fmla="*/ 67 w 134"/>
                <a:gd name="T39" fmla="*/ 75 h 205"/>
                <a:gd name="T40" fmla="*/ 72 w 134"/>
                <a:gd name="T41" fmla="*/ 74 h 205"/>
                <a:gd name="T42" fmla="*/ 81 w 134"/>
                <a:gd name="T43" fmla="*/ 72 h 205"/>
                <a:gd name="T44" fmla="*/ 86 w 134"/>
                <a:gd name="T45" fmla="*/ 66 h 205"/>
                <a:gd name="T46" fmla="*/ 89 w 134"/>
                <a:gd name="T47" fmla="*/ 58 h 205"/>
                <a:gd name="T48" fmla="*/ 89 w 134"/>
                <a:gd name="T49" fmla="*/ 53 h 205"/>
                <a:gd name="T50" fmla="*/ 88 w 134"/>
                <a:gd name="T51" fmla="*/ 44 h 205"/>
                <a:gd name="T52" fmla="*/ 83 w 134"/>
                <a:gd name="T53" fmla="*/ 38 h 205"/>
                <a:gd name="T54" fmla="*/ 76 w 134"/>
                <a:gd name="T55" fmla="*/ 33 h 205"/>
                <a:gd name="T56" fmla="*/ 67 w 134"/>
                <a:gd name="T57" fmla="*/ 31 h 205"/>
                <a:gd name="T58" fmla="*/ 33 w 134"/>
                <a:gd name="T59" fmla="*/ 75 h 205"/>
                <a:gd name="T60" fmla="*/ 67 w 134"/>
                <a:gd name="T61" fmla="*/ 174 h 205"/>
                <a:gd name="T62" fmla="*/ 75 w 134"/>
                <a:gd name="T63" fmla="*/ 173 h 205"/>
                <a:gd name="T64" fmla="*/ 87 w 134"/>
                <a:gd name="T65" fmla="*/ 168 h 205"/>
                <a:gd name="T66" fmla="*/ 97 w 134"/>
                <a:gd name="T67" fmla="*/ 160 h 205"/>
                <a:gd name="T68" fmla="*/ 100 w 134"/>
                <a:gd name="T69" fmla="*/ 147 h 205"/>
                <a:gd name="T70" fmla="*/ 101 w 134"/>
                <a:gd name="T71" fmla="*/ 140 h 205"/>
                <a:gd name="T72" fmla="*/ 99 w 134"/>
                <a:gd name="T73" fmla="*/ 127 h 205"/>
                <a:gd name="T74" fmla="*/ 92 w 134"/>
                <a:gd name="T75" fmla="*/ 116 h 205"/>
                <a:gd name="T76" fmla="*/ 82 w 134"/>
                <a:gd name="T77" fmla="*/ 108 h 205"/>
                <a:gd name="T78" fmla="*/ 67 w 134"/>
                <a:gd name="T79" fmla="*/ 106 h 205"/>
                <a:gd name="T80" fmla="*/ 33 w 134"/>
                <a:gd name="T81" fmla="*/ 17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205">
                  <a:moveTo>
                    <a:pt x="103" y="88"/>
                  </a:moveTo>
                  <a:lnTo>
                    <a:pt x="103" y="88"/>
                  </a:lnTo>
                  <a:lnTo>
                    <a:pt x="109" y="91"/>
                  </a:lnTo>
                  <a:lnTo>
                    <a:pt x="114" y="96"/>
                  </a:lnTo>
                  <a:lnTo>
                    <a:pt x="120" y="101"/>
                  </a:lnTo>
                  <a:lnTo>
                    <a:pt x="125" y="107"/>
                  </a:lnTo>
                  <a:lnTo>
                    <a:pt x="128" y="114"/>
                  </a:lnTo>
                  <a:lnTo>
                    <a:pt x="131" y="123"/>
                  </a:lnTo>
                  <a:lnTo>
                    <a:pt x="133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33" y="153"/>
                  </a:lnTo>
                  <a:lnTo>
                    <a:pt x="128" y="166"/>
                  </a:lnTo>
                  <a:lnTo>
                    <a:pt x="122" y="177"/>
                  </a:lnTo>
                  <a:lnTo>
                    <a:pt x="115" y="186"/>
                  </a:lnTo>
                  <a:lnTo>
                    <a:pt x="105" y="194"/>
                  </a:lnTo>
                  <a:lnTo>
                    <a:pt x="94" y="200"/>
                  </a:lnTo>
                  <a:lnTo>
                    <a:pt x="82" y="203"/>
                  </a:lnTo>
                  <a:lnTo>
                    <a:pt x="69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80" y="1"/>
                  </a:lnTo>
                  <a:lnTo>
                    <a:pt x="89" y="3"/>
                  </a:lnTo>
                  <a:lnTo>
                    <a:pt x="99" y="8"/>
                  </a:lnTo>
                  <a:lnTo>
                    <a:pt x="106" y="14"/>
                  </a:lnTo>
                  <a:lnTo>
                    <a:pt x="114" y="23"/>
                  </a:lnTo>
                  <a:lnTo>
                    <a:pt x="117" y="31"/>
                  </a:lnTo>
                  <a:lnTo>
                    <a:pt x="121" y="41"/>
                  </a:lnTo>
                  <a:lnTo>
                    <a:pt x="121" y="53"/>
                  </a:lnTo>
                  <a:lnTo>
                    <a:pt x="121" y="53"/>
                  </a:lnTo>
                  <a:lnTo>
                    <a:pt x="121" y="60"/>
                  </a:lnTo>
                  <a:lnTo>
                    <a:pt x="120" y="64"/>
                  </a:lnTo>
                  <a:lnTo>
                    <a:pt x="116" y="74"/>
                  </a:lnTo>
                  <a:lnTo>
                    <a:pt x="110" y="83"/>
                  </a:lnTo>
                  <a:lnTo>
                    <a:pt x="103" y="88"/>
                  </a:lnTo>
                  <a:lnTo>
                    <a:pt x="103" y="88"/>
                  </a:lnTo>
                  <a:close/>
                  <a:moveTo>
                    <a:pt x="33" y="75"/>
                  </a:moveTo>
                  <a:lnTo>
                    <a:pt x="67" y="75"/>
                  </a:lnTo>
                  <a:lnTo>
                    <a:pt x="67" y="75"/>
                  </a:lnTo>
                  <a:lnTo>
                    <a:pt x="72" y="74"/>
                  </a:lnTo>
                  <a:lnTo>
                    <a:pt x="76" y="73"/>
                  </a:lnTo>
                  <a:lnTo>
                    <a:pt x="81" y="72"/>
                  </a:lnTo>
                  <a:lnTo>
                    <a:pt x="83" y="69"/>
                  </a:lnTo>
                  <a:lnTo>
                    <a:pt x="86" y="66"/>
                  </a:lnTo>
                  <a:lnTo>
                    <a:pt x="88" y="62"/>
                  </a:lnTo>
                  <a:lnTo>
                    <a:pt x="89" y="58"/>
                  </a:lnTo>
                  <a:lnTo>
                    <a:pt x="89" y="53"/>
                  </a:lnTo>
                  <a:lnTo>
                    <a:pt x="89" y="53"/>
                  </a:lnTo>
                  <a:lnTo>
                    <a:pt x="89" y="49"/>
                  </a:lnTo>
                  <a:lnTo>
                    <a:pt x="88" y="44"/>
                  </a:lnTo>
                  <a:lnTo>
                    <a:pt x="86" y="40"/>
                  </a:lnTo>
                  <a:lnTo>
                    <a:pt x="83" y="38"/>
                  </a:lnTo>
                  <a:lnTo>
                    <a:pt x="81" y="34"/>
                  </a:lnTo>
                  <a:lnTo>
                    <a:pt x="76" y="33"/>
                  </a:lnTo>
                  <a:lnTo>
                    <a:pt x="72" y="31"/>
                  </a:lnTo>
                  <a:lnTo>
                    <a:pt x="67" y="31"/>
                  </a:lnTo>
                  <a:lnTo>
                    <a:pt x="33" y="31"/>
                  </a:lnTo>
                  <a:lnTo>
                    <a:pt x="33" y="75"/>
                  </a:lnTo>
                  <a:close/>
                  <a:moveTo>
                    <a:pt x="33" y="174"/>
                  </a:moveTo>
                  <a:lnTo>
                    <a:pt x="67" y="174"/>
                  </a:lnTo>
                  <a:lnTo>
                    <a:pt x="67" y="174"/>
                  </a:lnTo>
                  <a:lnTo>
                    <a:pt x="75" y="173"/>
                  </a:lnTo>
                  <a:lnTo>
                    <a:pt x="82" y="172"/>
                  </a:lnTo>
                  <a:lnTo>
                    <a:pt x="87" y="168"/>
                  </a:lnTo>
                  <a:lnTo>
                    <a:pt x="92" y="164"/>
                  </a:lnTo>
                  <a:lnTo>
                    <a:pt x="97" y="160"/>
                  </a:lnTo>
                  <a:lnTo>
                    <a:pt x="99" y="153"/>
                  </a:lnTo>
                  <a:lnTo>
                    <a:pt x="100" y="147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100" y="133"/>
                  </a:lnTo>
                  <a:lnTo>
                    <a:pt x="99" y="127"/>
                  </a:lnTo>
                  <a:lnTo>
                    <a:pt x="97" y="120"/>
                  </a:lnTo>
                  <a:lnTo>
                    <a:pt x="92" y="116"/>
                  </a:lnTo>
                  <a:lnTo>
                    <a:pt x="87" y="111"/>
                  </a:lnTo>
                  <a:lnTo>
                    <a:pt x="82" y="108"/>
                  </a:lnTo>
                  <a:lnTo>
                    <a:pt x="75" y="107"/>
                  </a:lnTo>
                  <a:lnTo>
                    <a:pt x="67" y="106"/>
                  </a:lnTo>
                  <a:lnTo>
                    <a:pt x="33" y="106"/>
                  </a:lnTo>
                  <a:lnTo>
                    <a:pt x="33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 noEditPoints="1"/>
            </p:cNvSpPr>
            <p:nvPr userDrawn="1"/>
          </p:nvSpPr>
          <p:spPr bwMode="auto">
            <a:xfrm>
              <a:off x="1201" y="2429"/>
              <a:ext cx="50" cy="50"/>
            </a:xfrm>
            <a:custGeom>
              <a:avLst/>
              <a:gdLst>
                <a:gd name="T0" fmla="*/ 34 w 148"/>
                <a:gd name="T1" fmla="*/ 85 h 149"/>
                <a:gd name="T2" fmla="*/ 39 w 148"/>
                <a:gd name="T3" fmla="*/ 99 h 149"/>
                <a:gd name="T4" fmla="*/ 47 w 148"/>
                <a:gd name="T5" fmla="*/ 110 h 149"/>
                <a:gd name="T6" fmla="*/ 60 w 148"/>
                <a:gd name="T7" fmla="*/ 116 h 149"/>
                <a:gd name="T8" fmla="*/ 75 w 148"/>
                <a:gd name="T9" fmla="*/ 120 h 149"/>
                <a:gd name="T10" fmla="*/ 85 w 148"/>
                <a:gd name="T11" fmla="*/ 118 h 149"/>
                <a:gd name="T12" fmla="*/ 102 w 148"/>
                <a:gd name="T13" fmla="*/ 111 h 149"/>
                <a:gd name="T14" fmla="*/ 146 w 148"/>
                <a:gd name="T15" fmla="*/ 105 h 149"/>
                <a:gd name="T16" fmla="*/ 141 w 148"/>
                <a:gd name="T17" fmla="*/ 115 h 149"/>
                <a:gd name="T18" fmla="*/ 128 w 148"/>
                <a:gd name="T19" fmla="*/ 131 h 149"/>
                <a:gd name="T20" fmla="*/ 109 w 148"/>
                <a:gd name="T21" fmla="*/ 143 h 149"/>
                <a:gd name="T22" fmla="*/ 86 w 148"/>
                <a:gd name="T23" fmla="*/ 149 h 149"/>
                <a:gd name="T24" fmla="*/ 75 w 148"/>
                <a:gd name="T25" fmla="*/ 149 h 149"/>
                <a:gd name="T26" fmla="*/ 60 w 148"/>
                <a:gd name="T27" fmla="*/ 148 h 149"/>
                <a:gd name="T28" fmla="*/ 45 w 148"/>
                <a:gd name="T29" fmla="*/ 144 h 149"/>
                <a:gd name="T30" fmla="*/ 22 w 148"/>
                <a:gd name="T31" fmla="*/ 128 h 149"/>
                <a:gd name="T32" fmla="*/ 6 w 148"/>
                <a:gd name="T33" fmla="*/ 104 h 149"/>
                <a:gd name="T34" fmla="*/ 1 w 148"/>
                <a:gd name="T35" fmla="*/ 90 h 149"/>
                <a:gd name="T36" fmla="*/ 0 w 148"/>
                <a:gd name="T37" fmla="*/ 74 h 149"/>
                <a:gd name="T38" fmla="*/ 0 w 148"/>
                <a:gd name="T39" fmla="*/ 67 h 149"/>
                <a:gd name="T40" fmla="*/ 6 w 148"/>
                <a:gd name="T41" fmla="*/ 45 h 149"/>
                <a:gd name="T42" fmla="*/ 22 w 148"/>
                <a:gd name="T43" fmla="*/ 22 h 149"/>
                <a:gd name="T44" fmla="*/ 45 w 148"/>
                <a:gd name="T45" fmla="*/ 6 h 149"/>
                <a:gd name="T46" fmla="*/ 58 w 148"/>
                <a:gd name="T47" fmla="*/ 1 h 149"/>
                <a:gd name="T48" fmla="*/ 74 w 148"/>
                <a:gd name="T49" fmla="*/ 0 h 149"/>
                <a:gd name="T50" fmla="*/ 81 w 148"/>
                <a:gd name="T51" fmla="*/ 0 h 149"/>
                <a:gd name="T52" fmla="*/ 96 w 148"/>
                <a:gd name="T53" fmla="*/ 4 h 149"/>
                <a:gd name="T54" fmla="*/ 116 w 148"/>
                <a:gd name="T55" fmla="*/ 12 h 149"/>
                <a:gd name="T56" fmla="*/ 135 w 148"/>
                <a:gd name="T57" fmla="*/ 33 h 149"/>
                <a:gd name="T58" fmla="*/ 146 w 148"/>
                <a:gd name="T59" fmla="*/ 60 h 149"/>
                <a:gd name="T60" fmla="*/ 148 w 148"/>
                <a:gd name="T61" fmla="*/ 74 h 149"/>
                <a:gd name="T62" fmla="*/ 147 w 148"/>
                <a:gd name="T63" fmla="*/ 85 h 149"/>
                <a:gd name="T64" fmla="*/ 35 w 148"/>
                <a:gd name="T65" fmla="*/ 57 h 149"/>
                <a:gd name="T66" fmla="*/ 113 w 148"/>
                <a:gd name="T67" fmla="*/ 57 h 149"/>
                <a:gd name="T68" fmla="*/ 107 w 148"/>
                <a:gd name="T69" fmla="*/ 46 h 149"/>
                <a:gd name="T70" fmla="*/ 99 w 148"/>
                <a:gd name="T71" fmla="*/ 38 h 149"/>
                <a:gd name="T72" fmla="*/ 88 w 148"/>
                <a:gd name="T73" fmla="*/ 32 h 149"/>
                <a:gd name="T74" fmla="*/ 74 w 148"/>
                <a:gd name="T75" fmla="*/ 29 h 149"/>
                <a:gd name="T76" fmla="*/ 67 w 148"/>
                <a:gd name="T77" fmla="*/ 31 h 149"/>
                <a:gd name="T78" fmla="*/ 55 w 148"/>
                <a:gd name="T79" fmla="*/ 34 h 149"/>
                <a:gd name="T80" fmla="*/ 45 w 148"/>
                <a:gd name="T81" fmla="*/ 42 h 149"/>
                <a:gd name="T82" fmla="*/ 38 w 148"/>
                <a:gd name="T83" fmla="*/ 51 h 149"/>
                <a:gd name="T84" fmla="*/ 35 w 148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9">
                  <a:moveTo>
                    <a:pt x="34" y="85"/>
                  </a:moveTo>
                  <a:lnTo>
                    <a:pt x="34" y="85"/>
                  </a:lnTo>
                  <a:lnTo>
                    <a:pt x="35" y="93"/>
                  </a:lnTo>
                  <a:lnTo>
                    <a:pt x="39" y="99"/>
                  </a:lnTo>
                  <a:lnTo>
                    <a:pt x="42" y="105"/>
                  </a:lnTo>
                  <a:lnTo>
                    <a:pt x="47" y="110"/>
                  </a:lnTo>
                  <a:lnTo>
                    <a:pt x="53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8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19" y="137"/>
                  </a:lnTo>
                  <a:lnTo>
                    <a:pt x="109" y="143"/>
                  </a:lnTo>
                  <a:lnTo>
                    <a:pt x="99" y="146"/>
                  </a:lnTo>
                  <a:lnTo>
                    <a:pt x="86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3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2" y="45"/>
                  </a:lnTo>
                  <a:lnTo>
                    <a:pt x="146" y="60"/>
                  </a:lnTo>
                  <a:lnTo>
                    <a:pt x="147" y="67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7" y="85"/>
                  </a:lnTo>
                  <a:lnTo>
                    <a:pt x="34" y="85"/>
                  </a:lnTo>
                  <a:close/>
                  <a:moveTo>
                    <a:pt x="35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3" y="42"/>
                  </a:lnTo>
                  <a:lnTo>
                    <a:pt x="99" y="38"/>
                  </a:lnTo>
                  <a:lnTo>
                    <a:pt x="92" y="34"/>
                  </a:lnTo>
                  <a:lnTo>
                    <a:pt x="88" y="32"/>
                  </a:lnTo>
                  <a:lnTo>
                    <a:pt x="80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5" y="57"/>
                  </a:lnTo>
                  <a:lnTo>
                    <a:pt x="3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/>
            </p:cNvSpPr>
            <p:nvPr userDrawn="1"/>
          </p:nvSpPr>
          <p:spPr bwMode="auto">
            <a:xfrm>
              <a:off x="1261" y="2409"/>
              <a:ext cx="11" cy="69"/>
            </a:xfrm>
            <a:custGeom>
              <a:avLst/>
              <a:gdLst>
                <a:gd name="T0" fmla="*/ 0 w 33"/>
                <a:gd name="T1" fmla="*/ 4 h 209"/>
                <a:gd name="T2" fmla="*/ 33 w 33"/>
                <a:gd name="T3" fmla="*/ 0 h 209"/>
                <a:gd name="T4" fmla="*/ 33 w 33"/>
                <a:gd name="T5" fmla="*/ 209 h 209"/>
                <a:gd name="T6" fmla="*/ 0 w 33"/>
                <a:gd name="T7" fmla="*/ 209 h 209"/>
                <a:gd name="T8" fmla="*/ 0 w 33"/>
                <a:gd name="T9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09">
                  <a:moveTo>
                    <a:pt x="0" y="4"/>
                  </a:moveTo>
                  <a:lnTo>
                    <a:pt x="33" y="0"/>
                  </a:lnTo>
                  <a:lnTo>
                    <a:pt x="33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 noEditPoints="1"/>
            </p:cNvSpPr>
            <p:nvPr userDrawn="1"/>
          </p:nvSpPr>
          <p:spPr bwMode="auto">
            <a:xfrm>
              <a:off x="1280" y="2429"/>
              <a:ext cx="46" cy="74"/>
            </a:xfrm>
            <a:custGeom>
              <a:avLst/>
              <a:gdLst>
                <a:gd name="T0" fmla="*/ 75 w 137"/>
                <a:gd name="T1" fmla="*/ 0 h 222"/>
                <a:gd name="T2" fmla="*/ 97 w 137"/>
                <a:gd name="T3" fmla="*/ 9 h 222"/>
                <a:gd name="T4" fmla="*/ 128 w 137"/>
                <a:gd name="T5" fmla="*/ 59 h 222"/>
                <a:gd name="T6" fmla="*/ 123 w 137"/>
                <a:gd name="T7" fmla="*/ 83 h 222"/>
                <a:gd name="T8" fmla="*/ 109 w 137"/>
                <a:gd name="T9" fmla="*/ 101 h 222"/>
                <a:gd name="T10" fmla="*/ 125 w 137"/>
                <a:gd name="T11" fmla="*/ 118 h 222"/>
                <a:gd name="T12" fmla="*/ 134 w 137"/>
                <a:gd name="T13" fmla="*/ 139 h 222"/>
                <a:gd name="T14" fmla="*/ 137 w 137"/>
                <a:gd name="T15" fmla="*/ 155 h 222"/>
                <a:gd name="T16" fmla="*/ 125 w 137"/>
                <a:gd name="T17" fmla="*/ 194 h 222"/>
                <a:gd name="T18" fmla="*/ 95 w 137"/>
                <a:gd name="T19" fmla="*/ 217 h 222"/>
                <a:gd name="T20" fmla="*/ 69 w 137"/>
                <a:gd name="T21" fmla="*/ 222 h 222"/>
                <a:gd name="T22" fmla="*/ 32 w 137"/>
                <a:gd name="T23" fmla="*/ 213 h 222"/>
                <a:gd name="T24" fmla="*/ 9 w 137"/>
                <a:gd name="T25" fmla="*/ 189 h 222"/>
                <a:gd name="T26" fmla="*/ 33 w 137"/>
                <a:gd name="T27" fmla="*/ 167 h 222"/>
                <a:gd name="T28" fmla="*/ 38 w 137"/>
                <a:gd name="T29" fmla="*/ 177 h 222"/>
                <a:gd name="T30" fmla="*/ 49 w 137"/>
                <a:gd name="T31" fmla="*/ 188 h 222"/>
                <a:gd name="T32" fmla="*/ 69 w 137"/>
                <a:gd name="T33" fmla="*/ 192 h 222"/>
                <a:gd name="T34" fmla="*/ 83 w 137"/>
                <a:gd name="T35" fmla="*/ 189 h 222"/>
                <a:gd name="T36" fmla="*/ 98 w 137"/>
                <a:gd name="T37" fmla="*/ 177 h 222"/>
                <a:gd name="T38" fmla="*/ 104 w 137"/>
                <a:gd name="T39" fmla="*/ 155 h 222"/>
                <a:gd name="T40" fmla="*/ 101 w 137"/>
                <a:gd name="T41" fmla="*/ 140 h 222"/>
                <a:gd name="T42" fmla="*/ 89 w 137"/>
                <a:gd name="T43" fmla="*/ 124 h 222"/>
                <a:gd name="T44" fmla="*/ 69 w 137"/>
                <a:gd name="T45" fmla="*/ 118 h 222"/>
                <a:gd name="T46" fmla="*/ 58 w 137"/>
                <a:gd name="T47" fmla="*/ 120 h 222"/>
                <a:gd name="T48" fmla="*/ 36 w 137"/>
                <a:gd name="T49" fmla="*/ 138 h 222"/>
                <a:gd name="T50" fmla="*/ 19 w 137"/>
                <a:gd name="T51" fmla="*/ 107 h 222"/>
                <a:gd name="T52" fmla="*/ 19 w 137"/>
                <a:gd name="T53" fmla="*/ 93 h 222"/>
                <a:gd name="T54" fmla="*/ 8 w 137"/>
                <a:gd name="T55" fmla="*/ 59 h 222"/>
                <a:gd name="T56" fmla="*/ 11 w 137"/>
                <a:gd name="T57" fmla="*/ 35 h 222"/>
                <a:gd name="T58" fmla="*/ 32 w 137"/>
                <a:gd name="T59" fmla="*/ 10 h 222"/>
                <a:gd name="T60" fmla="*/ 66 w 137"/>
                <a:gd name="T61" fmla="*/ 0 h 222"/>
                <a:gd name="T62" fmla="*/ 69 w 137"/>
                <a:gd name="T63" fmla="*/ 88 h 222"/>
                <a:gd name="T64" fmla="*/ 84 w 137"/>
                <a:gd name="T65" fmla="*/ 83 h 222"/>
                <a:gd name="T66" fmla="*/ 94 w 137"/>
                <a:gd name="T67" fmla="*/ 71 h 222"/>
                <a:gd name="T68" fmla="*/ 97 w 137"/>
                <a:gd name="T69" fmla="*/ 59 h 222"/>
                <a:gd name="T70" fmla="*/ 92 w 137"/>
                <a:gd name="T71" fmla="*/ 43 h 222"/>
                <a:gd name="T72" fmla="*/ 79 w 137"/>
                <a:gd name="T73" fmla="*/ 32 h 222"/>
                <a:gd name="T74" fmla="*/ 69 w 137"/>
                <a:gd name="T75" fmla="*/ 31 h 222"/>
                <a:gd name="T76" fmla="*/ 51 w 137"/>
                <a:gd name="T77" fmla="*/ 34 h 222"/>
                <a:gd name="T78" fmla="*/ 42 w 137"/>
                <a:gd name="T79" fmla="*/ 48 h 222"/>
                <a:gd name="T80" fmla="*/ 39 w 137"/>
                <a:gd name="T81" fmla="*/ 59 h 222"/>
                <a:gd name="T82" fmla="*/ 44 w 137"/>
                <a:gd name="T83" fmla="*/ 76 h 222"/>
                <a:gd name="T84" fmla="*/ 56 w 137"/>
                <a:gd name="T85" fmla="*/ 85 h 222"/>
                <a:gd name="T86" fmla="*/ 69 w 137"/>
                <a:gd name="T87" fmla="*/ 8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7" h="222">
                  <a:moveTo>
                    <a:pt x="66" y="0"/>
                  </a:moveTo>
                  <a:lnTo>
                    <a:pt x="66" y="0"/>
                  </a:lnTo>
                  <a:lnTo>
                    <a:pt x="75" y="0"/>
                  </a:lnTo>
                  <a:lnTo>
                    <a:pt x="82" y="1"/>
                  </a:lnTo>
                  <a:lnTo>
                    <a:pt x="89" y="5"/>
                  </a:lnTo>
                  <a:lnTo>
                    <a:pt x="97" y="9"/>
                  </a:lnTo>
                  <a:lnTo>
                    <a:pt x="97" y="1"/>
                  </a:lnTo>
                  <a:lnTo>
                    <a:pt x="128" y="1"/>
                  </a:lnTo>
                  <a:lnTo>
                    <a:pt x="128" y="59"/>
                  </a:lnTo>
                  <a:lnTo>
                    <a:pt x="128" y="59"/>
                  </a:lnTo>
                  <a:lnTo>
                    <a:pt x="127" y="72"/>
                  </a:lnTo>
                  <a:lnTo>
                    <a:pt x="123" y="83"/>
                  </a:lnTo>
                  <a:lnTo>
                    <a:pt x="117" y="93"/>
                  </a:lnTo>
                  <a:lnTo>
                    <a:pt x="109" y="101"/>
                  </a:lnTo>
                  <a:lnTo>
                    <a:pt x="109" y="101"/>
                  </a:lnTo>
                  <a:lnTo>
                    <a:pt x="115" y="106"/>
                  </a:lnTo>
                  <a:lnTo>
                    <a:pt x="120" y="112"/>
                  </a:lnTo>
                  <a:lnTo>
                    <a:pt x="125" y="118"/>
                  </a:lnTo>
                  <a:lnTo>
                    <a:pt x="129" y="124"/>
                  </a:lnTo>
                  <a:lnTo>
                    <a:pt x="132" y="132"/>
                  </a:lnTo>
                  <a:lnTo>
                    <a:pt x="134" y="139"/>
                  </a:lnTo>
                  <a:lnTo>
                    <a:pt x="136" y="146"/>
                  </a:lnTo>
                  <a:lnTo>
                    <a:pt x="137" y="155"/>
                  </a:lnTo>
                  <a:lnTo>
                    <a:pt x="137" y="155"/>
                  </a:lnTo>
                  <a:lnTo>
                    <a:pt x="134" y="170"/>
                  </a:lnTo>
                  <a:lnTo>
                    <a:pt x="131" y="183"/>
                  </a:lnTo>
                  <a:lnTo>
                    <a:pt x="125" y="194"/>
                  </a:lnTo>
                  <a:lnTo>
                    <a:pt x="116" y="204"/>
                  </a:lnTo>
                  <a:lnTo>
                    <a:pt x="106" y="212"/>
                  </a:lnTo>
                  <a:lnTo>
                    <a:pt x="95" y="217"/>
                  </a:lnTo>
                  <a:lnTo>
                    <a:pt x="82" y="221"/>
                  </a:lnTo>
                  <a:lnTo>
                    <a:pt x="69" y="222"/>
                  </a:lnTo>
                  <a:lnTo>
                    <a:pt x="69" y="222"/>
                  </a:lnTo>
                  <a:lnTo>
                    <a:pt x="55" y="221"/>
                  </a:lnTo>
                  <a:lnTo>
                    <a:pt x="43" y="218"/>
                  </a:lnTo>
                  <a:lnTo>
                    <a:pt x="32" y="213"/>
                  </a:lnTo>
                  <a:lnTo>
                    <a:pt x="22" y="207"/>
                  </a:lnTo>
                  <a:lnTo>
                    <a:pt x="15" y="199"/>
                  </a:lnTo>
                  <a:lnTo>
                    <a:pt x="9" y="189"/>
                  </a:lnTo>
                  <a:lnTo>
                    <a:pt x="3" y="178"/>
                  </a:lnTo>
                  <a:lnTo>
                    <a:pt x="0" y="167"/>
                  </a:lnTo>
                  <a:lnTo>
                    <a:pt x="33" y="167"/>
                  </a:lnTo>
                  <a:lnTo>
                    <a:pt x="33" y="167"/>
                  </a:lnTo>
                  <a:lnTo>
                    <a:pt x="36" y="172"/>
                  </a:lnTo>
                  <a:lnTo>
                    <a:pt x="38" y="177"/>
                  </a:lnTo>
                  <a:lnTo>
                    <a:pt x="42" y="181"/>
                  </a:lnTo>
                  <a:lnTo>
                    <a:pt x="45" y="184"/>
                  </a:lnTo>
                  <a:lnTo>
                    <a:pt x="49" y="188"/>
                  </a:lnTo>
                  <a:lnTo>
                    <a:pt x="55" y="190"/>
                  </a:lnTo>
                  <a:lnTo>
                    <a:pt x="61" y="192"/>
                  </a:lnTo>
                  <a:lnTo>
                    <a:pt x="69" y="192"/>
                  </a:lnTo>
                  <a:lnTo>
                    <a:pt x="69" y="192"/>
                  </a:lnTo>
                  <a:lnTo>
                    <a:pt x="76" y="192"/>
                  </a:lnTo>
                  <a:lnTo>
                    <a:pt x="83" y="189"/>
                  </a:lnTo>
                  <a:lnTo>
                    <a:pt x="89" y="187"/>
                  </a:lnTo>
                  <a:lnTo>
                    <a:pt x="94" y="182"/>
                  </a:lnTo>
                  <a:lnTo>
                    <a:pt x="98" y="177"/>
                  </a:lnTo>
                  <a:lnTo>
                    <a:pt x="101" y="170"/>
                  </a:lnTo>
                  <a:lnTo>
                    <a:pt x="103" y="162"/>
                  </a:lnTo>
                  <a:lnTo>
                    <a:pt x="104" y="155"/>
                  </a:lnTo>
                  <a:lnTo>
                    <a:pt x="104" y="155"/>
                  </a:lnTo>
                  <a:lnTo>
                    <a:pt x="103" y="148"/>
                  </a:lnTo>
                  <a:lnTo>
                    <a:pt x="101" y="140"/>
                  </a:lnTo>
                  <a:lnTo>
                    <a:pt x="98" y="134"/>
                  </a:lnTo>
                  <a:lnTo>
                    <a:pt x="94" y="128"/>
                  </a:lnTo>
                  <a:lnTo>
                    <a:pt x="89" y="124"/>
                  </a:lnTo>
                  <a:lnTo>
                    <a:pt x="83" y="121"/>
                  </a:lnTo>
                  <a:lnTo>
                    <a:pt x="76" y="118"/>
                  </a:lnTo>
                  <a:lnTo>
                    <a:pt x="69" y="118"/>
                  </a:lnTo>
                  <a:lnTo>
                    <a:pt x="69" y="118"/>
                  </a:lnTo>
                  <a:lnTo>
                    <a:pt x="62" y="118"/>
                  </a:lnTo>
                  <a:lnTo>
                    <a:pt x="58" y="120"/>
                  </a:lnTo>
                  <a:lnTo>
                    <a:pt x="49" y="123"/>
                  </a:lnTo>
                  <a:lnTo>
                    <a:pt x="42" y="129"/>
                  </a:lnTo>
                  <a:lnTo>
                    <a:pt x="36" y="138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9" y="107"/>
                  </a:lnTo>
                  <a:lnTo>
                    <a:pt x="27" y="101"/>
                  </a:lnTo>
                  <a:lnTo>
                    <a:pt x="27" y="101"/>
                  </a:lnTo>
                  <a:lnTo>
                    <a:pt x="19" y="93"/>
                  </a:lnTo>
                  <a:lnTo>
                    <a:pt x="13" y="83"/>
                  </a:lnTo>
                  <a:lnTo>
                    <a:pt x="9" y="72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9" y="48"/>
                  </a:lnTo>
                  <a:lnTo>
                    <a:pt x="11" y="35"/>
                  </a:lnTo>
                  <a:lnTo>
                    <a:pt x="17" y="26"/>
                  </a:lnTo>
                  <a:lnTo>
                    <a:pt x="23" y="17"/>
                  </a:lnTo>
                  <a:lnTo>
                    <a:pt x="32" y="10"/>
                  </a:lnTo>
                  <a:lnTo>
                    <a:pt x="43" y="5"/>
                  </a:lnTo>
                  <a:lnTo>
                    <a:pt x="54" y="1"/>
                  </a:lnTo>
                  <a:lnTo>
                    <a:pt x="66" y="0"/>
                  </a:lnTo>
                  <a:lnTo>
                    <a:pt x="66" y="0"/>
                  </a:lnTo>
                  <a:close/>
                  <a:moveTo>
                    <a:pt x="69" y="88"/>
                  </a:moveTo>
                  <a:lnTo>
                    <a:pt x="69" y="88"/>
                  </a:lnTo>
                  <a:lnTo>
                    <a:pt x="73" y="87"/>
                  </a:lnTo>
                  <a:lnTo>
                    <a:pt x="79" y="85"/>
                  </a:lnTo>
                  <a:lnTo>
                    <a:pt x="84" y="83"/>
                  </a:lnTo>
                  <a:lnTo>
                    <a:pt x="88" y="79"/>
                  </a:lnTo>
                  <a:lnTo>
                    <a:pt x="92" y="76"/>
                  </a:lnTo>
                  <a:lnTo>
                    <a:pt x="94" y="71"/>
                  </a:lnTo>
                  <a:lnTo>
                    <a:pt x="95" y="66"/>
                  </a:lnTo>
                  <a:lnTo>
                    <a:pt x="97" y="59"/>
                  </a:lnTo>
                  <a:lnTo>
                    <a:pt x="97" y="59"/>
                  </a:lnTo>
                  <a:lnTo>
                    <a:pt x="95" y="53"/>
                  </a:lnTo>
                  <a:lnTo>
                    <a:pt x="94" y="48"/>
                  </a:lnTo>
                  <a:lnTo>
                    <a:pt x="92" y="43"/>
                  </a:lnTo>
                  <a:lnTo>
                    <a:pt x="88" y="38"/>
                  </a:lnTo>
                  <a:lnTo>
                    <a:pt x="84" y="34"/>
                  </a:lnTo>
                  <a:lnTo>
                    <a:pt x="79" y="32"/>
                  </a:lnTo>
                  <a:lnTo>
                    <a:pt x="73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2" y="31"/>
                  </a:lnTo>
                  <a:lnTo>
                    <a:pt x="56" y="32"/>
                  </a:lnTo>
                  <a:lnTo>
                    <a:pt x="51" y="34"/>
                  </a:lnTo>
                  <a:lnTo>
                    <a:pt x="48" y="38"/>
                  </a:lnTo>
                  <a:lnTo>
                    <a:pt x="44" y="43"/>
                  </a:lnTo>
                  <a:lnTo>
                    <a:pt x="42" y="48"/>
                  </a:lnTo>
                  <a:lnTo>
                    <a:pt x="41" y="53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41" y="66"/>
                  </a:lnTo>
                  <a:lnTo>
                    <a:pt x="42" y="71"/>
                  </a:lnTo>
                  <a:lnTo>
                    <a:pt x="44" y="76"/>
                  </a:lnTo>
                  <a:lnTo>
                    <a:pt x="48" y="79"/>
                  </a:lnTo>
                  <a:lnTo>
                    <a:pt x="51" y="83"/>
                  </a:lnTo>
                  <a:lnTo>
                    <a:pt x="56" y="85"/>
                  </a:lnTo>
                  <a:lnTo>
                    <a:pt x="62" y="87"/>
                  </a:lnTo>
                  <a:lnTo>
                    <a:pt x="69" y="88"/>
                  </a:lnTo>
                  <a:lnTo>
                    <a:pt x="69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 noEditPoints="1"/>
            </p:cNvSpPr>
            <p:nvPr userDrawn="1"/>
          </p:nvSpPr>
          <p:spPr bwMode="auto">
            <a:xfrm>
              <a:off x="1335" y="2410"/>
              <a:ext cx="14" cy="68"/>
            </a:xfrm>
            <a:custGeom>
              <a:avLst/>
              <a:gdLst>
                <a:gd name="T0" fmla="*/ 22 w 42"/>
                <a:gd name="T1" fmla="*/ 0 h 206"/>
                <a:gd name="T2" fmla="*/ 22 w 42"/>
                <a:gd name="T3" fmla="*/ 0 h 206"/>
                <a:gd name="T4" fmla="*/ 25 w 42"/>
                <a:gd name="T5" fmla="*/ 0 h 206"/>
                <a:gd name="T6" fmla="*/ 29 w 42"/>
                <a:gd name="T7" fmla="*/ 1 h 206"/>
                <a:gd name="T8" fmla="*/ 33 w 42"/>
                <a:gd name="T9" fmla="*/ 3 h 206"/>
                <a:gd name="T10" fmla="*/ 36 w 42"/>
                <a:gd name="T11" fmla="*/ 6 h 206"/>
                <a:gd name="T12" fmla="*/ 39 w 42"/>
                <a:gd name="T13" fmla="*/ 9 h 206"/>
                <a:gd name="T14" fmla="*/ 41 w 42"/>
                <a:gd name="T15" fmla="*/ 13 h 206"/>
                <a:gd name="T16" fmla="*/ 42 w 42"/>
                <a:gd name="T17" fmla="*/ 17 h 206"/>
                <a:gd name="T18" fmla="*/ 42 w 42"/>
                <a:gd name="T19" fmla="*/ 22 h 206"/>
                <a:gd name="T20" fmla="*/ 42 w 42"/>
                <a:gd name="T21" fmla="*/ 22 h 206"/>
                <a:gd name="T22" fmla="*/ 42 w 42"/>
                <a:gd name="T23" fmla="*/ 26 h 206"/>
                <a:gd name="T24" fmla="*/ 41 w 42"/>
                <a:gd name="T25" fmla="*/ 30 h 206"/>
                <a:gd name="T26" fmla="*/ 39 w 42"/>
                <a:gd name="T27" fmla="*/ 34 h 206"/>
                <a:gd name="T28" fmla="*/ 36 w 42"/>
                <a:gd name="T29" fmla="*/ 37 h 206"/>
                <a:gd name="T30" fmla="*/ 33 w 42"/>
                <a:gd name="T31" fmla="*/ 40 h 206"/>
                <a:gd name="T32" fmla="*/ 29 w 42"/>
                <a:gd name="T33" fmla="*/ 41 h 206"/>
                <a:gd name="T34" fmla="*/ 25 w 42"/>
                <a:gd name="T35" fmla="*/ 42 h 206"/>
                <a:gd name="T36" fmla="*/ 22 w 42"/>
                <a:gd name="T37" fmla="*/ 43 h 206"/>
                <a:gd name="T38" fmla="*/ 22 w 42"/>
                <a:gd name="T39" fmla="*/ 43 h 206"/>
                <a:gd name="T40" fmla="*/ 17 w 42"/>
                <a:gd name="T41" fmla="*/ 42 h 206"/>
                <a:gd name="T42" fmla="*/ 13 w 42"/>
                <a:gd name="T43" fmla="*/ 41 h 206"/>
                <a:gd name="T44" fmla="*/ 9 w 42"/>
                <a:gd name="T45" fmla="*/ 40 h 206"/>
                <a:gd name="T46" fmla="*/ 6 w 42"/>
                <a:gd name="T47" fmla="*/ 37 h 206"/>
                <a:gd name="T48" fmla="*/ 3 w 42"/>
                <a:gd name="T49" fmla="*/ 34 h 206"/>
                <a:gd name="T50" fmla="*/ 1 w 42"/>
                <a:gd name="T51" fmla="*/ 30 h 206"/>
                <a:gd name="T52" fmla="*/ 0 w 42"/>
                <a:gd name="T53" fmla="*/ 26 h 206"/>
                <a:gd name="T54" fmla="*/ 0 w 42"/>
                <a:gd name="T55" fmla="*/ 22 h 206"/>
                <a:gd name="T56" fmla="*/ 0 w 42"/>
                <a:gd name="T57" fmla="*/ 22 h 206"/>
                <a:gd name="T58" fmla="*/ 0 w 42"/>
                <a:gd name="T59" fmla="*/ 17 h 206"/>
                <a:gd name="T60" fmla="*/ 1 w 42"/>
                <a:gd name="T61" fmla="*/ 13 h 206"/>
                <a:gd name="T62" fmla="*/ 3 w 42"/>
                <a:gd name="T63" fmla="*/ 9 h 206"/>
                <a:gd name="T64" fmla="*/ 6 w 42"/>
                <a:gd name="T65" fmla="*/ 6 h 206"/>
                <a:gd name="T66" fmla="*/ 9 w 42"/>
                <a:gd name="T67" fmla="*/ 3 h 206"/>
                <a:gd name="T68" fmla="*/ 13 w 42"/>
                <a:gd name="T69" fmla="*/ 1 h 206"/>
                <a:gd name="T70" fmla="*/ 17 w 42"/>
                <a:gd name="T71" fmla="*/ 0 h 206"/>
                <a:gd name="T72" fmla="*/ 22 w 42"/>
                <a:gd name="T73" fmla="*/ 0 h 206"/>
                <a:gd name="T74" fmla="*/ 22 w 42"/>
                <a:gd name="T75" fmla="*/ 0 h 206"/>
                <a:gd name="T76" fmla="*/ 5 w 42"/>
                <a:gd name="T77" fmla="*/ 59 h 206"/>
                <a:gd name="T78" fmla="*/ 37 w 42"/>
                <a:gd name="T79" fmla="*/ 59 h 206"/>
                <a:gd name="T80" fmla="*/ 37 w 42"/>
                <a:gd name="T81" fmla="*/ 206 h 206"/>
                <a:gd name="T82" fmla="*/ 5 w 42"/>
                <a:gd name="T83" fmla="*/ 206 h 206"/>
                <a:gd name="T84" fmla="*/ 5 w 42"/>
                <a:gd name="T85" fmla="*/ 5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" h="206">
                  <a:moveTo>
                    <a:pt x="22" y="0"/>
                  </a:moveTo>
                  <a:lnTo>
                    <a:pt x="22" y="0"/>
                  </a:lnTo>
                  <a:lnTo>
                    <a:pt x="25" y="0"/>
                  </a:lnTo>
                  <a:lnTo>
                    <a:pt x="29" y="1"/>
                  </a:lnTo>
                  <a:lnTo>
                    <a:pt x="33" y="3"/>
                  </a:lnTo>
                  <a:lnTo>
                    <a:pt x="36" y="6"/>
                  </a:lnTo>
                  <a:lnTo>
                    <a:pt x="39" y="9"/>
                  </a:lnTo>
                  <a:lnTo>
                    <a:pt x="41" y="13"/>
                  </a:lnTo>
                  <a:lnTo>
                    <a:pt x="42" y="17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2" y="26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6" y="37"/>
                  </a:lnTo>
                  <a:lnTo>
                    <a:pt x="33" y="40"/>
                  </a:lnTo>
                  <a:lnTo>
                    <a:pt x="29" y="41"/>
                  </a:lnTo>
                  <a:lnTo>
                    <a:pt x="25" y="42"/>
                  </a:lnTo>
                  <a:lnTo>
                    <a:pt x="22" y="43"/>
                  </a:lnTo>
                  <a:lnTo>
                    <a:pt x="22" y="43"/>
                  </a:lnTo>
                  <a:lnTo>
                    <a:pt x="17" y="42"/>
                  </a:lnTo>
                  <a:lnTo>
                    <a:pt x="13" y="41"/>
                  </a:lnTo>
                  <a:lnTo>
                    <a:pt x="9" y="40"/>
                  </a:lnTo>
                  <a:lnTo>
                    <a:pt x="6" y="37"/>
                  </a:lnTo>
                  <a:lnTo>
                    <a:pt x="3" y="34"/>
                  </a:lnTo>
                  <a:lnTo>
                    <a:pt x="1" y="30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9"/>
                  </a:lnTo>
                  <a:lnTo>
                    <a:pt x="6" y="6"/>
                  </a:lnTo>
                  <a:lnTo>
                    <a:pt x="9" y="3"/>
                  </a:lnTo>
                  <a:lnTo>
                    <a:pt x="13" y="1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2" y="0"/>
                  </a:lnTo>
                  <a:close/>
                  <a:moveTo>
                    <a:pt x="5" y="59"/>
                  </a:moveTo>
                  <a:lnTo>
                    <a:pt x="37" y="59"/>
                  </a:lnTo>
                  <a:lnTo>
                    <a:pt x="37" y="206"/>
                  </a:lnTo>
                  <a:lnTo>
                    <a:pt x="5" y="206"/>
                  </a:lnTo>
                  <a:lnTo>
                    <a:pt x="5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1357" y="2429"/>
              <a:ext cx="49" cy="50"/>
            </a:xfrm>
            <a:custGeom>
              <a:avLst/>
              <a:gdLst>
                <a:gd name="T0" fmla="*/ 148 w 148"/>
                <a:gd name="T1" fmla="*/ 148 h 149"/>
                <a:gd name="T2" fmla="*/ 116 w 148"/>
                <a:gd name="T3" fmla="*/ 133 h 149"/>
                <a:gd name="T4" fmla="*/ 109 w 148"/>
                <a:gd name="T5" fmla="*/ 138 h 149"/>
                <a:gd name="T6" fmla="*/ 88 w 148"/>
                <a:gd name="T7" fmla="*/ 148 h 149"/>
                <a:gd name="T8" fmla="*/ 74 w 148"/>
                <a:gd name="T9" fmla="*/ 149 h 149"/>
                <a:gd name="T10" fmla="*/ 59 w 148"/>
                <a:gd name="T11" fmla="*/ 148 h 149"/>
                <a:gd name="T12" fmla="*/ 32 w 148"/>
                <a:gd name="T13" fmla="*/ 138 h 149"/>
                <a:gd name="T14" fmla="*/ 13 w 148"/>
                <a:gd name="T15" fmla="*/ 117 h 149"/>
                <a:gd name="T16" fmla="*/ 4 w 148"/>
                <a:gd name="T17" fmla="*/ 98 h 149"/>
                <a:gd name="T18" fmla="*/ 0 w 148"/>
                <a:gd name="T19" fmla="*/ 83 h 149"/>
                <a:gd name="T20" fmla="*/ 0 w 148"/>
                <a:gd name="T21" fmla="*/ 74 h 149"/>
                <a:gd name="T22" fmla="*/ 2 w 148"/>
                <a:gd name="T23" fmla="*/ 59 h 149"/>
                <a:gd name="T24" fmla="*/ 7 w 148"/>
                <a:gd name="T25" fmla="*/ 44 h 149"/>
                <a:gd name="T26" fmla="*/ 21 w 148"/>
                <a:gd name="T27" fmla="*/ 21 h 149"/>
                <a:gd name="T28" fmla="*/ 44 w 148"/>
                <a:gd name="T29" fmla="*/ 5 h 149"/>
                <a:gd name="T30" fmla="*/ 74 w 148"/>
                <a:gd name="T31" fmla="*/ 0 h 149"/>
                <a:gd name="T32" fmla="*/ 81 w 148"/>
                <a:gd name="T33" fmla="*/ 0 h 149"/>
                <a:gd name="T34" fmla="*/ 99 w 148"/>
                <a:gd name="T35" fmla="*/ 5 h 149"/>
                <a:gd name="T36" fmla="*/ 116 w 148"/>
                <a:gd name="T37" fmla="*/ 17 h 149"/>
                <a:gd name="T38" fmla="*/ 148 w 148"/>
                <a:gd name="T39" fmla="*/ 1 h 149"/>
                <a:gd name="T40" fmla="*/ 75 w 148"/>
                <a:gd name="T41" fmla="*/ 31 h 149"/>
                <a:gd name="T42" fmla="*/ 58 w 148"/>
                <a:gd name="T43" fmla="*/ 34 h 149"/>
                <a:gd name="T44" fmla="*/ 44 w 148"/>
                <a:gd name="T45" fmla="*/ 44 h 149"/>
                <a:gd name="T46" fmla="*/ 36 w 148"/>
                <a:gd name="T47" fmla="*/ 57 h 149"/>
                <a:gd name="T48" fmla="*/ 32 w 148"/>
                <a:gd name="T49" fmla="*/ 74 h 149"/>
                <a:gd name="T50" fmla="*/ 33 w 148"/>
                <a:gd name="T51" fmla="*/ 83 h 149"/>
                <a:gd name="T52" fmla="*/ 39 w 148"/>
                <a:gd name="T53" fmla="*/ 99 h 149"/>
                <a:gd name="T54" fmla="*/ 50 w 148"/>
                <a:gd name="T55" fmla="*/ 111 h 149"/>
                <a:gd name="T56" fmla="*/ 66 w 148"/>
                <a:gd name="T57" fmla="*/ 117 h 149"/>
                <a:gd name="T58" fmla="*/ 75 w 148"/>
                <a:gd name="T59" fmla="*/ 118 h 149"/>
                <a:gd name="T60" fmla="*/ 92 w 148"/>
                <a:gd name="T61" fmla="*/ 115 h 149"/>
                <a:gd name="T62" fmla="*/ 105 w 148"/>
                <a:gd name="T63" fmla="*/ 105 h 149"/>
                <a:gd name="T64" fmla="*/ 114 w 148"/>
                <a:gd name="T65" fmla="*/ 92 h 149"/>
                <a:gd name="T66" fmla="*/ 117 w 148"/>
                <a:gd name="T67" fmla="*/ 74 h 149"/>
                <a:gd name="T68" fmla="*/ 116 w 148"/>
                <a:gd name="T69" fmla="*/ 66 h 149"/>
                <a:gd name="T70" fmla="*/ 110 w 148"/>
                <a:gd name="T71" fmla="*/ 50 h 149"/>
                <a:gd name="T72" fmla="*/ 99 w 148"/>
                <a:gd name="T73" fmla="*/ 38 h 149"/>
                <a:gd name="T74" fmla="*/ 83 w 148"/>
                <a:gd name="T75" fmla="*/ 32 h 149"/>
                <a:gd name="T76" fmla="*/ 75 w 148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8" h="149">
                  <a:moveTo>
                    <a:pt x="148" y="1"/>
                  </a:moveTo>
                  <a:lnTo>
                    <a:pt x="148" y="148"/>
                  </a:lnTo>
                  <a:lnTo>
                    <a:pt x="116" y="148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09" y="138"/>
                  </a:lnTo>
                  <a:lnTo>
                    <a:pt x="100" y="144"/>
                  </a:lnTo>
                  <a:lnTo>
                    <a:pt x="88" y="148"/>
                  </a:lnTo>
                  <a:lnTo>
                    <a:pt x="81" y="149"/>
                  </a:lnTo>
                  <a:lnTo>
                    <a:pt x="74" y="149"/>
                  </a:lnTo>
                  <a:lnTo>
                    <a:pt x="74" y="149"/>
                  </a:lnTo>
                  <a:lnTo>
                    <a:pt x="59" y="148"/>
                  </a:lnTo>
                  <a:lnTo>
                    <a:pt x="44" y="144"/>
                  </a:lnTo>
                  <a:lnTo>
                    <a:pt x="32" y="138"/>
                  </a:lnTo>
                  <a:lnTo>
                    <a:pt x="21" y="128"/>
                  </a:lnTo>
                  <a:lnTo>
                    <a:pt x="13" y="117"/>
                  </a:lnTo>
                  <a:lnTo>
                    <a:pt x="7" y="105"/>
                  </a:lnTo>
                  <a:lnTo>
                    <a:pt x="4" y="98"/>
                  </a:lnTo>
                  <a:lnTo>
                    <a:pt x="2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59"/>
                  </a:lnTo>
                  <a:lnTo>
                    <a:pt x="4" y="51"/>
                  </a:lnTo>
                  <a:lnTo>
                    <a:pt x="7" y="44"/>
                  </a:lnTo>
                  <a:lnTo>
                    <a:pt x="13" y="32"/>
                  </a:lnTo>
                  <a:lnTo>
                    <a:pt x="21" y="21"/>
                  </a:lnTo>
                  <a:lnTo>
                    <a:pt x="32" y="12"/>
                  </a:lnTo>
                  <a:lnTo>
                    <a:pt x="44" y="5"/>
                  </a:lnTo>
                  <a:lnTo>
                    <a:pt x="59" y="1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8" y="1"/>
                  </a:lnTo>
                  <a:lnTo>
                    <a:pt x="99" y="5"/>
                  </a:lnTo>
                  <a:lnTo>
                    <a:pt x="109" y="11"/>
                  </a:lnTo>
                  <a:lnTo>
                    <a:pt x="116" y="17"/>
                  </a:lnTo>
                  <a:lnTo>
                    <a:pt x="116" y="1"/>
                  </a:lnTo>
                  <a:lnTo>
                    <a:pt x="148" y="1"/>
                  </a:lnTo>
                  <a:close/>
                  <a:moveTo>
                    <a:pt x="75" y="31"/>
                  </a:moveTo>
                  <a:lnTo>
                    <a:pt x="75" y="31"/>
                  </a:lnTo>
                  <a:lnTo>
                    <a:pt x="66" y="32"/>
                  </a:lnTo>
                  <a:lnTo>
                    <a:pt x="58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9" y="50"/>
                  </a:lnTo>
                  <a:lnTo>
                    <a:pt x="36" y="57"/>
                  </a:lnTo>
                  <a:lnTo>
                    <a:pt x="33" y="66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3" y="83"/>
                  </a:lnTo>
                  <a:lnTo>
                    <a:pt x="36" y="92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8" y="115"/>
                  </a:lnTo>
                  <a:lnTo>
                    <a:pt x="66" y="117"/>
                  </a:lnTo>
                  <a:lnTo>
                    <a:pt x="75" y="118"/>
                  </a:lnTo>
                  <a:lnTo>
                    <a:pt x="75" y="118"/>
                  </a:lnTo>
                  <a:lnTo>
                    <a:pt x="83" y="117"/>
                  </a:lnTo>
                  <a:lnTo>
                    <a:pt x="92" y="115"/>
                  </a:lnTo>
                  <a:lnTo>
                    <a:pt x="99" y="111"/>
                  </a:lnTo>
                  <a:lnTo>
                    <a:pt x="105" y="105"/>
                  </a:lnTo>
                  <a:lnTo>
                    <a:pt x="110" y="99"/>
                  </a:lnTo>
                  <a:lnTo>
                    <a:pt x="114" y="92"/>
                  </a:lnTo>
                  <a:lnTo>
                    <a:pt x="116" y="83"/>
                  </a:lnTo>
                  <a:lnTo>
                    <a:pt x="117" y="74"/>
                  </a:lnTo>
                  <a:lnTo>
                    <a:pt x="117" y="74"/>
                  </a:lnTo>
                  <a:lnTo>
                    <a:pt x="116" y="66"/>
                  </a:lnTo>
                  <a:lnTo>
                    <a:pt x="114" y="57"/>
                  </a:lnTo>
                  <a:lnTo>
                    <a:pt x="110" y="50"/>
                  </a:lnTo>
                  <a:lnTo>
                    <a:pt x="105" y="44"/>
                  </a:lnTo>
                  <a:lnTo>
                    <a:pt x="99" y="38"/>
                  </a:lnTo>
                  <a:lnTo>
                    <a:pt x="92" y="34"/>
                  </a:lnTo>
                  <a:lnTo>
                    <a:pt x="83" y="32"/>
                  </a:lnTo>
                  <a:lnTo>
                    <a:pt x="75" y="31"/>
                  </a:lnTo>
                  <a:lnTo>
                    <a:pt x="7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1419" y="2429"/>
              <a:ext cx="42" cy="49"/>
            </a:xfrm>
            <a:custGeom>
              <a:avLst/>
              <a:gdLst>
                <a:gd name="T0" fmla="*/ 0 w 127"/>
                <a:gd name="T1" fmla="*/ 1 h 148"/>
                <a:gd name="T2" fmla="*/ 31 w 127"/>
                <a:gd name="T3" fmla="*/ 1 h 148"/>
                <a:gd name="T4" fmla="*/ 31 w 127"/>
                <a:gd name="T5" fmla="*/ 18 h 148"/>
                <a:gd name="T6" fmla="*/ 31 w 127"/>
                <a:gd name="T7" fmla="*/ 18 h 148"/>
                <a:gd name="T8" fmla="*/ 37 w 127"/>
                <a:gd name="T9" fmla="*/ 12 h 148"/>
                <a:gd name="T10" fmla="*/ 46 w 127"/>
                <a:gd name="T11" fmla="*/ 6 h 148"/>
                <a:gd name="T12" fmla="*/ 52 w 127"/>
                <a:gd name="T13" fmla="*/ 4 h 148"/>
                <a:gd name="T14" fmla="*/ 58 w 127"/>
                <a:gd name="T15" fmla="*/ 1 h 148"/>
                <a:gd name="T16" fmla="*/ 64 w 127"/>
                <a:gd name="T17" fmla="*/ 0 h 148"/>
                <a:gd name="T18" fmla="*/ 71 w 127"/>
                <a:gd name="T19" fmla="*/ 0 h 148"/>
                <a:gd name="T20" fmla="*/ 71 w 127"/>
                <a:gd name="T21" fmla="*/ 0 h 148"/>
                <a:gd name="T22" fmla="*/ 85 w 127"/>
                <a:gd name="T23" fmla="*/ 1 h 148"/>
                <a:gd name="T24" fmla="*/ 96 w 127"/>
                <a:gd name="T25" fmla="*/ 4 h 148"/>
                <a:gd name="T26" fmla="*/ 106 w 127"/>
                <a:gd name="T27" fmla="*/ 9 h 148"/>
                <a:gd name="T28" fmla="*/ 113 w 127"/>
                <a:gd name="T29" fmla="*/ 16 h 148"/>
                <a:gd name="T30" fmla="*/ 119 w 127"/>
                <a:gd name="T31" fmla="*/ 24 h 148"/>
                <a:gd name="T32" fmla="*/ 124 w 127"/>
                <a:gd name="T33" fmla="*/ 34 h 148"/>
                <a:gd name="T34" fmla="*/ 126 w 127"/>
                <a:gd name="T35" fmla="*/ 46 h 148"/>
                <a:gd name="T36" fmla="*/ 127 w 127"/>
                <a:gd name="T37" fmla="*/ 60 h 148"/>
                <a:gd name="T38" fmla="*/ 127 w 127"/>
                <a:gd name="T39" fmla="*/ 148 h 148"/>
                <a:gd name="T40" fmla="*/ 96 w 127"/>
                <a:gd name="T41" fmla="*/ 148 h 148"/>
                <a:gd name="T42" fmla="*/ 96 w 127"/>
                <a:gd name="T43" fmla="*/ 67 h 148"/>
                <a:gd name="T44" fmla="*/ 96 w 127"/>
                <a:gd name="T45" fmla="*/ 67 h 148"/>
                <a:gd name="T46" fmla="*/ 95 w 127"/>
                <a:gd name="T47" fmla="*/ 59 h 148"/>
                <a:gd name="T48" fmla="*/ 93 w 127"/>
                <a:gd name="T49" fmla="*/ 50 h 148"/>
                <a:gd name="T50" fmla="*/ 91 w 127"/>
                <a:gd name="T51" fmla="*/ 44 h 148"/>
                <a:gd name="T52" fmla="*/ 87 w 127"/>
                <a:gd name="T53" fmla="*/ 39 h 148"/>
                <a:gd name="T54" fmla="*/ 82 w 127"/>
                <a:gd name="T55" fmla="*/ 35 h 148"/>
                <a:gd name="T56" fmla="*/ 78 w 127"/>
                <a:gd name="T57" fmla="*/ 32 h 148"/>
                <a:gd name="T58" fmla="*/ 71 w 127"/>
                <a:gd name="T59" fmla="*/ 31 h 148"/>
                <a:gd name="T60" fmla="*/ 64 w 127"/>
                <a:gd name="T61" fmla="*/ 31 h 148"/>
                <a:gd name="T62" fmla="*/ 64 w 127"/>
                <a:gd name="T63" fmla="*/ 31 h 148"/>
                <a:gd name="T64" fmla="*/ 56 w 127"/>
                <a:gd name="T65" fmla="*/ 31 h 148"/>
                <a:gd name="T66" fmla="*/ 50 w 127"/>
                <a:gd name="T67" fmla="*/ 33 h 148"/>
                <a:gd name="T68" fmla="*/ 45 w 127"/>
                <a:gd name="T69" fmla="*/ 37 h 148"/>
                <a:gd name="T70" fmla="*/ 40 w 127"/>
                <a:gd name="T71" fmla="*/ 40 h 148"/>
                <a:gd name="T72" fmla="*/ 36 w 127"/>
                <a:gd name="T73" fmla="*/ 46 h 148"/>
                <a:gd name="T74" fmla="*/ 34 w 127"/>
                <a:gd name="T75" fmla="*/ 53 h 148"/>
                <a:gd name="T76" fmla="*/ 32 w 127"/>
                <a:gd name="T77" fmla="*/ 60 h 148"/>
                <a:gd name="T78" fmla="*/ 31 w 127"/>
                <a:gd name="T79" fmla="*/ 67 h 148"/>
                <a:gd name="T80" fmla="*/ 31 w 127"/>
                <a:gd name="T81" fmla="*/ 148 h 148"/>
                <a:gd name="T82" fmla="*/ 0 w 127"/>
                <a:gd name="T83" fmla="*/ 148 h 148"/>
                <a:gd name="T84" fmla="*/ 0 w 127"/>
                <a:gd name="T85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7" h="148">
                  <a:moveTo>
                    <a:pt x="0" y="1"/>
                  </a:moveTo>
                  <a:lnTo>
                    <a:pt x="31" y="1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7" y="12"/>
                  </a:lnTo>
                  <a:lnTo>
                    <a:pt x="46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85" y="1"/>
                  </a:lnTo>
                  <a:lnTo>
                    <a:pt x="96" y="4"/>
                  </a:lnTo>
                  <a:lnTo>
                    <a:pt x="106" y="9"/>
                  </a:lnTo>
                  <a:lnTo>
                    <a:pt x="113" y="16"/>
                  </a:lnTo>
                  <a:lnTo>
                    <a:pt x="119" y="24"/>
                  </a:lnTo>
                  <a:lnTo>
                    <a:pt x="124" y="34"/>
                  </a:lnTo>
                  <a:lnTo>
                    <a:pt x="126" y="46"/>
                  </a:lnTo>
                  <a:lnTo>
                    <a:pt x="127" y="60"/>
                  </a:lnTo>
                  <a:lnTo>
                    <a:pt x="127" y="148"/>
                  </a:lnTo>
                  <a:lnTo>
                    <a:pt x="96" y="148"/>
                  </a:lnTo>
                  <a:lnTo>
                    <a:pt x="96" y="67"/>
                  </a:lnTo>
                  <a:lnTo>
                    <a:pt x="96" y="67"/>
                  </a:lnTo>
                  <a:lnTo>
                    <a:pt x="95" y="59"/>
                  </a:lnTo>
                  <a:lnTo>
                    <a:pt x="93" y="50"/>
                  </a:lnTo>
                  <a:lnTo>
                    <a:pt x="91" y="44"/>
                  </a:lnTo>
                  <a:lnTo>
                    <a:pt x="87" y="39"/>
                  </a:lnTo>
                  <a:lnTo>
                    <a:pt x="82" y="35"/>
                  </a:lnTo>
                  <a:lnTo>
                    <a:pt x="78" y="32"/>
                  </a:lnTo>
                  <a:lnTo>
                    <a:pt x="71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56" y="31"/>
                  </a:lnTo>
                  <a:lnTo>
                    <a:pt x="50" y="33"/>
                  </a:lnTo>
                  <a:lnTo>
                    <a:pt x="45" y="37"/>
                  </a:lnTo>
                  <a:lnTo>
                    <a:pt x="40" y="40"/>
                  </a:lnTo>
                  <a:lnTo>
                    <a:pt x="36" y="46"/>
                  </a:lnTo>
                  <a:lnTo>
                    <a:pt x="34" y="53"/>
                  </a:lnTo>
                  <a:lnTo>
                    <a:pt x="32" y="60"/>
                  </a:lnTo>
                  <a:lnTo>
                    <a:pt x="31" y="67"/>
                  </a:lnTo>
                  <a:lnTo>
                    <a:pt x="31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/>
            </p:cNvSpPr>
            <p:nvPr userDrawn="1"/>
          </p:nvSpPr>
          <p:spPr bwMode="auto">
            <a:xfrm>
              <a:off x="1504" y="2410"/>
              <a:ext cx="44" cy="68"/>
            </a:xfrm>
            <a:custGeom>
              <a:avLst/>
              <a:gdLst>
                <a:gd name="T0" fmla="*/ 0 w 134"/>
                <a:gd name="T1" fmla="*/ 0 h 205"/>
                <a:gd name="T2" fmla="*/ 37 w 134"/>
                <a:gd name="T3" fmla="*/ 0 h 205"/>
                <a:gd name="T4" fmla="*/ 102 w 134"/>
                <a:gd name="T5" fmla="*/ 141 h 205"/>
                <a:gd name="T6" fmla="*/ 102 w 134"/>
                <a:gd name="T7" fmla="*/ 0 h 205"/>
                <a:gd name="T8" fmla="*/ 134 w 134"/>
                <a:gd name="T9" fmla="*/ 0 h 205"/>
                <a:gd name="T10" fmla="*/ 134 w 134"/>
                <a:gd name="T11" fmla="*/ 205 h 205"/>
                <a:gd name="T12" fmla="*/ 99 w 134"/>
                <a:gd name="T13" fmla="*/ 205 h 205"/>
                <a:gd name="T14" fmla="*/ 33 w 134"/>
                <a:gd name="T15" fmla="*/ 64 h 205"/>
                <a:gd name="T16" fmla="*/ 33 w 134"/>
                <a:gd name="T17" fmla="*/ 205 h 205"/>
                <a:gd name="T18" fmla="*/ 0 w 134"/>
                <a:gd name="T19" fmla="*/ 205 h 205"/>
                <a:gd name="T20" fmla="*/ 0 w 134"/>
                <a:gd name="T2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205">
                  <a:moveTo>
                    <a:pt x="0" y="0"/>
                  </a:moveTo>
                  <a:lnTo>
                    <a:pt x="37" y="0"/>
                  </a:lnTo>
                  <a:lnTo>
                    <a:pt x="102" y="141"/>
                  </a:lnTo>
                  <a:lnTo>
                    <a:pt x="102" y="0"/>
                  </a:lnTo>
                  <a:lnTo>
                    <a:pt x="134" y="0"/>
                  </a:lnTo>
                  <a:lnTo>
                    <a:pt x="134" y="205"/>
                  </a:lnTo>
                  <a:lnTo>
                    <a:pt x="99" y="205"/>
                  </a:lnTo>
                  <a:lnTo>
                    <a:pt x="33" y="64"/>
                  </a:lnTo>
                  <a:lnTo>
                    <a:pt x="33" y="205"/>
                  </a:lnTo>
                  <a:lnTo>
                    <a:pt x="0" y="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1562" y="2429"/>
              <a:ext cx="42" cy="50"/>
            </a:xfrm>
            <a:custGeom>
              <a:avLst/>
              <a:gdLst>
                <a:gd name="T0" fmla="*/ 128 w 128"/>
                <a:gd name="T1" fmla="*/ 147 h 148"/>
                <a:gd name="T2" fmla="*/ 96 w 128"/>
                <a:gd name="T3" fmla="*/ 147 h 148"/>
                <a:gd name="T4" fmla="*/ 96 w 128"/>
                <a:gd name="T5" fmla="*/ 130 h 148"/>
                <a:gd name="T6" fmla="*/ 96 w 128"/>
                <a:gd name="T7" fmla="*/ 130 h 148"/>
                <a:gd name="T8" fmla="*/ 89 w 128"/>
                <a:gd name="T9" fmla="*/ 137 h 148"/>
                <a:gd name="T10" fmla="*/ 81 w 128"/>
                <a:gd name="T11" fmla="*/ 143 h 148"/>
                <a:gd name="T12" fmla="*/ 76 w 128"/>
                <a:gd name="T13" fmla="*/ 145 h 148"/>
                <a:gd name="T14" fmla="*/ 70 w 128"/>
                <a:gd name="T15" fmla="*/ 147 h 148"/>
                <a:gd name="T16" fmla="*/ 64 w 128"/>
                <a:gd name="T17" fmla="*/ 148 h 148"/>
                <a:gd name="T18" fmla="*/ 56 w 128"/>
                <a:gd name="T19" fmla="*/ 148 h 148"/>
                <a:gd name="T20" fmla="*/ 56 w 128"/>
                <a:gd name="T21" fmla="*/ 148 h 148"/>
                <a:gd name="T22" fmla="*/ 43 w 128"/>
                <a:gd name="T23" fmla="*/ 148 h 148"/>
                <a:gd name="T24" fmla="*/ 32 w 128"/>
                <a:gd name="T25" fmla="*/ 144 h 148"/>
                <a:gd name="T26" fmla="*/ 22 w 128"/>
                <a:gd name="T27" fmla="*/ 139 h 148"/>
                <a:gd name="T28" fmla="*/ 15 w 128"/>
                <a:gd name="T29" fmla="*/ 133 h 148"/>
                <a:gd name="T30" fmla="*/ 8 w 128"/>
                <a:gd name="T31" fmla="*/ 125 h 148"/>
                <a:gd name="T32" fmla="*/ 4 w 128"/>
                <a:gd name="T33" fmla="*/ 114 h 148"/>
                <a:gd name="T34" fmla="*/ 0 w 128"/>
                <a:gd name="T35" fmla="*/ 102 h 148"/>
                <a:gd name="T36" fmla="*/ 0 w 128"/>
                <a:gd name="T37" fmla="*/ 88 h 148"/>
                <a:gd name="T38" fmla="*/ 0 w 128"/>
                <a:gd name="T39" fmla="*/ 0 h 148"/>
                <a:gd name="T40" fmla="*/ 32 w 128"/>
                <a:gd name="T41" fmla="*/ 0 h 148"/>
                <a:gd name="T42" fmla="*/ 32 w 128"/>
                <a:gd name="T43" fmla="*/ 81 h 148"/>
                <a:gd name="T44" fmla="*/ 32 w 128"/>
                <a:gd name="T45" fmla="*/ 81 h 148"/>
                <a:gd name="T46" fmla="*/ 32 w 128"/>
                <a:gd name="T47" fmla="*/ 91 h 148"/>
                <a:gd name="T48" fmla="*/ 34 w 128"/>
                <a:gd name="T49" fmla="*/ 98 h 148"/>
                <a:gd name="T50" fmla="*/ 37 w 128"/>
                <a:gd name="T51" fmla="*/ 104 h 148"/>
                <a:gd name="T52" fmla="*/ 40 w 128"/>
                <a:gd name="T53" fmla="*/ 109 h 148"/>
                <a:gd name="T54" fmla="*/ 44 w 128"/>
                <a:gd name="T55" fmla="*/ 114 h 148"/>
                <a:gd name="T56" fmla="*/ 50 w 128"/>
                <a:gd name="T57" fmla="*/ 116 h 148"/>
                <a:gd name="T58" fmla="*/ 56 w 128"/>
                <a:gd name="T59" fmla="*/ 117 h 148"/>
                <a:gd name="T60" fmla="*/ 64 w 128"/>
                <a:gd name="T61" fmla="*/ 119 h 148"/>
                <a:gd name="T62" fmla="*/ 64 w 128"/>
                <a:gd name="T63" fmla="*/ 119 h 148"/>
                <a:gd name="T64" fmla="*/ 71 w 128"/>
                <a:gd name="T65" fmla="*/ 117 h 148"/>
                <a:gd name="T66" fmla="*/ 78 w 128"/>
                <a:gd name="T67" fmla="*/ 115 h 148"/>
                <a:gd name="T68" fmla="*/ 83 w 128"/>
                <a:gd name="T69" fmla="*/ 112 h 148"/>
                <a:gd name="T70" fmla="*/ 88 w 128"/>
                <a:gd name="T71" fmla="*/ 108 h 148"/>
                <a:gd name="T72" fmla="*/ 92 w 128"/>
                <a:gd name="T73" fmla="*/ 103 h 148"/>
                <a:gd name="T74" fmla="*/ 94 w 128"/>
                <a:gd name="T75" fmla="*/ 97 h 148"/>
                <a:gd name="T76" fmla="*/ 95 w 128"/>
                <a:gd name="T77" fmla="*/ 89 h 148"/>
                <a:gd name="T78" fmla="*/ 96 w 128"/>
                <a:gd name="T79" fmla="*/ 81 h 148"/>
                <a:gd name="T80" fmla="*/ 96 w 128"/>
                <a:gd name="T81" fmla="*/ 0 h 148"/>
                <a:gd name="T82" fmla="*/ 128 w 128"/>
                <a:gd name="T83" fmla="*/ 0 h 148"/>
                <a:gd name="T84" fmla="*/ 128 w 128"/>
                <a:gd name="T85" fmla="*/ 14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148">
                  <a:moveTo>
                    <a:pt x="128" y="147"/>
                  </a:moveTo>
                  <a:lnTo>
                    <a:pt x="96" y="147"/>
                  </a:lnTo>
                  <a:lnTo>
                    <a:pt x="96" y="130"/>
                  </a:lnTo>
                  <a:lnTo>
                    <a:pt x="96" y="130"/>
                  </a:lnTo>
                  <a:lnTo>
                    <a:pt x="89" y="137"/>
                  </a:lnTo>
                  <a:lnTo>
                    <a:pt x="81" y="143"/>
                  </a:lnTo>
                  <a:lnTo>
                    <a:pt x="76" y="145"/>
                  </a:lnTo>
                  <a:lnTo>
                    <a:pt x="70" y="147"/>
                  </a:lnTo>
                  <a:lnTo>
                    <a:pt x="64" y="148"/>
                  </a:lnTo>
                  <a:lnTo>
                    <a:pt x="56" y="148"/>
                  </a:lnTo>
                  <a:lnTo>
                    <a:pt x="56" y="148"/>
                  </a:lnTo>
                  <a:lnTo>
                    <a:pt x="43" y="148"/>
                  </a:lnTo>
                  <a:lnTo>
                    <a:pt x="32" y="144"/>
                  </a:lnTo>
                  <a:lnTo>
                    <a:pt x="22" y="139"/>
                  </a:lnTo>
                  <a:lnTo>
                    <a:pt x="15" y="133"/>
                  </a:lnTo>
                  <a:lnTo>
                    <a:pt x="8" y="125"/>
                  </a:lnTo>
                  <a:lnTo>
                    <a:pt x="4" y="114"/>
                  </a:lnTo>
                  <a:lnTo>
                    <a:pt x="0" y="102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81"/>
                  </a:lnTo>
                  <a:lnTo>
                    <a:pt x="32" y="81"/>
                  </a:lnTo>
                  <a:lnTo>
                    <a:pt x="32" y="91"/>
                  </a:lnTo>
                  <a:lnTo>
                    <a:pt x="34" y="98"/>
                  </a:lnTo>
                  <a:lnTo>
                    <a:pt x="37" y="104"/>
                  </a:lnTo>
                  <a:lnTo>
                    <a:pt x="40" y="109"/>
                  </a:lnTo>
                  <a:lnTo>
                    <a:pt x="44" y="114"/>
                  </a:lnTo>
                  <a:lnTo>
                    <a:pt x="50" y="116"/>
                  </a:lnTo>
                  <a:lnTo>
                    <a:pt x="56" y="117"/>
                  </a:lnTo>
                  <a:lnTo>
                    <a:pt x="64" y="119"/>
                  </a:lnTo>
                  <a:lnTo>
                    <a:pt x="64" y="119"/>
                  </a:lnTo>
                  <a:lnTo>
                    <a:pt x="71" y="117"/>
                  </a:lnTo>
                  <a:lnTo>
                    <a:pt x="78" y="115"/>
                  </a:lnTo>
                  <a:lnTo>
                    <a:pt x="83" y="112"/>
                  </a:lnTo>
                  <a:lnTo>
                    <a:pt x="88" y="108"/>
                  </a:lnTo>
                  <a:lnTo>
                    <a:pt x="92" y="103"/>
                  </a:lnTo>
                  <a:lnTo>
                    <a:pt x="94" y="97"/>
                  </a:lnTo>
                  <a:lnTo>
                    <a:pt x="95" y="89"/>
                  </a:lnTo>
                  <a:lnTo>
                    <a:pt x="96" y="81"/>
                  </a:lnTo>
                  <a:lnTo>
                    <a:pt x="96" y="0"/>
                  </a:lnTo>
                  <a:lnTo>
                    <a:pt x="128" y="0"/>
                  </a:lnTo>
                  <a:lnTo>
                    <a:pt x="128" y="1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/>
            </p:cNvSpPr>
            <p:nvPr userDrawn="1"/>
          </p:nvSpPr>
          <p:spPr bwMode="auto">
            <a:xfrm>
              <a:off x="1615" y="2429"/>
              <a:ext cx="50" cy="50"/>
            </a:xfrm>
            <a:custGeom>
              <a:avLst/>
              <a:gdLst>
                <a:gd name="T0" fmla="*/ 75 w 150"/>
                <a:gd name="T1" fmla="*/ 120 h 149"/>
                <a:gd name="T2" fmla="*/ 92 w 150"/>
                <a:gd name="T3" fmla="*/ 116 h 149"/>
                <a:gd name="T4" fmla="*/ 106 w 150"/>
                <a:gd name="T5" fmla="*/ 106 h 149"/>
                <a:gd name="T6" fmla="*/ 114 w 150"/>
                <a:gd name="T7" fmla="*/ 93 h 149"/>
                <a:gd name="T8" fmla="*/ 117 w 150"/>
                <a:gd name="T9" fmla="*/ 74 h 149"/>
                <a:gd name="T10" fmla="*/ 150 w 150"/>
                <a:gd name="T11" fmla="*/ 74 h 149"/>
                <a:gd name="T12" fmla="*/ 147 w 150"/>
                <a:gd name="T13" fmla="*/ 90 h 149"/>
                <a:gd name="T14" fmla="*/ 143 w 150"/>
                <a:gd name="T15" fmla="*/ 104 h 149"/>
                <a:gd name="T16" fmla="*/ 128 w 150"/>
                <a:gd name="T17" fmla="*/ 128 h 149"/>
                <a:gd name="T18" fmla="*/ 104 w 150"/>
                <a:gd name="T19" fmla="*/ 144 h 149"/>
                <a:gd name="T20" fmla="*/ 90 w 150"/>
                <a:gd name="T21" fmla="*/ 148 h 149"/>
                <a:gd name="T22" fmla="*/ 75 w 150"/>
                <a:gd name="T23" fmla="*/ 149 h 149"/>
                <a:gd name="T24" fmla="*/ 67 w 150"/>
                <a:gd name="T25" fmla="*/ 149 h 149"/>
                <a:gd name="T26" fmla="*/ 52 w 150"/>
                <a:gd name="T27" fmla="*/ 146 h 149"/>
                <a:gd name="T28" fmla="*/ 33 w 150"/>
                <a:gd name="T29" fmla="*/ 137 h 149"/>
                <a:gd name="T30" fmla="*/ 12 w 150"/>
                <a:gd name="T31" fmla="*/ 117 h 149"/>
                <a:gd name="T32" fmla="*/ 3 w 150"/>
                <a:gd name="T33" fmla="*/ 98 h 149"/>
                <a:gd name="T34" fmla="*/ 1 w 150"/>
                <a:gd name="T35" fmla="*/ 83 h 149"/>
                <a:gd name="T36" fmla="*/ 0 w 150"/>
                <a:gd name="T37" fmla="*/ 74 h 149"/>
                <a:gd name="T38" fmla="*/ 1 w 150"/>
                <a:gd name="T39" fmla="*/ 59 h 149"/>
                <a:gd name="T40" fmla="*/ 6 w 150"/>
                <a:gd name="T41" fmla="*/ 45 h 149"/>
                <a:gd name="T42" fmla="*/ 22 w 150"/>
                <a:gd name="T43" fmla="*/ 21 h 149"/>
                <a:gd name="T44" fmla="*/ 45 w 150"/>
                <a:gd name="T45" fmla="*/ 5 h 149"/>
                <a:gd name="T46" fmla="*/ 59 w 150"/>
                <a:gd name="T47" fmla="*/ 1 h 149"/>
                <a:gd name="T48" fmla="*/ 75 w 150"/>
                <a:gd name="T49" fmla="*/ 0 h 149"/>
                <a:gd name="T50" fmla="*/ 83 w 150"/>
                <a:gd name="T51" fmla="*/ 0 h 149"/>
                <a:gd name="T52" fmla="*/ 98 w 150"/>
                <a:gd name="T53" fmla="*/ 4 h 149"/>
                <a:gd name="T54" fmla="*/ 112 w 150"/>
                <a:gd name="T55" fmla="*/ 9 h 149"/>
                <a:gd name="T56" fmla="*/ 128 w 150"/>
                <a:gd name="T57" fmla="*/ 22 h 149"/>
                <a:gd name="T58" fmla="*/ 104 w 150"/>
                <a:gd name="T59" fmla="*/ 43 h 149"/>
                <a:gd name="T60" fmla="*/ 91 w 150"/>
                <a:gd name="T61" fmla="*/ 34 h 149"/>
                <a:gd name="T62" fmla="*/ 75 w 150"/>
                <a:gd name="T63" fmla="*/ 31 h 149"/>
                <a:gd name="T64" fmla="*/ 66 w 150"/>
                <a:gd name="T65" fmla="*/ 31 h 149"/>
                <a:gd name="T66" fmla="*/ 51 w 150"/>
                <a:gd name="T67" fmla="*/ 38 h 149"/>
                <a:gd name="T68" fmla="*/ 40 w 150"/>
                <a:gd name="T69" fmla="*/ 49 h 149"/>
                <a:gd name="T70" fmla="*/ 34 w 150"/>
                <a:gd name="T71" fmla="*/ 65 h 149"/>
                <a:gd name="T72" fmla="*/ 33 w 150"/>
                <a:gd name="T73" fmla="*/ 74 h 149"/>
                <a:gd name="T74" fmla="*/ 36 w 150"/>
                <a:gd name="T75" fmla="*/ 93 h 149"/>
                <a:gd name="T76" fmla="*/ 45 w 150"/>
                <a:gd name="T77" fmla="*/ 106 h 149"/>
                <a:gd name="T78" fmla="*/ 57 w 150"/>
                <a:gd name="T79" fmla="*/ 116 h 149"/>
                <a:gd name="T80" fmla="*/ 75 w 150"/>
                <a:gd name="T81" fmla="*/ 1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149">
                  <a:moveTo>
                    <a:pt x="75" y="120"/>
                  </a:moveTo>
                  <a:lnTo>
                    <a:pt x="75" y="120"/>
                  </a:lnTo>
                  <a:lnTo>
                    <a:pt x="84" y="118"/>
                  </a:lnTo>
                  <a:lnTo>
                    <a:pt x="92" y="116"/>
                  </a:lnTo>
                  <a:lnTo>
                    <a:pt x="100" y="112"/>
                  </a:lnTo>
                  <a:lnTo>
                    <a:pt x="106" y="106"/>
                  </a:lnTo>
                  <a:lnTo>
                    <a:pt x="111" y="100"/>
                  </a:lnTo>
                  <a:lnTo>
                    <a:pt x="114" y="93"/>
                  </a:lnTo>
                  <a:lnTo>
                    <a:pt x="117" y="84"/>
                  </a:lnTo>
                  <a:lnTo>
                    <a:pt x="117" y="74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48" y="83"/>
                  </a:lnTo>
                  <a:lnTo>
                    <a:pt x="147" y="90"/>
                  </a:lnTo>
                  <a:lnTo>
                    <a:pt x="146" y="98"/>
                  </a:lnTo>
                  <a:lnTo>
                    <a:pt x="143" y="104"/>
                  </a:lnTo>
                  <a:lnTo>
                    <a:pt x="136" y="117"/>
                  </a:lnTo>
                  <a:lnTo>
                    <a:pt x="128" y="128"/>
                  </a:lnTo>
                  <a:lnTo>
                    <a:pt x="117" y="137"/>
                  </a:lnTo>
                  <a:lnTo>
                    <a:pt x="104" y="144"/>
                  </a:lnTo>
                  <a:lnTo>
                    <a:pt x="97" y="146"/>
                  </a:lnTo>
                  <a:lnTo>
                    <a:pt x="90" y="148"/>
                  </a:lnTo>
                  <a:lnTo>
                    <a:pt x="83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59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7"/>
                  </a:lnTo>
                  <a:lnTo>
                    <a:pt x="6" y="105"/>
                  </a:lnTo>
                  <a:lnTo>
                    <a:pt x="3" y="98"/>
                  </a:lnTo>
                  <a:lnTo>
                    <a:pt x="1" y="90"/>
                  </a:lnTo>
                  <a:lnTo>
                    <a:pt x="1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67"/>
                  </a:lnTo>
                  <a:lnTo>
                    <a:pt x="1" y="59"/>
                  </a:lnTo>
                  <a:lnTo>
                    <a:pt x="3" y="51"/>
                  </a:lnTo>
                  <a:lnTo>
                    <a:pt x="6" y="45"/>
                  </a:lnTo>
                  <a:lnTo>
                    <a:pt x="12" y="32"/>
                  </a:lnTo>
                  <a:lnTo>
                    <a:pt x="22" y="21"/>
                  </a:lnTo>
                  <a:lnTo>
                    <a:pt x="33" y="12"/>
                  </a:lnTo>
                  <a:lnTo>
                    <a:pt x="45" y="5"/>
                  </a:lnTo>
                  <a:lnTo>
                    <a:pt x="52" y="3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1" y="1"/>
                  </a:lnTo>
                  <a:lnTo>
                    <a:pt x="98" y="4"/>
                  </a:lnTo>
                  <a:lnTo>
                    <a:pt x="104" y="6"/>
                  </a:lnTo>
                  <a:lnTo>
                    <a:pt x="112" y="9"/>
                  </a:lnTo>
                  <a:lnTo>
                    <a:pt x="118" y="12"/>
                  </a:lnTo>
                  <a:lnTo>
                    <a:pt x="128" y="22"/>
                  </a:lnTo>
                  <a:lnTo>
                    <a:pt x="104" y="43"/>
                  </a:lnTo>
                  <a:lnTo>
                    <a:pt x="104" y="43"/>
                  </a:lnTo>
                  <a:lnTo>
                    <a:pt x="98" y="38"/>
                  </a:lnTo>
                  <a:lnTo>
                    <a:pt x="91" y="34"/>
                  </a:lnTo>
                  <a:lnTo>
                    <a:pt x="84" y="31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66" y="31"/>
                  </a:lnTo>
                  <a:lnTo>
                    <a:pt x="57" y="33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0" y="49"/>
                  </a:lnTo>
                  <a:lnTo>
                    <a:pt x="36" y="56"/>
                  </a:lnTo>
                  <a:lnTo>
                    <a:pt x="34" y="65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84"/>
                  </a:lnTo>
                  <a:lnTo>
                    <a:pt x="36" y="93"/>
                  </a:lnTo>
                  <a:lnTo>
                    <a:pt x="40" y="100"/>
                  </a:lnTo>
                  <a:lnTo>
                    <a:pt x="45" y="106"/>
                  </a:lnTo>
                  <a:lnTo>
                    <a:pt x="51" y="112"/>
                  </a:lnTo>
                  <a:lnTo>
                    <a:pt x="57" y="116"/>
                  </a:lnTo>
                  <a:lnTo>
                    <a:pt x="66" y="118"/>
                  </a:lnTo>
                  <a:lnTo>
                    <a:pt x="75" y="120"/>
                  </a:lnTo>
                  <a:lnTo>
                    <a:pt x="75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/>
            </p:cNvSpPr>
            <p:nvPr userDrawn="1"/>
          </p:nvSpPr>
          <p:spPr bwMode="auto">
            <a:xfrm>
              <a:off x="1674" y="2409"/>
              <a:ext cx="10" cy="69"/>
            </a:xfrm>
            <a:custGeom>
              <a:avLst/>
              <a:gdLst>
                <a:gd name="T0" fmla="*/ 0 w 32"/>
                <a:gd name="T1" fmla="*/ 4 h 209"/>
                <a:gd name="T2" fmla="*/ 32 w 32"/>
                <a:gd name="T3" fmla="*/ 0 h 209"/>
                <a:gd name="T4" fmla="*/ 32 w 32"/>
                <a:gd name="T5" fmla="*/ 209 h 209"/>
                <a:gd name="T6" fmla="*/ 0 w 32"/>
                <a:gd name="T7" fmla="*/ 209 h 209"/>
                <a:gd name="T8" fmla="*/ 0 w 32"/>
                <a:gd name="T9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09">
                  <a:moveTo>
                    <a:pt x="0" y="4"/>
                  </a:moveTo>
                  <a:lnTo>
                    <a:pt x="32" y="0"/>
                  </a:lnTo>
                  <a:lnTo>
                    <a:pt x="32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 noEditPoints="1"/>
            </p:cNvSpPr>
            <p:nvPr userDrawn="1"/>
          </p:nvSpPr>
          <p:spPr bwMode="auto">
            <a:xfrm>
              <a:off x="1694" y="2429"/>
              <a:ext cx="50" cy="50"/>
            </a:xfrm>
            <a:custGeom>
              <a:avLst/>
              <a:gdLst>
                <a:gd name="T0" fmla="*/ 35 w 149"/>
                <a:gd name="T1" fmla="*/ 85 h 149"/>
                <a:gd name="T2" fmla="*/ 39 w 149"/>
                <a:gd name="T3" fmla="*/ 99 h 149"/>
                <a:gd name="T4" fmla="*/ 49 w 149"/>
                <a:gd name="T5" fmla="*/ 110 h 149"/>
                <a:gd name="T6" fmla="*/ 61 w 149"/>
                <a:gd name="T7" fmla="*/ 116 h 149"/>
                <a:gd name="T8" fmla="*/ 76 w 149"/>
                <a:gd name="T9" fmla="*/ 120 h 149"/>
                <a:gd name="T10" fmla="*/ 87 w 149"/>
                <a:gd name="T11" fmla="*/ 118 h 149"/>
                <a:gd name="T12" fmla="*/ 103 w 149"/>
                <a:gd name="T13" fmla="*/ 111 h 149"/>
                <a:gd name="T14" fmla="*/ 147 w 149"/>
                <a:gd name="T15" fmla="*/ 105 h 149"/>
                <a:gd name="T16" fmla="*/ 143 w 149"/>
                <a:gd name="T17" fmla="*/ 115 h 149"/>
                <a:gd name="T18" fmla="*/ 130 w 149"/>
                <a:gd name="T19" fmla="*/ 131 h 149"/>
                <a:gd name="T20" fmla="*/ 110 w 149"/>
                <a:gd name="T21" fmla="*/ 143 h 149"/>
                <a:gd name="T22" fmla="*/ 88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7 w 149"/>
                <a:gd name="T29" fmla="*/ 144 h 149"/>
                <a:gd name="T30" fmla="*/ 22 w 149"/>
                <a:gd name="T31" fmla="*/ 128 h 149"/>
                <a:gd name="T32" fmla="*/ 7 w 149"/>
                <a:gd name="T33" fmla="*/ 104 h 149"/>
                <a:gd name="T34" fmla="*/ 3 w 149"/>
                <a:gd name="T35" fmla="*/ 90 h 149"/>
                <a:gd name="T36" fmla="*/ 0 w 149"/>
                <a:gd name="T37" fmla="*/ 74 h 149"/>
                <a:gd name="T38" fmla="*/ 2 w 149"/>
                <a:gd name="T39" fmla="*/ 67 h 149"/>
                <a:gd name="T40" fmla="*/ 7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60 w 149"/>
                <a:gd name="T47" fmla="*/ 1 h 149"/>
                <a:gd name="T48" fmla="*/ 75 w 149"/>
                <a:gd name="T49" fmla="*/ 0 h 149"/>
                <a:gd name="T50" fmla="*/ 83 w 149"/>
                <a:gd name="T51" fmla="*/ 0 h 149"/>
                <a:gd name="T52" fmla="*/ 98 w 149"/>
                <a:gd name="T53" fmla="*/ 4 h 149"/>
                <a:gd name="T54" fmla="*/ 116 w 149"/>
                <a:gd name="T55" fmla="*/ 12 h 149"/>
                <a:gd name="T56" fmla="*/ 137 w 149"/>
                <a:gd name="T57" fmla="*/ 33 h 149"/>
                <a:gd name="T58" fmla="*/ 148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4 w 149"/>
                <a:gd name="T67" fmla="*/ 57 h 149"/>
                <a:gd name="T68" fmla="*/ 109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5 w 149"/>
                <a:gd name="T75" fmla="*/ 29 h 149"/>
                <a:gd name="T76" fmla="*/ 69 w 149"/>
                <a:gd name="T77" fmla="*/ 31 h 149"/>
                <a:gd name="T78" fmla="*/ 56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5" y="85"/>
                  </a:moveTo>
                  <a:lnTo>
                    <a:pt x="35" y="85"/>
                  </a:lnTo>
                  <a:lnTo>
                    <a:pt x="37" y="93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49" y="110"/>
                  </a:lnTo>
                  <a:lnTo>
                    <a:pt x="54" y="113"/>
                  </a:lnTo>
                  <a:lnTo>
                    <a:pt x="61" y="116"/>
                  </a:lnTo>
                  <a:lnTo>
                    <a:pt x="69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7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9" y="105"/>
                  </a:lnTo>
                  <a:lnTo>
                    <a:pt x="147" y="105"/>
                  </a:lnTo>
                  <a:lnTo>
                    <a:pt x="147" y="105"/>
                  </a:lnTo>
                  <a:lnTo>
                    <a:pt x="143" y="115"/>
                  </a:lnTo>
                  <a:lnTo>
                    <a:pt x="137" y="123"/>
                  </a:lnTo>
                  <a:lnTo>
                    <a:pt x="130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8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9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7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4" y="116"/>
                  </a:lnTo>
                  <a:lnTo>
                    <a:pt x="7" y="104"/>
                  </a:lnTo>
                  <a:lnTo>
                    <a:pt x="4" y="96"/>
                  </a:lnTo>
                  <a:lnTo>
                    <a:pt x="3" y="90"/>
                  </a:lnTo>
                  <a:lnTo>
                    <a:pt x="2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67"/>
                  </a:lnTo>
                  <a:lnTo>
                    <a:pt x="3" y="60"/>
                  </a:lnTo>
                  <a:lnTo>
                    <a:pt x="7" y="45"/>
                  </a:lnTo>
                  <a:lnTo>
                    <a:pt x="14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1" y="1"/>
                  </a:lnTo>
                  <a:lnTo>
                    <a:pt x="98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7" y="33"/>
                  </a:lnTo>
                  <a:lnTo>
                    <a:pt x="143" y="45"/>
                  </a:lnTo>
                  <a:lnTo>
                    <a:pt x="148" y="60"/>
                  </a:lnTo>
                  <a:lnTo>
                    <a:pt x="149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5" y="85"/>
                  </a:lnTo>
                  <a:close/>
                  <a:moveTo>
                    <a:pt x="36" y="57"/>
                  </a:moveTo>
                  <a:lnTo>
                    <a:pt x="114" y="57"/>
                  </a:lnTo>
                  <a:lnTo>
                    <a:pt x="114" y="57"/>
                  </a:lnTo>
                  <a:lnTo>
                    <a:pt x="111" y="51"/>
                  </a:lnTo>
                  <a:lnTo>
                    <a:pt x="109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2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9" y="31"/>
                  </a:lnTo>
                  <a:lnTo>
                    <a:pt x="61" y="32"/>
                  </a:lnTo>
                  <a:lnTo>
                    <a:pt x="56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2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1751" y="2429"/>
              <a:ext cx="49" cy="50"/>
            </a:xfrm>
            <a:custGeom>
              <a:avLst/>
              <a:gdLst>
                <a:gd name="T0" fmla="*/ 147 w 147"/>
                <a:gd name="T1" fmla="*/ 148 h 149"/>
                <a:gd name="T2" fmla="*/ 114 w 147"/>
                <a:gd name="T3" fmla="*/ 133 h 149"/>
                <a:gd name="T4" fmla="*/ 108 w 147"/>
                <a:gd name="T5" fmla="*/ 138 h 149"/>
                <a:gd name="T6" fmla="*/ 86 w 147"/>
                <a:gd name="T7" fmla="*/ 148 h 149"/>
                <a:gd name="T8" fmla="*/ 73 w 147"/>
                <a:gd name="T9" fmla="*/ 149 h 149"/>
                <a:gd name="T10" fmla="*/ 57 w 147"/>
                <a:gd name="T11" fmla="*/ 148 h 149"/>
                <a:gd name="T12" fmla="*/ 31 w 147"/>
                <a:gd name="T13" fmla="*/ 138 h 149"/>
                <a:gd name="T14" fmla="*/ 12 w 147"/>
                <a:gd name="T15" fmla="*/ 117 h 149"/>
                <a:gd name="T16" fmla="*/ 2 w 147"/>
                <a:gd name="T17" fmla="*/ 98 h 149"/>
                <a:gd name="T18" fmla="*/ 0 w 147"/>
                <a:gd name="T19" fmla="*/ 83 h 149"/>
                <a:gd name="T20" fmla="*/ 0 w 147"/>
                <a:gd name="T21" fmla="*/ 74 h 149"/>
                <a:gd name="T22" fmla="*/ 1 w 147"/>
                <a:gd name="T23" fmla="*/ 59 h 149"/>
                <a:gd name="T24" fmla="*/ 5 w 147"/>
                <a:gd name="T25" fmla="*/ 44 h 149"/>
                <a:gd name="T26" fmla="*/ 20 w 147"/>
                <a:gd name="T27" fmla="*/ 21 h 149"/>
                <a:gd name="T28" fmla="*/ 44 w 147"/>
                <a:gd name="T29" fmla="*/ 5 h 149"/>
                <a:gd name="T30" fmla="*/ 73 w 147"/>
                <a:gd name="T31" fmla="*/ 0 h 149"/>
                <a:gd name="T32" fmla="*/ 80 w 147"/>
                <a:gd name="T33" fmla="*/ 0 h 149"/>
                <a:gd name="T34" fmla="*/ 98 w 147"/>
                <a:gd name="T35" fmla="*/ 5 h 149"/>
                <a:gd name="T36" fmla="*/ 114 w 147"/>
                <a:gd name="T37" fmla="*/ 17 h 149"/>
                <a:gd name="T38" fmla="*/ 147 w 147"/>
                <a:gd name="T39" fmla="*/ 1 h 149"/>
                <a:gd name="T40" fmla="*/ 74 w 147"/>
                <a:gd name="T41" fmla="*/ 31 h 149"/>
                <a:gd name="T42" fmla="*/ 57 w 147"/>
                <a:gd name="T43" fmla="*/ 34 h 149"/>
                <a:gd name="T44" fmla="*/ 44 w 147"/>
                <a:gd name="T45" fmla="*/ 44 h 149"/>
                <a:gd name="T46" fmla="*/ 34 w 147"/>
                <a:gd name="T47" fmla="*/ 57 h 149"/>
                <a:gd name="T48" fmla="*/ 31 w 147"/>
                <a:gd name="T49" fmla="*/ 74 h 149"/>
                <a:gd name="T50" fmla="*/ 31 w 147"/>
                <a:gd name="T51" fmla="*/ 83 h 149"/>
                <a:gd name="T52" fmla="*/ 37 w 147"/>
                <a:gd name="T53" fmla="*/ 99 h 149"/>
                <a:gd name="T54" fmla="*/ 50 w 147"/>
                <a:gd name="T55" fmla="*/ 111 h 149"/>
                <a:gd name="T56" fmla="*/ 65 w 147"/>
                <a:gd name="T57" fmla="*/ 117 h 149"/>
                <a:gd name="T58" fmla="*/ 74 w 147"/>
                <a:gd name="T59" fmla="*/ 118 h 149"/>
                <a:gd name="T60" fmla="*/ 90 w 147"/>
                <a:gd name="T61" fmla="*/ 115 h 149"/>
                <a:gd name="T62" fmla="*/ 103 w 147"/>
                <a:gd name="T63" fmla="*/ 105 h 149"/>
                <a:gd name="T64" fmla="*/ 112 w 147"/>
                <a:gd name="T65" fmla="*/ 92 h 149"/>
                <a:gd name="T66" fmla="*/ 115 w 147"/>
                <a:gd name="T67" fmla="*/ 74 h 149"/>
                <a:gd name="T68" fmla="*/ 114 w 147"/>
                <a:gd name="T69" fmla="*/ 66 h 149"/>
                <a:gd name="T70" fmla="*/ 108 w 147"/>
                <a:gd name="T71" fmla="*/ 50 h 149"/>
                <a:gd name="T72" fmla="*/ 97 w 147"/>
                <a:gd name="T73" fmla="*/ 38 h 149"/>
                <a:gd name="T74" fmla="*/ 83 w 147"/>
                <a:gd name="T75" fmla="*/ 32 h 149"/>
                <a:gd name="T76" fmla="*/ 74 w 147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" h="149">
                  <a:moveTo>
                    <a:pt x="147" y="1"/>
                  </a:moveTo>
                  <a:lnTo>
                    <a:pt x="147" y="148"/>
                  </a:lnTo>
                  <a:lnTo>
                    <a:pt x="114" y="148"/>
                  </a:lnTo>
                  <a:lnTo>
                    <a:pt x="114" y="133"/>
                  </a:lnTo>
                  <a:lnTo>
                    <a:pt x="114" y="133"/>
                  </a:lnTo>
                  <a:lnTo>
                    <a:pt x="108" y="138"/>
                  </a:lnTo>
                  <a:lnTo>
                    <a:pt x="98" y="144"/>
                  </a:lnTo>
                  <a:lnTo>
                    <a:pt x="86" y="148"/>
                  </a:lnTo>
                  <a:lnTo>
                    <a:pt x="80" y="149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57" y="148"/>
                  </a:lnTo>
                  <a:lnTo>
                    <a:pt x="44" y="144"/>
                  </a:lnTo>
                  <a:lnTo>
                    <a:pt x="31" y="138"/>
                  </a:lnTo>
                  <a:lnTo>
                    <a:pt x="20" y="128"/>
                  </a:lnTo>
                  <a:lnTo>
                    <a:pt x="12" y="117"/>
                  </a:lnTo>
                  <a:lnTo>
                    <a:pt x="5" y="105"/>
                  </a:lnTo>
                  <a:lnTo>
                    <a:pt x="2" y="98"/>
                  </a:lnTo>
                  <a:lnTo>
                    <a:pt x="1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59"/>
                  </a:lnTo>
                  <a:lnTo>
                    <a:pt x="2" y="51"/>
                  </a:lnTo>
                  <a:lnTo>
                    <a:pt x="5" y="44"/>
                  </a:lnTo>
                  <a:lnTo>
                    <a:pt x="12" y="32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4" y="5"/>
                  </a:lnTo>
                  <a:lnTo>
                    <a:pt x="57" y="1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80" y="0"/>
                  </a:lnTo>
                  <a:lnTo>
                    <a:pt x="86" y="1"/>
                  </a:lnTo>
                  <a:lnTo>
                    <a:pt x="98" y="5"/>
                  </a:lnTo>
                  <a:lnTo>
                    <a:pt x="108" y="11"/>
                  </a:lnTo>
                  <a:lnTo>
                    <a:pt x="114" y="17"/>
                  </a:lnTo>
                  <a:lnTo>
                    <a:pt x="114" y="1"/>
                  </a:lnTo>
                  <a:lnTo>
                    <a:pt x="147" y="1"/>
                  </a:lnTo>
                  <a:close/>
                  <a:moveTo>
                    <a:pt x="74" y="31"/>
                  </a:moveTo>
                  <a:lnTo>
                    <a:pt x="74" y="31"/>
                  </a:lnTo>
                  <a:lnTo>
                    <a:pt x="65" y="32"/>
                  </a:lnTo>
                  <a:lnTo>
                    <a:pt x="57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7" y="50"/>
                  </a:lnTo>
                  <a:lnTo>
                    <a:pt x="34" y="57"/>
                  </a:lnTo>
                  <a:lnTo>
                    <a:pt x="31" y="66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1" y="83"/>
                  </a:lnTo>
                  <a:lnTo>
                    <a:pt x="34" y="92"/>
                  </a:lnTo>
                  <a:lnTo>
                    <a:pt x="37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7" y="115"/>
                  </a:lnTo>
                  <a:lnTo>
                    <a:pt x="65" y="117"/>
                  </a:lnTo>
                  <a:lnTo>
                    <a:pt x="74" y="118"/>
                  </a:lnTo>
                  <a:lnTo>
                    <a:pt x="74" y="118"/>
                  </a:lnTo>
                  <a:lnTo>
                    <a:pt x="83" y="117"/>
                  </a:lnTo>
                  <a:lnTo>
                    <a:pt x="90" y="115"/>
                  </a:lnTo>
                  <a:lnTo>
                    <a:pt x="97" y="111"/>
                  </a:lnTo>
                  <a:lnTo>
                    <a:pt x="103" y="105"/>
                  </a:lnTo>
                  <a:lnTo>
                    <a:pt x="108" y="99"/>
                  </a:lnTo>
                  <a:lnTo>
                    <a:pt x="112" y="92"/>
                  </a:lnTo>
                  <a:lnTo>
                    <a:pt x="114" y="83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4" y="66"/>
                  </a:lnTo>
                  <a:lnTo>
                    <a:pt x="112" y="57"/>
                  </a:lnTo>
                  <a:lnTo>
                    <a:pt x="108" y="50"/>
                  </a:lnTo>
                  <a:lnTo>
                    <a:pt x="103" y="44"/>
                  </a:lnTo>
                  <a:lnTo>
                    <a:pt x="97" y="38"/>
                  </a:lnTo>
                  <a:lnTo>
                    <a:pt x="90" y="34"/>
                  </a:lnTo>
                  <a:lnTo>
                    <a:pt x="83" y="32"/>
                  </a:lnTo>
                  <a:lnTo>
                    <a:pt x="74" y="31"/>
                  </a:lnTo>
                  <a:lnTo>
                    <a:pt x="74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/>
            </p:cNvSpPr>
            <p:nvPr userDrawn="1"/>
          </p:nvSpPr>
          <p:spPr bwMode="auto">
            <a:xfrm>
              <a:off x="1812" y="2429"/>
              <a:ext cx="23" cy="49"/>
            </a:xfrm>
            <a:custGeom>
              <a:avLst/>
              <a:gdLst>
                <a:gd name="T0" fmla="*/ 0 w 70"/>
                <a:gd name="T1" fmla="*/ 1 h 148"/>
                <a:gd name="T2" fmla="*/ 32 w 70"/>
                <a:gd name="T3" fmla="*/ 1 h 148"/>
                <a:gd name="T4" fmla="*/ 32 w 70"/>
                <a:gd name="T5" fmla="*/ 17 h 148"/>
                <a:gd name="T6" fmla="*/ 32 w 70"/>
                <a:gd name="T7" fmla="*/ 17 h 148"/>
                <a:gd name="T8" fmla="*/ 38 w 70"/>
                <a:gd name="T9" fmla="*/ 10 h 148"/>
                <a:gd name="T10" fmla="*/ 47 w 70"/>
                <a:gd name="T11" fmla="*/ 5 h 148"/>
                <a:gd name="T12" fmla="*/ 50 w 70"/>
                <a:gd name="T13" fmla="*/ 3 h 148"/>
                <a:gd name="T14" fmla="*/ 56 w 70"/>
                <a:gd name="T15" fmla="*/ 1 h 148"/>
                <a:gd name="T16" fmla="*/ 62 w 70"/>
                <a:gd name="T17" fmla="*/ 0 h 148"/>
                <a:gd name="T18" fmla="*/ 70 w 70"/>
                <a:gd name="T19" fmla="*/ 0 h 148"/>
                <a:gd name="T20" fmla="*/ 70 w 70"/>
                <a:gd name="T21" fmla="*/ 31 h 148"/>
                <a:gd name="T22" fmla="*/ 67 w 70"/>
                <a:gd name="T23" fmla="*/ 31 h 148"/>
                <a:gd name="T24" fmla="*/ 67 w 70"/>
                <a:gd name="T25" fmla="*/ 31 h 148"/>
                <a:gd name="T26" fmla="*/ 60 w 70"/>
                <a:gd name="T27" fmla="*/ 32 h 148"/>
                <a:gd name="T28" fmla="*/ 53 w 70"/>
                <a:gd name="T29" fmla="*/ 33 h 148"/>
                <a:gd name="T30" fmla="*/ 47 w 70"/>
                <a:gd name="T31" fmla="*/ 37 h 148"/>
                <a:gd name="T32" fmla="*/ 42 w 70"/>
                <a:gd name="T33" fmla="*/ 40 h 148"/>
                <a:gd name="T34" fmla="*/ 38 w 70"/>
                <a:gd name="T35" fmla="*/ 46 h 148"/>
                <a:gd name="T36" fmla="*/ 34 w 70"/>
                <a:gd name="T37" fmla="*/ 53 h 148"/>
                <a:gd name="T38" fmla="*/ 33 w 70"/>
                <a:gd name="T39" fmla="*/ 60 h 148"/>
                <a:gd name="T40" fmla="*/ 32 w 70"/>
                <a:gd name="T41" fmla="*/ 67 h 148"/>
                <a:gd name="T42" fmla="*/ 32 w 70"/>
                <a:gd name="T43" fmla="*/ 148 h 148"/>
                <a:gd name="T44" fmla="*/ 0 w 70"/>
                <a:gd name="T45" fmla="*/ 148 h 148"/>
                <a:gd name="T46" fmla="*/ 0 w 70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" h="148">
                  <a:moveTo>
                    <a:pt x="0" y="1"/>
                  </a:moveTo>
                  <a:lnTo>
                    <a:pt x="32" y="1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8" y="10"/>
                  </a:lnTo>
                  <a:lnTo>
                    <a:pt x="47" y="5"/>
                  </a:lnTo>
                  <a:lnTo>
                    <a:pt x="50" y="3"/>
                  </a:lnTo>
                  <a:lnTo>
                    <a:pt x="56" y="1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3" y="33"/>
                  </a:lnTo>
                  <a:lnTo>
                    <a:pt x="47" y="37"/>
                  </a:lnTo>
                  <a:lnTo>
                    <a:pt x="42" y="40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3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 noEditPoints="1"/>
            </p:cNvSpPr>
            <p:nvPr userDrawn="1"/>
          </p:nvSpPr>
          <p:spPr bwMode="auto">
            <a:xfrm>
              <a:off x="1873" y="2410"/>
              <a:ext cx="40" cy="68"/>
            </a:xfrm>
            <a:custGeom>
              <a:avLst/>
              <a:gdLst>
                <a:gd name="T0" fmla="*/ 60 w 119"/>
                <a:gd name="T1" fmla="*/ 0 h 205"/>
                <a:gd name="T2" fmla="*/ 60 w 119"/>
                <a:gd name="T3" fmla="*/ 0 h 205"/>
                <a:gd name="T4" fmla="*/ 72 w 119"/>
                <a:gd name="T5" fmla="*/ 1 h 205"/>
                <a:gd name="T6" fmla="*/ 83 w 119"/>
                <a:gd name="T7" fmla="*/ 3 h 205"/>
                <a:gd name="T8" fmla="*/ 93 w 119"/>
                <a:gd name="T9" fmla="*/ 8 h 205"/>
                <a:gd name="T10" fmla="*/ 102 w 119"/>
                <a:gd name="T11" fmla="*/ 16 h 205"/>
                <a:gd name="T12" fmla="*/ 109 w 119"/>
                <a:gd name="T13" fmla="*/ 24 h 205"/>
                <a:gd name="T14" fmla="*/ 114 w 119"/>
                <a:gd name="T15" fmla="*/ 34 h 205"/>
                <a:gd name="T16" fmla="*/ 117 w 119"/>
                <a:gd name="T17" fmla="*/ 45 h 205"/>
                <a:gd name="T18" fmla="*/ 119 w 119"/>
                <a:gd name="T19" fmla="*/ 58 h 205"/>
                <a:gd name="T20" fmla="*/ 119 w 119"/>
                <a:gd name="T21" fmla="*/ 58 h 205"/>
                <a:gd name="T22" fmla="*/ 117 w 119"/>
                <a:gd name="T23" fmla="*/ 71 h 205"/>
                <a:gd name="T24" fmla="*/ 115 w 119"/>
                <a:gd name="T25" fmla="*/ 80 h 205"/>
                <a:gd name="T26" fmla="*/ 110 w 119"/>
                <a:gd name="T27" fmla="*/ 90 h 205"/>
                <a:gd name="T28" fmla="*/ 105 w 119"/>
                <a:gd name="T29" fmla="*/ 97 h 205"/>
                <a:gd name="T30" fmla="*/ 98 w 119"/>
                <a:gd name="T31" fmla="*/ 105 h 205"/>
                <a:gd name="T32" fmla="*/ 91 w 119"/>
                <a:gd name="T33" fmla="*/ 110 h 205"/>
                <a:gd name="T34" fmla="*/ 81 w 119"/>
                <a:gd name="T35" fmla="*/ 113 h 205"/>
                <a:gd name="T36" fmla="*/ 72 w 119"/>
                <a:gd name="T37" fmla="*/ 116 h 205"/>
                <a:gd name="T38" fmla="*/ 119 w 119"/>
                <a:gd name="T39" fmla="*/ 205 h 205"/>
                <a:gd name="T40" fmla="*/ 81 w 119"/>
                <a:gd name="T41" fmla="*/ 205 h 205"/>
                <a:gd name="T42" fmla="*/ 37 w 119"/>
                <a:gd name="T43" fmla="*/ 117 h 205"/>
                <a:gd name="T44" fmla="*/ 33 w 119"/>
                <a:gd name="T45" fmla="*/ 117 h 205"/>
                <a:gd name="T46" fmla="*/ 33 w 119"/>
                <a:gd name="T47" fmla="*/ 205 h 205"/>
                <a:gd name="T48" fmla="*/ 0 w 119"/>
                <a:gd name="T49" fmla="*/ 205 h 205"/>
                <a:gd name="T50" fmla="*/ 0 w 119"/>
                <a:gd name="T51" fmla="*/ 0 h 205"/>
                <a:gd name="T52" fmla="*/ 60 w 119"/>
                <a:gd name="T53" fmla="*/ 0 h 205"/>
                <a:gd name="T54" fmla="*/ 33 w 119"/>
                <a:gd name="T55" fmla="*/ 86 h 205"/>
                <a:gd name="T56" fmla="*/ 60 w 119"/>
                <a:gd name="T57" fmla="*/ 86 h 205"/>
                <a:gd name="T58" fmla="*/ 60 w 119"/>
                <a:gd name="T59" fmla="*/ 86 h 205"/>
                <a:gd name="T60" fmla="*/ 66 w 119"/>
                <a:gd name="T61" fmla="*/ 85 h 205"/>
                <a:gd name="T62" fmla="*/ 72 w 119"/>
                <a:gd name="T63" fmla="*/ 84 h 205"/>
                <a:gd name="T64" fmla="*/ 76 w 119"/>
                <a:gd name="T65" fmla="*/ 81 h 205"/>
                <a:gd name="T66" fmla="*/ 80 w 119"/>
                <a:gd name="T67" fmla="*/ 78 h 205"/>
                <a:gd name="T68" fmla="*/ 83 w 119"/>
                <a:gd name="T69" fmla="*/ 74 h 205"/>
                <a:gd name="T70" fmla="*/ 84 w 119"/>
                <a:gd name="T71" fmla="*/ 69 h 205"/>
                <a:gd name="T72" fmla="*/ 86 w 119"/>
                <a:gd name="T73" fmla="*/ 64 h 205"/>
                <a:gd name="T74" fmla="*/ 87 w 119"/>
                <a:gd name="T75" fmla="*/ 58 h 205"/>
                <a:gd name="T76" fmla="*/ 87 w 119"/>
                <a:gd name="T77" fmla="*/ 58 h 205"/>
                <a:gd name="T78" fmla="*/ 86 w 119"/>
                <a:gd name="T79" fmla="*/ 53 h 205"/>
                <a:gd name="T80" fmla="*/ 84 w 119"/>
                <a:gd name="T81" fmla="*/ 47 h 205"/>
                <a:gd name="T82" fmla="*/ 83 w 119"/>
                <a:gd name="T83" fmla="*/ 42 h 205"/>
                <a:gd name="T84" fmla="*/ 80 w 119"/>
                <a:gd name="T85" fmla="*/ 39 h 205"/>
                <a:gd name="T86" fmla="*/ 76 w 119"/>
                <a:gd name="T87" fmla="*/ 35 h 205"/>
                <a:gd name="T88" fmla="*/ 72 w 119"/>
                <a:gd name="T89" fmla="*/ 33 h 205"/>
                <a:gd name="T90" fmla="*/ 66 w 119"/>
                <a:gd name="T91" fmla="*/ 31 h 205"/>
                <a:gd name="T92" fmla="*/ 60 w 119"/>
                <a:gd name="T93" fmla="*/ 31 h 205"/>
                <a:gd name="T94" fmla="*/ 33 w 119"/>
                <a:gd name="T95" fmla="*/ 31 h 205"/>
                <a:gd name="T96" fmla="*/ 33 w 119"/>
                <a:gd name="T97" fmla="*/ 8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9" h="205">
                  <a:moveTo>
                    <a:pt x="60" y="0"/>
                  </a:moveTo>
                  <a:lnTo>
                    <a:pt x="60" y="0"/>
                  </a:lnTo>
                  <a:lnTo>
                    <a:pt x="72" y="1"/>
                  </a:lnTo>
                  <a:lnTo>
                    <a:pt x="83" y="3"/>
                  </a:lnTo>
                  <a:lnTo>
                    <a:pt x="93" y="8"/>
                  </a:lnTo>
                  <a:lnTo>
                    <a:pt x="102" y="16"/>
                  </a:lnTo>
                  <a:lnTo>
                    <a:pt x="109" y="24"/>
                  </a:lnTo>
                  <a:lnTo>
                    <a:pt x="114" y="34"/>
                  </a:lnTo>
                  <a:lnTo>
                    <a:pt x="117" y="45"/>
                  </a:lnTo>
                  <a:lnTo>
                    <a:pt x="119" y="58"/>
                  </a:lnTo>
                  <a:lnTo>
                    <a:pt x="119" y="58"/>
                  </a:lnTo>
                  <a:lnTo>
                    <a:pt x="117" y="71"/>
                  </a:lnTo>
                  <a:lnTo>
                    <a:pt x="115" y="80"/>
                  </a:lnTo>
                  <a:lnTo>
                    <a:pt x="110" y="90"/>
                  </a:lnTo>
                  <a:lnTo>
                    <a:pt x="105" y="97"/>
                  </a:lnTo>
                  <a:lnTo>
                    <a:pt x="98" y="105"/>
                  </a:lnTo>
                  <a:lnTo>
                    <a:pt x="91" y="110"/>
                  </a:lnTo>
                  <a:lnTo>
                    <a:pt x="81" y="113"/>
                  </a:lnTo>
                  <a:lnTo>
                    <a:pt x="72" y="116"/>
                  </a:lnTo>
                  <a:lnTo>
                    <a:pt x="119" y="205"/>
                  </a:lnTo>
                  <a:lnTo>
                    <a:pt x="81" y="205"/>
                  </a:lnTo>
                  <a:lnTo>
                    <a:pt x="37" y="117"/>
                  </a:lnTo>
                  <a:lnTo>
                    <a:pt x="33" y="117"/>
                  </a:lnTo>
                  <a:lnTo>
                    <a:pt x="33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60" y="0"/>
                  </a:lnTo>
                  <a:close/>
                  <a:moveTo>
                    <a:pt x="33" y="86"/>
                  </a:moveTo>
                  <a:lnTo>
                    <a:pt x="60" y="86"/>
                  </a:lnTo>
                  <a:lnTo>
                    <a:pt x="60" y="86"/>
                  </a:lnTo>
                  <a:lnTo>
                    <a:pt x="66" y="85"/>
                  </a:lnTo>
                  <a:lnTo>
                    <a:pt x="72" y="84"/>
                  </a:lnTo>
                  <a:lnTo>
                    <a:pt x="76" y="81"/>
                  </a:lnTo>
                  <a:lnTo>
                    <a:pt x="80" y="78"/>
                  </a:lnTo>
                  <a:lnTo>
                    <a:pt x="83" y="74"/>
                  </a:lnTo>
                  <a:lnTo>
                    <a:pt x="84" y="69"/>
                  </a:lnTo>
                  <a:lnTo>
                    <a:pt x="86" y="64"/>
                  </a:lnTo>
                  <a:lnTo>
                    <a:pt x="87" y="58"/>
                  </a:lnTo>
                  <a:lnTo>
                    <a:pt x="87" y="58"/>
                  </a:lnTo>
                  <a:lnTo>
                    <a:pt x="86" y="53"/>
                  </a:lnTo>
                  <a:lnTo>
                    <a:pt x="84" y="47"/>
                  </a:lnTo>
                  <a:lnTo>
                    <a:pt x="83" y="42"/>
                  </a:lnTo>
                  <a:lnTo>
                    <a:pt x="80" y="39"/>
                  </a:lnTo>
                  <a:lnTo>
                    <a:pt x="76" y="35"/>
                  </a:lnTo>
                  <a:lnTo>
                    <a:pt x="72" y="33"/>
                  </a:lnTo>
                  <a:lnTo>
                    <a:pt x="66" y="31"/>
                  </a:lnTo>
                  <a:lnTo>
                    <a:pt x="60" y="31"/>
                  </a:lnTo>
                  <a:lnTo>
                    <a:pt x="33" y="31"/>
                  </a:lnTo>
                  <a:lnTo>
                    <a:pt x="33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4"/>
            <p:cNvSpPr>
              <a:spLocks noEditPoints="1"/>
            </p:cNvSpPr>
            <p:nvPr userDrawn="1"/>
          </p:nvSpPr>
          <p:spPr bwMode="auto">
            <a:xfrm>
              <a:off x="1918" y="2429"/>
              <a:ext cx="49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6 w 149"/>
                <a:gd name="T9" fmla="*/ 120 h 149"/>
                <a:gd name="T10" fmla="*/ 85 w 149"/>
                <a:gd name="T11" fmla="*/ 118 h 149"/>
                <a:gd name="T12" fmla="*/ 102 w 149"/>
                <a:gd name="T13" fmla="*/ 111 h 149"/>
                <a:gd name="T14" fmla="*/ 146 w 149"/>
                <a:gd name="T15" fmla="*/ 105 h 149"/>
                <a:gd name="T16" fmla="*/ 141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4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3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4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9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1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5"/>
            <p:cNvSpPr>
              <a:spLocks/>
            </p:cNvSpPr>
            <p:nvPr userDrawn="1"/>
          </p:nvSpPr>
          <p:spPr bwMode="auto">
            <a:xfrm>
              <a:off x="1974" y="2429"/>
              <a:ext cx="33" cy="50"/>
            </a:xfrm>
            <a:custGeom>
              <a:avLst/>
              <a:gdLst>
                <a:gd name="T0" fmla="*/ 31 w 101"/>
                <a:gd name="T1" fmla="*/ 99 h 149"/>
                <a:gd name="T2" fmla="*/ 33 w 101"/>
                <a:gd name="T3" fmla="*/ 107 h 149"/>
                <a:gd name="T4" fmla="*/ 37 w 101"/>
                <a:gd name="T5" fmla="*/ 113 h 149"/>
                <a:gd name="T6" fmla="*/ 50 w 101"/>
                <a:gd name="T7" fmla="*/ 120 h 149"/>
                <a:gd name="T8" fmla="*/ 57 w 101"/>
                <a:gd name="T9" fmla="*/ 118 h 149"/>
                <a:gd name="T10" fmla="*/ 66 w 101"/>
                <a:gd name="T11" fmla="*/ 112 h 149"/>
                <a:gd name="T12" fmla="*/ 68 w 101"/>
                <a:gd name="T13" fmla="*/ 105 h 149"/>
                <a:gd name="T14" fmla="*/ 68 w 101"/>
                <a:gd name="T15" fmla="*/ 101 h 149"/>
                <a:gd name="T16" fmla="*/ 66 w 101"/>
                <a:gd name="T17" fmla="*/ 92 h 149"/>
                <a:gd name="T18" fmla="*/ 60 w 101"/>
                <a:gd name="T19" fmla="*/ 85 h 149"/>
                <a:gd name="T20" fmla="*/ 40 w 101"/>
                <a:gd name="T21" fmla="*/ 79 h 149"/>
                <a:gd name="T22" fmla="*/ 36 w 101"/>
                <a:gd name="T23" fmla="*/ 77 h 149"/>
                <a:gd name="T24" fmla="*/ 25 w 101"/>
                <a:gd name="T25" fmla="*/ 71 h 149"/>
                <a:gd name="T26" fmla="*/ 16 w 101"/>
                <a:gd name="T27" fmla="*/ 62 h 149"/>
                <a:gd name="T28" fmla="*/ 11 w 101"/>
                <a:gd name="T29" fmla="*/ 49 h 149"/>
                <a:gd name="T30" fmla="*/ 10 w 101"/>
                <a:gd name="T31" fmla="*/ 40 h 149"/>
                <a:gd name="T32" fmla="*/ 14 w 101"/>
                <a:gd name="T33" fmla="*/ 24 h 149"/>
                <a:gd name="T34" fmla="*/ 22 w 101"/>
                <a:gd name="T35" fmla="*/ 11 h 149"/>
                <a:gd name="T36" fmla="*/ 34 w 101"/>
                <a:gd name="T37" fmla="*/ 3 h 149"/>
                <a:gd name="T38" fmla="*/ 50 w 101"/>
                <a:gd name="T39" fmla="*/ 0 h 149"/>
                <a:gd name="T40" fmla="*/ 61 w 101"/>
                <a:gd name="T41" fmla="*/ 1 h 149"/>
                <a:gd name="T42" fmla="*/ 78 w 101"/>
                <a:gd name="T43" fmla="*/ 11 h 149"/>
                <a:gd name="T44" fmla="*/ 65 w 101"/>
                <a:gd name="T45" fmla="*/ 38 h 149"/>
                <a:gd name="T46" fmla="*/ 64 w 101"/>
                <a:gd name="T47" fmla="*/ 34 h 149"/>
                <a:gd name="T48" fmla="*/ 56 w 101"/>
                <a:gd name="T49" fmla="*/ 29 h 149"/>
                <a:gd name="T50" fmla="*/ 53 w 101"/>
                <a:gd name="T51" fmla="*/ 28 h 149"/>
                <a:gd name="T52" fmla="*/ 44 w 101"/>
                <a:gd name="T53" fmla="*/ 32 h 149"/>
                <a:gd name="T54" fmla="*/ 40 w 101"/>
                <a:gd name="T55" fmla="*/ 40 h 149"/>
                <a:gd name="T56" fmla="*/ 42 w 101"/>
                <a:gd name="T57" fmla="*/ 44 h 149"/>
                <a:gd name="T58" fmla="*/ 47 w 101"/>
                <a:gd name="T59" fmla="*/ 50 h 149"/>
                <a:gd name="T60" fmla="*/ 61 w 101"/>
                <a:gd name="T61" fmla="*/ 55 h 149"/>
                <a:gd name="T62" fmla="*/ 73 w 101"/>
                <a:gd name="T63" fmla="*/ 59 h 149"/>
                <a:gd name="T64" fmla="*/ 83 w 101"/>
                <a:gd name="T65" fmla="*/ 63 h 149"/>
                <a:gd name="T66" fmla="*/ 93 w 101"/>
                <a:gd name="T67" fmla="*/ 72 h 149"/>
                <a:gd name="T68" fmla="*/ 99 w 101"/>
                <a:gd name="T69" fmla="*/ 84 h 149"/>
                <a:gd name="T70" fmla="*/ 101 w 101"/>
                <a:gd name="T71" fmla="*/ 100 h 149"/>
                <a:gd name="T72" fmla="*/ 100 w 101"/>
                <a:gd name="T73" fmla="*/ 111 h 149"/>
                <a:gd name="T74" fmla="*/ 93 w 101"/>
                <a:gd name="T75" fmla="*/ 128 h 149"/>
                <a:gd name="T76" fmla="*/ 79 w 101"/>
                <a:gd name="T77" fmla="*/ 142 h 149"/>
                <a:gd name="T78" fmla="*/ 61 w 101"/>
                <a:gd name="T79" fmla="*/ 149 h 149"/>
                <a:gd name="T80" fmla="*/ 50 w 101"/>
                <a:gd name="T81" fmla="*/ 149 h 149"/>
                <a:gd name="T82" fmla="*/ 29 w 101"/>
                <a:gd name="T83" fmla="*/ 145 h 149"/>
                <a:gd name="T84" fmla="*/ 14 w 101"/>
                <a:gd name="T85" fmla="*/ 135 h 149"/>
                <a:gd name="T86" fmla="*/ 4 w 101"/>
                <a:gd name="T87" fmla="*/ 118 h 149"/>
                <a:gd name="T88" fmla="*/ 0 w 101"/>
                <a:gd name="T89" fmla="*/ 9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" h="149">
                  <a:moveTo>
                    <a:pt x="31" y="99"/>
                  </a:moveTo>
                  <a:lnTo>
                    <a:pt x="31" y="99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4" y="111"/>
                  </a:lnTo>
                  <a:lnTo>
                    <a:pt x="37" y="113"/>
                  </a:lnTo>
                  <a:lnTo>
                    <a:pt x="43" y="117"/>
                  </a:lnTo>
                  <a:lnTo>
                    <a:pt x="50" y="120"/>
                  </a:lnTo>
                  <a:lnTo>
                    <a:pt x="50" y="120"/>
                  </a:lnTo>
                  <a:lnTo>
                    <a:pt x="57" y="118"/>
                  </a:lnTo>
                  <a:lnTo>
                    <a:pt x="64" y="115"/>
                  </a:lnTo>
                  <a:lnTo>
                    <a:pt x="66" y="112"/>
                  </a:lnTo>
                  <a:lnTo>
                    <a:pt x="67" y="109"/>
                  </a:lnTo>
                  <a:lnTo>
                    <a:pt x="68" y="105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8" y="95"/>
                  </a:lnTo>
                  <a:lnTo>
                    <a:pt x="66" y="92"/>
                  </a:lnTo>
                  <a:lnTo>
                    <a:pt x="64" y="88"/>
                  </a:lnTo>
                  <a:lnTo>
                    <a:pt x="60" y="85"/>
                  </a:lnTo>
                  <a:lnTo>
                    <a:pt x="51" y="82"/>
                  </a:lnTo>
                  <a:lnTo>
                    <a:pt x="40" y="79"/>
                  </a:lnTo>
                  <a:lnTo>
                    <a:pt x="40" y="79"/>
                  </a:lnTo>
                  <a:lnTo>
                    <a:pt x="36" y="77"/>
                  </a:lnTo>
                  <a:lnTo>
                    <a:pt x="29" y="74"/>
                  </a:lnTo>
                  <a:lnTo>
                    <a:pt x="25" y="71"/>
                  </a:lnTo>
                  <a:lnTo>
                    <a:pt x="20" y="67"/>
                  </a:lnTo>
                  <a:lnTo>
                    <a:pt x="16" y="62"/>
                  </a:lnTo>
                  <a:lnTo>
                    <a:pt x="12" y="56"/>
                  </a:lnTo>
                  <a:lnTo>
                    <a:pt x="11" y="49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1" y="32"/>
                  </a:lnTo>
                  <a:lnTo>
                    <a:pt x="14" y="24"/>
                  </a:lnTo>
                  <a:lnTo>
                    <a:pt x="17" y="17"/>
                  </a:lnTo>
                  <a:lnTo>
                    <a:pt x="22" y="11"/>
                  </a:lnTo>
                  <a:lnTo>
                    <a:pt x="28" y="6"/>
                  </a:lnTo>
                  <a:lnTo>
                    <a:pt x="34" y="3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1" y="1"/>
                  </a:lnTo>
                  <a:lnTo>
                    <a:pt x="71" y="5"/>
                  </a:lnTo>
                  <a:lnTo>
                    <a:pt x="78" y="11"/>
                  </a:lnTo>
                  <a:lnTo>
                    <a:pt x="85" y="18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4" y="34"/>
                  </a:lnTo>
                  <a:lnTo>
                    <a:pt x="60" y="31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48" y="29"/>
                  </a:lnTo>
                  <a:lnTo>
                    <a:pt x="44" y="32"/>
                  </a:lnTo>
                  <a:lnTo>
                    <a:pt x="42" y="35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2" y="44"/>
                  </a:lnTo>
                  <a:lnTo>
                    <a:pt x="44" y="48"/>
                  </a:lnTo>
                  <a:lnTo>
                    <a:pt x="47" y="50"/>
                  </a:lnTo>
                  <a:lnTo>
                    <a:pt x="51" y="53"/>
                  </a:lnTo>
                  <a:lnTo>
                    <a:pt x="61" y="55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78" y="61"/>
                  </a:lnTo>
                  <a:lnTo>
                    <a:pt x="83" y="63"/>
                  </a:lnTo>
                  <a:lnTo>
                    <a:pt x="88" y="67"/>
                  </a:lnTo>
                  <a:lnTo>
                    <a:pt x="93" y="72"/>
                  </a:lnTo>
                  <a:lnTo>
                    <a:pt x="96" y="78"/>
                  </a:lnTo>
                  <a:lnTo>
                    <a:pt x="99" y="84"/>
                  </a:lnTo>
                  <a:lnTo>
                    <a:pt x="100" y="92"/>
                  </a:lnTo>
                  <a:lnTo>
                    <a:pt x="101" y="100"/>
                  </a:lnTo>
                  <a:lnTo>
                    <a:pt x="101" y="100"/>
                  </a:lnTo>
                  <a:lnTo>
                    <a:pt x="100" y="111"/>
                  </a:lnTo>
                  <a:lnTo>
                    <a:pt x="98" y="121"/>
                  </a:lnTo>
                  <a:lnTo>
                    <a:pt x="93" y="128"/>
                  </a:lnTo>
                  <a:lnTo>
                    <a:pt x="87" y="135"/>
                  </a:lnTo>
                  <a:lnTo>
                    <a:pt x="79" y="142"/>
                  </a:lnTo>
                  <a:lnTo>
                    <a:pt x="71" y="146"/>
                  </a:lnTo>
                  <a:lnTo>
                    <a:pt x="61" y="149"/>
                  </a:lnTo>
                  <a:lnTo>
                    <a:pt x="50" y="149"/>
                  </a:lnTo>
                  <a:lnTo>
                    <a:pt x="50" y="149"/>
                  </a:lnTo>
                  <a:lnTo>
                    <a:pt x="39" y="149"/>
                  </a:lnTo>
                  <a:lnTo>
                    <a:pt x="29" y="145"/>
                  </a:lnTo>
                  <a:lnTo>
                    <a:pt x="21" y="140"/>
                  </a:lnTo>
                  <a:lnTo>
                    <a:pt x="14" y="135"/>
                  </a:lnTo>
                  <a:lnTo>
                    <a:pt x="9" y="127"/>
                  </a:lnTo>
                  <a:lnTo>
                    <a:pt x="4" y="118"/>
                  </a:lnTo>
                  <a:lnTo>
                    <a:pt x="1" y="110"/>
                  </a:lnTo>
                  <a:lnTo>
                    <a:pt x="0" y="99"/>
                  </a:lnTo>
                  <a:lnTo>
                    <a:pt x="31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6"/>
            <p:cNvSpPr>
              <a:spLocks noEditPoints="1"/>
            </p:cNvSpPr>
            <p:nvPr userDrawn="1"/>
          </p:nvSpPr>
          <p:spPr bwMode="auto">
            <a:xfrm>
              <a:off x="2015" y="2429"/>
              <a:ext cx="49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5 w 149"/>
                <a:gd name="T9" fmla="*/ 120 h 149"/>
                <a:gd name="T10" fmla="*/ 85 w 149"/>
                <a:gd name="T11" fmla="*/ 118 h 149"/>
                <a:gd name="T12" fmla="*/ 103 w 149"/>
                <a:gd name="T13" fmla="*/ 111 h 149"/>
                <a:gd name="T14" fmla="*/ 146 w 149"/>
                <a:gd name="T15" fmla="*/ 105 h 149"/>
                <a:gd name="T16" fmla="*/ 141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5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1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5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3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7 w 149"/>
                <a:gd name="T73" fmla="*/ 32 h 149"/>
                <a:gd name="T74" fmla="*/ 75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7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1" y="22"/>
                  </a:lnTo>
                  <a:lnTo>
                    <a:pt x="32" y="12"/>
                  </a:lnTo>
                  <a:lnTo>
                    <a:pt x="45" y="6"/>
                  </a:lnTo>
                  <a:lnTo>
                    <a:pt x="51" y="4"/>
                  </a:lnTo>
                  <a:lnTo>
                    <a:pt x="59" y="1"/>
                  </a:lnTo>
                  <a:lnTo>
                    <a:pt x="66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3" y="34"/>
                  </a:lnTo>
                  <a:lnTo>
                    <a:pt x="87" y="32"/>
                  </a:lnTo>
                  <a:lnTo>
                    <a:pt x="81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7"/>
            <p:cNvSpPr>
              <a:spLocks noEditPoints="1"/>
            </p:cNvSpPr>
            <p:nvPr userDrawn="1"/>
          </p:nvSpPr>
          <p:spPr bwMode="auto">
            <a:xfrm>
              <a:off x="2071" y="2429"/>
              <a:ext cx="49" cy="50"/>
            </a:xfrm>
            <a:custGeom>
              <a:avLst/>
              <a:gdLst>
                <a:gd name="T0" fmla="*/ 148 w 148"/>
                <a:gd name="T1" fmla="*/ 148 h 149"/>
                <a:gd name="T2" fmla="*/ 115 w 148"/>
                <a:gd name="T3" fmla="*/ 133 h 149"/>
                <a:gd name="T4" fmla="*/ 109 w 148"/>
                <a:gd name="T5" fmla="*/ 138 h 149"/>
                <a:gd name="T6" fmla="*/ 88 w 148"/>
                <a:gd name="T7" fmla="*/ 148 h 149"/>
                <a:gd name="T8" fmla="*/ 73 w 148"/>
                <a:gd name="T9" fmla="*/ 149 h 149"/>
                <a:gd name="T10" fmla="*/ 59 w 148"/>
                <a:gd name="T11" fmla="*/ 148 h 149"/>
                <a:gd name="T12" fmla="*/ 32 w 148"/>
                <a:gd name="T13" fmla="*/ 138 h 149"/>
                <a:gd name="T14" fmla="*/ 12 w 148"/>
                <a:gd name="T15" fmla="*/ 117 h 149"/>
                <a:gd name="T16" fmla="*/ 4 w 148"/>
                <a:gd name="T17" fmla="*/ 98 h 149"/>
                <a:gd name="T18" fmla="*/ 0 w 148"/>
                <a:gd name="T19" fmla="*/ 83 h 149"/>
                <a:gd name="T20" fmla="*/ 0 w 148"/>
                <a:gd name="T21" fmla="*/ 74 h 149"/>
                <a:gd name="T22" fmla="*/ 1 w 148"/>
                <a:gd name="T23" fmla="*/ 59 h 149"/>
                <a:gd name="T24" fmla="*/ 6 w 148"/>
                <a:gd name="T25" fmla="*/ 44 h 149"/>
                <a:gd name="T26" fmla="*/ 21 w 148"/>
                <a:gd name="T27" fmla="*/ 21 h 149"/>
                <a:gd name="T28" fmla="*/ 44 w 148"/>
                <a:gd name="T29" fmla="*/ 5 h 149"/>
                <a:gd name="T30" fmla="*/ 73 w 148"/>
                <a:gd name="T31" fmla="*/ 0 h 149"/>
                <a:gd name="T32" fmla="*/ 81 w 148"/>
                <a:gd name="T33" fmla="*/ 0 h 149"/>
                <a:gd name="T34" fmla="*/ 99 w 148"/>
                <a:gd name="T35" fmla="*/ 5 h 149"/>
                <a:gd name="T36" fmla="*/ 115 w 148"/>
                <a:gd name="T37" fmla="*/ 17 h 149"/>
                <a:gd name="T38" fmla="*/ 148 w 148"/>
                <a:gd name="T39" fmla="*/ 1 h 149"/>
                <a:gd name="T40" fmla="*/ 75 w 148"/>
                <a:gd name="T41" fmla="*/ 31 h 149"/>
                <a:gd name="T42" fmla="*/ 58 w 148"/>
                <a:gd name="T43" fmla="*/ 34 h 149"/>
                <a:gd name="T44" fmla="*/ 44 w 148"/>
                <a:gd name="T45" fmla="*/ 44 h 149"/>
                <a:gd name="T46" fmla="*/ 36 w 148"/>
                <a:gd name="T47" fmla="*/ 57 h 149"/>
                <a:gd name="T48" fmla="*/ 32 w 148"/>
                <a:gd name="T49" fmla="*/ 74 h 149"/>
                <a:gd name="T50" fmla="*/ 33 w 148"/>
                <a:gd name="T51" fmla="*/ 83 h 149"/>
                <a:gd name="T52" fmla="*/ 39 w 148"/>
                <a:gd name="T53" fmla="*/ 99 h 149"/>
                <a:gd name="T54" fmla="*/ 50 w 148"/>
                <a:gd name="T55" fmla="*/ 111 h 149"/>
                <a:gd name="T56" fmla="*/ 66 w 148"/>
                <a:gd name="T57" fmla="*/ 117 h 149"/>
                <a:gd name="T58" fmla="*/ 75 w 148"/>
                <a:gd name="T59" fmla="*/ 118 h 149"/>
                <a:gd name="T60" fmla="*/ 92 w 148"/>
                <a:gd name="T61" fmla="*/ 115 h 149"/>
                <a:gd name="T62" fmla="*/ 105 w 148"/>
                <a:gd name="T63" fmla="*/ 105 h 149"/>
                <a:gd name="T64" fmla="*/ 114 w 148"/>
                <a:gd name="T65" fmla="*/ 92 h 149"/>
                <a:gd name="T66" fmla="*/ 116 w 148"/>
                <a:gd name="T67" fmla="*/ 74 h 149"/>
                <a:gd name="T68" fmla="*/ 116 w 148"/>
                <a:gd name="T69" fmla="*/ 66 h 149"/>
                <a:gd name="T70" fmla="*/ 110 w 148"/>
                <a:gd name="T71" fmla="*/ 50 h 149"/>
                <a:gd name="T72" fmla="*/ 98 w 148"/>
                <a:gd name="T73" fmla="*/ 38 h 149"/>
                <a:gd name="T74" fmla="*/ 83 w 148"/>
                <a:gd name="T75" fmla="*/ 32 h 149"/>
                <a:gd name="T76" fmla="*/ 75 w 148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8" h="149">
                  <a:moveTo>
                    <a:pt x="148" y="1"/>
                  </a:moveTo>
                  <a:lnTo>
                    <a:pt x="148" y="148"/>
                  </a:lnTo>
                  <a:lnTo>
                    <a:pt x="115" y="148"/>
                  </a:lnTo>
                  <a:lnTo>
                    <a:pt x="115" y="133"/>
                  </a:lnTo>
                  <a:lnTo>
                    <a:pt x="115" y="133"/>
                  </a:lnTo>
                  <a:lnTo>
                    <a:pt x="109" y="138"/>
                  </a:lnTo>
                  <a:lnTo>
                    <a:pt x="99" y="144"/>
                  </a:lnTo>
                  <a:lnTo>
                    <a:pt x="88" y="148"/>
                  </a:lnTo>
                  <a:lnTo>
                    <a:pt x="81" y="149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59" y="148"/>
                  </a:lnTo>
                  <a:lnTo>
                    <a:pt x="44" y="144"/>
                  </a:lnTo>
                  <a:lnTo>
                    <a:pt x="32" y="138"/>
                  </a:lnTo>
                  <a:lnTo>
                    <a:pt x="21" y="128"/>
                  </a:lnTo>
                  <a:lnTo>
                    <a:pt x="12" y="117"/>
                  </a:lnTo>
                  <a:lnTo>
                    <a:pt x="6" y="105"/>
                  </a:lnTo>
                  <a:lnTo>
                    <a:pt x="4" y="98"/>
                  </a:lnTo>
                  <a:lnTo>
                    <a:pt x="1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59"/>
                  </a:lnTo>
                  <a:lnTo>
                    <a:pt x="4" y="51"/>
                  </a:lnTo>
                  <a:lnTo>
                    <a:pt x="6" y="44"/>
                  </a:lnTo>
                  <a:lnTo>
                    <a:pt x="12" y="32"/>
                  </a:lnTo>
                  <a:lnTo>
                    <a:pt x="21" y="21"/>
                  </a:lnTo>
                  <a:lnTo>
                    <a:pt x="32" y="12"/>
                  </a:lnTo>
                  <a:lnTo>
                    <a:pt x="44" y="5"/>
                  </a:lnTo>
                  <a:lnTo>
                    <a:pt x="59" y="1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81" y="0"/>
                  </a:lnTo>
                  <a:lnTo>
                    <a:pt x="87" y="1"/>
                  </a:lnTo>
                  <a:lnTo>
                    <a:pt x="99" y="5"/>
                  </a:lnTo>
                  <a:lnTo>
                    <a:pt x="109" y="11"/>
                  </a:lnTo>
                  <a:lnTo>
                    <a:pt x="115" y="17"/>
                  </a:lnTo>
                  <a:lnTo>
                    <a:pt x="115" y="1"/>
                  </a:lnTo>
                  <a:lnTo>
                    <a:pt x="148" y="1"/>
                  </a:lnTo>
                  <a:close/>
                  <a:moveTo>
                    <a:pt x="75" y="31"/>
                  </a:moveTo>
                  <a:lnTo>
                    <a:pt x="75" y="31"/>
                  </a:lnTo>
                  <a:lnTo>
                    <a:pt x="66" y="32"/>
                  </a:lnTo>
                  <a:lnTo>
                    <a:pt x="58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9" y="50"/>
                  </a:lnTo>
                  <a:lnTo>
                    <a:pt x="36" y="57"/>
                  </a:lnTo>
                  <a:lnTo>
                    <a:pt x="33" y="66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3" y="83"/>
                  </a:lnTo>
                  <a:lnTo>
                    <a:pt x="36" y="92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8" y="115"/>
                  </a:lnTo>
                  <a:lnTo>
                    <a:pt x="66" y="117"/>
                  </a:lnTo>
                  <a:lnTo>
                    <a:pt x="75" y="118"/>
                  </a:lnTo>
                  <a:lnTo>
                    <a:pt x="75" y="118"/>
                  </a:lnTo>
                  <a:lnTo>
                    <a:pt x="83" y="117"/>
                  </a:lnTo>
                  <a:lnTo>
                    <a:pt x="92" y="115"/>
                  </a:lnTo>
                  <a:lnTo>
                    <a:pt x="98" y="111"/>
                  </a:lnTo>
                  <a:lnTo>
                    <a:pt x="105" y="105"/>
                  </a:lnTo>
                  <a:lnTo>
                    <a:pt x="110" y="99"/>
                  </a:lnTo>
                  <a:lnTo>
                    <a:pt x="114" y="92"/>
                  </a:lnTo>
                  <a:lnTo>
                    <a:pt x="116" y="83"/>
                  </a:lnTo>
                  <a:lnTo>
                    <a:pt x="116" y="74"/>
                  </a:lnTo>
                  <a:lnTo>
                    <a:pt x="116" y="74"/>
                  </a:lnTo>
                  <a:lnTo>
                    <a:pt x="116" y="66"/>
                  </a:lnTo>
                  <a:lnTo>
                    <a:pt x="114" y="57"/>
                  </a:lnTo>
                  <a:lnTo>
                    <a:pt x="110" y="50"/>
                  </a:lnTo>
                  <a:lnTo>
                    <a:pt x="105" y="44"/>
                  </a:lnTo>
                  <a:lnTo>
                    <a:pt x="98" y="38"/>
                  </a:lnTo>
                  <a:lnTo>
                    <a:pt x="92" y="34"/>
                  </a:lnTo>
                  <a:lnTo>
                    <a:pt x="83" y="32"/>
                  </a:lnTo>
                  <a:lnTo>
                    <a:pt x="75" y="31"/>
                  </a:lnTo>
                  <a:lnTo>
                    <a:pt x="7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8"/>
            <p:cNvSpPr>
              <a:spLocks/>
            </p:cNvSpPr>
            <p:nvPr userDrawn="1"/>
          </p:nvSpPr>
          <p:spPr bwMode="auto">
            <a:xfrm>
              <a:off x="2132" y="2429"/>
              <a:ext cx="23" cy="49"/>
            </a:xfrm>
            <a:custGeom>
              <a:avLst/>
              <a:gdLst>
                <a:gd name="T0" fmla="*/ 0 w 69"/>
                <a:gd name="T1" fmla="*/ 1 h 148"/>
                <a:gd name="T2" fmla="*/ 33 w 69"/>
                <a:gd name="T3" fmla="*/ 1 h 148"/>
                <a:gd name="T4" fmla="*/ 33 w 69"/>
                <a:gd name="T5" fmla="*/ 17 h 148"/>
                <a:gd name="T6" fmla="*/ 33 w 69"/>
                <a:gd name="T7" fmla="*/ 17 h 148"/>
                <a:gd name="T8" fmla="*/ 38 w 69"/>
                <a:gd name="T9" fmla="*/ 10 h 148"/>
                <a:gd name="T10" fmla="*/ 46 w 69"/>
                <a:gd name="T11" fmla="*/ 5 h 148"/>
                <a:gd name="T12" fmla="*/ 51 w 69"/>
                <a:gd name="T13" fmla="*/ 3 h 148"/>
                <a:gd name="T14" fmla="*/ 56 w 69"/>
                <a:gd name="T15" fmla="*/ 1 h 148"/>
                <a:gd name="T16" fmla="*/ 63 w 69"/>
                <a:gd name="T17" fmla="*/ 0 h 148"/>
                <a:gd name="T18" fmla="*/ 69 w 69"/>
                <a:gd name="T19" fmla="*/ 0 h 148"/>
                <a:gd name="T20" fmla="*/ 69 w 69"/>
                <a:gd name="T21" fmla="*/ 31 h 148"/>
                <a:gd name="T22" fmla="*/ 67 w 69"/>
                <a:gd name="T23" fmla="*/ 31 h 148"/>
                <a:gd name="T24" fmla="*/ 67 w 69"/>
                <a:gd name="T25" fmla="*/ 31 h 148"/>
                <a:gd name="T26" fmla="*/ 60 w 69"/>
                <a:gd name="T27" fmla="*/ 32 h 148"/>
                <a:gd name="T28" fmla="*/ 54 w 69"/>
                <a:gd name="T29" fmla="*/ 33 h 148"/>
                <a:gd name="T30" fmla="*/ 47 w 69"/>
                <a:gd name="T31" fmla="*/ 37 h 148"/>
                <a:gd name="T32" fmla="*/ 43 w 69"/>
                <a:gd name="T33" fmla="*/ 40 h 148"/>
                <a:gd name="T34" fmla="*/ 38 w 69"/>
                <a:gd name="T35" fmla="*/ 46 h 148"/>
                <a:gd name="T36" fmla="*/ 35 w 69"/>
                <a:gd name="T37" fmla="*/ 53 h 148"/>
                <a:gd name="T38" fmla="*/ 33 w 69"/>
                <a:gd name="T39" fmla="*/ 60 h 148"/>
                <a:gd name="T40" fmla="*/ 33 w 69"/>
                <a:gd name="T41" fmla="*/ 67 h 148"/>
                <a:gd name="T42" fmla="*/ 33 w 69"/>
                <a:gd name="T43" fmla="*/ 148 h 148"/>
                <a:gd name="T44" fmla="*/ 0 w 69"/>
                <a:gd name="T45" fmla="*/ 148 h 148"/>
                <a:gd name="T46" fmla="*/ 0 w 69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" h="148">
                  <a:moveTo>
                    <a:pt x="0" y="1"/>
                  </a:moveTo>
                  <a:lnTo>
                    <a:pt x="33" y="1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8" y="10"/>
                  </a:lnTo>
                  <a:lnTo>
                    <a:pt x="46" y="5"/>
                  </a:lnTo>
                  <a:lnTo>
                    <a:pt x="51" y="3"/>
                  </a:lnTo>
                  <a:lnTo>
                    <a:pt x="56" y="1"/>
                  </a:lnTo>
                  <a:lnTo>
                    <a:pt x="63" y="0"/>
                  </a:lnTo>
                  <a:lnTo>
                    <a:pt x="69" y="0"/>
                  </a:lnTo>
                  <a:lnTo>
                    <a:pt x="69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4" y="33"/>
                  </a:lnTo>
                  <a:lnTo>
                    <a:pt x="47" y="37"/>
                  </a:lnTo>
                  <a:lnTo>
                    <a:pt x="43" y="40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3" y="60"/>
                  </a:lnTo>
                  <a:lnTo>
                    <a:pt x="33" y="67"/>
                  </a:lnTo>
                  <a:lnTo>
                    <a:pt x="33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9"/>
            <p:cNvSpPr>
              <a:spLocks/>
            </p:cNvSpPr>
            <p:nvPr userDrawn="1"/>
          </p:nvSpPr>
          <p:spPr bwMode="auto">
            <a:xfrm>
              <a:off x="2160" y="2429"/>
              <a:ext cx="50" cy="50"/>
            </a:xfrm>
            <a:custGeom>
              <a:avLst/>
              <a:gdLst>
                <a:gd name="T0" fmla="*/ 76 w 150"/>
                <a:gd name="T1" fmla="*/ 120 h 149"/>
                <a:gd name="T2" fmla="*/ 93 w 150"/>
                <a:gd name="T3" fmla="*/ 116 h 149"/>
                <a:gd name="T4" fmla="*/ 106 w 150"/>
                <a:gd name="T5" fmla="*/ 106 h 149"/>
                <a:gd name="T6" fmla="*/ 115 w 150"/>
                <a:gd name="T7" fmla="*/ 93 h 149"/>
                <a:gd name="T8" fmla="*/ 117 w 150"/>
                <a:gd name="T9" fmla="*/ 74 h 149"/>
                <a:gd name="T10" fmla="*/ 150 w 150"/>
                <a:gd name="T11" fmla="*/ 74 h 149"/>
                <a:gd name="T12" fmla="*/ 149 w 150"/>
                <a:gd name="T13" fmla="*/ 90 h 149"/>
                <a:gd name="T14" fmla="*/ 144 w 150"/>
                <a:gd name="T15" fmla="*/ 104 h 149"/>
                <a:gd name="T16" fmla="*/ 128 w 150"/>
                <a:gd name="T17" fmla="*/ 128 h 149"/>
                <a:gd name="T18" fmla="*/ 105 w 150"/>
                <a:gd name="T19" fmla="*/ 144 h 149"/>
                <a:gd name="T20" fmla="*/ 90 w 150"/>
                <a:gd name="T21" fmla="*/ 148 h 149"/>
                <a:gd name="T22" fmla="*/ 76 w 150"/>
                <a:gd name="T23" fmla="*/ 149 h 149"/>
                <a:gd name="T24" fmla="*/ 67 w 150"/>
                <a:gd name="T25" fmla="*/ 149 h 149"/>
                <a:gd name="T26" fmla="*/ 53 w 150"/>
                <a:gd name="T27" fmla="*/ 146 h 149"/>
                <a:gd name="T28" fmla="*/ 33 w 150"/>
                <a:gd name="T29" fmla="*/ 137 h 149"/>
                <a:gd name="T30" fmla="*/ 14 w 150"/>
                <a:gd name="T31" fmla="*/ 117 h 149"/>
                <a:gd name="T32" fmla="*/ 4 w 150"/>
                <a:gd name="T33" fmla="*/ 98 h 149"/>
                <a:gd name="T34" fmla="*/ 1 w 150"/>
                <a:gd name="T35" fmla="*/ 83 h 149"/>
                <a:gd name="T36" fmla="*/ 0 w 150"/>
                <a:gd name="T37" fmla="*/ 74 h 149"/>
                <a:gd name="T38" fmla="*/ 3 w 150"/>
                <a:gd name="T39" fmla="*/ 59 h 149"/>
                <a:gd name="T40" fmla="*/ 6 w 150"/>
                <a:gd name="T41" fmla="*/ 45 h 149"/>
                <a:gd name="T42" fmla="*/ 22 w 150"/>
                <a:gd name="T43" fmla="*/ 21 h 149"/>
                <a:gd name="T44" fmla="*/ 45 w 150"/>
                <a:gd name="T45" fmla="*/ 5 h 149"/>
                <a:gd name="T46" fmla="*/ 60 w 150"/>
                <a:gd name="T47" fmla="*/ 1 h 149"/>
                <a:gd name="T48" fmla="*/ 76 w 150"/>
                <a:gd name="T49" fmla="*/ 0 h 149"/>
                <a:gd name="T50" fmla="*/ 84 w 150"/>
                <a:gd name="T51" fmla="*/ 0 h 149"/>
                <a:gd name="T52" fmla="*/ 99 w 150"/>
                <a:gd name="T53" fmla="*/ 4 h 149"/>
                <a:gd name="T54" fmla="*/ 112 w 150"/>
                <a:gd name="T55" fmla="*/ 9 h 149"/>
                <a:gd name="T56" fmla="*/ 129 w 150"/>
                <a:gd name="T57" fmla="*/ 22 h 149"/>
                <a:gd name="T58" fmla="*/ 105 w 150"/>
                <a:gd name="T59" fmla="*/ 43 h 149"/>
                <a:gd name="T60" fmla="*/ 93 w 150"/>
                <a:gd name="T61" fmla="*/ 34 h 149"/>
                <a:gd name="T62" fmla="*/ 76 w 150"/>
                <a:gd name="T63" fmla="*/ 31 h 149"/>
                <a:gd name="T64" fmla="*/ 66 w 150"/>
                <a:gd name="T65" fmla="*/ 31 h 149"/>
                <a:gd name="T66" fmla="*/ 51 w 150"/>
                <a:gd name="T67" fmla="*/ 38 h 149"/>
                <a:gd name="T68" fmla="*/ 40 w 150"/>
                <a:gd name="T69" fmla="*/ 49 h 149"/>
                <a:gd name="T70" fmla="*/ 34 w 150"/>
                <a:gd name="T71" fmla="*/ 65 h 149"/>
                <a:gd name="T72" fmla="*/ 33 w 150"/>
                <a:gd name="T73" fmla="*/ 74 h 149"/>
                <a:gd name="T74" fmla="*/ 37 w 150"/>
                <a:gd name="T75" fmla="*/ 93 h 149"/>
                <a:gd name="T76" fmla="*/ 45 w 150"/>
                <a:gd name="T77" fmla="*/ 106 h 149"/>
                <a:gd name="T78" fmla="*/ 59 w 150"/>
                <a:gd name="T79" fmla="*/ 116 h 149"/>
                <a:gd name="T80" fmla="*/ 76 w 150"/>
                <a:gd name="T81" fmla="*/ 1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149">
                  <a:moveTo>
                    <a:pt x="76" y="120"/>
                  </a:moveTo>
                  <a:lnTo>
                    <a:pt x="76" y="120"/>
                  </a:lnTo>
                  <a:lnTo>
                    <a:pt x="84" y="118"/>
                  </a:lnTo>
                  <a:lnTo>
                    <a:pt x="93" y="116"/>
                  </a:lnTo>
                  <a:lnTo>
                    <a:pt x="100" y="112"/>
                  </a:lnTo>
                  <a:lnTo>
                    <a:pt x="106" y="106"/>
                  </a:lnTo>
                  <a:lnTo>
                    <a:pt x="111" y="100"/>
                  </a:lnTo>
                  <a:lnTo>
                    <a:pt x="115" y="93"/>
                  </a:lnTo>
                  <a:lnTo>
                    <a:pt x="117" y="84"/>
                  </a:lnTo>
                  <a:lnTo>
                    <a:pt x="117" y="74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50" y="83"/>
                  </a:lnTo>
                  <a:lnTo>
                    <a:pt x="149" y="90"/>
                  </a:lnTo>
                  <a:lnTo>
                    <a:pt x="146" y="98"/>
                  </a:lnTo>
                  <a:lnTo>
                    <a:pt x="144" y="104"/>
                  </a:lnTo>
                  <a:lnTo>
                    <a:pt x="138" y="117"/>
                  </a:lnTo>
                  <a:lnTo>
                    <a:pt x="128" y="128"/>
                  </a:lnTo>
                  <a:lnTo>
                    <a:pt x="117" y="137"/>
                  </a:lnTo>
                  <a:lnTo>
                    <a:pt x="105" y="144"/>
                  </a:lnTo>
                  <a:lnTo>
                    <a:pt x="98" y="146"/>
                  </a:lnTo>
                  <a:lnTo>
                    <a:pt x="90" y="148"/>
                  </a:lnTo>
                  <a:lnTo>
                    <a:pt x="83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4" y="117"/>
                  </a:lnTo>
                  <a:lnTo>
                    <a:pt x="6" y="105"/>
                  </a:lnTo>
                  <a:lnTo>
                    <a:pt x="4" y="98"/>
                  </a:lnTo>
                  <a:lnTo>
                    <a:pt x="3" y="90"/>
                  </a:lnTo>
                  <a:lnTo>
                    <a:pt x="1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67"/>
                  </a:lnTo>
                  <a:lnTo>
                    <a:pt x="3" y="59"/>
                  </a:lnTo>
                  <a:lnTo>
                    <a:pt x="4" y="51"/>
                  </a:lnTo>
                  <a:lnTo>
                    <a:pt x="6" y="45"/>
                  </a:lnTo>
                  <a:lnTo>
                    <a:pt x="14" y="32"/>
                  </a:lnTo>
                  <a:lnTo>
                    <a:pt x="22" y="21"/>
                  </a:lnTo>
                  <a:lnTo>
                    <a:pt x="33" y="12"/>
                  </a:lnTo>
                  <a:lnTo>
                    <a:pt x="45" y="5"/>
                  </a:lnTo>
                  <a:lnTo>
                    <a:pt x="53" y="3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4" y="0"/>
                  </a:lnTo>
                  <a:lnTo>
                    <a:pt x="92" y="1"/>
                  </a:lnTo>
                  <a:lnTo>
                    <a:pt x="99" y="4"/>
                  </a:lnTo>
                  <a:lnTo>
                    <a:pt x="106" y="6"/>
                  </a:lnTo>
                  <a:lnTo>
                    <a:pt x="112" y="9"/>
                  </a:lnTo>
                  <a:lnTo>
                    <a:pt x="118" y="12"/>
                  </a:lnTo>
                  <a:lnTo>
                    <a:pt x="129" y="22"/>
                  </a:lnTo>
                  <a:lnTo>
                    <a:pt x="105" y="43"/>
                  </a:lnTo>
                  <a:lnTo>
                    <a:pt x="105" y="43"/>
                  </a:lnTo>
                  <a:lnTo>
                    <a:pt x="99" y="38"/>
                  </a:lnTo>
                  <a:lnTo>
                    <a:pt x="93" y="34"/>
                  </a:lnTo>
                  <a:lnTo>
                    <a:pt x="84" y="31"/>
                  </a:lnTo>
                  <a:lnTo>
                    <a:pt x="76" y="31"/>
                  </a:lnTo>
                  <a:lnTo>
                    <a:pt x="76" y="31"/>
                  </a:lnTo>
                  <a:lnTo>
                    <a:pt x="66" y="31"/>
                  </a:lnTo>
                  <a:lnTo>
                    <a:pt x="59" y="33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0" y="49"/>
                  </a:lnTo>
                  <a:lnTo>
                    <a:pt x="37" y="56"/>
                  </a:lnTo>
                  <a:lnTo>
                    <a:pt x="34" y="65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84"/>
                  </a:lnTo>
                  <a:lnTo>
                    <a:pt x="37" y="93"/>
                  </a:lnTo>
                  <a:lnTo>
                    <a:pt x="40" y="100"/>
                  </a:lnTo>
                  <a:lnTo>
                    <a:pt x="45" y="106"/>
                  </a:lnTo>
                  <a:lnTo>
                    <a:pt x="51" y="112"/>
                  </a:lnTo>
                  <a:lnTo>
                    <a:pt x="59" y="116"/>
                  </a:lnTo>
                  <a:lnTo>
                    <a:pt x="66" y="118"/>
                  </a:lnTo>
                  <a:lnTo>
                    <a:pt x="76" y="120"/>
                  </a:lnTo>
                  <a:lnTo>
                    <a:pt x="76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0"/>
            <p:cNvSpPr>
              <a:spLocks/>
            </p:cNvSpPr>
            <p:nvPr userDrawn="1"/>
          </p:nvSpPr>
          <p:spPr bwMode="auto">
            <a:xfrm>
              <a:off x="2219" y="2409"/>
              <a:ext cx="43" cy="69"/>
            </a:xfrm>
            <a:custGeom>
              <a:avLst/>
              <a:gdLst>
                <a:gd name="T0" fmla="*/ 0 w 130"/>
                <a:gd name="T1" fmla="*/ 4 h 209"/>
                <a:gd name="T2" fmla="*/ 31 w 130"/>
                <a:gd name="T3" fmla="*/ 0 h 209"/>
                <a:gd name="T4" fmla="*/ 31 w 130"/>
                <a:gd name="T5" fmla="*/ 79 h 209"/>
                <a:gd name="T6" fmla="*/ 31 w 130"/>
                <a:gd name="T7" fmla="*/ 79 h 209"/>
                <a:gd name="T8" fmla="*/ 39 w 130"/>
                <a:gd name="T9" fmla="*/ 72 h 209"/>
                <a:gd name="T10" fmla="*/ 48 w 130"/>
                <a:gd name="T11" fmla="*/ 66 h 209"/>
                <a:gd name="T12" fmla="*/ 60 w 130"/>
                <a:gd name="T13" fmla="*/ 62 h 209"/>
                <a:gd name="T14" fmla="*/ 67 w 130"/>
                <a:gd name="T15" fmla="*/ 61 h 209"/>
                <a:gd name="T16" fmla="*/ 74 w 130"/>
                <a:gd name="T17" fmla="*/ 61 h 209"/>
                <a:gd name="T18" fmla="*/ 74 w 130"/>
                <a:gd name="T19" fmla="*/ 61 h 209"/>
                <a:gd name="T20" fmla="*/ 86 w 130"/>
                <a:gd name="T21" fmla="*/ 62 h 209"/>
                <a:gd name="T22" fmla="*/ 97 w 130"/>
                <a:gd name="T23" fmla="*/ 65 h 209"/>
                <a:gd name="T24" fmla="*/ 107 w 130"/>
                <a:gd name="T25" fmla="*/ 70 h 209"/>
                <a:gd name="T26" fmla="*/ 114 w 130"/>
                <a:gd name="T27" fmla="*/ 77 h 209"/>
                <a:gd name="T28" fmla="*/ 120 w 130"/>
                <a:gd name="T29" fmla="*/ 85 h 209"/>
                <a:gd name="T30" fmla="*/ 125 w 130"/>
                <a:gd name="T31" fmla="*/ 95 h 209"/>
                <a:gd name="T32" fmla="*/ 129 w 130"/>
                <a:gd name="T33" fmla="*/ 107 h 209"/>
                <a:gd name="T34" fmla="*/ 130 w 130"/>
                <a:gd name="T35" fmla="*/ 121 h 209"/>
                <a:gd name="T36" fmla="*/ 130 w 130"/>
                <a:gd name="T37" fmla="*/ 209 h 209"/>
                <a:gd name="T38" fmla="*/ 97 w 130"/>
                <a:gd name="T39" fmla="*/ 209 h 209"/>
                <a:gd name="T40" fmla="*/ 97 w 130"/>
                <a:gd name="T41" fmla="*/ 128 h 209"/>
                <a:gd name="T42" fmla="*/ 97 w 130"/>
                <a:gd name="T43" fmla="*/ 128 h 209"/>
                <a:gd name="T44" fmla="*/ 97 w 130"/>
                <a:gd name="T45" fmla="*/ 120 h 209"/>
                <a:gd name="T46" fmla="*/ 96 w 130"/>
                <a:gd name="T47" fmla="*/ 112 h 209"/>
                <a:gd name="T48" fmla="*/ 93 w 130"/>
                <a:gd name="T49" fmla="*/ 106 h 209"/>
                <a:gd name="T50" fmla="*/ 90 w 130"/>
                <a:gd name="T51" fmla="*/ 101 h 209"/>
                <a:gd name="T52" fmla="*/ 85 w 130"/>
                <a:gd name="T53" fmla="*/ 96 h 209"/>
                <a:gd name="T54" fmla="*/ 80 w 130"/>
                <a:gd name="T55" fmla="*/ 94 h 209"/>
                <a:gd name="T56" fmla="*/ 73 w 130"/>
                <a:gd name="T57" fmla="*/ 92 h 209"/>
                <a:gd name="T58" fmla="*/ 65 w 130"/>
                <a:gd name="T59" fmla="*/ 92 h 209"/>
                <a:gd name="T60" fmla="*/ 65 w 130"/>
                <a:gd name="T61" fmla="*/ 92 h 209"/>
                <a:gd name="T62" fmla="*/ 58 w 130"/>
                <a:gd name="T63" fmla="*/ 92 h 209"/>
                <a:gd name="T64" fmla="*/ 52 w 130"/>
                <a:gd name="T65" fmla="*/ 94 h 209"/>
                <a:gd name="T66" fmla="*/ 46 w 130"/>
                <a:gd name="T67" fmla="*/ 98 h 209"/>
                <a:gd name="T68" fmla="*/ 41 w 130"/>
                <a:gd name="T69" fmla="*/ 101 h 209"/>
                <a:gd name="T70" fmla="*/ 37 w 130"/>
                <a:gd name="T71" fmla="*/ 107 h 209"/>
                <a:gd name="T72" fmla="*/ 34 w 130"/>
                <a:gd name="T73" fmla="*/ 114 h 209"/>
                <a:gd name="T74" fmla="*/ 32 w 130"/>
                <a:gd name="T75" fmla="*/ 121 h 209"/>
                <a:gd name="T76" fmla="*/ 31 w 130"/>
                <a:gd name="T77" fmla="*/ 128 h 209"/>
                <a:gd name="T78" fmla="*/ 31 w 130"/>
                <a:gd name="T79" fmla="*/ 209 h 209"/>
                <a:gd name="T80" fmla="*/ 0 w 130"/>
                <a:gd name="T81" fmla="*/ 209 h 209"/>
                <a:gd name="T82" fmla="*/ 0 w 130"/>
                <a:gd name="T83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0" h="209">
                  <a:moveTo>
                    <a:pt x="0" y="4"/>
                  </a:moveTo>
                  <a:lnTo>
                    <a:pt x="31" y="0"/>
                  </a:lnTo>
                  <a:lnTo>
                    <a:pt x="31" y="79"/>
                  </a:lnTo>
                  <a:lnTo>
                    <a:pt x="31" y="79"/>
                  </a:lnTo>
                  <a:lnTo>
                    <a:pt x="39" y="72"/>
                  </a:lnTo>
                  <a:lnTo>
                    <a:pt x="48" y="66"/>
                  </a:lnTo>
                  <a:lnTo>
                    <a:pt x="60" y="62"/>
                  </a:lnTo>
                  <a:lnTo>
                    <a:pt x="67" y="61"/>
                  </a:lnTo>
                  <a:lnTo>
                    <a:pt x="74" y="61"/>
                  </a:lnTo>
                  <a:lnTo>
                    <a:pt x="74" y="61"/>
                  </a:lnTo>
                  <a:lnTo>
                    <a:pt x="86" y="62"/>
                  </a:lnTo>
                  <a:lnTo>
                    <a:pt x="97" y="65"/>
                  </a:lnTo>
                  <a:lnTo>
                    <a:pt x="107" y="70"/>
                  </a:lnTo>
                  <a:lnTo>
                    <a:pt x="114" y="77"/>
                  </a:lnTo>
                  <a:lnTo>
                    <a:pt x="120" y="85"/>
                  </a:lnTo>
                  <a:lnTo>
                    <a:pt x="125" y="95"/>
                  </a:lnTo>
                  <a:lnTo>
                    <a:pt x="129" y="107"/>
                  </a:lnTo>
                  <a:lnTo>
                    <a:pt x="130" y="121"/>
                  </a:lnTo>
                  <a:lnTo>
                    <a:pt x="130" y="209"/>
                  </a:lnTo>
                  <a:lnTo>
                    <a:pt x="97" y="209"/>
                  </a:lnTo>
                  <a:lnTo>
                    <a:pt x="97" y="128"/>
                  </a:lnTo>
                  <a:lnTo>
                    <a:pt x="97" y="128"/>
                  </a:lnTo>
                  <a:lnTo>
                    <a:pt x="97" y="120"/>
                  </a:lnTo>
                  <a:lnTo>
                    <a:pt x="96" y="112"/>
                  </a:lnTo>
                  <a:lnTo>
                    <a:pt x="93" y="106"/>
                  </a:lnTo>
                  <a:lnTo>
                    <a:pt x="90" y="101"/>
                  </a:lnTo>
                  <a:lnTo>
                    <a:pt x="85" y="96"/>
                  </a:lnTo>
                  <a:lnTo>
                    <a:pt x="80" y="94"/>
                  </a:lnTo>
                  <a:lnTo>
                    <a:pt x="73" y="92"/>
                  </a:lnTo>
                  <a:lnTo>
                    <a:pt x="65" y="92"/>
                  </a:lnTo>
                  <a:lnTo>
                    <a:pt x="65" y="92"/>
                  </a:lnTo>
                  <a:lnTo>
                    <a:pt x="58" y="92"/>
                  </a:lnTo>
                  <a:lnTo>
                    <a:pt x="52" y="94"/>
                  </a:lnTo>
                  <a:lnTo>
                    <a:pt x="46" y="98"/>
                  </a:lnTo>
                  <a:lnTo>
                    <a:pt x="41" y="101"/>
                  </a:lnTo>
                  <a:lnTo>
                    <a:pt x="37" y="107"/>
                  </a:lnTo>
                  <a:lnTo>
                    <a:pt x="34" y="114"/>
                  </a:lnTo>
                  <a:lnTo>
                    <a:pt x="32" y="121"/>
                  </a:lnTo>
                  <a:lnTo>
                    <a:pt x="31" y="128"/>
                  </a:lnTo>
                  <a:lnTo>
                    <a:pt x="31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1"/>
            <p:cNvSpPr>
              <a:spLocks/>
            </p:cNvSpPr>
            <p:nvPr userDrawn="1"/>
          </p:nvSpPr>
          <p:spPr bwMode="auto">
            <a:xfrm>
              <a:off x="2300" y="2410"/>
              <a:ext cx="67" cy="69"/>
            </a:xfrm>
            <a:custGeom>
              <a:avLst/>
              <a:gdLst>
                <a:gd name="T0" fmla="*/ 101 w 202"/>
                <a:gd name="T1" fmla="*/ 176 h 207"/>
                <a:gd name="T2" fmla="*/ 129 w 202"/>
                <a:gd name="T3" fmla="*/ 171 h 207"/>
                <a:gd name="T4" fmla="*/ 150 w 202"/>
                <a:gd name="T5" fmla="*/ 156 h 207"/>
                <a:gd name="T6" fmla="*/ 165 w 202"/>
                <a:gd name="T7" fmla="*/ 132 h 207"/>
                <a:gd name="T8" fmla="*/ 170 w 202"/>
                <a:gd name="T9" fmla="*/ 103 h 207"/>
                <a:gd name="T10" fmla="*/ 202 w 202"/>
                <a:gd name="T11" fmla="*/ 103 h 207"/>
                <a:gd name="T12" fmla="*/ 201 w 202"/>
                <a:gd name="T13" fmla="*/ 124 h 207"/>
                <a:gd name="T14" fmla="*/ 195 w 202"/>
                <a:gd name="T15" fmla="*/ 143 h 207"/>
                <a:gd name="T16" fmla="*/ 185 w 202"/>
                <a:gd name="T17" fmla="*/ 162 h 207"/>
                <a:gd name="T18" fmla="*/ 173 w 202"/>
                <a:gd name="T19" fmla="*/ 178 h 207"/>
                <a:gd name="T20" fmla="*/ 159 w 202"/>
                <a:gd name="T21" fmla="*/ 190 h 207"/>
                <a:gd name="T22" fmla="*/ 142 w 202"/>
                <a:gd name="T23" fmla="*/ 200 h 207"/>
                <a:gd name="T24" fmla="*/ 122 w 202"/>
                <a:gd name="T25" fmla="*/ 206 h 207"/>
                <a:gd name="T26" fmla="*/ 101 w 202"/>
                <a:gd name="T27" fmla="*/ 207 h 207"/>
                <a:gd name="T28" fmla="*/ 92 w 202"/>
                <a:gd name="T29" fmla="*/ 207 h 207"/>
                <a:gd name="T30" fmla="*/ 71 w 202"/>
                <a:gd name="T31" fmla="*/ 203 h 207"/>
                <a:gd name="T32" fmla="*/ 53 w 202"/>
                <a:gd name="T33" fmla="*/ 195 h 207"/>
                <a:gd name="T34" fmla="*/ 37 w 202"/>
                <a:gd name="T35" fmla="*/ 184 h 207"/>
                <a:gd name="T36" fmla="*/ 23 w 202"/>
                <a:gd name="T37" fmla="*/ 169 h 207"/>
                <a:gd name="T38" fmla="*/ 12 w 202"/>
                <a:gd name="T39" fmla="*/ 153 h 207"/>
                <a:gd name="T40" fmla="*/ 5 w 202"/>
                <a:gd name="T41" fmla="*/ 135 h 207"/>
                <a:gd name="T42" fmla="*/ 2 w 202"/>
                <a:gd name="T43" fmla="*/ 114 h 207"/>
                <a:gd name="T44" fmla="*/ 0 w 202"/>
                <a:gd name="T45" fmla="*/ 103 h 207"/>
                <a:gd name="T46" fmla="*/ 3 w 202"/>
                <a:gd name="T47" fmla="*/ 82 h 207"/>
                <a:gd name="T48" fmla="*/ 9 w 202"/>
                <a:gd name="T49" fmla="*/ 63 h 207"/>
                <a:gd name="T50" fmla="*/ 17 w 202"/>
                <a:gd name="T51" fmla="*/ 45 h 207"/>
                <a:gd name="T52" fmla="*/ 30 w 202"/>
                <a:gd name="T53" fmla="*/ 30 h 207"/>
                <a:gd name="T54" fmla="*/ 44 w 202"/>
                <a:gd name="T55" fmla="*/ 17 h 207"/>
                <a:gd name="T56" fmla="*/ 61 w 202"/>
                <a:gd name="T57" fmla="*/ 8 h 207"/>
                <a:gd name="T58" fmla="*/ 81 w 202"/>
                <a:gd name="T59" fmla="*/ 2 h 207"/>
                <a:gd name="T60" fmla="*/ 101 w 202"/>
                <a:gd name="T61" fmla="*/ 0 h 207"/>
                <a:gd name="T62" fmla="*/ 114 w 202"/>
                <a:gd name="T63" fmla="*/ 0 h 207"/>
                <a:gd name="T64" fmla="*/ 135 w 202"/>
                <a:gd name="T65" fmla="*/ 6 h 207"/>
                <a:gd name="T66" fmla="*/ 155 w 202"/>
                <a:gd name="T67" fmla="*/ 15 h 207"/>
                <a:gd name="T68" fmla="*/ 172 w 202"/>
                <a:gd name="T69" fmla="*/ 29 h 207"/>
                <a:gd name="T70" fmla="*/ 156 w 202"/>
                <a:gd name="T71" fmla="*/ 59 h 207"/>
                <a:gd name="T72" fmla="*/ 151 w 202"/>
                <a:gd name="T73" fmla="*/ 53 h 207"/>
                <a:gd name="T74" fmla="*/ 140 w 202"/>
                <a:gd name="T75" fmla="*/ 42 h 207"/>
                <a:gd name="T76" fmla="*/ 127 w 202"/>
                <a:gd name="T77" fmla="*/ 35 h 207"/>
                <a:gd name="T78" fmla="*/ 111 w 202"/>
                <a:gd name="T79" fmla="*/ 31 h 207"/>
                <a:gd name="T80" fmla="*/ 101 w 202"/>
                <a:gd name="T81" fmla="*/ 30 h 207"/>
                <a:gd name="T82" fmla="*/ 88 w 202"/>
                <a:gd name="T83" fmla="*/ 31 h 207"/>
                <a:gd name="T84" fmla="*/ 75 w 202"/>
                <a:gd name="T85" fmla="*/ 36 h 207"/>
                <a:gd name="T86" fmla="*/ 53 w 202"/>
                <a:gd name="T87" fmla="*/ 52 h 207"/>
                <a:gd name="T88" fmla="*/ 39 w 202"/>
                <a:gd name="T89" fmla="*/ 75 h 207"/>
                <a:gd name="T90" fmla="*/ 34 w 202"/>
                <a:gd name="T91" fmla="*/ 103 h 207"/>
                <a:gd name="T92" fmla="*/ 36 w 202"/>
                <a:gd name="T93" fmla="*/ 118 h 207"/>
                <a:gd name="T94" fmla="*/ 45 w 202"/>
                <a:gd name="T95" fmla="*/ 145 h 207"/>
                <a:gd name="T96" fmla="*/ 62 w 202"/>
                <a:gd name="T97" fmla="*/ 164 h 207"/>
                <a:gd name="T98" fmla="*/ 81 w 202"/>
                <a:gd name="T99" fmla="*/ 173 h 207"/>
                <a:gd name="T100" fmla="*/ 94 w 202"/>
                <a:gd name="T101" fmla="*/ 176 h 207"/>
                <a:gd name="T102" fmla="*/ 101 w 202"/>
                <a:gd name="T103" fmla="*/ 17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7">
                  <a:moveTo>
                    <a:pt x="101" y="176"/>
                  </a:moveTo>
                  <a:lnTo>
                    <a:pt x="101" y="176"/>
                  </a:lnTo>
                  <a:lnTo>
                    <a:pt x="116" y="175"/>
                  </a:lnTo>
                  <a:lnTo>
                    <a:pt x="129" y="171"/>
                  </a:lnTo>
                  <a:lnTo>
                    <a:pt x="140" y="164"/>
                  </a:lnTo>
                  <a:lnTo>
                    <a:pt x="150" y="156"/>
                  </a:lnTo>
                  <a:lnTo>
                    <a:pt x="159" y="145"/>
                  </a:lnTo>
                  <a:lnTo>
                    <a:pt x="165" y="132"/>
                  </a:lnTo>
                  <a:lnTo>
                    <a:pt x="168" y="119"/>
                  </a:lnTo>
                  <a:lnTo>
                    <a:pt x="170" y="103"/>
                  </a:lnTo>
                  <a:lnTo>
                    <a:pt x="202" y="103"/>
                  </a:lnTo>
                  <a:lnTo>
                    <a:pt x="202" y="103"/>
                  </a:lnTo>
                  <a:lnTo>
                    <a:pt x="202" y="114"/>
                  </a:lnTo>
                  <a:lnTo>
                    <a:pt x="201" y="124"/>
                  </a:lnTo>
                  <a:lnTo>
                    <a:pt x="199" y="135"/>
                  </a:lnTo>
                  <a:lnTo>
                    <a:pt x="195" y="143"/>
                  </a:lnTo>
                  <a:lnTo>
                    <a:pt x="190" y="153"/>
                  </a:lnTo>
                  <a:lnTo>
                    <a:pt x="185" y="162"/>
                  </a:lnTo>
                  <a:lnTo>
                    <a:pt x="181" y="169"/>
                  </a:lnTo>
                  <a:lnTo>
                    <a:pt x="173" y="178"/>
                  </a:lnTo>
                  <a:lnTo>
                    <a:pt x="167" y="184"/>
                  </a:lnTo>
                  <a:lnTo>
                    <a:pt x="159" y="190"/>
                  </a:lnTo>
                  <a:lnTo>
                    <a:pt x="151" y="195"/>
                  </a:lnTo>
                  <a:lnTo>
                    <a:pt x="142" y="200"/>
                  </a:lnTo>
                  <a:lnTo>
                    <a:pt x="133" y="203"/>
                  </a:lnTo>
                  <a:lnTo>
                    <a:pt x="122" y="206"/>
                  </a:lnTo>
                  <a:lnTo>
                    <a:pt x="112" y="207"/>
                  </a:lnTo>
                  <a:lnTo>
                    <a:pt x="101" y="207"/>
                  </a:lnTo>
                  <a:lnTo>
                    <a:pt x="101" y="207"/>
                  </a:lnTo>
                  <a:lnTo>
                    <a:pt x="92" y="207"/>
                  </a:lnTo>
                  <a:lnTo>
                    <a:pt x="81" y="206"/>
                  </a:lnTo>
                  <a:lnTo>
                    <a:pt x="71" y="203"/>
                  </a:lnTo>
                  <a:lnTo>
                    <a:pt x="61" y="200"/>
                  </a:lnTo>
                  <a:lnTo>
                    <a:pt x="53" y="195"/>
                  </a:lnTo>
                  <a:lnTo>
                    <a:pt x="44" y="190"/>
                  </a:lnTo>
                  <a:lnTo>
                    <a:pt x="37" y="184"/>
                  </a:lnTo>
                  <a:lnTo>
                    <a:pt x="30" y="178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2" y="153"/>
                  </a:lnTo>
                  <a:lnTo>
                    <a:pt x="9" y="143"/>
                  </a:lnTo>
                  <a:lnTo>
                    <a:pt x="5" y="135"/>
                  </a:lnTo>
                  <a:lnTo>
                    <a:pt x="3" y="124"/>
                  </a:lnTo>
                  <a:lnTo>
                    <a:pt x="2" y="114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2" y="92"/>
                  </a:lnTo>
                  <a:lnTo>
                    <a:pt x="3" y="82"/>
                  </a:lnTo>
                  <a:lnTo>
                    <a:pt x="5" y="73"/>
                  </a:lnTo>
                  <a:lnTo>
                    <a:pt x="9" y="63"/>
                  </a:lnTo>
                  <a:lnTo>
                    <a:pt x="12" y="53"/>
                  </a:lnTo>
                  <a:lnTo>
                    <a:pt x="17" y="45"/>
                  </a:lnTo>
                  <a:lnTo>
                    <a:pt x="23" y="37"/>
                  </a:lnTo>
                  <a:lnTo>
                    <a:pt x="30" y="30"/>
                  </a:lnTo>
                  <a:lnTo>
                    <a:pt x="37" y="23"/>
                  </a:lnTo>
                  <a:lnTo>
                    <a:pt x="44" y="17"/>
                  </a:lnTo>
                  <a:lnTo>
                    <a:pt x="53" y="12"/>
                  </a:lnTo>
                  <a:lnTo>
                    <a:pt x="61" y="8"/>
                  </a:lnTo>
                  <a:lnTo>
                    <a:pt x="71" y="4"/>
                  </a:lnTo>
                  <a:lnTo>
                    <a:pt x="81" y="2"/>
                  </a:lnTo>
                  <a:lnTo>
                    <a:pt x="9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14" y="0"/>
                  </a:lnTo>
                  <a:lnTo>
                    <a:pt x="126" y="2"/>
                  </a:lnTo>
                  <a:lnTo>
                    <a:pt x="135" y="6"/>
                  </a:lnTo>
                  <a:lnTo>
                    <a:pt x="146" y="9"/>
                  </a:lnTo>
                  <a:lnTo>
                    <a:pt x="155" y="15"/>
                  </a:lnTo>
                  <a:lnTo>
                    <a:pt x="163" y="22"/>
                  </a:lnTo>
                  <a:lnTo>
                    <a:pt x="172" y="29"/>
                  </a:lnTo>
                  <a:lnTo>
                    <a:pt x="179" y="37"/>
                  </a:lnTo>
                  <a:lnTo>
                    <a:pt x="156" y="59"/>
                  </a:lnTo>
                  <a:lnTo>
                    <a:pt x="156" y="59"/>
                  </a:lnTo>
                  <a:lnTo>
                    <a:pt x="151" y="53"/>
                  </a:lnTo>
                  <a:lnTo>
                    <a:pt x="146" y="47"/>
                  </a:lnTo>
                  <a:lnTo>
                    <a:pt x="140" y="42"/>
                  </a:lnTo>
                  <a:lnTo>
                    <a:pt x="134" y="39"/>
                  </a:lnTo>
                  <a:lnTo>
                    <a:pt x="127" y="35"/>
                  </a:lnTo>
                  <a:lnTo>
                    <a:pt x="118" y="32"/>
                  </a:lnTo>
                  <a:lnTo>
                    <a:pt x="111" y="31"/>
                  </a:lnTo>
                  <a:lnTo>
                    <a:pt x="101" y="30"/>
                  </a:lnTo>
                  <a:lnTo>
                    <a:pt x="101" y="30"/>
                  </a:lnTo>
                  <a:lnTo>
                    <a:pt x="94" y="31"/>
                  </a:lnTo>
                  <a:lnTo>
                    <a:pt x="88" y="31"/>
                  </a:lnTo>
                  <a:lnTo>
                    <a:pt x="81" y="34"/>
                  </a:lnTo>
                  <a:lnTo>
                    <a:pt x="75" y="36"/>
                  </a:lnTo>
                  <a:lnTo>
                    <a:pt x="62" y="42"/>
                  </a:lnTo>
                  <a:lnTo>
                    <a:pt x="53" y="52"/>
                  </a:lnTo>
                  <a:lnTo>
                    <a:pt x="45" y="62"/>
                  </a:lnTo>
                  <a:lnTo>
                    <a:pt x="39" y="75"/>
                  </a:lnTo>
                  <a:lnTo>
                    <a:pt x="36" y="89"/>
                  </a:lnTo>
                  <a:lnTo>
                    <a:pt x="34" y="103"/>
                  </a:lnTo>
                  <a:lnTo>
                    <a:pt x="34" y="103"/>
                  </a:lnTo>
                  <a:lnTo>
                    <a:pt x="36" y="118"/>
                  </a:lnTo>
                  <a:lnTo>
                    <a:pt x="39" y="132"/>
                  </a:lnTo>
                  <a:lnTo>
                    <a:pt x="45" y="145"/>
                  </a:lnTo>
                  <a:lnTo>
                    <a:pt x="53" y="156"/>
                  </a:lnTo>
                  <a:lnTo>
                    <a:pt x="62" y="164"/>
                  </a:lnTo>
                  <a:lnTo>
                    <a:pt x="75" y="170"/>
                  </a:lnTo>
                  <a:lnTo>
                    <a:pt x="81" y="173"/>
                  </a:lnTo>
                  <a:lnTo>
                    <a:pt x="88" y="175"/>
                  </a:lnTo>
                  <a:lnTo>
                    <a:pt x="94" y="176"/>
                  </a:lnTo>
                  <a:lnTo>
                    <a:pt x="101" y="176"/>
                  </a:lnTo>
                  <a:lnTo>
                    <a:pt x="101" y="1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2"/>
            <p:cNvSpPr>
              <a:spLocks noEditPoints="1"/>
            </p:cNvSpPr>
            <p:nvPr userDrawn="1"/>
          </p:nvSpPr>
          <p:spPr bwMode="auto">
            <a:xfrm>
              <a:off x="2376" y="2429"/>
              <a:ext cx="49" cy="50"/>
            </a:xfrm>
            <a:custGeom>
              <a:avLst/>
              <a:gdLst>
                <a:gd name="T0" fmla="*/ 34 w 148"/>
                <a:gd name="T1" fmla="*/ 85 h 149"/>
                <a:gd name="T2" fmla="*/ 39 w 148"/>
                <a:gd name="T3" fmla="*/ 99 h 149"/>
                <a:gd name="T4" fmla="*/ 47 w 148"/>
                <a:gd name="T5" fmla="*/ 110 h 149"/>
                <a:gd name="T6" fmla="*/ 59 w 148"/>
                <a:gd name="T7" fmla="*/ 116 h 149"/>
                <a:gd name="T8" fmla="*/ 75 w 148"/>
                <a:gd name="T9" fmla="*/ 120 h 149"/>
                <a:gd name="T10" fmla="*/ 85 w 148"/>
                <a:gd name="T11" fmla="*/ 118 h 149"/>
                <a:gd name="T12" fmla="*/ 102 w 148"/>
                <a:gd name="T13" fmla="*/ 111 h 149"/>
                <a:gd name="T14" fmla="*/ 146 w 148"/>
                <a:gd name="T15" fmla="*/ 105 h 149"/>
                <a:gd name="T16" fmla="*/ 141 w 148"/>
                <a:gd name="T17" fmla="*/ 115 h 149"/>
                <a:gd name="T18" fmla="*/ 128 w 148"/>
                <a:gd name="T19" fmla="*/ 131 h 149"/>
                <a:gd name="T20" fmla="*/ 109 w 148"/>
                <a:gd name="T21" fmla="*/ 143 h 149"/>
                <a:gd name="T22" fmla="*/ 87 w 148"/>
                <a:gd name="T23" fmla="*/ 149 h 149"/>
                <a:gd name="T24" fmla="*/ 75 w 148"/>
                <a:gd name="T25" fmla="*/ 149 h 149"/>
                <a:gd name="T26" fmla="*/ 59 w 148"/>
                <a:gd name="T27" fmla="*/ 148 h 149"/>
                <a:gd name="T28" fmla="*/ 45 w 148"/>
                <a:gd name="T29" fmla="*/ 144 h 149"/>
                <a:gd name="T30" fmla="*/ 22 w 148"/>
                <a:gd name="T31" fmla="*/ 128 h 149"/>
                <a:gd name="T32" fmla="*/ 6 w 148"/>
                <a:gd name="T33" fmla="*/ 104 h 149"/>
                <a:gd name="T34" fmla="*/ 1 w 148"/>
                <a:gd name="T35" fmla="*/ 90 h 149"/>
                <a:gd name="T36" fmla="*/ 0 w 148"/>
                <a:gd name="T37" fmla="*/ 74 h 149"/>
                <a:gd name="T38" fmla="*/ 0 w 148"/>
                <a:gd name="T39" fmla="*/ 67 h 149"/>
                <a:gd name="T40" fmla="*/ 6 w 148"/>
                <a:gd name="T41" fmla="*/ 45 h 149"/>
                <a:gd name="T42" fmla="*/ 22 w 148"/>
                <a:gd name="T43" fmla="*/ 22 h 149"/>
                <a:gd name="T44" fmla="*/ 45 w 148"/>
                <a:gd name="T45" fmla="*/ 6 h 149"/>
                <a:gd name="T46" fmla="*/ 58 w 148"/>
                <a:gd name="T47" fmla="*/ 1 h 149"/>
                <a:gd name="T48" fmla="*/ 74 w 148"/>
                <a:gd name="T49" fmla="*/ 0 h 149"/>
                <a:gd name="T50" fmla="*/ 81 w 148"/>
                <a:gd name="T51" fmla="*/ 0 h 149"/>
                <a:gd name="T52" fmla="*/ 96 w 148"/>
                <a:gd name="T53" fmla="*/ 4 h 149"/>
                <a:gd name="T54" fmla="*/ 115 w 148"/>
                <a:gd name="T55" fmla="*/ 12 h 149"/>
                <a:gd name="T56" fmla="*/ 135 w 148"/>
                <a:gd name="T57" fmla="*/ 33 h 149"/>
                <a:gd name="T58" fmla="*/ 146 w 148"/>
                <a:gd name="T59" fmla="*/ 60 h 149"/>
                <a:gd name="T60" fmla="*/ 148 w 148"/>
                <a:gd name="T61" fmla="*/ 74 h 149"/>
                <a:gd name="T62" fmla="*/ 147 w 148"/>
                <a:gd name="T63" fmla="*/ 85 h 149"/>
                <a:gd name="T64" fmla="*/ 35 w 148"/>
                <a:gd name="T65" fmla="*/ 57 h 149"/>
                <a:gd name="T66" fmla="*/ 113 w 148"/>
                <a:gd name="T67" fmla="*/ 57 h 149"/>
                <a:gd name="T68" fmla="*/ 107 w 148"/>
                <a:gd name="T69" fmla="*/ 46 h 149"/>
                <a:gd name="T70" fmla="*/ 98 w 148"/>
                <a:gd name="T71" fmla="*/ 38 h 149"/>
                <a:gd name="T72" fmla="*/ 87 w 148"/>
                <a:gd name="T73" fmla="*/ 32 h 149"/>
                <a:gd name="T74" fmla="*/ 74 w 148"/>
                <a:gd name="T75" fmla="*/ 29 h 149"/>
                <a:gd name="T76" fmla="*/ 67 w 148"/>
                <a:gd name="T77" fmla="*/ 31 h 149"/>
                <a:gd name="T78" fmla="*/ 55 w 148"/>
                <a:gd name="T79" fmla="*/ 34 h 149"/>
                <a:gd name="T80" fmla="*/ 45 w 148"/>
                <a:gd name="T81" fmla="*/ 42 h 149"/>
                <a:gd name="T82" fmla="*/ 38 w 148"/>
                <a:gd name="T83" fmla="*/ 51 h 149"/>
                <a:gd name="T84" fmla="*/ 35 w 148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9">
                  <a:moveTo>
                    <a:pt x="34" y="85"/>
                  </a:moveTo>
                  <a:lnTo>
                    <a:pt x="34" y="85"/>
                  </a:lnTo>
                  <a:lnTo>
                    <a:pt x="35" y="93"/>
                  </a:lnTo>
                  <a:lnTo>
                    <a:pt x="39" y="99"/>
                  </a:lnTo>
                  <a:lnTo>
                    <a:pt x="42" y="105"/>
                  </a:lnTo>
                  <a:lnTo>
                    <a:pt x="47" y="110"/>
                  </a:lnTo>
                  <a:lnTo>
                    <a:pt x="53" y="113"/>
                  </a:lnTo>
                  <a:lnTo>
                    <a:pt x="59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8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19" y="137"/>
                  </a:lnTo>
                  <a:lnTo>
                    <a:pt x="109" y="143"/>
                  </a:lnTo>
                  <a:lnTo>
                    <a:pt x="98" y="146"/>
                  </a:lnTo>
                  <a:lnTo>
                    <a:pt x="87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59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3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3" y="6"/>
                  </a:lnTo>
                  <a:lnTo>
                    <a:pt x="115" y="12"/>
                  </a:lnTo>
                  <a:lnTo>
                    <a:pt x="126" y="22"/>
                  </a:lnTo>
                  <a:lnTo>
                    <a:pt x="135" y="33"/>
                  </a:lnTo>
                  <a:lnTo>
                    <a:pt x="142" y="45"/>
                  </a:lnTo>
                  <a:lnTo>
                    <a:pt x="146" y="60"/>
                  </a:lnTo>
                  <a:lnTo>
                    <a:pt x="147" y="67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7" y="85"/>
                  </a:lnTo>
                  <a:lnTo>
                    <a:pt x="34" y="85"/>
                  </a:lnTo>
                  <a:close/>
                  <a:moveTo>
                    <a:pt x="35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3" y="42"/>
                  </a:lnTo>
                  <a:lnTo>
                    <a:pt x="98" y="38"/>
                  </a:lnTo>
                  <a:lnTo>
                    <a:pt x="94" y="34"/>
                  </a:lnTo>
                  <a:lnTo>
                    <a:pt x="87" y="32"/>
                  </a:lnTo>
                  <a:lnTo>
                    <a:pt x="80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5" y="57"/>
                  </a:lnTo>
                  <a:lnTo>
                    <a:pt x="3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3"/>
            <p:cNvSpPr>
              <a:spLocks/>
            </p:cNvSpPr>
            <p:nvPr userDrawn="1"/>
          </p:nvSpPr>
          <p:spPr bwMode="auto">
            <a:xfrm>
              <a:off x="2434" y="2429"/>
              <a:ext cx="43" cy="49"/>
            </a:xfrm>
            <a:custGeom>
              <a:avLst/>
              <a:gdLst>
                <a:gd name="T0" fmla="*/ 0 w 128"/>
                <a:gd name="T1" fmla="*/ 1 h 148"/>
                <a:gd name="T2" fmla="*/ 32 w 128"/>
                <a:gd name="T3" fmla="*/ 1 h 148"/>
                <a:gd name="T4" fmla="*/ 32 w 128"/>
                <a:gd name="T5" fmla="*/ 18 h 148"/>
                <a:gd name="T6" fmla="*/ 32 w 128"/>
                <a:gd name="T7" fmla="*/ 18 h 148"/>
                <a:gd name="T8" fmla="*/ 38 w 128"/>
                <a:gd name="T9" fmla="*/ 12 h 148"/>
                <a:gd name="T10" fmla="*/ 47 w 128"/>
                <a:gd name="T11" fmla="*/ 6 h 148"/>
                <a:gd name="T12" fmla="*/ 53 w 128"/>
                <a:gd name="T13" fmla="*/ 4 h 148"/>
                <a:gd name="T14" fmla="*/ 59 w 128"/>
                <a:gd name="T15" fmla="*/ 1 h 148"/>
                <a:gd name="T16" fmla="*/ 65 w 128"/>
                <a:gd name="T17" fmla="*/ 0 h 148"/>
                <a:gd name="T18" fmla="*/ 72 w 128"/>
                <a:gd name="T19" fmla="*/ 0 h 148"/>
                <a:gd name="T20" fmla="*/ 72 w 128"/>
                <a:gd name="T21" fmla="*/ 0 h 148"/>
                <a:gd name="T22" fmla="*/ 84 w 128"/>
                <a:gd name="T23" fmla="*/ 1 h 148"/>
                <a:gd name="T24" fmla="*/ 97 w 128"/>
                <a:gd name="T25" fmla="*/ 4 h 148"/>
                <a:gd name="T26" fmla="*/ 105 w 128"/>
                <a:gd name="T27" fmla="*/ 9 h 148"/>
                <a:gd name="T28" fmla="*/ 114 w 128"/>
                <a:gd name="T29" fmla="*/ 16 h 148"/>
                <a:gd name="T30" fmla="*/ 120 w 128"/>
                <a:gd name="T31" fmla="*/ 24 h 148"/>
                <a:gd name="T32" fmla="*/ 125 w 128"/>
                <a:gd name="T33" fmla="*/ 34 h 148"/>
                <a:gd name="T34" fmla="*/ 127 w 128"/>
                <a:gd name="T35" fmla="*/ 46 h 148"/>
                <a:gd name="T36" fmla="*/ 128 w 128"/>
                <a:gd name="T37" fmla="*/ 60 h 148"/>
                <a:gd name="T38" fmla="*/ 128 w 128"/>
                <a:gd name="T39" fmla="*/ 148 h 148"/>
                <a:gd name="T40" fmla="*/ 97 w 128"/>
                <a:gd name="T41" fmla="*/ 148 h 148"/>
                <a:gd name="T42" fmla="*/ 97 w 128"/>
                <a:gd name="T43" fmla="*/ 67 h 148"/>
                <a:gd name="T44" fmla="*/ 97 w 128"/>
                <a:gd name="T45" fmla="*/ 67 h 148"/>
                <a:gd name="T46" fmla="*/ 95 w 128"/>
                <a:gd name="T47" fmla="*/ 59 h 148"/>
                <a:gd name="T48" fmla="*/ 94 w 128"/>
                <a:gd name="T49" fmla="*/ 50 h 148"/>
                <a:gd name="T50" fmla="*/ 92 w 128"/>
                <a:gd name="T51" fmla="*/ 44 h 148"/>
                <a:gd name="T52" fmla="*/ 88 w 128"/>
                <a:gd name="T53" fmla="*/ 39 h 148"/>
                <a:gd name="T54" fmla="*/ 83 w 128"/>
                <a:gd name="T55" fmla="*/ 35 h 148"/>
                <a:gd name="T56" fmla="*/ 78 w 128"/>
                <a:gd name="T57" fmla="*/ 32 h 148"/>
                <a:gd name="T58" fmla="*/ 71 w 128"/>
                <a:gd name="T59" fmla="*/ 31 h 148"/>
                <a:gd name="T60" fmla="*/ 64 w 128"/>
                <a:gd name="T61" fmla="*/ 31 h 148"/>
                <a:gd name="T62" fmla="*/ 64 w 128"/>
                <a:gd name="T63" fmla="*/ 31 h 148"/>
                <a:gd name="T64" fmla="*/ 56 w 128"/>
                <a:gd name="T65" fmla="*/ 31 h 148"/>
                <a:gd name="T66" fmla="*/ 50 w 128"/>
                <a:gd name="T67" fmla="*/ 33 h 148"/>
                <a:gd name="T68" fmla="*/ 44 w 128"/>
                <a:gd name="T69" fmla="*/ 37 h 148"/>
                <a:gd name="T70" fmla="*/ 41 w 128"/>
                <a:gd name="T71" fmla="*/ 40 h 148"/>
                <a:gd name="T72" fmla="*/ 37 w 128"/>
                <a:gd name="T73" fmla="*/ 46 h 148"/>
                <a:gd name="T74" fmla="*/ 34 w 128"/>
                <a:gd name="T75" fmla="*/ 53 h 148"/>
                <a:gd name="T76" fmla="*/ 32 w 128"/>
                <a:gd name="T77" fmla="*/ 60 h 148"/>
                <a:gd name="T78" fmla="*/ 32 w 128"/>
                <a:gd name="T79" fmla="*/ 67 h 148"/>
                <a:gd name="T80" fmla="*/ 32 w 128"/>
                <a:gd name="T81" fmla="*/ 148 h 148"/>
                <a:gd name="T82" fmla="*/ 0 w 128"/>
                <a:gd name="T83" fmla="*/ 148 h 148"/>
                <a:gd name="T84" fmla="*/ 0 w 128"/>
                <a:gd name="T85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148">
                  <a:moveTo>
                    <a:pt x="0" y="1"/>
                  </a:moveTo>
                  <a:lnTo>
                    <a:pt x="32" y="1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8" y="12"/>
                  </a:lnTo>
                  <a:lnTo>
                    <a:pt x="47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84" y="1"/>
                  </a:lnTo>
                  <a:lnTo>
                    <a:pt x="97" y="4"/>
                  </a:lnTo>
                  <a:lnTo>
                    <a:pt x="105" y="9"/>
                  </a:lnTo>
                  <a:lnTo>
                    <a:pt x="114" y="16"/>
                  </a:lnTo>
                  <a:lnTo>
                    <a:pt x="120" y="24"/>
                  </a:lnTo>
                  <a:lnTo>
                    <a:pt x="125" y="34"/>
                  </a:lnTo>
                  <a:lnTo>
                    <a:pt x="127" y="46"/>
                  </a:lnTo>
                  <a:lnTo>
                    <a:pt x="128" y="60"/>
                  </a:lnTo>
                  <a:lnTo>
                    <a:pt x="128" y="148"/>
                  </a:lnTo>
                  <a:lnTo>
                    <a:pt x="97" y="148"/>
                  </a:lnTo>
                  <a:lnTo>
                    <a:pt x="97" y="67"/>
                  </a:lnTo>
                  <a:lnTo>
                    <a:pt x="97" y="67"/>
                  </a:lnTo>
                  <a:lnTo>
                    <a:pt x="95" y="59"/>
                  </a:lnTo>
                  <a:lnTo>
                    <a:pt x="94" y="50"/>
                  </a:lnTo>
                  <a:lnTo>
                    <a:pt x="92" y="44"/>
                  </a:lnTo>
                  <a:lnTo>
                    <a:pt x="88" y="39"/>
                  </a:lnTo>
                  <a:lnTo>
                    <a:pt x="83" y="35"/>
                  </a:lnTo>
                  <a:lnTo>
                    <a:pt x="78" y="32"/>
                  </a:lnTo>
                  <a:lnTo>
                    <a:pt x="71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56" y="31"/>
                  </a:lnTo>
                  <a:lnTo>
                    <a:pt x="50" y="33"/>
                  </a:lnTo>
                  <a:lnTo>
                    <a:pt x="44" y="37"/>
                  </a:lnTo>
                  <a:lnTo>
                    <a:pt x="41" y="40"/>
                  </a:lnTo>
                  <a:lnTo>
                    <a:pt x="37" y="46"/>
                  </a:lnTo>
                  <a:lnTo>
                    <a:pt x="34" y="53"/>
                  </a:lnTo>
                  <a:lnTo>
                    <a:pt x="32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"/>
            <p:cNvSpPr>
              <a:spLocks/>
            </p:cNvSpPr>
            <p:nvPr userDrawn="1"/>
          </p:nvSpPr>
          <p:spPr bwMode="auto">
            <a:xfrm>
              <a:off x="2484" y="2409"/>
              <a:ext cx="35" cy="69"/>
            </a:xfrm>
            <a:custGeom>
              <a:avLst/>
              <a:gdLst>
                <a:gd name="T0" fmla="*/ 30 w 106"/>
                <a:gd name="T1" fmla="*/ 4 h 209"/>
                <a:gd name="T2" fmla="*/ 62 w 106"/>
                <a:gd name="T3" fmla="*/ 0 h 209"/>
                <a:gd name="T4" fmla="*/ 62 w 106"/>
                <a:gd name="T5" fmla="*/ 62 h 209"/>
                <a:gd name="T6" fmla="*/ 106 w 106"/>
                <a:gd name="T7" fmla="*/ 62 h 209"/>
                <a:gd name="T8" fmla="*/ 106 w 106"/>
                <a:gd name="T9" fmla="*/ 93 h 209"/>
                <a:gd name="T10" fmla="*/ 62 w 106"/>
                <a:gd name="T11" fmla="*/ 93 h 209"/>
                <a:gd name="T12" fmla="*/ 62 w 106"/>
                <a:gd name="T13" fmla="*/ 209 h 209"/>
                <a:gd name="T14" fmla="*/ 30 w 106"/>
                <a:gd name="T15" fmla="*/ 209 h 209"/>
                <a:gd name="T16" fmla="*/ 30 w 106"/>
                <a:gd name="T17" fmla="*/ 93 h 209"/>
                <a:gd name="T18" fmla="*/ 0 w 106"/>
                <a:gd name="T19" fmla="*/ 93 h 209"/>
                <a:gd name="T20" fmla="*/ 0 w 106"/>
                <a:gd name="T21" fmla="*/ 62 h 209"/>
                <a:gd name="T22" fmla="*/ 30 w 106"/>
                <a:gd name="T23" fmla="*/ 62 h 209"/>
                <a:gd name="T24" fmla="*/ 30 w 106"/>
                <a:gd name="T25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209">
                  <a:moveTo>
                    <a:pt x="30" y="4"/>
                  </a:moveTo>
                  <a:lnTo>
                    <a:pt x="62" y="0"/>
                  </a:lnTo>
                  <a:lnTo>
                    <a:pt x="62" y="62"/>
                  </a:lnTo>
                  <a:lnTo>
                    <a:pt x="106" y="62"/>
                  </a:lnTo>
                  <a:lnTo>
                    <a:pt x="106" y="93"/>
                  </a:lnTo>
                  <a:lnTo>
                    <a:pt x="62" y="93"/>
                  </a:lnTo>
                  <a:lnTo>
                    <a:pt x="62" y="209"/>
                  </a:lnTo>
                  <a:lnTo>
                    <a:pt x="30" y="209"/>
                  </a:lnTo>
                  <a:lnTo>
                    <a:pt x="30" y="93"/>
                  </a:lnTo>
                  <a:lnTo>
                    <a:pt x="0" y="93"/>
                  </a:lnTo>
                  <a:lnTo>
                    <a:pt x="0" y="62"/>
                  </a:lnTo>
                  <a:lnTo>
                    <a:pt x="30" y="6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5"/>
            <p:cNvSpPr>
              <a:spLocks/>
            </p:cNvSpPr>
            <p:nvPr userDrawn="1"/>
          </p:nvSpPr>
          <p:spPr bwMode="auto">
            <a:xfrm>
              <a:off x="2527" y="2429"/>
              <a:ext cx="23" cy="49"/>
            </a:xfrm>
            <a:custGeom>
              <a:avLst/>
              <a:gdLst>
                <a:gd name="T0" fmla="*/ 0 w 69"/>
                <a:gd name="T1" fmla="*/ 1 h 148"/>
                <a:gd name="T2" fmla="*/ 32 w 69"/>
                <a:gd name="T3" fmla="*/ 1 h 148"/>
                <a:gd name="T4" fmla="*/ 32 w 69"/>
                <a:gd name="T5" fmla="*/ 17 h 148"/>
                <a:gd name="T6" fmla="*/ 32 w 69"/>
                <a:gd name="T7" fmla="*/ 17 h 148"/>
                <a:gd name="T8" fmla="*/ 38 w 69"/>
                <a:gd name="T9" fmla="*/ 10 h 148"/>
                <a:gd name="T10" fmla="*/ 45 w 69"/>
                <a:gd name="T11" fmla="*/ 5 h 148"/>
                <a:gd name="T12" fmla="*/ 50 w 69"/>
                <a:gd name="T13" fmla="*/ 3 h 148"/>
                <a:gd name="T14" fmla="*/ 56 w 69"/>
                <a:gd name="T15" fmla="*/ 1 h 148"/>
                <a:gd name="T16" fmla="*/ 62 w 69"/>
                <a:gd name="T17" fmla="*/ 0 h 148"/>
                <a:gd name="T18" fmla="*/ 69 w 69"/>
                <a:gd name="T19" fmla="*/ 0 h 148"/>
                <a:gd name="T20" fmla="*/ 69 w 69"/>
                <a:gd name="T21" fmla="*/ 31 h 148"/>
                <a:gd name="T22" fmla="*/ 67 w 69"/>
                <a:gd name="T23" fmla="*/ 31 h 148"/>
                <a:gd name="T24" fmla="*/ 67 w 69"/>
                <a:gd name="T25" fmla="*/ 31 h 148"/>
                <a:gd name="T26" fmla="*/ 60 w 69"/>
                <a:gd name="T27" fmla="*/ 32 h 148"/>
                <a:gd name="T28" fmla="*/ 52 w 69"/>
                <a:gd name="T29" fmla="*/ 33 h 148"/>
                <a:gd name="T30" fmla="*/ 46 w 69"/>
                <a:gd name="T31" fmla="*/ 37 h 148"/>
                <a:gd name="T32" fmla="*/ 41 w 69"/>
                <a:gd name="T33" fmla="*/ 40 h 148"/>
                <a:gd name="T34" fmla="*/ 38 w 69"/>
                <a:gd name="T35" fmla="*/ 46 h 148"/>
                <a:gd name="T36" fmla="*/ 34 w 69"/>
                <a:gd name="T37" fmla="*/ 53 h 148"/>
                <a:gd name="T38" fmla="*/ 33 w 69"/>
                <a:gd name="T39" fmla="*/ 60 h 148"/>
                <a:gd name="T40" fmla="*/ 32 w 69"/>
                <a:gd name="T41" fmla="*/ 67 h 148"/>
                <a:gd name="T42" fmla="*/ 32 w 69"/>
                <a:gd name="T43" fmla="*/ 148 h 148"/>
                <a:gd name="T44" fmla="*/ 0 w 69"/>
                <a:gd name="T45" fmla="*/ 148 h 148"/>
                <a:gd name="T46" fmla="*/ 0 w 69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" h="148">
                  <a:moveTo>
                    <a:pt x="0" y="1"/>
                  </a:moveTo>
                  <a:lnTo>
                    <a:pt x="32" y="1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8" y="10"/>
                  </a:lnTo>
                  <a:lnTo>
                    <a:pt x="45" y="5"/>
                  </a:lnTo>
                  <a:lnTo>
                    <a:pt x="50" y="3"/>
                  </a:lnTo>
                  <a:lnTo>
                    <a:pt x="56" y="1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69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2" y="33"/>
                  </a:lnTo>
                  <a:lnTo>
                    <a:pt x="46" y="37"/>
                  </a:lnTo>
                  <a:lnTo>
                    <a:pt x="41" y="40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3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6"/>
            <p:cNvSpPr>
              <a:spLocks noEditPoints="1"/>
            </p:cNvSpPr>
            <p:nvPr userDrawn="1"/>
          </p:nvSpPr>
          <p:spPr bwMode="auto">
            <a:xfrm>
              <a:off x="2555" y="2429"/>
              <a:ext cx="50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6 w 149"/>
                <a:gd name="T9" fmla="*/ 120 h 149"/>
                <a:gd name="T10" fmla="*/ 86 w 149"/>
                <a:gd name="T11" fmla="*/ 118 h 149"/>
                <a:gd name="T12" fmla="*/ 103 w 149"/>
                <a:gd name="T13" fmla="*/ 111 h 149"/>
                <a:gd name="T14" fmla="*/ 146 w 149"/>
                <a:gd name="T15" fmla="*/ 105 h 149"/>
                <a:gd name="T16" fmla="*/ 142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5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4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5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6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9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2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4" y="57"/>
                  </a:lnTo>
                  <a:lnTo>
                    <a:pt x="114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1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310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0" t="12938" r="-48113" b="26562"/>
          <a:stretch/>
        </p:blipFill>
        <p:spPr>
          <a:xfrm>
            <a:off x="771525" y="758825"/>
            <a:ext cx="10658475" cy="5334000"/>
          </a:xfrm>
          <a:prstGeom prst="rect">
            <a:avLst/>
          </a:prstGeom>
        </p:spPr>
      </p:pic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B625ABE2-4787-4DCE-8BBA-59C73CFF5E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0200" y="1794669"/>
            <a:ext cx="2097363" cy="32432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Georgia" panose="02040502050405020303" pitchFamily="18" charset="0"/>
              <a:buChar char="─"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l-NL"/>
              <a:t> 3</a:t>
            </a:r>
          </a:p>
          <a:p>
            <a:pPr lvl="0"/>
            <a:r>
              <a:rPr lang="nl-NL"/>
              <a:t> 4</a:t>
            </a:r>
          </a:p>
          <a:p>
            <a:pPr lvl="0"/>
            <a:r>
              <a:rPr lang="nl-NL"/>
              <a:t> 5</a:t>
            </a:r>
          </a:p>
          <a:p>
            <a:pPr lvl="0"/>
            <a:r>
              <a:rPr lang="nl-NL"/>
              <a:t> 6</a:t>
            </a:r>
          </a:p>
          <a:p>
            <a:pPr lvl="0"/>
            <a:r>
              <a:rPr lang="nl-NL"/>
              <a:t> 7</a:t>
            </a:r>
            <a:endParaRPr lang="en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AEE0936-214A-4172-9057-144F7932C4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4703" y="1794669"/>
            <a:ext cx="4433060" cy="3276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FontTx/>
              <a:buNone/>
              <a:defRPr sz="2800"/>
            </a:lvl1pPr>
          </a:lstStyle>
          <a:p>
            <a:pPr lvl="0"/>
            <a:r>
              <a:rPr lang="en-US"/>
              <a:t>Click to add subtitle</a:t>
            </a:r>
            <a:endParaRPr lang="en-BE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1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68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9657" r="6963" b="29950"/>
          <a:stretch/>
        </p:blipFill>
        <p:spPr>
          <a:xfrm>
            <a:off x="787400" y="761999"/>
            <a:ext cx="10668000" cy="533400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224613" y="2263515"/>
            <a:ext cx="5209082" cy="2345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C9C767-9A67-4216-A05F-95382F81B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2538" y="2254251"/>
            <a:ext cx="5173662" cy="2352674"/>
          </a:xfrm>
          <a:prstGeom prst="rect">
            <a:avLst/>
          </a:prstGeom>
          <a:solidFill>
            <a:schemeClr val="bg1"/>
          </a:solidFill>
        </p:spPr>
        <p:txBody>
          <a:bodyPr lIns="182880" tIns="182880" rIns="182880" bIns="18288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subtitle</a:t>
            </a:r>
            <a:endParaRPr lang="en-BE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10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97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A5B3CA4-7383-4A08-AD3F-748BE844E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29944" r="6884" b="9678"/>
          <a:stretch/>
        </p:blipFill>
        <p:spPr>
          <a:xfrm>
            <a:off x="754743" y="756557"/>
            <a:ext cx="10711543" cy="535577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341620" y="2235825"/>
            <a:ext cx="5029200" cy="2368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C9C767-9A67-4216-A05F-95382F81B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9829" y="2237014"/>
            <a:ext cx="5021942" cy="2351315"/>
          </a:xfrm>
          <a:prstGeom prst="rect">
            <a:avLst/>
          </a:prstGeom>
          <a:noFill/>
        </p:spPr>
        <p:txBody>
          <a:bodyPr lIns="182880" tIns="182880" rIns="182880" bIns="18288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subtitle</a:t>
            </a:r>
            <a:endParaRPr lang="en-BE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6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06211"/>
            <a:ext cx="10515600" cy="884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Box 11" title="AlexandriaReference"/>
          <p:cNvSpPr txBox="1"/>
          <p:nvPr userDrawn="1"/>
        </p:nvSpPr>
        <p:spPr>
          <a:xfrm>
            <a:off x="1117063" y="644353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SCK CEN/96033779</a:t>
            </a:r>
          </a:p>
        </p:txBody>
      </p:sp>
      <p:sp>
        <p:nvSpPr>
          <p:cNvPr id="13" name="TextBox 12" title="AlexandriaDistributionLimitations"/>
          <p:cNvSpPr txBox="1"/>
          <p:nvPr userDrawn="1"/>
        </p:nvSpPr>
        <p:spPr>
          <a:xfrm>
            <a:off x="10155691" y="6587241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 </a:t>
            </a:r>
          </a:p>
        </p:txBody>
      </p:sp>
      <p:sp>
        <p:nvSpPr>
          <p:cNvPr id="14" name="TextBox 13" title="AlexandriaAlternativeReference"/>
          <p:cNvSpPr txBox="1"/>
          <p:nvPr userDrawn="1"/>
        </p:nvSpPr>
        <p:spPr>
          <a:xfrm>
            <a:off x="1117063" y="6587241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‹N°›</a:t>
            </a:fld>
            <a:endParaRPr lang="en-BE"/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17063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04800" y="6469063"/>
            <a:ext cx="733425" cy="166687"/>
            <a:chOff x="192" y="4075"/>
            <a:chExt cx="462" cy="105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75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 userDrawn="1"/>
          </p:nvSpPr>
          <p:spPr bwMode="auto">
            <a:xfrm>
              <a:off x="192" y="4101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192" y="4101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253" y="4101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253" y="4101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351" y="4139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30" y="4075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/>
            <p:cNvSpPr>
              <a:spLocks/>
            </p:cNvSpPr>
            <p:nvPr userDrawn="1"/>
          </p:nvSpPr>
          <p:spPr bwMode="auto">
            <a:xfrm>
              <a:off x="433" y="4101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/>
            <p:cNvSpPr>
              <a:spLocks/>
            </p:cNvSpPr>
            <p:nvPr userDrawn="1"/>
          </p:nvSpPr>
          <p:spPr bwMode="auto">
            <a:xfrm>
              <a:off x="433" y="4101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/>
            <p:cNvSpPr>
              <a:spLocks noEditPoints="1"/>
            </p:cNvSpPr>
            <p:nvPr userDrawn="1"/>
          </p:nvSpPr>
          <p:spPr bwMode="auto">
            <a:xfrm>
              <a:off x="503" y="4101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/>
            <p:cNvSpPr>
              <a:spLocks/>
            </p:cNvSpPr>
            <p:nvPr userDrawn="1"/>
          </p:nvSpPr>
          <p:spPr bwMode="auto">
            <a:xfrm>
              <a:off x="503" y="4101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/>
            <p:cNvSpPr>
              <a:spLocks/>
            </p:cNvSpPr>
            <p:nvPr userDrawn="1"/>
          </p:nvSpPr>
          <p:spPr bwMode="auto">
            <a:xfrm>
              <a:off x="521" y="4117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/>
            <p:cNvSpPr>
              <a:spLocks/>
            </p:cNvSpPr>
            <p:nvPr userDrawn="1"/>
          </p:nvSpPr>
          <p:spPr bwMode="auto">
            <a:xfrm>
              <a:off x="588" y="4101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/>
            <p:cNvSpPr>
              <a:spLocks/>
            </p:cNvSpPr>
            <p:nvPr userDrawn="1"/>
          </p:nvSpPr>
          <p:spPr bwMode="auto">
            <a:xfrm>
              <a:off x="366" y="4101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 userDrawn="1"/>
          </p:nvSpPr>
          <p:spPr bwMode="auto">
            <a:xfrm>
              <a:off x="366" y="4101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226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0" r:id="rId2"/>
    <p:sldLayoutId id="2147483681" r:id="rId3"/>
    <p:sldLayoutId id="2147483683" r:id="rId4"/>
    <p:sldLayoutId id="2147483699" r:id="rId5"/>
    <p:sldLayoutId id="2147483700" r:id="rId6"/>
    <p:sldLayoutId id="2147483661" r:id="rId7"/>
    <p:sldLayoutId id="2147483662" r:id="rId8"/>
    <p:sldLayoutId id="2147483663" r:id="rId9"/>
    <p:sldLayoutId id="2147483664" r:id="rId10"/>
    <p:sldLayoutId id="2147483682" r:id="rId11"/>
    <p:sldLayoutId id="2147483668" r:id="rId12"/>
    <p:sldLayoutId id="2147483669" r:id="rId13"/>
    <p:sldLayoutId id="2147483701" r:id="rId14"/>
    <p:sldLayoutId id="2147483694" r:id="rId15"/>
    <p:sldLayoutId id="2147483670" r:id="rId16"/>
    <p:sldLayoutId id="2147483671" r:id="rId17"/>
    <p:sldLayoutId id="2147483667" r:id="rId18"/>
    <p:sldLayoutId id="2147483677" r:id="rId19"/>
    <p:sldLayoutId id="2147483665" r:id="rId20"/>
    <p:sldLayoutId id="2147483675" r:id="rId21"/>
    <p:sldLayoutId id="2147483676" r:id="rId22"/>
    <p:sldLayoutId id="2147483673" r:id="rId23"/>
    <p:sldLayoutId id="2147483674" r:id="rId24"/>
    <p:sldLayoutId id="2147483678" r:id="rId25"/>
    <p:sldLayoutId id="2147483679" r:id="rId26"/>
    <p:sldLayoutId id="2147483685" r:id="rId27"/>
    <p:sldLayoutId id="2147483690" r:id="rId28"/>
    <p:sldLayoutId id="2147483688" r:id="rId29"/>
    <p:sldLayoutId id="2147483655" r:id="rId30"/>
    <p:sldLayoutId id="2147483684" r:id="rId31"/>
    <p:sldLayoutId id="2147483687" r:id="rId32"/>
    <p:sldLayoutId id="2147483692" r:id="rId33"/>
    <p:sldLayoutId id="2147483693" r:id="rId34"/>
    <p:sldLayoutId id="2147483697" r:id="rId35"/>
    <p:sldLayoutId id="2147483702" r:id="rId3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55600" indent="-2667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906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73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129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504">
          <p15:clr>
            <a:srgbClr val="F26B43"/>
          </p15:clr>
        </p15:guide>
        <p15:guide id="6" orient="horz" pos="381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ALEXANDRIA INTEGRATION</a:t>
            </a:r>
            <a:br>
              <a:rPr lang="en-US"/>
            </a:br>
            <a:r>
              <a:rPr lang="en-US"/>
              <a:t>Do not delete this master!</a:t>
            </a:r>
            <a:endParaRPr lang="nl-BE"/>
          </a:p>
        </p:txBody>
      </p:sp>
      <p:sp>
        <p:nvSpPr>
          <p:cNvPr id="8" name="TextBox 7" title="AlexandriaReference"/>
          <p:cNvSpPr txBox="1"/>
          <p:nvPr userDrawn="1"/>
        </p:nvSpPr>
        <p:spPr>
          <a:xfrm>
            <a:off x="765544" y="1658678"/>
            <a:ext cx="1953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Attributes_Short</a:t>
            </a:r>
            <a:r>
              <a:rPr kumimoji="0" lang="nl-BE" sz="9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  <p:sp>
        <p:nvSpPr>
          <p:cNvPr id="4" name="TextBox 3" title="AlexandriaSecurltyClearance"/>
          <p:cNvSpPr txBox="1"/>
          <p:nvPr userDrawn="1"/>
        </p:nvSpPr>
        <p:spPr>
          <a:xfrm>
            <a:off x="2719144" y="2575110"/>
            <a:ext cx="19536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[Security Clearance]</a:t>
            </a:r>
          </a:p>
        </p:txBody>
      </p:sp>
      <p:sp>
        <p:nvSpPr>
          <p:cNvPr id="5" name="TextBox 4" title="AlexandriaDistributionLimitations"/>
          <p:cNvSpPr txBox="1"/>
          <p:nvPr userDrawn="1"/>
        </p:nvSpPr>
        <p:spPr>
          <a:xfrm>
            <a:off x="4672744" y="1658678"/>
            <a:ext cx="195360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[Common </a:t>
            </a:r>
            <a:r>
              <a:rPr kumimoji="0" lang="nl-BE" sz="900" b="0" i="1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Attributes_Information</a:t>
            </a:r>
            <a:r>
              <a:rPr kumimoji="0" lang="nl-BE" sz="9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Security </a:t>
            </a:r>
            <a:r>
              <a:rPr kumimoji="0" lang="nl-BE" sz="900" b="0" i="1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Classification</a:t>
            </a:r>
            <a:r>
              <a:rPr kumimoji="0" lang="nl-BE" sz="9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]</a:t>
            </a:r>
          </a:p>
        </p:txBody>
      </p:sp>
      <p:sp>
        <p:nvSpPr>
          <p:cNvPr id="6" name="TextBox 5" title="AlexandriaEventAttributes"/>
          <p:cNvSpPr txBox="1"/>
          <p:nvPr userDrawn="1"/>
        </p:nvSpPr>
        <p:spPr>
          <a:xfrm>
            <a:off x="2464199" y="3013157"/>
            <a:ext cx="619021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[Event </a:t>
            </a:r>
            <a:r>
              <a:rPr kumimoji="0" lang="nl-BE" sz="900" b="0" i="1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Attributes_Event_Event</a:t>
            </a:r>
            <a:r>
              <a:rPr kumimoji="0" lang="nl-BE" sz="9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Name]</a:t>
            </a:r>
          </a:p>
        </p:txBody>
      </p:sp>
      <p:sp>
        <p:nvSpPr>
          <p:cNvPr id="9" name="TextBox 8" title="AlexandriaAlternativeReference"/>
          <p:cNvSpPr txBox="1"/>
          <p:nvPr userDrawn="1"/>
        </p:nvSpPr>
        <p:spPr>
          <a:xfrm>
            <a:off x="2464199" y="1661549"/>
            <a:ext cx="1953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Attributes_Alternative</a:t>
            </a:r>
            <a:r>
              <a:rPr kumimoji="0" lang="nl-BE" sz="9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  <p:pic>
        <p:nvPicPr>
          <p:cNvPr id="10" name="Afbeelding 13">
            <a:extLst>
              <a:ext uri="{FF2B5EF4-FFF2-40B4-BE49-F238E27FC236}">
                <a16:creationId xmlns:a16="http://schemas.microsoft.com/office/drawing/2014/main" id="{522606A1-5983-4956-9002-1FC101450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1" y="6469091"/>
            <a:ext cx="733149" cy="16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3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6.png"/><Relationship Id="rId7" Type="http://schemas.openxmlformats.org/officeDocument/2006/relationships/image" Target="../media/image4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tiff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aliawhyte.com/2015/01/07/the-benefits-of-meditation-for-entrepreneurs-and-everyone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A0E741-1800-CEC2-EF80-C101241F8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1157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070859-DB77-3B96-ED9D-448EC02176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44" r="63348"/>
          <a:stretch/>
        </p:blipFill>
        <p:spPr>
          <a:xfrm>
            <a:off x="2003898" y="-1"/>
            <a:ext cx="1634245" cy="1157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92A913-FFDD-D8EB-787F-03A12C8883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83" t="73292" r="74309"/>
          <a:stretch/>
        </p:blipFill>
        <p:spPr>
          <a:xfrm>
            <a:off x="0" y="836180"/>
            <a:ext cx="3638143" cy="32179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A2DAF-5751-EED4-4D84-A18EF7C7A9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6291" y="4288290"/>
            <a:ext cx="4896685" cy="1543050"/>
          </a:xfrm>
        </p:spPr>
        <p:txBody>
          <a:bodyPr>
            <a:normAutofit/>
          </a:bodyPr>
          <a:lstStyle/>
          <a:p>
            <a:r>
              <a:rPr lang="en-GB" sz="2800"/>
              <a:t>Lisa Gubbels – 22/10/2025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2E81CC-19E8-2E5C-FF71-3A569754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291" y="1416505"/>
            <a:ext cx="5775709" cy="2736397"/>
          </a:xfrm>
        </p:spPr>
        <p:txBody>
          <a:bodyPr>
            <a:noAutofit/>
          </a:bodyPr>
          <a:lstStyle/>
          <a:p>
            <a:r>
              <a:rPr lang="en-US" sz="4400"/>
              <a:t>Engineering of small grain size and porous Th-based targets for ISOL@MYRRHA</a:t>
            </a:r>
            <a:endParaRPr lang="en-GB" sz="4400"/>
          </a:p>
        </p:txBody>
      </p:sp>
      <p:pic>
        <p:nvPicPr>
          <p:cNvPr id="1026" name="Picture 2" descr="KU Leuven Logo PNG Vector (EPS) Free Download">
            <a:extLst>
              <a:ext uri="{FF2B5EF4-FFF2-40B4-BE49-F238E27FC236}">
                <a16:creationId xmlns:a16="http://schemas.microsoft.com/office/drawing/2014/main" id="{608A85E7-53A4-5571-196B-53D1178AD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34048" r="5080" b="34286"/>
          <a:stretch>
            <a:fillRect/>
          </a:stretch>
        </p:blipFill>
        <p:spPr bwMode="auto">
          <a:xfrm>
            <a:off x="6284298" y="5336471"/>
            <a:ext cx="2141246" cy="75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K CEN Academy and Nuclear Academy from the Netherlands ...">
            <a:extLst>
              <a:ext uri="{FF2B5EF4-FFF2-40B4-BE49-F238E27FC236}">
                <a16:creationId xmlns:a16="http://schemas.microsoft.com/office/drawing/2014/main" id="{08D96ADA-6BDD-E6C4-2E2D-D44773AF5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16220" r="10242" b="25043"/>
          <a:stretch>
            <a:fillRect/>
          </a:stretch>
        </p:blipFill>
        <p:spPr bwMode="auto">
          <a:xfrm>
            <a:off x="8962189" y="5061857"/>
            <a:ext cx="2626966" cy="102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773B89-4232-7C14-D0AE-39F8E7DFF0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11" t="27098" r="74917" b="26067"/>
          <a:stretch/>
        </p:blipFill>
        <p:spPr>
          <a:xfrm>
            <a:off x="823744" y="117070"/>
            <a:ext cx="1566537" cy="78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F9FE6-8089-46AE-4EC7-4E19CE898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Irradiation of ThO</a:t>
            </a:r>
            <a:r>
              <a:rPr lang="en-GB" baseline="-25000" dirty="0"/>
              <a:t>2 </a:t>
            </a:r>
            <a:r>
              <a:rPr lang="en-GB" dirty="0"/>
              <a:t>at CERN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79D29-B5CC-DB6C-F796-4B01496AFD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0346" y="1615245"/>
            <a:ext cx="6679189" cy="4301992"/>
          </a:xfrm>
        </p:spPr>
        <p:txBody>
          <a:bodyPr>
            <a:normAutofit/>
          </a:bodyPr>
          <a:lstStyle/>
          <a:p>
            <a:r>
              <a:rPr lang="en-GB" sz="2000"/>
              <a:t>Objective : 50 g of ThO</a:t>
            </a:r>
            <a:r>
              <a:rPr lang="en-GB" sz="2000" baseline="-25000"/>
              <a:t>2</a:t>
            </a:r>
            <a:r>
              <a:rPr lang="en-GB" sz="2000"/>
              <a:t> from the pore former study</a:t>
            </a:r>
          </a:p>
          <a:p>
            <a:r>
              <a:rPr lang="en-GB" sz="2000"/>
              <a:t>ThO</a:t>
            </a:r>
            <a:r>
              <a:rPr lang="en-GB" sz="2000" baseline="-25000"/>
              <a:t>2</a:t>
            </a:r>
            <a:r>
              <a:rPr lang="en-GB" sz="2000"/>
              <a:t> powder 1 made of small platelet </a:t>
            </a:r>
          </a:p>
          <a:p>
            <a:r>
              <a:rPr lang="en-GB" sz="2000"/>
              <a:t>Dry mixed for 30 min at 50 RPM</a:t>
            </a:r>
          </a:p>
          <a:p>
            <a:r>
              <a:rPr lang="en-GB" sz="2000"/>
              <a:t>Pellets of 20 mm of diameter and 1.5 mm thick</a:t>
            </a:r>
          </a:p>
          <a:p>
            <a:r>
              <a:rPr lang="en-GB" sz="2000"/>
              <a:t>Mechanically stable (sintered 1750°C for 1h)</a:t>
            </a:r>
          </a:p>
          <a:p>
            <a:r>
              <a:rPr lang="en-GB" sz="2000"/>
              <a:t>Irradiation test in early November at CERN</a:t>
            </a:r>
          </a:p>
          <a:p>
            <a:r>
              <a:rPr lang="en-US" sz="2000"/>
              <a:t>Extraction of radioisotopes in the MEDICIS facility</a:t>
            </a:r>
            <a:endParaRPr lang="en-GB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71178-18CA-0B05-55E6-5562FFE16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10</a:t>
            </a:fld>
            <a:endParaRPr lang="en-BE"/>
          </a:p>
        </p:txBody>
      </p:sp>
      <p:pic>
        <p:nvPicPr>
          <p:cNvPr id="6" name="Picture 5" descr="A group of small bottles with white powder in them&#10;&#10;AI-generated content may be incorrect.">
            <a:extLst>
              <a:ext uri="{FF2B5EF4-FFF2-40B4-BE49-F238E27FC236}">
                <a16:creationId xmlns:a16="http://schemas.microsoft.com/office/drawing/2014/main" id="{F0FF0A7D-C503-11B4-5ECF-461760C3AC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5027" y="711464"/>
            <a:ext cx="3370385" cy="19542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57C927-461E-92B9-7711-F0487AC18B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52090" y="4657089"/>
            <a:ext cx="2152982" cy="20959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C1454D-FE21-099A-C810-6A7A3BA1FD1C}"/>
              </a:ext>
            </a:extLst>
          </p:cNvPr>
          <p:cNvSpPr txBox="1"/>
          <p:nvPr/>
        </p:nvSpPr>
        <p:spPr>
          <a:xfrm>
            <a:off x="7828810" y="2806436"/>
            <a:ext cx="436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Unmixed powder of ThO</a:t>
            </a:r>
            <a:r>
              <a:rPr lang="en-GB" sz="1600" baseline="-25000"/>
              <a:t>2</a:t>
            </a:r>
            <a:r>
              <a:rPr lang="en-GB" sz="1600"/>
              <a:t> + graphitic carbon nitride the pore former</a:t>
            </a:r>
          </a:p>
        </p:txBody>
      </p:sp>
      <p:pic>
        <p:nvPicPr>
          <p:cNvPr id="17" name="Picture 16" descr="A logo with blue lines&#10;&#10;Description automatically generated">
            <a:extLst>
              <a:ext uri="{FF2B5EF4-FFF2-40B4-BE49-F238E27FC236}">
                <a16:creationId xmlns:a16="http://schemas.microsoft.com/office/drawing/2014/main" id="{0EBA38C0-D0E5-9EB3-205D-F3EE2E03ED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14" r="18756"/>
          <a:stretch/>
        </p:blipFill>
        <p:spPr>
          <a:xfrm>
            <a:off x="6900554" y="610047"/>
            <a:ext cx="1589066" cy="14096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90FB127-F9A1-9DE8-38A0-44CEB37884D8}"/>
              </a:ext>
            </a:extLst>
          </p:cNvPr>
          <p:cNvSpPr/>
          <p:nvPr/>
        </p:nvSpPr>
        <p:spPr>
          <a:xfrm>
            <a:off x="8980433" y="-3"/>
            <a:ext cx="491994" cy="37833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A27C1E-C2E5-4751-EAD5-D7EB05FE2B80}"/>
              </a:ext>
            </a:extLst>
          </p:cNvPr>
          <p:cNvSpPr/>
          <p:nvPr/>
        </p:nvSpPr>
        <p:spPr>
          <a:xfrm>
            <a:off x="9472427" y="0"/>
            <a:ext cx="1735586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ThO</a:t>
            </a:r>
            <a:r>
              <a:rPr lang="en-GB" baseline="-25000">
                <a:solidFill>
                  <a:schemeClr val="tx1"/>
                </a:solidFill>
              </a:rPr>
              <a:t>2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5EF536-1684-DE89-1EC6-09D4C57D4600}"/>
              </a:ext>
            </a:extLst>
          </p:cNvPr>
          <p:cNvSpPr/>
          <p:nvPr/>
        </p:nvSpPr>
        <p:spPr>
          <a:xfrm>
            <a:off x="11208013" y="-1"/>
            <a:ext cx="526788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D88AA5-338F-A9F7-CBF8-74179BF88305}"/>
              </a:ext>
            </a:extLst>
          </p:cNvPr>
          <p:cNvSpPr/>
          <p:nvPr/>
        </p:nvSpPr>
        <p:spPr>
          <a:xfrm>
            <a:off x="11700007" y="-2"/>
            <a:ext cx="491993" cy="37833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225F64-F987-0221-FA6C-438F06C5EA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820" b="11567"/>
          <a:stretch/>
        </p:blipFill>
        <p:spPr>
          <a:xfrm>
            <a:off x="7140952" y="4561894"/>
            <a:ext cx="4876708" cy="1770719"/>
          </a:xfrm>
          <a:prstGeom prst="rect">
            <a:avLst/>
          </a:prstGeom>
        </p:spPr>
      </p:pic>
      <p:pic>
        <p:nvPicPr>
          <p:cNvPr id="1026" name="Picture 2" descr="Programme | 17th International Conference On Ion Sources">
            <a:extLst>
              <a:ext uri="{FF2B5EF4-FFF2-40B4-BE49-F238E27FC236}">
                <a16:creationId xmlns:a16="http://schemas.microsoft.com/office/drawing/2014/main" id="{D318847F-54DC-1C76-D768-0A7A0C6F3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1874" b="31566"/>
          <a:stretch/>
        </p:blipFill>
        <p:spPr bwMode="auto">
          <a:xfrm>
            <a:off x="2612694" y="4652509"/>
            <a:ext cx="1169189" cy="3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SOLDE Logos, Layouts and Templates | ISOLDE">
            <a:extLst>
              <a:ext uri="{FF2B5EF4-FFF2-40B4-BE49-F238E27FC236}">
                <a16:creationId xmlns:a16="http://schemas.microsoft.com/office/drawing/2014/main" id="{D3B6A8A7-79C8-E6FD-6C7C-5EF934ED4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 t="35647" r="12080" b="37788"/>
          <a:stretch/>
        </p:blipFill>
        <p:spPr bwMode="auto">
          <a:xfrm>
            <a:off x="5866319" y="3766241"/>
            <a:ext cx="1327811" cy="33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EF4A75-1142-7F8D-2952-0EC4712D5F2D}"/>
              </a:ext>
            </a:extLst>
          </p:cNvPr>
          <p:cNvSpPr txBox="1"/>
          <p:nvPr/>
        </p:nvSpPr>
        <p:spPr>
          <a:xfrm>
            <a:off x="7397711" y="4035923"/>
            <a:ext cx="436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ThO</a:t>
            </a:r>
            <a:r>
              <a:rPr lang="en-GB" sz="1600" baseline="-25000"/>
              <a:t>2</a:t>
            </a:r>
            <a:r>
              <a:rPr lang="en-GB" sz="1600"/>
              <a:t> target material that will be irradiated on the 3</a:t>
            </a:r>
            <a:r>
              <a:rPr lang="en-GB" sz="1600" baseline="30000"/>
              <a:t>rd</a:t>
            </a:r>
            <a:r>
              <a:rPr lang="en-GB" sz="1600"/>
              <a:t> of November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9CFE371-9B76-CCA3-133F-CD5D693EEB37}"/>
              </a:ext>
            </a:extLst>
          </p:cNvPr>
          <p:cNvSpPr txBox="1"/>
          <p:nvPr/>
        </p:nvSpPr>
        <p:spPr>
          <a:xfrm>
            <a:off x="11037790" y="6627168"/>
            <a:ext cx="74882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i="1" dirty="0">
                <a:solidFill>
                  <a:schemeClr val="tx2"/>
                </a:solidFill>
              </a:rPr>
              <a:t>ISC: Public</a:t>
            </a:r>
          </a:p>
        </p:txBody>
      </p:sp>
    </p:spTree>
    <p:extLst>
      <p:ext uri="{BB962C8B-B14F-4D97-AF65-F5344CB8AC3E}">
        <p14:creationId xmlns:p14="http://schemas.microsoft.com/office/powerpoint/2010/main" val="231541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Placeholder 4">
                <a:extLst>
                  <a:ext uri="{FF2B5EF4-FFF2-40B4-BE49-F238E27FC236}">
                    <a16:creationId xmlns:a16="http://schemas.microsoft.com/office/drawing/2014/main" id="{F40A77ED-7204-9793-3FE0-6BBF17B6ED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8000" y="1769426"/>
                <a:ext cx="6346740" cy="36933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vert="horz" wrap="square" lIns="0" tIns="0" rIns="0" bIns="0" rtlCol="0">
                <a:spAutoFit/>
              </a:bodyPr>
              <a:lstStyle>
                <a:lvl1pPr marL="355600" indent="-2667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800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223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066800" indent="-3429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4"/>
                  </a:buClr>
                  <a:buFont typeface="Courier New" panose="02070309020205020404" pitchFamily="49" charset="0"/>
                  <a:buChar char="o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76350" indent="-28575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3"/>
                  </a:buClr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6129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1">
                      <a:lumMod val="50000"/>
                    </a:schemeClr>
                  </a:buClr>
                  <a:buFont typeface="Arial" panose="020B0604020202020204" pitchFamily="34" charset="0"/>
                  <a:buChar char="•"/>
                  <a:defRPr lang="en-US" sz="1800" kern="12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89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BE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  <m:r>
                            <a:rPr lang="fr-BE" sz="24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BE" sz="24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nl-BE" sz="2400" b="1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nl-BE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→  → </m:t>
                      </m:r>
                      <m:sSub>
                        <m:sSubPr>
                          <m:ctrlPr>
                            <a:rPr lang="fr-BE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BE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𝑻𝒉𝑪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400" b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nl-BE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𝐂</m:t>
                      </m:r>
                      <m:r>
                        <a:rPr lang="en-US" sz="2400" b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nl-BE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𝐂𝐎</m:t>
                      </m:r>
                      <m:r>
                        <a:rPr lang="en-US" sz="2400" b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𝐠</m:t>
                      </m:r>
                      <m:r>
                        <a:rPr lang="en-US" sz="2400" b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nl-BE" sz="1200" b="1" dirty="0"/>
              </a:p>
            </p:txBody>
          </p:sp>
        </mc:Choice>
        <mc:Fallback xmlns="">
          <p:sp>
            <p:nvSpPr>
              <p:cNvPr id="26" name="Text Placeholder 4">
                <a:extLst>
                  <a:ext uri="{FF2B5EF4-FFF2-40B4-BE49-F238E27FC236}">
                    <a16:creationId xmlns:a16="http://schemas.microsoft.com/office/drawing/2014/main" id="{F40A77ED-7204-9793-3FE0-6BBF17B6E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00" y="1769426"/>
                <a:ext cx="6346740" cy="369332"/>
              </a:xfrm>
              <a:prstGeom prst="rect">
                <a:avLst/>
              </a:prstGeom>
              <a:blipFill>
                <a:blip r:embed="rId3"/>
                <a:stretch>
                  <a:fillRect l="-200" t="-6667" b="-3666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11</a:t>
            </a:fld>
            <a:endParaRPr lang="en-B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94671B-1FB0-67FB-6D2B-5E9326677C07}"/>
              </a:ext>
            </a:extLst>
          </p:cNvPr>
          <p:cNvSpPr txBox="1"/>
          <p:nvPr/>
        </p:nvSpPr>
        <p:spPr>
          <a:xfrm>
            <a:off x="1398894" y="1479764"/>
            <a:ext cx="85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Mixed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082111-9C3B-E4DE-9497-0F5368040644}"/>
              </a:ext>
            </a:extLst>
          </p:cNvPr>
          <p:cNvSpPr txBox="1"/>
          <p:nvPr/>
        </p:nvSpPr>
        <p:spPr>
          <a:xfrm>
            <a:off x="1731373" y="2140141"/>
            <a:ext cx="2915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4"/>
                </a:solidFill>
              </a:rPr>
              <a:t>Heating to 1700°C in inert atmosphere</a:t>
            </a:r>
          </a:p>
          <a:p>
            <a:pPr algn="ctr"/>
            <a:r>
              <a:rPr lang="en-GB" dirty="0">
                <a:solidFill>
                  <a:schemeClr val="accent4"/>
                </a:solidFill>
              </a:rPr>
              <a:t>at JRC Karlsruhe</a:t>
            </a:r>
          </a:p>
          <a:p>
            <a:pPr algn="ctr"/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9" name="Picture 58" descr="A logo with a blue square with yellow stars and a blue flag&#10;&#10;AI-generated content may be incorrect.">
            <a:extLst>
              <a:ext uri="{FF2B5EF4-FFF2-40B4-BE49-F238E27FC236}">
                <a16:creationId xmlns:a16="http://schemas.microsoft.com/office/drawing/2014/main" id="{4A201706-6C87-1DA7-6BCE-357C1DFCD0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2529" y="2251623"/>
            <a:ext cx="1539400" cy="65974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A7122FF-F6E2-BC37-12D8-B39939FC9091}"/>
              </a:ext>
            </a:extLst>
          </p:cNvPr>
          <p:cNvSpPr txBox="1"/>
          <p:nvPr/>
        </p:nvSpPr>
        <p:spPr>
          <a:xfrm>
            <a:off x="5444517" y="8439390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 Karlsruhe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70E762B-BB3E-BC23-BB2E-9939C84A73FD}"/>
              </a:ext>
            </a:extLst>
          </p:cNvPr>
          <p:cNvSpPr txBox="1">
            <a:spLocks/>
          </p:cNvSpPr>
          <p:nvPr/>
        </p:nvSpPr>
        <p:spPr>
          <a:xfrm>
            <a:off x="346952" y="-37911"/>
            <a:ext cx="10841991" cy="8844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22EC5B-19EC-0921-24DC-1AF5DC657550}"/>
              </a:ext>
            </a:extLst>
          </p:cNvPr>
          <p:cNvSpPr txBox="1"/>
          <p:nvPr/>
        </p:nvSpPr>
        <p:spPr>
          <a:xfrm>
            <a:off x="2311709" y="3495822"/>
            <a:ext cx="2020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accent1"/>
                </a:solidFill>
              </a:rPr>
              <a:t>ThO</a:t>
            </a:r>
            <a:r>
              <a:rPr lang="en-GB" sz="2000" baseline="-25000">
                <a:solidFill>
                  <a:schemeClr val="accent1"/>
                </a:solidFill>
              </a:rPr>
              <a:t>2 </a:t>
            </a:r>
            <a:r>
              <a:rPr lang="en-GB" sz="2000">
                <a:solidFill>
                  <a:schemeClr val="accent1"/>
                </a:solidFill>
              </a:rPr>
              <a:t>precursors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BDEC340-49FD-A86F-38F4-EFA1ABEB90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41" r="19904"/>
          <a:stretch/>
        </p:blipFill>
        <p:spPr>
          <a:xfrm>
            <a:off x="1838528" y="4029551"/>
            <a:ext cx="2967026" cy="15607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42162B-7333-06B7-44D9-6D33A30BE8EF}"/>
              </a:ext>
            </a:extLst>
          </p:cNvPr>
          <p:cNvSpPr/>
          <p:nvPr/>
        </p:nvSpPr>
        <p:spPr>
          <a:xfrm>
            <a:off x="2489636" y="5169020"/>
            <a:ext cx="666048" cy="427114"/>
          </a:xfrm>
          <a:prstGeom prst="rect">
            <a:avLst/>
          </a:prstGeom>
          <a:solidFill>
            <a:schemeClr val="tx2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167D87-0720-F73A-9931-41AD2DD789B9}"/>
              </a:ext>
            </a:extLst>
          </p:cNvPr>
          <p:cNvCxnSpPr/>
          <p:nvPr/>
        </p:nvCxnSpPr>
        <p:spPr>
          <a:xfrm>
            <a:off x="2749922" y="5484754"/>
            <a:ext cx="2011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707ECA5-4244-020F-39A7-483BA0B8770B}"/>
              </a:ext>
            </a:extLst>
          </p:cNvPr>
          <p:cNvSpPr txBox="1"/>
          <p:nvPr/>
        </p:nvSpPr>
        <p:spPr>
          <a:xfrm>
            <a:off x="2559140" y="5166354"/>
            <a:ext cx="799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>
                <a:solidFill>
                  <a:schemeClr val="bg1"/>
                </a:solidFill>
              </a:rPr>
              <a:t>2 µm</a:t>
            </a:r>
            <a:endParaRPr lang="en-GB" sz="1400" b="1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A100A1-0286-947C-30D8-8690A089D047}"/>
              </a:ext>
            </a:extLst>
          </p:cNvPr>
          <p:cNvSpPr/>
          <p:nvPr/>
        </p:nvSpPr>
        <p:spPr>
          <a:xfrm>
            <a:off x="4139505" y="5150572"/>
            <a:ext cx="666048" cy="427114"/>
          </a:xfrm>
          <a:prstGeom prst="rect">
            <a:avLst/>
          </a:prstGeom>
          <a:solidFill>
            <a:schemeClr val="tx2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6F41A9-9390-F755-2378-F0E6FEFF8F86}"/>
              </a:ext>
            </a:extLst>
          </p:cNvPr>
          <p:cNvCxnSpPr/>
          <p:nvPr/>
        </p:nvCxnSpPr>
        <p:spPr>
          <a:xfrm>
            <a:off x="4399791" y="5466306"/>
            <a:ext cx="2011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72ED6F-D992-B1CC-F509-72B03A1D9318}"/>
              </a:ext>
            </a:extLst>
          </p:cNvPr>
          <p:cNvSpPr txBox="1"/>
          <p:nvPr/>
        </p:nvSpPr>
        <p:spPr>
          <a:xfrm>
            <a:off x="4209009" y="5147906"/>
            <a:ext cx="799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>
                <a:solidFill>
                  <a:schemeClr val="bg1"/>
                </a:solidFill>
              </a:rPr>
              <a:t>2 µm</a:t>
            </a:r>
            <a:endParaRPr lang="en-GB" sz="1400" b="1">
              <a:solidFill>
                <a:schemeClr val="bg1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5BD3869-881C-1485-38DF-25A178678FA9}"/>
              </a:ext>
            </a:extLst>
          </p:cNvPr>
          <p:cNvGrpSpPr/>
          <p:nvPr/>
        </p:nvGrpSpPr>
        <p:grpSpPr>
          <a:xfrm>
            <a:off x="6717177" y="3272052"/>
            <a:ext cx="4526511" cy="2788856"/>
            <a:chOff x="6558392" y="3028890"/>
            <a:chExt cx="4526511" cy="2788856"/>
          </a:xfrm>
        </p:grpSpPr>
        <p:pic>
          <p:nvPicPr>
            <p:cNvPr id="6" name="Picture Placeholder 17" descr="A close-up of a microscope&#10;&#10;Description automatically generated">
              <a:extLst>
                <a:ext uri="{FF2B5EF4-FFF2-40B4-BE49-F238E27FC236}">
                  <a16:creationId xmlns:a16="http://schemas.microsoft.com/office/drawing/2014/main" id="{0252A1D8-DE0C-6B9E-16D6-148D2EC33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010"/>
            <a:stretch/>
          </p:blipFill>
          <p:spPr>
            <a:xfrm>
              <a:off x="8143401" y="3832349"/>
              <a:ext cx="1171954" cy="1330618"/>
            </a:xfrm>
            <a:prstGeom prst="rect">
              <a:avLst/>
            </a:prstGeom>
          </p:spPr>
        </p:pic>
        <p:pic>
          <p:nvPicPr>
            <p:cNvPr id="8" name="Picture Placeholder 17" descr="A close-up of a microscope&#10;&#10;Description automatically generated">
              <a:extLst>
                <a:ext uri="{FF2B5EF4-FFF2-40B4-BE49-F238E27FC236}">
                  <a16:creationId xmlns:a16="http://schemas.microsoft.com/office/drawing/2014/main" id="{9425A68D-3888-DA2B-89D2-6B5D81B7A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049" b="9112"/>
            <a:stretch/>
          </p:blipFill>
          <p:spPr>
            <a:xfrm>
              <a:off x="9650931" y="3827430"/>
              <a:ext cx="1171953" cy="1335536"/>
            </a:xfrm>
            <a:prstGeom prst="rect">
              <a:avLst/>
            </a:prstGeom>
          </p:spPr>
        </p:pic>
        <p:pic>
          <p:nvPicPr>
            <p:cNvPr id="9" name="Picture 8" descr="A close up of a rock&#10;&#10;Description automatically generated">
              <a:extLst>
                <a:ext uri="{FF2B5EF4-FFF2-40B4-BE49-F238E27FC236}">
                  <a16:creationId xmlns:a16="http://schemas.microsoft.com/office/drawing/2014/main" id="{CD38B241-19C6-0D5C-7901-205E1BA9C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968"/>
            <a:stretch/>
          </p:blipFill>
          <p:spPr>
            <a:xfrm>
              <a:off x="6635871" y="3814482"/>
              <a:ext cx="1171954" cy="13484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104D62-EF20-81EC-0B54-0FBA27F56B0D}"/>
                </a:ext>
              </a:extLst>
            </p:cNvPr>
            <p:cNvSpPr txBox="1"/>
            <p:nvPr/>
          </p:nvSpPr>
          <p:spPr>
            <a:xfrm>
              <a:off x="6712563" y="3480691"/>
              <a:ext cx="1330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>
                  <a:solidFill>
                    <a:schemeClr val="accent1"/>
                  </a:solidFill>
                </a:rPr>
                <a:t>Graphite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EADBDD5-EA90-5891-B8B4-45D32ABEC6F8}"/>
                </a:ext>
              </a:extLst>
            </p:cNvPr>
            <p:cNvSpPr txBox="1"/>
            <p:nvPr/>
          </p:nvSpPr>
          <p:spPr>
            <a:xfrm>
              <a:off x="7833824" y="3463878"/>
              <a:ext cx="22257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>
                  <a:solidFill>
                    <a:schemeClr val="accent1"/>
                  </a:solidFill>
                </a:rPr>
                <a:t>Expanded graphite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DEA39F-F5BB-F011-99E6-FBBED7A9FB80}"/>
                </a:ext>
              </a:extLst>
            </p:cNvPr>
            <p:cNvSpPr txBox="1"/>
            <p:nvPr/>
          </p:nvSpPr>
          <p:spPr>
            <a:xfrm>
              <a:off x="9591283" y="3452715"/>
              <a:ext cx="12316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>
                  <a:solidFill>
                    <a:schemeClr val="accent1"/>
                  </a:solidFill>
                </a:rPr>
                <a:t>Carbon black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5B32CAC-E9F6-427D-A3F3-58EC84423E53}"/>
                </a:ext>
              </a:extLst>
            </p:cNvPr>
            <p:cNvSpPr txBox="1"/>
            <p:nvPr/>
          </p:nvSpPr>
          <p:spPr>
            <a:xfrm>
              <a:off x="7719046" y="3028890"/>
              <a:ext cx="20206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accent1"/>
                  </a:solidFill>
                  <a:latin typeface="+mj-lt"/>
                </a:rPr>
                <a:t>Carbon sources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6205A89-7AD5-32D1-1FDB-33038F607655}"/>
                </a:ext>
              </a:extLst>
            </p:cNvPr>
            <p:cNvSpPr txBox="1"/>
            <p:nvPr/>
          </p:nvSpPr>
          <p:spPr>
            <a:xfrm>
              <a:off x="6558392" y="5294526"/>
              <a:ext cx="16256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>
                  <a:solidFill>
                    <a:schemeClr val="accent1"/>
                  </a:solidFill>
                </a:rPr>
                <a:t>(reference ISOL carbon source)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758DAF4-6A34-B778-CD75-C0E131F87F42}"/>
                </a:ext>
              </a:extLst>
            </p:cNvPr>
            <p:cNvSpPr txBox="1"/>
            <p:nvPr/>
          </p:nvSpPr>
          <p:spPr>
            <a:xfrm>
              <a:off x="8042755" y="5286199"/>
              <a:ext cx="15210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>
                  <a:solidFill>
                    <a:schemeClr val="accent1"/>
                  </a:solidFill>
                </a:rPr>
                <a:t>(Novel material)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E4606A2-AC2F-70B8-FEA8-5AF67A922A68}"/>
                </a:ext>
              </a:extLst>
            </p:cNvPr>
            <p:cNvSpPr txBox="1"/>
            <p:nvPr/>
          </p:nvSpPr>
          <p:spPr>
            <a:xfrm>
              <a:off x="9563829" y="5300402"/>
              <a:ext cx="15210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>
                  <a:solidFill>
                    <a:schemeClr val="accent1"/>
                  </a:solidFill>
                </a:rPr>
                <a:t>(novel for ThO</a:t>
              </a:r>
              <a:r>
                <a:rPr lang="en-GB" sz="1400" baseline="-25000">
                  <a:solidFill>
                    <a:schemeClr val="accent1"/>
                  </a:solidFill>
                </a:rPr>
                <a:t>2</a:t>
              </a:r>
              <a:r>
                <a:rPr lang="en-GB" sz="1400">
                  <a:solidFill>
                    <a:schemeClr val="accent1"/>
                  </a:solidFill>
                </a:rPr>
                <a:t>)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9CC8F54-76A6-936C-749A-3040EF6224A0}"/>
                </a:ext>
              </a:extLst>
            </p:cNvPr>
            <p:cNvSpPr/>
            <p:nvPr/>
          </p:nvSpPr>
          <p:spPr>
            <a:xfrm>
              <a:off x="7156356" y="4735852"/>
              <a:ext cx="666048" cy="4271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9B3306-2CC2-B71B-7051-0186CF3044E3}"/>
                </a:ext>
              </a:extLst>
            </p:cNvPr>
            <p:cNvCxnSpPr/>
            <p:nvPr/>
          </p:nvCxnSpPr>
          <p:spPr>
            <a:xfrm>
              <a:off x="7416642" y="5051586"/>
              <a:ext cx="2011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60ABE1-0964-58B9-9E3B-4FF4226EF31B}"/>
                </a:ext>
              </a:extLst>
            </p:cNvPr>
            <p:cNvSpPr txBox="1"/>
            <p:nvPr/>
          </p:nvSpPr>
          <p:spPr>
            <a:xfrm>
              <a:off x="7147851" y="4733186"/>
              <a:ext cx="7991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b="1">
                  <a:solidFill>
                    <a:schemeClr val="bg1"/>
                  </a:solidFill>
                </a:rPr>
                <a:t>100 µm</a:t>
              </a:r>
              <a:endParaRPr lang="en-GB" sz="1200" b="1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9FE9EA8-8BA7-8D70-E44D-F06AE64D7A40}"/>
                </a:ext>
              </a:extLst>
            </p:cNvPr>
            <p:cNvSpPr/>
            <p:nvPr/>
          </p:nvSpPr>
          <p:spPr>
            <a:xfrm>
              <a:off x="8647510" y="4735852"/>
              <a:ext cx="666048" cy="4271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6DFB7DF-9BC1-DFBD-5F74-A0A307E5ACDC}"/>
                </a:ext>
              </a:extLst>
            </p:cNvPr>
            <p:cNvCxnSpPr/>
            <p:nvPr/>
          </p:nvCxnSpPr>
          <p:spPr>
            <a:xfrm>
              <a:off x="8907796" y="5051586"/>
              <a:ext cx="2011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E0B02EB-AFCE-1909-6363-55ED67BF4D22}"/>
                </a:ext>
              </a:extLst>
            </p:cNvPr>
            <p:cNvSpPr txBox="1"/>
            <p:nvPr/>
          </p:nvSpPr>
          <p:spPr>
            <a:xfrm>
              <a:off x="8633537" y="4741261"/>
              <a:ext cx="7991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b="1">
                  <a:solidFill>
                    <a:schemeClr val="bg1"/>
                  </a:solidFill>
                </a:rPr>
                <a:t>100 µm</a:t>
              </a:r>
              <a:endParaRPr lang="en-GB" sz="1200" b="1">
                <a:solidFill>
                  <a:schemeClr val="bg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F17409-0CAB-518C-530B-F865743392A4}"/>
                </a:ext>
              </a:extLst>
            </p:cNvPr>
            <p:cNvSpPr/>
            <p:nvPr/>
          </p:nvSpPr>
          <p:spPr>
            <a:xfrm>
              <a:off x="10087408" y="4713149"/>
              <a:ext cx="666048" cy="4271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24AD980-6BFD-9A1B-DA0C-28847FA9D112}"/>
                </a:ext>
              </a:extLst>
            </p:cNvPr>
            <p:cNvCxnSpPr/>
            <p:nvPr/>
          </p:nvCxnSpPr>
          <p:spPr>
            <a:xfrm>
              <a:off x="10347694" y="5028883"/>
              <a:ext cx="2011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E024217-A5F3-B551-58EC-D674364C2E47}"/>
                </a:ext>
              </a:extLst>
            </p:cNvPr>
            <p:cNvSpPr txBox="1"/>
            <p:nvPr/>
          </p:nvSpPr>
          <p:spPr>
            <a:xfrm>
              <a:off x="10084248" y="4713149"/>
              <a:ext cx="7991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b="1">
                  <a:solidFill>
                    <a:schemeClr val="bg1"/>
                  </a:solidFill>
                </a:rPr>
                <a:t>100 µm</a:t>
              </a:r>
              <a:endParaRPr lang="en-GB" sz="1200" b="1">
                <a:solidFill>
                  <a:schemeClr val="bg1"/>
                </a:solidFill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4C5C0A7-ADF0-FE32-F0C9-BD07397F29D6}"/>
              </a:ext>
            </a:extLst>
          </p:cNvPr>
          <p:cNvSpPr/>
          <p:nvPr/>
        </p:nvSpPr>
        <p:spPr>
          <a:xfrm>
            <a:off x="8980433" y="-3"/>
            <a:ext cx="491994" cy="37833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3C7F55E-D261-A680-2881-CD4F6D37507C}"/>
              </a:ext>
            </a:extLst>
          </p:cNvPr>
          <p:cNvSpPr/>
          <p:nvPr/>
        </p:nvSpPr>
        <p:spPr>
          <a:xfrm>
            <a:off x="9472427" y="0"/>
            <a:ext cx="491994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5558D09-9E7D-7ABE-9337-A5EFC1EDA38E}"/>
              </a:ext>
            </a:extLst>
          </p:cNvPr>
          <p:cNvSpPr/>
          <p:nvPr/>
        </p:nvSpPr>
        <p:spPr>
          <a:xfrm>
            <a:off x="9983491" y="-1"/>
            <a:ext cx="1751310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/>
              <a:t>ThC</a:t>
            </a:r>
            <a:r>
              <a:rPr lang="en-GB" baseline="-25000" err="1"/>
              <a:t>x</a:t>
            </a:r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2C7AF0B-1A6A-1A18-1FE1-F4FD0513FA9C}"/>
              </a:ext>
            </a:extLst>
          </p:cNvPr>
          <p:cNvSpPr/>
          <p:nvPr/>
        </p:nvSpPr>
        <p:spPr>
          <a:xfrm>
            <a:off x="11700007" y="-2"/>
            <a:ext cx="491993" cy="37833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80FF6484-4356-061A-116E-6F4C19F73EE4}"/>
              </a:ext>
            </a:extLst>
          </p:cNvPr>
          <p:cNvSpPr txBox="1">
            <a:spLocks/>
          </p:cNvSpPr>
          <p:nvPr/>
        </p:nvSpPr>
        <p:spPr>
          <a:xfrm>
            <a:off x="766762" y="372543"/>
            <a:ext cx="10658475" cy="9855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Development of porous ThC</a:t>
            </a:r>
            <a:r>
              <a:rPr lang="en-GB" baseline="-25000" dirty="0"/>
              <a:t>2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C48BE2-9755-0E98-D305-59F9C0B08F87}"/>
              </a:ext>
            </a:extLst>
          </p:cNvPr>
          <p:cNvSpPr/>
          <p:nvPr/>
        </p:nvSpPr>
        <p:spPr>
          <a:xfrm>
            <a:off x="6691154" y="2399253"/>
            <a:ext cx="4828659" cy="7165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Surrogate materials </a:t>
            </a:r>
            <a:r>
              <a:rPr lang="en-GB" err="1"/>
              <a:t>ZrC</a:t>
            </a:r>
            <a:r>
              <a:rPr lang="en-GB" baseline="-25000" err="1"/>
              <a:t>x</a:t>
            </a:r>
            <a:r>
              <a:rPr lang="en-GB"/>
              <a:t>, </a:t>
            </a:r>
            <a:r>
              <a:rPr lang="en-GB" err="1"/>
              <a:t>NbC</a:t>
            </a:r>
            <a:r>
              <a:rPr lang="en-GB" baseline="-25000" err="1"/>
              <a:t>x</a:t>
            </a:r>
            <a:r>
              <a:rPr lang="en-GB"/>
              <a:t> and </a:t>
            </a:r>
            <a:r>
              <a:rPr lang="en-GB" err="1"/>
              <a:t>TiC</a:t>
            </a:r>
            <a:r>
              <a:rPr lang="en-GB" baseline="-25000" err="1"/>
              <a:t>x</a:t>
            </a:r>
            <a:r>
              <a:rPr lang="en-GB"/>
              <a:t>  presented in poster ID 71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B19CE1-1887-66D0-79C4-64A2BB156010}"/>
              </a:ext>
            </a:extLst>
          </p:cNvPr>
          <p:cNvSpPr/>
          <p:nvPr/>
        </p:nvSpPr>
        <p:spPr>
          <a:xfrm>
            <a:off x="1823949" y="4031630"/>
            <a:ext cx="547717" cy="3084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068EBE-A657-F09D-C205-7ADB6A02A0B6}"/>
              </a:ext>
            </a:extLst>
          </p:cNvPr>
          <p:cNvSpPr/>
          <p:nvPr/>
        </p:nvSpPr>
        <p:spPr>
          <a:xfrm>
            <a:off x="3492927" y="4015113"/>
            <a:ext cx="547717" cy="3084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FDA51CB-D0A6-426C-075D-9EDCC6BE71BC}"/>
              </a:ext>
            </a:extLst>
          </p:cNvPr>
          <p:cNvSpPr txBox="1"/>
          <p:nvPr/>
        </p:nvSpPr>
        <p:spPr>
          <a:xfrm>
            <a:off x="438000" y="5745092"/>
            <a:ext cx="6109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18 pellets of ThO</a:t>
            </a:r>
            <a:r>
              <a:rPr lang="en-GB" baseline="-25000"/>
              <a:t>2 </a:t>
            </a:r>
            <a:r>
              <a:rPr lang="en-GB"/>
              <a:t> made of platelets and nanoparticles and mixed with carbon sources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1D96813-334D-1462-8363-9DE481810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1" b="34898"/>
          <a:stretch>
            <a:fillRect/>
          </a:stretch>
        </p:blipFill>
        <p:spPr bwMode="auto">
          <a:xfrm>
            <a:off x="917518" y="1059703"/>
            <a:ext cx="1368393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33">
            <a:extLst>
              <a:ext uri="{FF2B5EF4-FFF2-40B4-BE49-F238E27FC236}">
                <a16:creationId xmlns:a16="http://schemas.microsoft.com/office/drawing/2014/main" id="{890BFD16-D3E0-2B91-9233-3E782E813A39}"/>
              </a:ext>
            </a:extLst>
          </p:cNvPr>
          <p:cNvSpPr txBox="1"/>
          <p:nvPr/>
        </p:nvSpPr>
        <p:spPr>
          <a:xfrm>
            <a:off x="2249002" y="1482364"/>
            <a:ext cx="101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Pressed</a:t>
            </a:r>
          </a:p>
        </p:txBody>
      </p:sp>
      <p:sp>
        <p:nvSpPr>
          <p:cNvPr id="44" name="TextBox 33">
            <a:extLst>
              <a:ext uri="{FF2B5EF4-FFF2-40B4-BE49-F238E27FC236}">
                <a16:creationId xmlns:a16="http://schemas.microsoft.com/office/drawing/2014/main" id="{3B2F3412-64B3-D72E-9396-84A53C284DE1}"/>
              </a:ext>
            </a:extLst>
          </p:cNvPr>
          <p:cNvSpPr txBox="1"/>
          <p:nvPr/>
        </p:nvSpPr>
        <p:spPr>
          <a:xfrm>
            <a:off x="-9001" y="1475641"/>
            <a:ext cx="140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Synthetized</a:t>
            </a:r>
          </a:p>
        </p:txBody>
      </p:sp>
      <p:sp>
        <p:nvSpPr>
          <p:cNvPr id="45" name="Accolade ouvrante 44">
            <a:extLst>
              <a:ext uri="{FF2B5EF4-FFF2-40B4-BE49-F238E27FC236}">
                <a16:creationId xmlns:a16="http://schemas.microsoft.com/office/drawing/2014/main" id="{1D511F9C-6EF6-D47A-F99F-6BD5EE353DBB}"/>
              </a:ext>
            </a:extLst>
          </p:cNvPr>
          <p:cNvSpPr/>
          <p:nvPr/>
        </p:nvSpPr>
        <p:spPr>
          <a:xfrm rot="5400000" flipV="1">
            <a:off x="1534159" y="-13709"/>
            <a:ext cx="135112" cy="2985427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145E643-CEEE-B251-05D9-D5149C0C6DF6}"/>
              </a:ext>
            </a:extLst>
          </p:cNvPr>
          <p:cNvSpPr txBox="1"/>
          <p:nvPr/>
        </p:nvSpPr>
        <p:spPr>
          <a:xfrm>
            <a:off x="11037790" y="6627168"/>
            <a:ext cx="74882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i="1" dirty="0">
                <a:solidFill>
                  <a:schemeClr val="tx2"/>
                </a:solidFill>
              </a:rPr>
              <a:t>ISC: Public</a:t>
            </a:r>
          </a:p>
        </p:txBody>
      </p:sp>
    </p:spTree>
    <p:extLst>
      <p:ext uri="{BB962C8B-B14F-4D97-AF65-F5344CB8AC3E}">
        <p14:creationId xmlns:p14="http://schemas.microsoft.com/office/powerpoint/2010/main" val="155235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7" grpId="0"/>
      <p:bldP spid="10" grpId="0" animBg="1"/>
      <p:bldP spid="15" grpId="0"/>
      <p:bldP spid="19" grpId="0" animBg="1"/>
      <p:bldP spid="21" grpId="0" animBg="1"/>
      <p:bldP spid="22" grpId="0" animBg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ED40E-1F9C-5851-9D5D-3B9B9072C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79" y="487183"/>
            <a:ext cx="10658475" cy="985576"/>
          </a:xfrm>
        </p:spPr>
        <p:txBody>
          <a:bodyPr/>
          <a:lstStyle/>
          <a:p>
            <a:r>
              <a:rPr lang="en-GB" dirty="0"/>
              <a:t>Development of porous ThC</a:t>
            </a:r>
            <a:r>
              <a:rPr lang="en-GB" baseline="-25000" dirty="0"/>
              <a:t>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74F50-EF80-F69C-D57E-858110757D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32131" y="1472759"/>
            <a:ext cx="5688381" cy="4301992"/>
          </a:xfrm>
        </p:spPr>
        <p:txBody>
          <a:bodyPr/>
          <a:lstStyle/>
          <a:p>
            <a:r>
              <a:rPr lang="en-GB"/>
              <a:t>Based on the mass loss the reaction was completed</a:t>
            </a:r>
          </a:p>
          <a:p>
            <a:r>
              <a:rPr lang="en-GB"/>
              <a:t>The characterization of the material is done by SEM, XRD, BET and TGA in air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C9B30-7AA3-5331-BCC9-AC7C4C58A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12</a:t>
            </a:fld>
            <a:endParaRPr lang="en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37EE32-8854-1F4B-5920-C6B8E965EB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3344" y="3966080"/>
            <a:ext cx="1110062" cy="10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6D267F-777F-F2F8-751A-7F46ACC0DD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0406" y="3963648"/>
            <a:ext cx="1117600" cy="1062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D28660-A5E0-0E5D-B3A5-D2A95DC17B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75"/>
          <a:stretch/>
        </p:blipFill>
        <p:spPr>
          <a:xfrm>
            <a:off x="9515006" y="3963648"/>
            <a:ext cx="1110062" cy="10628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F2722C-5672-C4D0-DCFF-516CD7EE634A}"/>
              </a:ext>
            </a:extLst>
          </p:cNvPr>
          <p:cNvSpPr/>
          <p:nvPr/>
        </p:nvSpPr>
        <p:spPr>
          <a:xfrm>
            <a:off x="7183958" y="4887558"/>
            <a:ext cx="959448" cy="3065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11 mm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B5CDAB-9A59-52A9-09CB-1F8CFABC35C7}"/>
              </a:ext>
            </a:extLst>
          </p:cNvPr>
          <p:cNvCxnSpPr>
            <a:cxnSpLocks/>
          </p:cNvCxnSpPr>
          <p:nvPr/>
        </p:nvCxnSpPr>
        <p:spPr>
          <a:xfrm>
            <a:off x="7258162" y="5127807"/>
            <a:ext cx="8852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58006D3-EC07-1385-2080-4325DA6C0C67}"/>
              </a:ext>
            </a:extLst>
          </p:cNvPr>
          <p:cNvSpPr/>
          <p:nvPr/>
        </p:nvSpPr>
        <p:spPr>
          <a:xfrm>
            <a:off x="8421020" y="4881413"/>
            <a:ext cx="959448" cy="3065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11 mm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BFA0CD-F36F-3516-02E2-99AEF9BAEFEF}"/>
              </a:ext>
            </a:extLst>
          </p:cNvPr>
          <p:cNvCxnSpPr>
            <a:cxnSpLocks/>
          </p:cNvCxnSpPr>
          <p:nvPr/>
        </p:nvCxnSpPr>
        <p:spPr>
          <a:xfrm>
            <a:off x="8550741" y="5127807"/>
            <a:ext cx="8297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6643E08-B5B7-35D9-5890-B4F6B2AAB0B9}"/>
              </a:ext>
            </a:extLst>
          </p:cNvPr>
          <p:cNvSpPr/>
          <p:nvPr/>
        </p:nvSpPr>
        <p:spPr>
          <a:xfrm>
            <a:off x="9665620" y="4881413"/>
            <a:ext cx="959448" cy="3065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11 mm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EAF261-DF42-B74D-62C7-2DD52FA09890}"/>
              </a:ext>
            </a:extLst>
          </p:cNvPr>
          <p:cNvCxnSpPr>
            <a:cxnSpLocks/>
          </p:cNvCxnSpPr>
          <p:nvPr/>
        </p:nvCxnSpPr>
        <p:spPr>
          <a:xfrm>
            <a:off x="9787803" y="5127807"/>
            <a:ext cx="8297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76386BD-53CA-A92B-4AEB-AAD10DBC9AA3}"/>
              </a:ext>
            </a:extLst>
          </p:cNvPr>
          <p:cNvSpPr txBox="1"/>
          <p:nvPr/>
        </p:nvSpPr>
        <p:spPr>
          <a:xfrm>
            <a:off x="7555999" y="3501078"/>
            <a:ext cx="357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  <a:r>
              <a:rPr lang="en-GB" err="1"/>
              <a:t>ThC</a:t>
            </a:r>
            <a:r>
              <a:rPr lang="en-GB" baseline="-25000" err="1"/>
              <a:t>x</a:t>
            </a:r>
            <a:r>
              <a:rPr lang="en-GB"/>
              <a:t> pellets after CTR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E5B8ABE-4D49-BA46-E511-6CE441E30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925859"/>
              </p:ext>
            </p:extLst>
          </p:nvPr>
        </p:nvGraphicFramePr>
        <p:xfrm>
          <a:off x="6578331" y="5282479"/>
          <a:ext cx="4140000" cy="914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6000">
                  <a:extLst>
                    <a:ext uri="{9D8B030D-6E8A-4147-A177-3AD203B41FA5}">
                      <a16:colId xmlns:a16="http://schemas.microsoft.com/office/drawing/2014/main" val="855201617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27807929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353076465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611463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DE" sz="1400" b="1">
                          <a:solidFill>
                            <a:schemeClr val="tx1"/>
                          </a:solidFill>
                        </a:rPr>
                        <a:t>Pellet</a:t>
                      </a:r>
                      <a:endParaRPr lang="en-GB" sz="1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b="1">
                          <a:solidFill>
                            <a:schemeClr val="tx1"/>
                          </a:solidFill>
                        </a:rPr>
                        <a:t>#</a:t>
                      </a:r>
                      <a:r>
                        <a:rPr lang="en-DE" sz="1400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sz="1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b="1">
                          <a:solidFill>
                            <a:schemeClr val="tx1"/>
                          </a:solidFill>
                        </a:rPr>
                        <a:t>#</a:t>
                      </a:r>
                      <a:r>
                        <a:rPr lang="en-DE" sz="1400" b="1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1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b="1">
                          <a:solidFill>
                            <a:schemeClr val="tx1"/>
                          </a:solidFill>
                        </a:rPr>
                        <a:t>#</a:t>
                      </a:r>
                      <a:r>
                        <a:rPr lang="en-DE" sz="1400" b="1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1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367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DE" sz="1400" b="1">
                          <a:solidFill>
                            <a:schemeClr val="tx1"/>
                          </a:solidFill>
                        </a:rPr>
                        <a:t>Mass loss</a:t>
                      </a:r>
                      <a:endParaRPr lang="en-GB" sz="1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b="0">
                          <a:solidFill>
                            <a:schemeClr val="tx1"/>
                          </a:solidFill>
                        </a:rPr>
                        <a:t>52,6</a:t>
                      </a:r>
                      <a:endParaRPr lang="en-GB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b="0">
                          <a:solidFill>
                            <a:schemeClr val="tx1"/>
                          </a:solidFill>
                        </a:rPr>
                        <a:t>59</a:t>
                      </a:r>
                      <a:endParaRPr lang="en-GB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b="0">
                          <a:solidFill>
                            <a:schemeClr val="tx1"/>
                          </a:solidFill>
                        </a:rPr>
                        <a:t>55,6</a:t>
                      </a:r>
                      <a:endParaRPr lang="en-GB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997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DE" sz="1400" b="1">
                          <a:solidFill>
                            <a:schemeClr val="tx1"/>
                          </a:solidFill>
                        </a:rPr>
                        <a:t>Theoretical mass loss</a:t>
                      </a:r>
                      <a:endParaRPr lang="en-GB" sz="1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b="0">
                          <a:solidFill>
                            <a:schemeClr val="tx1"/>
                          </a:solidFill>
                        </a:rPr>
                        <a:t>48,3</a:t>
                      </a:r>
                      <a:endParaRPr lang="en-GB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b="0">
                          <a:solidFill>
                            <a:schemeClr val="tx1"/>
                          </a:solidFill>
                        </a:rPr>
                        <a:t>59,3</a:t>
                      </a:r>
                      <a:endParaRPr lang="en-GB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b="0">
                          <a:solidFill>
                            <a:schemeClr val="tx1"/>
                          </a:solidFill>
                        </a:rPr>
                        <a:t>55,9</a:t>
                      </a:r>
                      <a:endParaRPr lang="en-GB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303879"/>
                  </a:ext>
                </a:extLst>
              </a:tr>
            </a:tbl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92256436-3334-7864-A31A-68CEB131691D}"/>
              </a:ext>
            </a:extLst>
          </p:cNvPr>
          <p:cNvSpPr/>
          <p:nvPr/>
        </p:nvSpPr>
        <p:spPr>
          <a:xfrm>
            <a:off x="8980433" y="-3"/>
            <a:ext cx="491994" cy="37833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1DC2DDB-4720-C6F8-990C-31DC92532A7B}"/>
              </a:ext>
            </a:extLst>
          </p:cNvPr>
          <p:cNvSpPr/>
          <p:nvPr/>
        </p:nvSpPr>
        <p:spPr>
          <a:xfrm>
            <a:off x="9472427" y="0"/>
            <a:ext cx="491994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3C53E0-9CEA-DBDF-730C-6B39D2A98FAB}"/>
              </a:ext>
            </a:extLst>
          </p:cNvPr>
          <p:cNvSpPr/>
          <p:nvPr/>
        </p:nvSpPr>
        <p:spPr>
          <a:xfrm>
            <a:off x="9983491" y="-1"/>
            <a:ext cx="1751310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/>
              <a:t>ThC</a:t>
            </a:r>
            <a:r>
              <a:rPr lang="en-GB" baseline="-25000" err="1"/>
              <a:t>x</a:t>
            </a:r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6E71D56-9C71-C845-3B47-D52221FC1EEE}"/>
              </a:ext>
            </a:extLst>
          </p:cNvPr>
          <p:cNvSpPr/>
          <p:nvPr/>
        </p:nvSpPr>
        <p:spPr>
          <a:xfrm>
            <a:off x="11700007" y="-2"/>
            <a:ext cx="491993" cy="37833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5D76DF-5370-1764-40E4-BADF7AC3D0F7}"/>
              </a:ext>
            </a:extLst>
          </p:cNvPr>
          <p:cNvGrpSpPr/>
          <p:nvPr/>
        </p:nvGrpSpPr>
        <p:grpSpPr>
          <a:xfrm>
            <a:off x="42888" y="1877211"/>
            <a:ext cx="5335492" cy="4084571"/>
            <a:chOff x="5472611" y="1788934"/>
            <a:chExt cx="5335492" cy="40845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B75DE2-A0B8-5A94-9EA1-A32675D0C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2611" y="1788934"/>
              <a:ext cx="5335492" cy="408457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5CDB2D-FCE3-316F-AE0C-20861279FE9A}"/>
                </a:ext>
              </a:extLst>
            </p:cNvPr>
            <p:cNvSpPr txBox="1"/>
            <p:nvPr/>
          </p:nvSpPr>
          <p:spPr>
            <a:xfrm>
              <a:off x="6526291" y="5257731"/>
              <a:ext cx="372327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sz="10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50E44A-FDBD-2DD2-9F62-22A79B825C7D}"/>
                </a:ext>
              </a:extLst>
            </p:cNvPr>
            <p:cNvSpPr txBox="1"/>
            <p:nvPr/>
          </p:nvSpPr>
          <p:spPr>
            <a:xfrm>
              <a:off x="6692298" y="5232331"/>
              <a:ext cx="9271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/>
                <a:t>100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8634A6-002A-3BB2-339F-828599828763}"/>
                </a:ext>
              </a:extLst>
            </p:cNvPr>
            <p:cNvSpPr txBox="1"/>
            <p:nvPr/>
          </p:nvSpPr>
          <p:spPr>
            <a:xfrm>
              <a:off x="7220417" y="5232331"/>
              <a:ext cx="9271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ED14FD7-00D4-4B67-FBD2-38B809E30277}"/>
                </a:ext>
              </a:extLst>
            </p:cNvPr>
            <p:cNvSpPr txBox="1"/>
            <p:nvPr/>
          </p:nvSpPr>
          <p:spPr>
            <a:xfrm>
              <a:off x="7743324" y="5230377"/>
              <a:ext cx="9271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/>
                <a:t>300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51D550F-FBA2-09F6-8436-EC5EA0F7AA00}"/>
                </a:ext>
              </a:extLst>
            </p:cNvPr>
            <p:cNvSpPr txBox="1"/>
            <p:nvPr/>
          </p:nvSpPr>
          <p:spPr>
            <a:xfrm>
              <a:off x="8299917" y="5230377"/>
              <a:ext cx="9271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/>
                <a:t>400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A1C178-CA55-CA2C-437A-43A8320CCE49}"/>
                </a:ext>
              </a:extLst>
            </p:cNvPr>
            <p:cNvSpPr txBox="1"/>
            <p:nvPr/>
          </p:nvSpPr>
          <p:spPr>
            <a:xfrm>
              <a:off x="9333148" y="5218412"/>
              <a:ext cx="9271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/>
                <a:t>600</a:t>
              </a:r>
            </a:p>
          </p:txBody>
        </p:sp>
      </p:grp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9616948-92A4-B94A-E432-737BB0EC4D1B}"/>
              </a:ext>
            </a:extLst>
          </p:cNvPr>
          <p:cNvSpPr txBox="1">
            <a:spLocks/>
          </p:cNvSpPr>
          <p:nvPr/>
        </p:nvSpPr>
        <p:spPr>
          <a:xfrm>
            <a:off x="235866" y="1472759"/>
            <a:ext cx="4949536" cy="582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ctr">
              <a:buFont typeface="Arial" panose="020B0604020202020204" pitchFamily="34" charset="0"/>
              <a:buNone/>
            </a:pPr>
            <a:r>
              <a:rPr lang="en-GB" sz="1800" dirty="0"/>
              <a:t>Carbothermal reduction of ThO2 with CO exhaust monitored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8DBFE-6AC7-8FE7-F672-62B7D28C8FFF}"/>
              </a:ext>
            </a:extLst>
          </p:cNvPr>
          <p:cNvSpPr txBox="1"/>
          <p:nvPr/>
        </p:nvSpPr>
        <p:spPr>
          <a:xfrm>
            <a:off x="1166883" y="5827547"/>
            <a:ext cx="358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CO measured by IR detectors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8A8B921-B678-0A28-C4D1-27F6BE435BDF}"/>
              </a:ext>
            </a:extLst>
          </p:cNvPr>
          <p:cNvSpPr txBox="1"/>
          <p:nvPr/>
        </p:nvSpPr>
        <p:spPr>
          <a:xfrm>
            <a:off x="11037790" y="6627168"/>
            <a:ext cx="74882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i="1" dirty="0">
                <a:solidFill>
                  <a:schemeClr val="tx2"/>
                </a:solidFill>
              </a:rPr>
              <a:t>ISC: Public</a:t>
            </a:r>
          </a:p>
        </p:txBody>
      </p:sp>
    </p:spTree>
    <p:extLst>
      <p:ext uri="{BB962C8B-B14F-4D97-AF65-F5344CB8AC3E}">
        <p14:creationId xmlns:p14="http://schemas.microsoft.com/office/powerpoint/2010/main" val="417803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  <p:bldP spid="17" grpId="0" animBg="1"/>
      <p:bldP spid="19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82723-104F-E9C2-2AE3-06309FA93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91" y="286737"/>
            <a:ext cx="11548455" cy="985576"/>
          </a:xfrm>
        </p:spPr>
        <p:txBody>
          <a:bodyPr/>
          <a:lstStyle/>
          <a:p>
            <a:r>
              <a:rPr lang="en-GB" dirty="0"/>
              <a:t>ThC</a:t>
            </a:r>
            <a:r>
              <a:rPr lang="en-GB" baseline="-25000" dirty="0"/>
              <a:t>2 </a:t>
            </a:r>
            <a:r>
              <a:rPr lang="en-GB" dirty="0"/>
              <a:t>material characterization ongoing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62A29B-18AD-78E0-8BE9-5D0AE6DBC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13</a:t>
            </a:fld>
            <a:endParaRPr lang="en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FA59DB-6B9F-C22D-5495-36B59B839283}"/>
              </a:ext>
            </a:extLst>
          </p:cNvPr>
          <p:cNvSpPr/>
          <p:nvPr/>
        </p:nvSpPr>
        <p:spPr>
          <a:xfrm>
            <a:off x="8980433" y="-3"/>
            <a:ext cx="491994" cy="37833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EB9809-8BE2-AD7F-9B44-7E49BE88AB35}"/>
              </a:ext>
            </a:extLst>
          </p:cNvPr>
          <p:cNvSpPr/>
          <p:nvPr/>
        </p:nvSpPr>
        <p:spPr>
          <a:xfrm>
            <a:off x="9472427" y="0"/>
            <a:ext cx="491994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B5106A-3D3C-1B7E-0DC1-DC2CFD4931DF}"/>
              </a:ext>
            </a:extLst>
          </p:cNvPr>
          <p:cNvSpPr/>
          <p:nvPr/>
        </p:nvSpPr>
        <p:spPr>
          <a:xfrm>
            <a:off x="9983491" y="-1"/>
            <a:ext cx="1751310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/>
              <a:t>ThC</a:t>
            </a:r>
            <a:r>
              <a:rPr lang="en-GB" baseline="-25000" err="1"/>
              <a:t>x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CE7220-3400-4F28-C5A7-70F4E45E5DAA}"/>
              </a:ext>
            </a:extLst>
          </p:cNvPr>
          <p:cNvSpPr/>
          <p:nvPr/>
        </p:nvSpPr>
        <p:spPr>
          <a:xfrm>
            <a:off x="11700007" y="-2"/>
            <a:ext cx="491993" cy="37833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1351FE0-6208-473A-CAFB-2A8E90A061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1"/>
          <a:stretch/>
        </p:blipFill>
        <p:spPr>
          <a:xfrm>
            <a:off x="345152" y="2275158"/>
            <a:ext cx="5238658" cy="348269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4334901-099A-846A-CCE6-697E706FCBA9}"/>
              </a:ext>
            </a:extLst>
          </p:cNvPr>
          <p:cNvSpPr/>
          <p:nvPr/>
        </p:nvSpPr>
        <p:spPr>
          <a:xfrm>
            <a:off x="4671962" y="5103476"/>
            <a:ext cx="666048" cy="427114"/>
          </a:xfrm>
          <a:prstGeom prst="rect">
            <a:avLst/>
          </a:prstGeom>
          <a:solidFill>
            <a:schemeClr val="tx2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B1F240-07B3-76FB-EEAA-051E2FE67446}"/>
              </a:ext>
            </a:extLst>
          </p:cNvPr>
          <p:cNvCxnSpPr/>
          <p:nvPr/>
        </p:nvCxnSpPr>
        <p:spPr>
          <a:xfrm>
            <a:off x="4932248" y="5419210"/>
            <a:ext cx="2011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447426B-F95F-0CC5-32E5-6D0914E399B0}"/>
              </a:ext>
            </a:extLst>
          </p:cNvPr>
          <p:cNvSpPr txBox="1"/>
          <p:nvPr/>
        </p:nvSpPr>
        <p:spPr>
          <a:xfrm>
            <a:off x="4741466" y="5100810"/>
            <a:ext cx="799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>
                <a:solidFill>
                  <a:schemeClr val="bg1"/>
                </a:solidFill>
              </a:rPr>
              <a:t>2 µm</a:t>
            </a:r>
            <a:endParaRPr lang="en-GB" sz="1400" b="1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67C0AA-6CC4-D2BA-F891-4AB6B508E310}"/>
              </a:ext>
            </a:extLst>
          </p:cNvPr>
          <p:cNvSpPr txBox="1"/>
          <p:nvPr/>
        </p:nvSpPr>
        <p:spPr>
          <a:xfrm>
            <a:off x="682639" y="1559050"/>
            <a:ext cx="456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First results of graphite mixed with 1 (platelets)  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1FCCBDE-BFB4-F3EE-67A5-E4D1D2802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908" y="2599038"/>
            <a:ext cx="6492097" cy="293155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B105E73-32AE-9D2D-00D7-2CAEE922CE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34272" y="1594100"/>
            <a:ext cx="5892319" cy="4301992"/>
          </a:xfrm>
        </p:spPr>
        <p:txBody>
          <a:bodyPr>
            <a:normAutofit/>
          </a:bodyPr>
          <a:lstStyle/>
          <a:p>
            <a:pPr marL="88900" indent="0" algn="ctr">
              <a:buNone/>
            </a:pPr>
            <a:r>
              <a:rPr lang="en-GB" sz="1800"/>
              <a:t>ThC</a:t>
            </a:r>
            <a:r>
              <a:rPr lang="en-GB" sz="1800" baseline="-25000"/>
              <a:t>2</a:t>
            </a:r>
            <a:r>
              <a:rPr lang="en-GB" sz="1800"/>
              <a:t> C2/c seems to correspond with the all the pellets synthetized by carbothermal reduction of ThO</a:t>
            </a:r>
            <a:r>
              <a:rPr lang="en-GB" sz="1800" baseline="-25000"/>
              <a:t>2</a:t>
            </a:r>
            <a:endParaRPr lang="en-GB" sz="18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ED96A87-5369-B905-C444-0931C44245AF}"/>
              </a:ext>
            </a:extLst>
          </p:cNvPr>
          <p:cNvSpPr txBox="1"/>
          <p:nvPr/>
        </p:nvSpPr>
        <p:spPr>
          <a:xfrm>
            <a:off x="11037790" y="6627168"/>
            <a:ext cx="74882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i="1" dirty="0">
                <a:solidFill>
                  <a:schemeClr val="tx2"/>
                </a:solidFill>
              </a:rPr>
              <a:t>ISC: Public</a:t>
            </a:r>
          </a:p>
        </p:txBody>
      </p:sp>
    </p:spTree>
    <p:extLst>
      <p:ext uri="{BB962C8B-B14F-4D97-AF65-F5344CB8AC3E}">
        <p14:creationId xmlns:p14="http://schemas.microsoft.com/office/powerpoint/2010/main" val="55297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435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A5311943-6B26-51A8-49EF-92A5CB01C6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178"/>
          <a:stretch>
            <a:fillRect/>
          </a:stretch>
        </p:blipFill>
        <p:spPr>
          <a:xfrm>
            <a:off x="-69668" y="-29989"/>
            <a:ext cx="12682123" cy="7083931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B1529FA-DAF1-FAEC-CC20-FF79D338D1A1}"/>
              </a:ext>
            </a:extLst>
          </p:cNvPr>
          <p:cNvSpPr/>
          <p:nvPr/>
        </p:nvSpPr>
        <p:spPr>
          <a:xfrm>
            <a:off x="942155" y="508716"/>
            <a:ext cx="10658475" cy="5840564"/>
          </a:xfrm>
          <a:prstGeom prst="roundRect">
            <a:avLst/>
          </a:prstGeom>
          <a:solidFill>
            <a:schemeClr val="bg1">
              <a:alpha val="6126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F849D-05F4-AB54-A38C-58F4645A4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067" y="917037"/>
            <a:ext cx="10658475" cy="985576"/>
          </a:xfrm>
        </p:spPr>
        <p:txBody>
          <a:bodyPr/>
          <a:lstStyle/>
          <a:p>
            <a:r>
              <a:rPr lang="en-GB"/>
              <a:t>Conclusion and outlook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A4B8B-7D42-61C4-C6D1-3AD9273D3F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5158" y="1712784"/>
            <a:ext cx="10658475" cy="4301992"/>
          </a:xfrm>
        </p:spPr>
        <p:txBody>
          <a:bodyPr/>
          <a:lstStyle/>
          <a:p>
            <a:r>
              <a:rPr lang="en-GB" dirty="0"/>
              <a:t>Development of porous ThO</a:t>
            </a:r>
            <a:r>
              <a:rPr lang="en-GB" baseline="-25000" dirty="0"/>
              <a:t>2</a:t>
            </a:r>
            <a:endParaRPr lang="en-GB" dirty="0"/>
          </a:p>
          <a:p>
            <a:pPr lvl="1"/>
            <a:r>
              <a:rPr lang="en-GB" dirty="0"/>
              <a:t>0 % of open porosity from ThO</a:t>
            </a:r>
            <a:r>
              <a:rPr lang="en-GB" baseline="-25000" dirty="0"/>
              <a:t>2 </a:t>
            </a:r>
            <a:r>
              <a:rPr lang="en-GB" dirty="0"/>
              <a:t>morphology tests after 10h at 1750°C</a:t>
            </a:r>
          </a:p>
          <a:p>
            <a:pPr lvl="1"/>
            <a:r>
              <a:rPr lang="en-GB" dirty="0"/>
              <a:t>42 % of open porosity reached after pore former addition and heat treatment of 1h at 1750°C in reductive atmosphere</a:t>
            </a:r>
          </a:p>
          <a:p>
            <a:pPr lvl="1"/>
            <a:r>
              <a:rPr lang="en-GB" dirty="0"/>
              <a:t>33% of open porosity after 24h at 2000°C in vacuum </a:t>
            </a:r>
          </a:p>
          <a:p>
            <a:pPr lvl="1"/>
            <a:r>
              <a:rPr lang="en-GB" dirty="0"/>
              <a:t>Isotope release at CERN with a 1.4GeV proton beam in November 2025</a:t>
            </a:r>
          </a:p>
          <a:p>
            <a:r>
              <a:rPr lang="en-GB" dirty="0"/>
              <a:t>Development of porous </a:t>
            </a:r>
            <a:r>
              <a:rPr lang="en-GB" dirty="0" err="1"/>
              <a:t>ThC</a:t>
            </a:r>
            <a:r>
              <a:rPr lang="en-GB" baseline="-25000" dirty="0" err="1"/>
              <a:t>x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Carbothermal reduction at JRC Karlsruhe was successful</a:t>
            </a:r>
          </a:p>
          <a:p>
            <a:pPr lvl="1"/>
            <a:r>
              <a:rPr lang="en-GB" dirty="0"/>
              <a:t>Characterization is ongoing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D887C-6A51-C7B5-97F6-27B39C717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14</a:t>
            </a:fld>
            <a:endParaRPr lang="en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D1F326-2367-761A-A9C0-FF109D299362}"/>
              </a:ext>
            </a:extLst>
          </p:cNvPr>
          <p:cNvSpPr/>
          <p:nvPr/>
        </p:nvSpPr>
        <p:spPr>
          <a:xfrm>
            <a:off x="7712573" y="597483"/>
            <a:ext cx="491994" cy="37833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D20FEB-C7D4-ED54-4E2C-4BB893766ADF}"/>
              </a:ext>
            </a:extLst>
          </p:cNvPr>
          <p:cNvSpPr/>
          <p:nvPr/>
        </p:nvSpPr>
        <p:spPr>
          <a:xfrm>
            <a:off x="8204567" y="597486"/>
            <a:ext cx="491994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D17B01-0A2A-A30F-0320-EB88031F9473}"/>
              </a:ext>
            </a:extLst>
          </p:cNvPr>
          <p:cNvSpPr/>
          <p:nvPr/>
        </p:nvSpPr>
        <p:spPr>
          <a:xfrm>
            <a:off x="8696561" y="597485"/>
            <a:ext cx="491993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63A490-3BCB-5B3E-3114-C1FC0B57B191}"/>
              </a:ext>
            </a:extLst>
          </p:cNvPr>
          <p:cNvSpPr/>
          <p:nvPr/>
        </p:nvSpPr>
        <p:spPr>
          <a:xfrm>
            <a:off x="9188555" y="597484"/>
            <a:ext cx="1735586" cy="37833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Conclusion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6148398-4432-3659-6FDB-5793B52470C7}"/>
              </a:ext>
            </a:extLst>
          </p:cNvPr>
          <p:cNvSpPr txBox="1"/>
          <p:nvPr/>
        </p:nvSpPr>
        <p:spPr>
          <a:xfrm>
            <a:off x="11037790" y="6627168"/>
            <a:ext cx="748825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i="1" dirty="0">
                <a:solidFill>
                  <a:schemeClr val="tx2"/>
                </a:solidFill>
              </a:rPr>
              <a:t>ISC: Public</a:t>
            </a:r>
          </a:p>
        </p:txBody>
      </p:sp>
    </p:spTree>
    <p:extLst>
      <p:ext uri="{BB962C8B-B14F-4D97-AF65-F5344CB8AC3E}">
        <p14:creationId xmlns:p14="http://schemas.microsoft.com/office/powerpoint/2010/main" val="41616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F79B6DB6-1FAC-9D06-0F19-EE25A04175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8" t="41935" r="12924" b="11687"/>
          <a:stretch>
            <a:fillRect/>
          </a:stretch>
        </p:blipFill>
        <p:spPr>
          <a:xfrm>
            <a:off x="1" y="3594887"/>
            <a:ext cx="6248399" cy="3281351"/>
          </a:xfrm>
          <a:prstGeom prst="rect">
            <a:avLst/>
          </a:prstGeom>
        </p:spPr>
      </p:pic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6449DC7-4B5A-CC45-1E58-580DE5890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0" b="13291"/>
          <a:stretch>
            <a:fillRect/>
          </a:stretch>
        </p:blipFill>
        <p:spPr>
          <a:xfrm>
            <a:off x="6253994" y="3581400"/>
            <a:ext cx="5944871" cy="32948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E3D0B-3508-AA7D-8B7A-C8891C617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15</a:t>
            </a:fld>
            <a:endParaRPr lang="en-BE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590872E-F5CB-0DCB-CBAA-4195453B1E59}"/>
              </a:ext>
            </a:extLst>
          </p:cNvPr>
          <p:cNvSpPr/>
          <p:nvPr/>
        </p:nvSpPr>
        <p:spPr>
          <a:xfrm>
            <a:off x="2572430" y="232209"/>
            <a:ext cx="6918407" cy="2639322"/>
          </a:xfrm>
          <a:prstGeom prst="roundRect">
            <a:avLst/>
          </a:prstGeom>
          <a:solidFill>
            <a:schemeClr val="tx2">
              <a:lumMod val="20000"/>
              <a:lumOff val="80000"/>
              <a:alpha val="61267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E345E-3259-BB27-B4C3-C86D2732FC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2430" y="1309950"/>
            <a:ext cx="6918407" cy="1351208"/>
          </a:xfrm>
        </p:spPr>
        <p:txBody>
          <a:bodyPr>
            <a:normAutofit fontScale="92500" lnSpcReduction="20000"/>
          </a:bodyPr>
          <a:lstStyle/>
          <a:p>
            <a:pPr marL="88900" indent="0" algn="ctr">
              <a:buNone/>
            </a:pPr>
            <a:r>
              <a:rPr lang="en-GB"/>
              <a:t>I would like to thank my colleagues from </a:t>
            </a:r>
            <a:r>
              <a:rPr lang="en-GB" err="1"/>
              <a:t>KULeuven</a:t>
            </a:r>
            <a:r>
              <a:rPr lang="en-GB"/>
              <a:t>, FMA and PTR group, and all of CERN and JRC people that helped me!</a:t>
            </a:r>
          </a:p>
          <a:p>
            <a:pPr marL="88900" indent="0" algn="ctr">
              <a:buNone/>
            </a:pPr>
            <a:r>
              <a:rPr lang="en-GB"/>
              <a:t>Funded by MYRRHA and SCK CEN academy</a:t>
            </a:r>
          </a:p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45A3E6-3D25-BF69-1582-23C40BC567FD}"/>
              </a:ext>
            </a:extLst>
          </p:cNvPr>
          <p:cNvSpPr txBox="1">
            <a:spLocks/>
          </p:cNvSpPr>
          <p:nvPr/>
        </p:nvSpPr>
        <p:spPr>
          <a:xfrm>
            <a:off x="2701163" y="617712"/>
            <a:ext cx="10658475" cy="9855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Thank you for your attention!</a:t>
            </a:r>
          </a:p>
        </p:txBody>
      </p:sp>
      <p:pic>
        <p:nvPicPr>
          <p:cNvPr id="15" name="Picture 4" descr="SCK CEN Academy and Nuclear Academy from the Netherlands ...">
            <a:extLst>
              <a:ext uri="{FF2B5EF4-FFF2-40B4-BE49-F238E27FC236}">
                <a16:creationId xmlns:a16="http://schemas.microsoft.com/office/drawing/2014/main" id="{F9C1E646-3A1A-F0FF-F44F-3FF27C725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16220" r="10242" b="25043"/>
          <a:stretch>
            <a:fillRect/>
          </a:stretch>
        </p:blipFill>
        <p:spPr bwMode="auto">
          <a:xfrm>
            <a:off x="0" y="21194"/>
            <a:ext cx="2466437" cy="96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6" descr="MYRRHA | Myrrha">
            <a:extLst>
              <a:ext uri="{FF2B5EF4-FFF2-40B4-BE49-F238E27FC236}">
                <a16:creationId xmlns:a16="http://schemas.microsoft.com/office/drawing/2014/main" id="{EA721BA6-B982-4E96-B09F-C74C35A615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3FBDF19-2DCE-5506-3A09-F07432B6A5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7319" b="78333"/>
          <a:stretch>
            <a:fillRect/>
          </a:stretch>
        </p:blipFill>
        <p:spPr>
          <a:xfrm>
            <a:off x="10256137" y="21194"/>
            <a:ext cx="1467496" cy="10061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376F054-ACD2-F9A3-8BCC-EB5BA10258F0}"/>
              </a:ext>
            </a:extLst>
          </p:cNvPr>
          <p:cNvSpPr txBox="1"/>
          <p:nvPr/>
        </p:nvSpPr>
        <p:spPr>
          <a:xfrm>
            <a:off x="11037790" y="6627168"/>
            <a:ext cx="7488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i="1" dirty="0">
                <a:solidFill>
                  <a:schemeClr val="tx2"/>
                </a:solidFill>
              </a:rPr>
              <a:t>ISC: Public</a:t>
            </a:r>
          </a:p>
        </p:txBody>
      </p:sp>
    </p:spTree>
    <p:extLst>
      <p:ext uri="{BB962C8B-B14F-4D97-AF65-F5344CB8AC3E}">
        <p14:creationId xmlns:p14="http://schemas.microsoft.com/office/powerpoint/2010/main" val="428202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4453375-0D2C-88DA-C541-098CA32274BE}"/>
              </a:ext>
            </a:extLst>
          </p:cNvPr>
          <p:cNvSpPr txBox="1"/>
          <p:nvPr/>
        </p:nvSpPr>
        <p:spPr>
          <a:xfrm>
            <a:off x="10742134" y="6602653"/>
            <a:ext cx="74882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fr-FR" sz="900" i="1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2500" y="985600"/>
            <a:ext cx="102870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2000" b="1">
                <a:solidFill>
                  <a:schemeClr val="accent2"/>
                </a:solidFill>
              </a:rPr>
              <a:t>Copyright © SCK</a:t>
            </a:r>
            <a:r>
              <a:rPr lang="en-GB" sz="2000" b="1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en-GB" sz="2000" b="1">
                <a:solidFill>
                  <a:schemeClr val="accent2"/>
                </a:solidFill>
              </a:rPr>
              <a:t>CEN</a:t>
            </a:r>
          </a:p>
          <a:p>
            <a:pPr algn="ctr">
              <a:spcBef>
                <a:spcPct val="0"/>
              </a:spcBef>
            </a:pPr>
            <a:endParaRPr lang="en-GB" sz="1400" b="1"/>
          </a:p>
          <a:p>
            <a:pPr algn="ctr">
              <a:spcBef>
                <a:spcPct val="0"/>
              </a:spcBef>
            </a:pPr>
            <a:r>
              <a:rPr lang="en-GB" sz="1400"/>
              <a:t>PLEASE NOTE!</a:t>
            </a:r>
          </a:p>
          <a:p>
            <a:pPr algn="ctr">
              <a:spcBef>
                <a:spcPct val="0"/>
              </a:spcBef>
            </a:pPr>
            <a:r>
              <a:rPr lang="en-US" sz="1400"/>
              <a:t>This presentation contains data, information and formats for dedicated use only and may not be communicated, copied, reproduced, distributed or cited without the explicit written permission of SCK CEN.</a:t>
            </a:r>
            <a:br>
              <a:rPr lang="en-US" sz="1400"/>
            </a:br>
            <a:r>
              <a:rPr lang="en-US" sz="1400"/>
              <a:t>If this explicit written permission has been obtained, please reference the author, followed by ‘by courtesy of SCK CEN’.</a:t>
            </a:r>
          </a:p>
          <a:p>
            <a:pPr algn="ctr">
              <a:spcBef>
                <a:spcPct val="0"/>
              </a:spcBef>
            </a:pPr>
            <a:endParaRPr lang="en-US" sz="1400"/>
          </a:p>
          <a:p>
            <a:pPr algn="ctr">
              <a:spcBef>
                <a:spcPct val="0"/>
              </a:spcBef>
            </a:pPr>
            <a:r>
              <a:rPr lang="en-US" sz="1400"/>
              <a:t>Any infringement to this rule is illegal and entitles to claim damages from the infringer, without prejudice to any other right in case of granting a patent or registration in the field of intellectual property.</a:t>
            </a:r>
          </a:p>
          <a:p>
            <a:pPr algn="ctr">
              <a:spcBef>
                <a:spcPct val="0"/>
              </a:spcBef>
            </a:pPr>
            <a:endParaRPr lang="en-GB" sz="1400"/>
          </a:p>
          <a:p>
            <a:pPr algn="ctr">
              <a:spcBef>
                <a:spcPct val="0"/>
              </a:spcBef>
            </a:pPr>
            <a:endParaRPr lang="en-GB" sz="1400"/>
          </a:p>
          <a:p>
            <a:pPr algn="ctr">
              <a:spcBef>
                <a:spcPct val="0"/>
              </a:spcBef>
            </a:pPr>
            <a:r>
              <a:rPr lang="en-GB" sz="1400" b="1"/>
              <a:t>SCK CEN</a:t>
            </a:r>
          </a:p>
          <a:p>
            <a:pPr algn="ctr">
              <a:spcBef>
                <a:spcPct val="0"/>
              </a:spcBef>
            </a:pPr>
            <a:r>
              <a:rPr lang="en-GB" sz="1400"/>
              <a:t>Belgian Nuclear </a:t>
            </a:r>
            <a:r>
              <a:rPr lang="en-US" sz="1400"/>
              <a:t>Research</a:t>
            </a:r>
            <a:r>
              <a:rPr lang="en-GB" sz="1400"/>
              <a:t> Centre</a:t>
            </a:r>
          </a:p>
          <a:p>
            <a:pPr algn="ctr">
              <a:spcBef>
                <a:spcPct val="0"/>
              </a:spcBef>
            </a:pPr>
            <a:endParaRPr lang="en-GB" sz="1400"/>
          </a:p>
          <a:p>
            <a:pPr algn="ctr">
              <a:spcBef>
                <a:spcPct val="0"/>
              </a:spcBef>
            </a:pPr>
            <a:r>
              <a:rPr lang="en-GB" sz="1400"/>
              <a:t>Foundation of Public Utility</a:t>
            </a:r>
          </a:p>
          <a:p>
            <a:pPr algn="ctr">
              <a:spcBef>
                <a:spcPct val="0"/>
              </a:spcBef>
            </a:pPr>
            <a:endParaRPr lang="en-GB" sz="1400"/>
          </a:p>
          <a:p>
            <a:pPr algn="ctr">
              <a:spcBef>
                <a:spcPct val="0"/>
              </a:spcBef>
            </a:pPr>
            <a:r>
              <a:rPr lang="en-GB" sz="1400"/>
              <a:t>Registered Office: Avenue Herrmann-</a:t>
            </a:r>
            <a:r>
              <a:rPr lang="en-GB" sz="1400" err="1"/>
              <a:t>Debrouxlaan</a:t>
            </a:r>
            <a:r>
              <a:rPr lang="en-GB" sz="1400"/>
              <a:t> 40 – BE-1160 BRUSSELS</a:t>
            </a:r>
          </a:p>
          <a:p>
            <a:pPr algn="ctr">
              <a:spcBef>
                <a:spcPct val="0"/>
              </a:spcBef>
            </a:pPr>
            <a:r>
              <a:rPr lang="en-GB" sz="1400"/>
              <a:t>Operational Office: </a:t>
            </a:r>
            <a:r>
              <a:rPr lang="en-GB" sz="1400" err="1"/>
              <a:t>Boeretang</a:t>
            </a:r>
            <a:r>
              <a:rPr lang="en-GB" sz="1400"/>
              <a:t> 200 – BE-2400 MOL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3F6864-A73F-4361-8EC4-AB53F9438E96}"/>
              </a:ext>
            </a:extLst>
          </p:cNvPr>
          <p:cNvSpPr txBox="1"/>
          <p:nvPr/>
        </p:nvSpPr>
        <p:spPr>
          <a:xfrm>
            <a:off x="10710281" y="6612573"/>
            <a:ext cx="1071266" cy="2301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lumMod val="50000"/>
                  </a:schemeClr>
                </a:solidFill>
              </a:rPr>
              <a:t> confidential</a:t>
            </a:r>
            <a:endParaRPr lang="en-GB" sz="9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AF132F8C-23A9-42EE-714C-1689CE900BD6}"/>
              </a:ext>
            </a:extLst>
          </p:cNvPr>
          <p:cNvSpPr txBox="1">
            <a:spLocks/>
          </p:cNvSpPr>
          <p:nvPr/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E">
                <a:ea typeface="Segoe UI Black"/>
                <a:cs typeface="Segoe UI Semibold"/>
              </a:rPr>
              <a:t>32</a:t>
            </a:r>
            <a:endParaRPr lang="es-E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643545-A582-C0D4-89F7-E1FDE1A45FF9}"/>
              </a:ext>
            </a:extLst>
          </p:cNvPr>
          <p:cNvSpPr txBox="1"/>
          <p:nvPr/>
        </p:nvSpPr>
        <p:spPr>
          <a:xfrm>
            <a:off x="11037790" y="6627168"/>
            <a:ext cx="74882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i="1" dirty="0">
                <a:solidFill>
                  <a:schemeClr val="tx2"/>
                </a:solidFill>
              </a:rPr>
              <a:t>ISC: Public</a:t>
            </a:r>
          </a:p>
        </p:txBody>
      </p:sp>
    </p:spTree>
    <p:extLst>
      <p:ext uri="{BB962C8B-B14F-4D97-AF65-F5344CB8AC3E}">
        <p14:creationId xmlns:p14="http://schemas.microsoft.com/office/powerpoint/2010/main" val="18191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D2EA2-12E5-0573-2E19-DEA399283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91" y="498948"/>
            <a:ext cx="10658475" cy="985576"/>
          </a:xfrm>
        </p:spPr>
        <p:txBody>
          <a:bodyPr/>
          <a:lstStyle/>
          <a:p>
            <a:r>
              <a:rPr lang="en-GB" dirty="0"/>
              <a:t>Why are we interested in a Th-based target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8C76A-2119-11F5-BD53-923AEEB37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2" y="6479665"/>
            <a:ext cx="2806183" cy="177167"/>
          </a:xfrm>
        </p:spPr>
        <p:txBody>
          <a:bodyPr/>
          <a:lstStyle/>
          <a:p>
            <a:fld id="{A814E660-BF25-4843-B2A0-93C6E2B6253B}" type="slidenum">
              <a:rPr lang="en-BE" smtClean="0"/>
              <a:pPr/>
              <a:t>2</a:t>
            </a:fld>
            <a:endParaRPr lang="en-B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92DD9A-3A44-E235-D408-C88FF728ED52}"/>
              </a:ext>
            </a:extLst>
          </p:cNvPr>
          <p:cNvGrpSpPr/>
          <p:nvPr/>
        </p:nvGrpSpPr>
        <p:grpSpPr>
          <a:xfrm>
            <a:off x="1028495" y="1522196"/>
            <a:ext cx="3382493" cy="3443431"/>
            <a:chOff x="1077540" y="1259633"/>
            <a:chExt cx="3382493" cy="344343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E9E509C-8048-DCD3-49B9-BDE8F029CC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1175" y="1259633"/>
              <a:ext cx="0" cy="3443431"/>
            </a:xfrm>
            <a:prstGeom prst="line">
              <a:avLst/>
            </a:prstGeom>
            <a:ln w="19050">
              <a:noFill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1AF14B3-FABC-38D7-2C99-80B8DBEA274A}"/>
                </a:ext>
              </a:extLst>
            </p:cNvPr>
            <p:cNvCxnSpPr>
              <a:cxnSpLocks/>
            </p:cNvCxnSpPr>
            <p:nvPr/>
          </p:nvCxnSpPr>
          <p:spPr>
            <a:xfrm>
              <a:off x="1077540" y="1754404"/>
              <a:ext cx="3382493" cy="0"/>
            </a:xfrm>
            <a:prstGeom prst="line">
              <a:avLst/>
            </a:prstGeom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73332AE-A253-FF4D-D3E2-FA9589DB3FD0}"/>
                </a:ext>
              </a:extLst>
            </p:cNvPr>
            <p:cNvSpPr>
              <a:spLocks/>
            </p:cNvSpPr>
            <p:nvPr/>
          </p:nvSpPr>
          <p:spPr>
            <a:xfrm>
              <a:off x="4027168" y="1682621"/>
              <a:ext cx="128014" cy="1463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0F90583-64D5-185E-F1E2-32B3FBA57FC5}"/>
              </a:ext>
            </a:extLst>
          </p:cNvPr>
          <p:cNvSpPr/>
          <p:nvPr/>
        </p:nvSpPr>
        <p:spPr>
          <a:xfrm>
            <a:off x="8980432" y="-3"/>
            <a:ext cx="1888195" cy="37833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8006B9-BD47-758A-E986-ECB69BBA2309}"/>
              </a:ext>
            </a:extLst>
          </p:cNvPr>
          <p:cNvSpPr/>
          <p:nvPr/>
        </p:nvSpPr>
        <p:spPr>
          <a:xfrm>
            <a:off x="10763272" y="-4"/>
            <a:ext cx="491994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F993C0-766F-5238-1167-BD8B867CDEED}"/>
              </a:ext>
            </a:extLst>
          </p:cNvPr>
          <p:cNvSpPr/>
          <p:nvPr/>
        </p:nvSpPr>
        <p:spPr>
          <a:xfrm>
            <a:off x="11231640" y="0"/>
            <a:ext cx="491993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11EEC1-5ADA-1E09-FD01-643EC6604254}"/>
              </a:ext>
            </a:extLst>
          </p:cNvPr>
          <p:cNvSpPr/>
          <p:nvPr/>
        </p:nvSpPr>
        <p:spPr>
          <a:xfrm>
            <a:off x="11700007" y="-2"/>
            <a:ext cx="491994" cy="37833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DF354B-6911-7DEA-1192-CFEDBB637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t="1849" r="1332" b="1007"/>
          <a:stretch/>
        </p:blipFill>
        <p:spPr>
          <a:xfrm>
            <a:off x="5080862" y="1605137"/>
            <a:ext cx="7007106" cy="4202675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871DBF4-4C53-CF4B-444E-6146DF5796C0}"/>
              </a:ext>
            </a:extLst>
          </p:cNvPr>
          <p:cNvSpPr txBox="1">
            <a:spLocks/>
          </p:cNvSpPr>
          <p:nvPr/>
        </p:nvSpPr>
        <p:spPr>
          <a:xfrm>
            <a:off x="5691960" y="5807812"/>
            <a:ext cx="5785676" cy="4301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ctr">
              <a:buNone/>
            </a:pPr>
            <a:r>
              <a:rPr lang="en-US" sz="1800"/>
              <a:t>Recommended cross sections with estimated uncertainties for the </a:t>
            </a:r>
            <a:r>
              <a:rPr lang="en-US" sz="1800" baseline="30000"/>
              <a:t>232</a:t>
            </a:r>
            <a:r>
              <a:rPr lang="en-US" sz="1800"/>
              <a:t>Th(</a:t>
            </a:r>
            <a:r>
              <a:rPr lang="en-US" sz="1800" err="1"/>
              <a:t>p,x</a:t>
            </a:r>
            <a:r>
              <a:rPr lang="en-US" sz="1800"/>
              <a:t>)</a:t>
            </a:r>
            <a:r>
              <a:rPr lang="en-US" sz="1800" baseline="30000"/>
              <a:t>225</a:t>
            </a:r>
            <a:r>
              <a:rPr lang="en-US" sz="1800"/>
              <a:t>Ac reaction</a:t>
            </a:r>
            <a:endParaRPr lang="en-GB" sz="1800" baseline="30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1D6E1F-C7E4-8820-5805-CDF7765E2BFA}"/>
              </a:ext>
            </a:extLst>
          </p:cNvPr>
          <p:cNvSpPr txBox="1"/>
          <p:nvPr/>
        </p:nvSpPr>
        <p:spPr>
          <a:xfrm>
            <a:off x="573756" y="1706825"/>
            <a:ext cx="4406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Medical isotopes of interest for ISOL@MYRRHA:</a:t>
            </a:r>
          </a:p>
          <a:p>
            <a:pPr algn="ctr"/>
            <a:r>
              <a:rPr lang="en-GB" baseline="30000"/>
              <a:t>225</a:t>
            </a:r>
            <a:r>
              <a:rPr lang="en-GB"/>
              <a:t>Ac for TAT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741216-407F-BA30-C6D0-D6356BAC26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32" t="5478" r="4901" b="9457"/>
          <a:stretch/>
        </p:blipFill>
        <p:spPr>
          <a:xfrm>
            <a:off x="299791" y="2630155"/>
            <a:ext cx="4730833" cy="299607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89441D3-4AC1-0944-3D86-5A0CFBF925AE}"/>
              </a:ext>
            </a:extLst>
          </p:cNvPr>
          <p:cNvSpPr txBox="1"/>
          <p:nvPr/>
        </p:nvSpPr>
        <p:spPr>
          <a:xfrm>
            <a:off x="1323373" y="5666815"/>
            <a:ext cx="49719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err="1"/>
              <a:t>Kratochwil</a:t>
            </a:r>
            <a:r>
              <a:rPr lang="fr-BE" sz="1100"/>
              <a:t>, JNM 2016, 57 (12) 1941-1944</a:t>
            </a:r>
            <a:endParaRPr lang="fr-FR" sz="11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EA006ED-1CC8-C944-18DA-62A105DF953D}"/>
              </a:ext>
            </a:extLst>
          </p:cNvPr>
          <p:cNvSpPr txBox="1"/>
          <p:nvPr/>
        </p:nvSpPr>
        <p:spPr>
          <a:xfrm>
            <a:off x="11037790" y="6627168"/>
            <a:ext cx="74882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i="1" dirty="0">
                <a:solidFill>
                  <a:schemeClr val="tx2"/>
                </a:solidFill>
              </a:rPr>
              <a:t>ISC: Public</a:t>
            </a:r>
          </a:p>
        </p:txBody>
      </p:sp>
    </p:spTree>
    <p:extLst>
      <p:ext uri="{BB962C8B-B14F-4D97-AF65-F5344CB8AC3E}">
        <p14:creationId xmlns:p14="http://schemas.microsoft.com/office/powerpoint/2010/main" val="395770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5609027-CC3E-449A-DC67-757A5B3B1023}"/>
              </a:ext>
            </a:extLst>
          </p:cNvPr>
          <p:cNvSpPr/>
          <p:nvPr/>
        </p:nvSpPr>
        <p:spPr>
          <a:xfrm>
            <a:off x="4398061" y="2453721"/>
            <a:ext cx="3311438" cy="254358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196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52A4897-17A5-66B4-FB2F-57F7B519D68B}"/>
              </a:ext>
            </a:extLst>
          </p:cNvPr>
          <p:cNvSpPr/>
          <p:nvPr/>
        </p:nvSpPr>
        <p:spPr>
          <a:xfrm>
            <a:off x="7945467" y="2550840"/>
            <a:ext cx="3243802" cy="2533615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196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B3485DD-4B86-D419-5F59-C03ED3AB087B}"/>
              </a:ext>
            </a:extLst>
          </p:cNvPr>
          <p:cNvSpPr/>
          <p:nvPr/>
        </p:nvSpPr>
        <p:spPr>
          <a:xfrm>
            <a:off x="4595780" y="1529274"/>
            <a:ext cx="2916000" cy="845644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196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19041CD-420C-24B1-F702-A64B5DF9E2D1}"/>
              </a:ext>
            </a:extLst>
          </p:cNvPr>
          <p:cNvSpPr/>
          <p:nvPr/>
        </p:nvSpPr>
        <p:spPr>
          <a:xfrm>
            <a:off x="8009123" y="1529275"/>
            <a:ext cx="2917168" cy="845644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196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6236A52-8EC7-EC8C-171A-CB31F1644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198240"/>
              </p:ext>
            </p:extLst>
          </p:nvPr>
        </p:nvGraphicFramePr>
        <p:xfrm>
          <a:off x="1181269" y="1111895"/>
          <a:ext cx="10008000" cy="3972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96000">
                  <a:extLst>
                    <a:ext uri="{9D8B030D-6E8A-4147-A177-3AD203B41FA5}">
                      <a16:colId xmlns:a16="http://schemas.microsoft.com/office/drawing/2014/main" val="4046371677"/>
                    </a:ext>
                  </a:extLst>
                </a:gridCol>
                <a:gridCol w="3492000">
                  <a:extLst>
                    <a:ext uri="{9D8B030D-6E8A-4147-A177-3AD203B41FA5}">
                      <a16:colId xmlns:a16="http://schemas.microsoft.com/office/drawing/2014/main" val="3793880222"/>
                    </a:ext>
                  </a:extLst>
                </a:gridCol>
                <a:gridCol w="3420000">
                  <a:extLst>
                    <a:ext uri="{9D8B030D-6E8A-4147-A177-3AD203B41FA5}">
                      <a16:colId xmlns:a16="http://schemas.microsoft.com/office/drawing/2014/main" val="2887498863"/>
                    </a:ext>
                  </a:extLst>
                </a:gridCol>
              </a:tblGrid>
              <a:tr h="32621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Properties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ThO</a:t>
                      </a:r>
                      <a:r>
                        <a:rPr lang="en-US" sz="1600" baseline="-2500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solidFill>
                            <a:schemeClr val="tx1"/>
                          </a:solidFill>
                        </a:rPr>
                        <a:t>ThC</a:t>
                      </a:r>
                      <a:r>
                        <a:rPr lang="en-US" sz="1600" baseline="-25000" err="1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319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Handling Safety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🤲 Safe to handle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💣 Pyrophoric (requires careful handling)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9944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Chemical Reactivity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  😇 Chemically stable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🧪 May react with ²²⁵Ac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5249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Thermal Conductivity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⛰️ Low </a:t>
                      </a: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(~2–5 W/</a:t>
                      </a:r>
                      <a:r>
                        <a:rPr lang="en-US" sz="1600" err="1">
                          <a:solidFill>
                            <a:schemeClr val="tx1"/>
                          </a:solidFill>
                        </a:rPr>
                        <a:t>m·K</a:t>
                      </a: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 at 2000 °C)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 🌋 High</a:t>
                      </a: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 (~15–30 W/</a:t>
                      </a:r>
                      <a:r>
                        <a:rPr lang="en-US" sz="1600" err="1">
                          <a:solidFill>
                            <a:schemeClr val="tx1"/>
                          </a:solidFill>
                        </a:rPr>
                        <a:t>m·K</a:t>
                      </a: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 depending on carbon content)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</a:rPr>
                        <a:t>2, 3, 4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1135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Impact on Target Design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🫖 Poor heat dissipation can lead to hot spots and sintering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🧽 Better heat management, helps preserve porosity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</a:rPr>
                        <a:t>2, 3, 4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7954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Temperature Uniformity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🧊 Less uniform, risk of localized overheating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 🌡️ More uniform, supports stable operation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</a:rPr>
                        <a:t>2, 3, 4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2402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Sintering Behavior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🪨Rapid densification above 1700 °C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🧽 Sintering hindered by excess carbon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</a:rPr>
                        <a:t>2, 3, 4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982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Porosity Retention at High T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😔 Loses porosity due to sintering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 🏆 Retains porosity at &gt;2000 °C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</a:rPr>
                        <a:t>2, 3, 4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19407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1B9E941-3C80-3EE0-E746-D74F4138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507709"/>
            <a:ext cx="10658475" cy="985576"/>
          </a:xfrm>
        </p:spPr>
        <p:txBody>
          <a:bodyPr/>
          <a:lstStyle/>
          <a:p>
            <a:r>
              <a:rPr lang="en-GB"/>
              <a:t>Design of a ThO</a:t>
            </a:r>
            <a:r>
              <a:rPr lang="en-GB" baseline="-25000"/>
              <a:t>2</a:t>
            </a:r>
            <a:r>
              <a:rPr lang="en-GB"/>
              <a:t> and a </a:t>
            </a:r>
            <a:r>
              <a:rPr lang="en-GB" err="1"/>
              <a:t>ThC</a:t>
            </a:r>
            <a:r>
              <a:rPr lang="en-GB" baseline="-25000" err="1"/>
              <a:t>x</a:t>
            </a:r>
            <a:r>
              <a:rPr lang="en-GB"/>
              <a:t> target material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808CB-C2FD-7933-2548-5BABB3C93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3</a:t>
            </a:fld>
            <a:endParaRPr lang="en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0B6D33-21C5-10C1-ABEF-3D708595C907}"/>
              </a:ext>
            </a:extLst>
          </p:cNvPr>
          <p:cNvSpPr/>
          <p:nvPr/>
        </p:nvSpPr>
        <p:spPr>
          <a:xfrm>
            <a:off x="8980432" y="-3"/>
            <a:ext cx="1888195" cy="37833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3F0DF2-E6D6-0AF8-7CE0-23B7ADBF5848}"/>
              </a:ext>
            </a:extLst>
          </p:cNvPr>
          <p:cNvSpPr/>
          <p:nvPr/>
        </p:nvSpPr>
        <p:spPr>
          <a:xfrm>
            <a:off x="10763272" y="-4"/>
            <a:ext cx="491994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7188C0-CA11-AFE8-CFF9-884F7E8CCC64}"/>
              </a:ext>
            </a:extLst>
          </p:cNvPr>
          <p:cNvSpPr/>
          <p:nvPr/>
        </p:nvSpPr>
        <p:spPr>
          <a:xfrm>
            <a:off x="11231640" y="0"/>
            <a:ext cx="491993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6627B1-3280-A4C9-81CB-573214B32595}"/>
              </a:ext>
            </a:extLst>
          </p:cNvPr>
          <p:cNvSpPr/>
          <p:nvPr/>
        </p:nvSpPr>
        <p:spPr>
          <a:xfrm>
            <a:off x="11700007" y="-2"/>
            <a:ext cx="491994" cy="37833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BB9B0F-CBFE-4B3B-95E2-809F785100C5}"/>
              </a:ext>
            </a:extLst>
          </p:cNvPr>
          <p:cNvSpPr txBox="1"/>
          <p:nvPr/>
        </p:nvSpPr>
        <p:spPr>
          <a:xfrm>
            <a:off x="2489955" y="6032741"/>
            <a:ext cx="72120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baseline="30000"/>
              <a:t>1</a:t>
            </a:r>
            <a:r>
              <a:rPr lang="fr-BE" sz="900"/>
              <a:t> </a:t>
            </a:r>
            <a:r>
              <a:rPr lang="en-US" sz="900"/>
              <a:t>Corradetti, S., et al. (2021)</a:t>
            </a:r>
            <a:r>
              <a:rPr lang="en-US" sz="900" u="sng"/>
              <a:t>Sc. Re.</a:t>
            </a:r>
            <a:r>
              <a:rPr lang="en-US" sz="900"/>
              <a:t> </a:t>
            </a:r>
            <a:r>
              <a:rPr lang="en-US" sz="900" b="1"/>
              <a:t>11</a:t>
            </a:r>
            <a:r>
              <a:rPr lang="en-US" sz="900"/>
              <a:t>(1): 9058.</a:t>
            </a:r>
          </a:p>
          <a:p>
            <a:r>
              <a:rPr lang="fr-BE" sz="900" baseline="30000"/>
              <a:t>2</a:t>
            </a:r>
            <a:r>
              <a:rPr lang="fr-BE" sz="900"/>
              <a:t> Hagebø, E., et al. (1992). </a:t>
            </a:r>
            <a:r>
              <a:rPr lang="en-US" sz="900" u="sng" err="1"/>
              <a:t>Nuc</a:t>
            </a:r>
            <a:r>
              <a:rPr lang="en-US" sz="900" u="sng"/>
              <a:t>. Ins. and Me.</a:t>
            </a:r>
            <a:r>
              <a:rPr lang="en-US" sz="900" b="1"/>
              <a:t>70</a:t>
            </a:r>
            <a:r>
              <a:rPr lang="en-US" sz="900"/>
              <a:t>(1-4): 165–174.</a:t>
            </a:r>
          </a:p>
          <a:p>
            <a:r>
              <a:rPr lang="en-US" sz="900" baseline="30000"/>
              <a:t>3</a:t>
            </a:r>
            <a:r>
              <a:rPr lang="en-US" sz="900"/>
              <a:t> Ravn, H., et al. (1975). </a:t>
            </a:r>
            <a:r>
              <a:rPr lang="en-US" sz="900" u="sng" err="1"/>
              <a:t>Nuc</a:t>
            </a:r>
            <a:r>
              <a:rPr lang="en-US" sz="900" u="sng"/>
              <a:t>. Ins. and Me.</a:t>
            </a:r>
            <a:r>
              <a:rPr lang="en-US" sz="900"/>
              <a:t> </a:t>
            </a:r>
            <a:r>
              <a:rPr lang="en-US" sz="900" b="1"/>
              <a:t>123</a:t>
            </a:r>
            <a:r>
              <a:rPr lang="en-US" sz="900"/>
              <a:t>(1): 131–144.	</a:t>
            </a:r>
          </a:p>
          <a:p>
            <a:r>
              <a:rPr lang="en-US" sz="900" baseline="30000"/>
              <a:t>4</a:t>
            </a:r>
            <a:r>
              <a:rPr lang="en-US" sz="900"/>
              <a:t> Ravn, H. L., et al. (1987). </a:t>
            </a:r>
            <a:r>
              <a:rPr lang="en-US" sz="900" u="sng" err="1"/>
              <a:t>Nuc</a:t>
            </a:r>
            <a:r>
              <a:rPr lang="en-US" sz="900" u="sng"/>
              <a:t>. Ins. and Me.</a:t>
            </a:r>
            <a:r>
              <a:rPr lang="en-US" sz="900" b="1"/>
              <a:t>26</a:t>
            </a:r>
            <a:r>
              <a:rPr lang="en-US" sz="900"/>
              <a:t>(1): 183–189.</a:t>
            </a:r>
          </a:p>
          <a:p>
            <a:r>
              <a:rPr lang="en-US" sz="800" baseline="30000"/>
              <a:t>5</a:t>
            </a:r>
            <a:r>
              <a:rPr lang="en-US" sz="800"/>
              <a:t>Johnson, PhD Thesis: KU Leuven; 2024.</a:t>
            </a:r>
            <a:r>
              <a:rPr lang="fr-BE" sz="800"/>
              <a:t> </a:t>
            </a:r>
            <a:r>
              <a:rPr lang="en-US" sz="900"/>
              <a:t>	</a:t>
            </a:r>
            <a:endParaRPr lang="en-GB" sz="9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1F40C2-075F-FBA5-A112-2C9E4D2DC096}"/>
              </a:ext>
            </a:extLst>
          </p:cNvPr>
          <p:cNvSpPr txBox="1"/>
          <p:nvPr/>
        </p:nvSpPr>
        <p:spPr>
          <a:xfrm>
            <a:off x="803743" y="5235432"/>
            <a:ext cx="10763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ThO</a:t>
            </a:r>
            <a:r>
              <a:rPr lang="en-US" dirty="0"/>
              <a:t>₂ remains highly attractive because of its higher release efficiency both from a bulk target and from a coating of actinium on the surface of a material</a:t>
            </a:r>
            <a:r>
              <a:rPr lang="en-US" baseline="30000" dirty="0"/>
              <a:t>5</a:t>
            </a:r>
            <a:r>
              <a:rPr lang="fr-BE" dirty="0"/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0C5016C-6AE6-75AE-4A6C-27481229E973}"/>
              </a:ext>
            </a:extLst>
          </p:cNvPr>
          <p:cNvSpPr txBox="1"/>
          <p:nvPr/>
        </p:nvSpPr>
        <p:spPr>
          <a:xfrm>
            <a:off x="11037790" y="6627168"/>
            <a:ext cx="74882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i="1" dirty="0">
                <a:solidFill>
                  <a:schemeClr val="tx2"/>
                </a:solidFill>
              </a:rPr>
              <a:t>ISC: Public</a:t>
            </a:r>
          </a:p>
        </p:txBody>
      </p:sp>
    </p:spTree>
    <p:extLst>
      <p:ext uri="{BB962C8B-B14F-4D97-AF65-F5344CB8AC3E}">
        <p14:creationId xmlns:p14="http://schemas.microsoft.com/office/powerpoint/2010/main" val="283111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ciel, plein air, sol, plage&#10;&#10;Le contenu généré par l’IA peut être incorrect.">
            <a:extLst>
              <a:ext uri="{FF2B5EF4-FFF2-40B4-BE49-F238E27FC236}">
                <a16:creationId xmlns:a16="http://schemas.microsoft.com/office/drawing/2014/main" id="{761E671A-3791-E1DD-AAF3-0ACAA28F6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51678" y="1318017"/>
            <a:ext cx="8969631" cy="4989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9E9283-9885-9BC9-5708-0137CE035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09" y="395943"/>
            <a:ext cx="11635096" cy="985576"/>
          </a:xfrm>
        </p:spPr>
        <p:txBody>
          <a:bodyPr/>
          <a:lstStyle/>
          <a:p>
            <a:r>
              <a:rPr lang="en-GB"/>
              <a:t>Target material development is a balancing act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9C759-4740-481A-DC32-DF62B48638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29508" y="1682988"/>
            <a:ext cx="2278800" cy="986400"/>
          </a:xfrm>
          <a:solidFill>
            <a:schemeClr val="bg2">
              <a:alpha val="69000"/>
            </a:schemeClr>
          </a:solidFill>
          <a:ln>
            <a:solidFill>
              <a:schemeClr val="accent1"/>
            </a:solidFill>
          </a:ln>
        </p:spPr>
        <p:txBody>
          <a:bodyPr anchor="ctr" anchorCtr="0">
            <a:noAutofit/>
          </a:bodyPr>
          <a:lstStyle/>
          <a:p>
            <a:pPr marL="88900" indent="0" algn="ctr">
              <a:buNone/>
            </a:pPr>
            <a:r>
              <a:rPr lang="en-GB" sz="2000" dirty="0"/>
              <a:t>Stable &gt; 2000°C for 1 – 4 weeks</a:t>
            </a:r>
            <a:endParaRPr lang="en-GB" sz="2000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012D6-01D7-D91E-0780-2A0EAC0B1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4</a:t>
            </a:fld>
            <a:endParaRPr lang="en-BE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D0BE493-315B-2488-3F12-C4C740C92932}"/>
              </a:ext>
            </a:extLst>
          </p:cNvPr>
          <p:cNvSpPr txBox="1">
            <a:spLocks/>
          </p:cNvSpPr>
          <p:nvPr/>
        </p:nvSpPr>
        <p:spPr>
          <a:xfrm>
            <a:off x="5329205" y="1682988"/>
            <a:ext cx="2278800" cy="986400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ctr">
              <a:buNone/>
            </a:pPr>
            <a:r>
              <a:rPr lang="en-GB" sz="2000"/>
              <a:t>Open porosity of &gt;50 %²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B44226B-459A-2B4A-DA36-5DDCF84D173D}"/>
              </a:ext>
            </a:extLst>
          </p:cNvPr>
          <p:cNvSpPr txBox="1">
            <a:spLocks/>
          </p:cNvSpPr>
          <p:nvPr/>
        </p:nvSpPr>
        <p:spPr>
          <a:xfrm>
            <a:off x="7202401" y="3259377"/>
            <a:ext cx="3064033" cy="985575"/>
          </a:xfrm>
          <a:prstGeom prst="rect">
            <a:avLst/>
          </a:prstGeom>
          <a:solidFill>
            <a:schemeClr val="accent6">
              <a:alpha val="69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ctr">
              <a:buFont typeface="Arial" panose="020B0604020202020204" pitchFamily="34" charset="0"/>
              <a:buNone/>
            </a:pPr>
            <a:r>
              <a:rPr lang="en-GB" sz="2000"/>
              <a:t>Mechanical stability of the pellet to high power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61B4AB5-1B62-EED7-507A-8C8178EE21E0}"/>
              </a:ext>
            </a:extLst>
          </p:cNvPr>
          <p:cNvSpPr txBox="1">
            <a:spLocks/>
          </p:cNvSpPr>
          <p:nvPr/>
        </p:nvSpPr>
        <p:spPr>
          <a:xfrm>
            <a:off x="2993766" y="3259377"/>
            <a:ext cx="3064033" cy="985576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ctr">
              <a:buFont typeface="Arial" panose="020B0604020202020204" pitchFamily="34" charset="0"/>
              <a:buNone/>
            </a:pPr>
            <a:r>
              <a:rPr lang="en-GB" sz="2000" dirty="0"/>
              <a:t>Tailored pore size: No closed pores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003222-513E-0A08-9BA7-81A3AA161EF1}"/>
              </a:ext>
            </a:extLst>
          </p:cNvPr>
          <p:cNvSpPr txBox="1"/>
          <p:nvPr/>
        </p:nvSpPr>
        <p:spPr>
          <a:xfrm>
            <a:off x="4986683" y="4496391"/>
            <a:ext cx="2961720" cy="1631216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Optimized target material for isotope release</a:t>
            </a:r>
            <a:r>
              <a:rPr lang="en-US" sz="2000"/>
              <a:t> which is mechanically stable for handling</a:t>
            </a:r>
            <a:endParaRPr lang="en-GB" sz="2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F8BF78-8D90-D334-4C76-E225AE99B29B}"/>
              </a:ext>
            </a:extLst>
          </p:cNvPr>
          <p:cNvSpPr/>
          <p:nvPr/>
        </p:nvSpPr>
        <p:spPr>
          <a:xfrm>
            <a:off x="8980432" y="-3"/>
            <a:ext cx="1888195" cy="37833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BEFDC-DEE9-36C6-BA5F-2B4378326557}"/>
              </a:ext>
            </a:extLst>
          </p:cNvPr>
          <p:cNvSpPr/>
          <p:nvPr/>
        </p:nvSpPr>
        <p:spPr>
          <a:xfrm>
            <a:off x="10763272" y="-4"/>
            <a:ext cx="491994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0847CD-0D0D-1A8D-A0B9-468C7F3CE158}"/>
              </a:ext>
            </a:extLst>
          </p:cNvPr>
          <p:cNvSpPr/>
          <p:nvPr/>
        </p:nvSpPr>
        <p:spPr>
          <a:xfrm>
            <a:off x="11231640" y="0"/>
            <a:ext cx="491993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F1DB03-EDAD-F000-71E0-FBE158557A7D}"/>
              </a:ext>
            </a:extLst>
          </p:cNvPr>
          <p:cNvSpPr/>
          <p:nvPr/>
        </p:nvSpPr>
        <p:spPr>
          <a:xfrm>
            <a:off x="11700007" y="-2"/>
            <a:ext cx="491994" cy="37833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E4C725B-B201-4536-835C-4DD6EA5E1C5B}"/>
              </a:ext>
            </a:extLst>
          </p:cNvPr>
          <p:cNvSpPr txBox="1">
            <a:spLocks/>
          </p:cNvSpPr>
          <p:nvPr/>
        </p:nvSpPr>
        <p:spPr>
          <a:xfrm>
            <a:off x="8028903" y="1682988"/>
            <a:ext cx="2278800" cy="986400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ctr">
              <a:buFont typeface="Arial" panose="020B0604020202020204" pitchFamily="34" charset="0"/>
              <a:buNone/>
            </a:pPr>
            <a:r>
              <a:rPr lang="en-GB" sz="2000"/>
              <a:t>Small grain size </a:t>
            </a:r>
          </a:p>
          <a:p>
            <a:pPr marL="88900" indent="0" algn="ctr">
              <a:buFont typeface="Arial" panose="020B0604020202020204" pitchFamily="34" charset="0"/>
              <a:buNone/>
            </a:pPr>
            <a:r>
              <a:rPr lang="en-GB" sz="2000"/>
              <a:t>&lt; 10 µm²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81E05D-3EA1-FF58-D3F6-9FF38DB98CB1}"/>
              </a:ext>
            </a:extLst>
          </p:cNvPr>
          <p:cNvSpPr txBox="1"/>
          <p:nvPr/>
        </p:nvSpPr>
        <p:spPr>
          <a:xfrm>
            <a:off x="950052" y="884030"/>
            <a:ext cx="96482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1"/>
                </a:solidFill>
                <a:latin typeface="+mj-lt"/>
              </a:rPr>
              <a:t>Hypothetical requirements put forwards from literature research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3F6036-2975-85B7-845A-D5166041DB4A}"/>
              </a:ext>
            </a:extLst>
          </p:cNvPr>
          <p:cNvSpPr txBox="1"/>
          <p:nvPr/>
        </p:nvSpPr>
        <p:spPr>
          <a:xfrm>
            <a:off x="2194833" y="6394807"/>
            <a:ext cx="11635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²Guillot, J., et al. (2019). </a:t>
            </a:r>
            <a:r>
              <a:rPr lang="en-US" sz="1100" u="sng" err="1"/>
              <a:t>Nuc</a:t>
            </a:r>
            <a:r>
              <a:rPr lang="en-US" sz="1100" u="sng"/>
              <a:t> Inst and Me, </a:t>
            </a:r>
            <a:r>
              <a:rPr lang="en-US" sz="1100" b="1"/>
              <a:t>440</a:t>
            </a:r>
            <a:r>
              <a:rPr lang="en-US" sz="1100"/>
              <a:t>: 1–10.</a:t>
            </a:r>
          </a:p>
          <a:p>
            <a:r>
              <a:rPr lang="en-US" sz="1100"/>
              <a:t>	</a:t>
            </a:r>
            <a:endParaRPr lang="en-GB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761C46-60AE-C3E8-C55F-67B543E2A3B4}"/>
              </a:ext>
            </a:extLst>
          </p:cNvPr>
          <p:cNvSpPr txBox="1"/>
          <p:nvPr/>
        </p:nvSpPr>
        <p:spPr>
          <a:xfrm>
            <a:off x="-124559" y="1765608"/>
            <a:ext cx="220325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For refractory isotope release: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BCFFAC-298E-B3B9-B6BF-20053A98CE23}"/>
              </a:ext>
            </a:extLst>
          </p:cNvPr>
          <p:cNvSpPr txBox="1"/>
          <p:nvPr/>
        </p:nvSpPr>
        <p:spPr>
          <a:xfrm>
            <a:off x="-151575" y="5127333"/>
            <a:ext cx="22032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Main goal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98501F-0791-C0F6-132D-837164CA341C}"/>
              </a:ext>
            </a:extLst>
          </p:cNvPr>
          <p:cNvSpPr txBox="1"/>
          <p:nvPr/>
        </p:nvSpPr>
        <p:spPr>
          <a:xfrm>
            <a:off x="77379" y="3455581"/>
            <a:ext cx="174534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General ISOL target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EB28858-9A67-CEB6-A39F-D5DDBEF747D2}"/>
              </a:ext>
            </a:extLst>
          </p:cNvPr>
          <p:cNvSpPr txBox="1"/>
          <p:nvPr/>
        </p:nvSpPr>
        <p:spPr>
          <a:xfrm>
            <a:off x="11037790" y="6627168"/>
            <a:ext cx="74882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i="1" dirty="0">
                <a:solidFill>
                  <a:schemeClr val="tx2"/>
                </a:solidFill>
              </a:rPr>
              <a:t>ISC: Public</a:t>
            </a:r>
          </a:p>
        </p:txBody>
      </p:sp>
    </p:spTree>
    <p:extLst>
      <p:ext uri="{BB962C8B-B14F-4D97-AF65-F5344CB8AC3E}">
        <p14:creationId xmlns:p14="http://schemas.microsoft.com/office/powerpoint/2010/main" val="396048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  <p:bldP spid="8" grpId="0" animBg="1"/>
      <p:bldP spid="9" grpId="0" animBg="1"/>
      <p:bldP spid="12" grpId="0" animBg="1"/>
      <p:bldP spid="16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BF26DC3-A52F-E986-A9DC-A22106FF3893}"/>
              </a:ext>
            </a:extLst>
          </p:cNvPr>
          <p:cNvSpPr/>
          <p:nvPr/>
        </p:nvSpPr>
        <p:spPr>
          <a:xfrm>
            <a:off x="8233037" y="2575108"/>
            <a:ext cx="1056045" cy="17071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2001191-2D91-466C-3249-7987128A75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309" y="1895162"/>
            <a:ext cx="5031325" cy="3799952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5506DB-37B5-2BFB-1AE1-0CC3AFD2C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5</a:t>
            </a:fld>
            <a:endParaRPr lang="en-B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D605E5-6EAA-2BD8-ED43-F6CE45C14F6A}"/>
              </a:ext>
            </a:extLst>
          </p:cNvPr>
          <p:cNvSpPr txBox="1">
            <a:spLocks/>
          </p:cNvSpPr>
          <p:nvPr/>
        </p:nvSpPr>
        <p:spPr>
          <a:xfrm>
            <a:off x="622874" y="370525"/>
            <a:ext cx="11778676" cy="9855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Tailoring ThO2 target material through morphology changes</a:t>
            </a:r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2C076C-3C4A-5919-ED17-BC6882BCB6EC}"/>
              </a:ext>
            </a:extLst>
          </p:cNvPr>
          <p:cNvSpPr txBox="1"/>
          <p:nvPr/>
        </p:nvSpPr>
        <p:spPr>
          <a:xfrm>
            <a:off x="401669" y="1507965"/>
            <a:ext cx="499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ThO</a:t>
            </a:r>
            <a:r>
              <a:rPr lang="en-GB" baseline="-25000" dirty="0"/>
              <a:t>2</a:t>
            </a:r>
            <a:r>
              <a:rPr lang="en-GB" dirty="0"/>
              <a:t> material with different morphologies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FDBCD3-8DE4-64A5-B17B-B4BD98BB251D}"/>
              </a:ext>
            </a:extLst>
          </p:cNvPr>
          <p:cNvSpPr/>
          <p:nvPr/>
        </p:nvSpPr>
        <p:spPr>
          <a:xfrm>
            <a:off x="8980433" y="-3"/>
            <a:ext cx="491994" cy="37833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B33072-BA87-AD05-85FB-C3FE5620211C}"/>
              </a:ext>
            </a:extLst>
          </p:cNvPr>
          <p:cNvSpPr/>
          <p:nvPr/>
        </p:nvSpPr>
        <p:spPr>
          <a:xfrm>
            <a:off x="9472427" y="0"/>
            <a:ext cx="1735586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ThO</a:t>
            </a:r>
            <a:r>
              <a:rPr lang="en-GB" baseline="-25000">
                <a:solidFill>
                  <a:schemeClr val="tx1"/>
                </a:solidFill>
              </a:rPr>
              <a:t>2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8D0104-F453-BFD9-1090-0EC28507139E}"/>
              </a:ext>
            </a:extLst>
          </p:cNvPr>
          <p:cNvSpPr/>
          <p:nvPr/>
        </p:nvSpPr>
        <p:spPr>
          <a:xfrm>
            <a:off x="11208013" y="-1"/>
            <a:ext cx="526788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977FA8-3172-E674-A5A9-102EEE551873}"/>
              </a:ext>
            </a:extLst>
          </p:cNvPr>
          <p:cNvSpPr/>
          <p:nvPr/>
        </p:nvSpPr>
        <p:spPr>
          <a:xfrm>
            <a:off x="11700007" y="-2"/>
            <a:ext cx="491993" cy="37833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BD77B-4FFB-DF31-CDE1-51DCF2150DD5}"/>
              </a:ext>
            </a:extLst>
          </p:cNvPr>
          <p:cNvSpPr txBox="1"/>
          <p:nvPr/>
        </p:nvSpPr>
        <p:spPr>
          <a:xfrm>
            <a:off x="5780033" y="5317409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/>
              <a:t>93-98 % TD </a:t>
            </a:r>
            <a:r>
              <a:rPr lang="fr-BE" err="1"/>
              <a:t>after</a:t>
            </a:r>
            <a:r>
              <a:rPr lang="fr-BE"/>
              <a:t> 10h for all of the </a:t>
            </a:r>
            <a:r>
              <a:rPr lang="fr-BE" err="1"/>
              <a:t>powder</a:t>
            </a:r>
            <a:r>
              <a:rPr lang="fr-BE"/>
              <a:t> morphologies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A90416-A917-106B-4BA6-60E21ACFEFEF}"/>
              </a:ext>
            </a:extLst>
          </p:cNvPr>
          <p:cNvSpPr txBox="1"/>
          <p:nvPr/>
        </p:nvSpPr>
        <p:spPr>
          <a:xfrm>
            <a:off x="401669" y="1888976"/>
            <a:ext cx="301559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A16265-6628-DA85-A14B-A4E406FEEECA}"/>
              </a:ext>
            </a:extLst>
          </p:cNvPr>
          <p:cNvSpPr txBox="1"/>
          <p:nvPr/>
        </p:nvSpPr>
        <p:spPr>
          <a:xfrm>
            <a:off x="2988254" y="1888976"/>
            <a:ext cx="301559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A63869-32AD-BB4C-07A1-BA21F3F45825}"/>
              </a:ext>
            </a:extLst>
          </p:cNvPr>
          <p:cNvSpPr txBox="1"/>
          <p:nvPr/>
        </p:nvSpPr>
        <p:spPr>
          <a:xfrm>
            <a:off x="390618" y="3880336"/>
            <a:ext cx="301559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BF5728-A555-3D5D-09EB-E452D67E715C}"/>
              </a:ext>
            </a:extLst>
          </p:cNvPr>
          <p:cNvSpPr txBox="1"/>
          <p:nvPr/>
        </p:nvSpPr>
        <p:spPr>
          <a:xfrm>
            <a:off x="3011128" y="3880336"/>
            <a:ext cx="301559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/>
              <a:t>4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E6C6B5-FDE1-2D7E-A377-9328FAD09A3C}"/>
              </a:ext>
            </a:extLst>
          </p:cNvPr>
          <p:cNvGrpSpPr/>
          <p:nvPr/>
        </p:nvGrpSpPr>
        <p:grpSpPr>
          <a:xfrm>
            <a:off x="2024714" y="3429485"/>
            <a:ext cx="727185" cy="276999"/>
            <a:chOff x="1889555" y="3473669"/>
            <a:chExt cx="727185" cy="27699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9029336-8C72-5435-DA81-82E741B0B003}"/>
                </a:ext>
              </a:extLst>
            </p:cNvPr>
            <p:cNvSpPr txBox="1"/>
            <p:nvPr/>
          </p:nvSpPr>
          <p:spPr>
            <a:xfrm>
              <a:off x="1889555" y="3473669"/>
              <a:ext cx="727185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/>
                <a:t>    1 µm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65DE9C1-FA0C-1C09-79E4-C17AB036AC9C}"/>
                </a:ext>
              </a:extLst>
            </p:cNvPr>
            <p:cNvCxnSpPr>
              <a:cxnSpLocks/>
            </p:cNvCxnSpPr>
            <p:nvPr/>
          </p:nvCxnSpPr>
          <p:spPr>
            <a:xfrm>
              <a:off x="1919605" y="3621982"/>
              <a:ext cx="19240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E29617-0A33-BEB9-3DD5-042D62A3CB0C}"/>
              </a:ext>
            </a:extLst>
          </p:cNvPr>
          <p:cNvGrpSpPr/>
          <p:nvPr/>
        </p:nvGrpSpPr>
        <p:grpSpPr>
          <a:xfrm>
            <a:off x="4619449" y="3439298"/>
            <a:ext cx="727185" cy="276999"/>
            <a:chOff x="1889555" y="3473669"/>
            <a:chExt cx="727185" cy="27699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539EEC-559A-D79E-3DF8-F0F2ADD85179}"/>
                </a:ext>
              </a:extLst>
            </p:cNvPr>
            <p:cNvSpPr txBox="1"/>
            <p:nvPr/>
          </p:nvSpPr>
          <p:spPr>
            <a:xfrm>
              <a:off x="1889555" y="3473669"/>
              <a:ext cx="727185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/>
                <a:t>    1 µm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091B4D1-CD3B-4925-F1B0-A9D4F8C9E24E}"/>
                </a:ext>
              </a:extLst>
            </p:cNvPr>
            <p:cNvCxnSpPr>
              <a:cxnSpLocks/>
            </p:cNvCxnSpPr>
            <p:nvPr/>
          </p:nvCxnSpPr>
          <p:spPr>
            <a:xfrm>
              <a:off x="1919605" y="3621982"/>
              <a:ext cx="19240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BE12D0-2326-B29F-868E-1929F1EE1507}"/>
              </a:ext>
            </a:extLst>
          </p:cNvPr>
          <p:cNvGrpSpPr/>
          <p:nvPr/>
        </p:nvGrpSpPr>
        <p:grpSpPr>
          <a:xfrm>
            <a:off x="2024714" y="5418115"/>
            <a:ext cx="727185" cy="276999"/>
            <a:chOff x="1889555" y="3473669"/>
            <a:chExt cx="727185" cy="27699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5BC2A8-437E-3D8B-E548-6AB778182084}"/>
                </a:ext>
              </a:extLst>
            </p:cNvPr>
            <p:cNvSpPr txBox="1"/>
            <p:nvPr/>
          </p:nvSpPr>
          <p:spPr>
            <a:xfrm>
              <a:off x="1889555" y="3473669"/>
              <a:ext cx="727185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/>
                <a:t>    1 µm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CDCBA55-0907-7BBF-6807-A3F6C1163E4E}"/>
                </a:ext>
              </a:extLst>
            </p:cNvPr>
            <p:cNvCxnSpPr>
              <a:cxnSpLocks/>
            </p:cNvCxnSpPr>
            <p:nvPr/>
          </p:nvCxnSpPr>
          <p:spPr>
            <a:xfrm>
              <a:off x="1919605" y="3621982"/>
              <a:ext cx="19240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B6B7626-AA73-6C96-F46D-E7D91FFEC504}"/>
              </a:ext>
            </a:extLst>
          </p:cNvPr>
          <p:cNvGrpSpPr/>
          <p:nvPr/>
        </p:nvGrpSpPr>
        <p:grpSpPr>
          <a:xfrm>
            <a:off x="4619448" y="5427928"/>
            <a:ext cx="727185" cy="276999"/>
            <a:chOff x="1889555" y="3473669"/>
            <a:chExt cx="727185" cy="27699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BEB882-273B-A623-C874-D4FAC770C7A7}"/>
                </a:ext>
              </a:extLst>
            </p:cNvPr>
            <p:cNvSpPr txBox="1"/>
            <p:nvPr/>
          </p:nvSpPr>
          <p:spPr>
            <a:xfrm>
              <a:off x="1889555" y="3473669"/>
              <a:ext cx="727185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/>
                <a:t>    1 µm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575E4F2-77AA-17C8-4674-8D47E07A5D8E}"/>
                </a:ext>
              </a:extLst>
            </p:cNvPr>
            <p:cNvCxnSpPr>
              <a:cxnSpLocks/>
            </p:cNvCxnSpPr>
            <p:nvPr/>
          </p:nvCxnSpPr>
          <p:spPr>
            <a:xfrm>
              <a:off x="1919605" y="3621982"/>
              <a:ext cx="19240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E7C6C95-ED4C-A854-A0E9-4042E0399F1B}"/>
              </a:ext>
            </a:extLst>
          </p:cNvPr>
          <p:cNvGrpSpPr/>
          <p:nvPr/>
        </p:nvGrpSpPr>
        <p:grpSpPr>
          <a:xfrm>
            <a:off x="5631638" y="4017969"/>
            <a:ext cx="6426042" cy="1232029"/>
            <a:chOff x="5377369" y="4731026"/>
            <a:chExt cx="6426042" cy="1232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DA93E2-D117-DC6B-561D-C8DDD4567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2103"/>
            <a:stretch/>
          </p:blipFill>
          <p:spPr>
            <a:xfrm>
              <a:off x="5377369" y="4731026"/>
              <a:ext cx="6426042" cy="12320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87734FD-BCA8-681A-CD38-7EBDA25EA0CA}"/>
                </a:ext>
              </a:extLst>
            </p:cNvPr>
            <p:cNvSpPr txBox="1"/>
            <p:nvPr/>
          </p:nvSpPr>
          <p:spPr>
            <a:xfrm>
              <a:off x="5437760" y="4769189"/>
              <a:ext cx="301559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/>
                <a:t>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A16AD7-D9A5-1B41-9A3F-85AD9F82E4E1}"/>
                </a:ext>
              </a:extLst>
            </p:cNvPr>
            <p:cNvSpPr txBox="1"/>
            <p:nvPr/>
          </p:nvSpPr>
          <p:spPr>
            <a:xfrm>
              <a:off x="7058280" y="4769189"/>
              <a:ext cx="301559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fr-BE"/>
                <a:t>2</a:t>
              </a:r>
              <a:endParaRPr lang="en-GB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6B19E84-79B3-0A5C-9788-73244F62D516}"/>
                </a:ext>
              </a:extLst>
            </p:cNvPr>
            <p:cNvSpPr txBox="1"/>
            <p:nvPr/>
          </p:nvSpPr>
          <p:spPr>
            <a:xfrm>
              <a:off x="8678800" y="4769189"/>
              <a:ext cx="301559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fr-BE"/>
                <a:t>3</a:t>
              </a:r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D0DE96A-25BB-5872-E9E3-115EE1A20543}"/>
                </a:ext>
              </a:extLst>
            </p:cNvPr>
            <p:cNvSpPr txBox="1"/>
            <p:nvPr/>
          </p:nvSpPr>
          <p:spPr>
            <a:xfrm>
              <a:off x="10340220" y="4769189"/>
              <a:ext cx="301559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fr-BE"/>
                <a:t>4</a:t>
              </a:r>
              <a:endParaRPr lang="en-GB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3A97998-D62B-B35B-5599-F15FB49BEED2}"/>
              </a:ext>
            </a:extLst>
          </p:cNvPr>
          <p:cNvSpPr txBox="1"/>
          <p:nvPr/>
        </p:nvSpPr>
        <p:spPr>
          <a:xfrm>
            <a:off x="2875969" y="6509415"/>
            <a:ext cx="6260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err="1"/>
              <a:t>L.Gubbels</a:t>
            </a:r>
            <a:r>
              <a:rPr lang="en-US" sz="1050"/>
              <a:t> (2025), J. </a:t>
            </a:r>
            <a:r>
              <a:rPr lang="en-US" sz="1050" err="1"/>
              <a:t>Nucl</a:t>
            </a:r>
            <a:r>
              <a:rPr lang="en-US" sz="1050"/>
              <a:t>. Mater. submitted	</a:t>
            </a:r>
          </a:p>
          <a:p>
            <a:endParaRPr lang="en-GB" sz="12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F08FFA0-2C57-3217-D7AF-A9E5A507E6E5}"/>
              </a:ext>
            </a:extLst>
          </p:cNvPr>
          <p:cNvSpPr txBox="1"/>
          <p:nvPr/>
        </p:nvSpPr>
        <p:spPr>
          <a:xfrm>
            <a:off x="417289" y="5745484"/>
            <a:ext cx="4632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1 and 2 are platelets of different dimensions, 3 cubic particle and 4 nanoparticles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B04073F-D328-7B3C-C366-BF4CAD44AC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384066"/>
              </p:ext>
            </p:extLst>
          </p:nvPr>
        </p:nvGraphicFramePr>
        <p:xfrm>
          <a:off x="6850489" y="2079750"/>
          <a:ext cx="3744000" cy="14789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6000">
                  <a:extLst>
                    <a:ext uri="{9D8B030D-6E8A-4147-A177-3AD203B41FA5}">
                      <a16:colId xmlns:a16="http://schemas.microsoft.com/office/drawing/2014/main" val="219948962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202007219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490873864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445394873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639319631"/>
                    </a:ext>
                  </a:extLst>
                </a:gridCol>
              </a:tblGrid>
              <a:tr h="3989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</a:rPr>
                        <a:t>Material </a:t>
                      </a:r>
                      <a:endParaRPr lang="fr-BE" sz="1100" i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fr-BE" sz="1100" i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fr-BE" sz="1100" i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fr-BE" sz="1100" i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i="0" kern="1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BE" sz="1100" i="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00755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</a:rPr>
                        <a:t>Bulk density (%TD)</a:t>
                      </a:r>
                      <a:endParaRPr lang="fr-BE" sz="1100" i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kern="100">
                          <a:solidFill>
                            <a:schemeClr val="tx1"/>
                          </a:solidFill>
                          <a:effectLst/>
                        </a:rPr>
                        <a:t>76.0±1.0</a:t>
                      </a:r>
                      <a:endParaRPr lang="fr-BE" sz="1100" i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kern="100">
                          <a:solidFill>
                            <a:schemeClr val="tx1"/>
                          </a:solidFill>
                          <a:effectLst/>
                        </a:rPr>
                        <a:t>87.0±2.0</a:t>
                      </a:r>
                      <a:endParaRPr lang="fr-BE" sz="1100" i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kern="100">
                          <a:solidFill>
                            <a:schemeClr val="tx1"/>
                          </a:solidFill>
                          <a:effectLst/>
                        </a:rPr>
                        <a:t>89.0±1.4</a:t>
                      </a:r>
                      <a:endParaRPr lang="fr-BE" sz="1100" i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kern="100">
                          <a:solidFill>
                            <a:schemeClr val="tx1"/>
                          </a:solidFill>
                          <a:effectLst/>
                        </a:rPr>
                        <a:t>93.0±1.0</a:t>
                      </a:r>
                      <a:endParaRPr lang="fr-BE" sz="1100" i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1359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</a:rPr>
                        <a:t>% Closed porosity</a:t>
                      </a:r>
                      <a:endParaRPr lang="fr-BE" sz="1100" i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kern="100">
                          <a:solidFill>
                            <a:schemeClr val="tx1"/>
                          </a:solidFill>
                          <a:effectLst/>
                        </a:rPr>
                        <a:t>3.0±1.1</a:t>
                      </a:r>
                      <a:endParaRPr lang="fr-BE" sz="1100" i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kern="100">
                          <a:solidFill>
                            <a:schemeClr val="tx1"/>
                          </a:solidFill>
                          <a:effectLst/>
                        </a:rPr>
                        <a:t>4.0±2.0</a:t>
                      </a:r>
                      <a:endParaRPr lang="fr-BE" sz="1100" i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kern="100">
                          <a:solidFill>
                            <a:schemeClr val="tx1"/>
                          </a:solidFill>
                          <a:effectLst/>
                        </a:rPr>
                        <a:t>3.0±1.5</a:t>
                      </a:r>
                      <a:endParaRPr lang="fr-BE" sz="1100" i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kern="100">
                          <a:solidFill>
                            <a:schemeClr val="tx1"/>
                          </a:solidFill>
                          <a:effectLst/>
                        </a:rPr>
                        <a:t>4.0±1.0</a:t>
                      </a:r>
                      <a:endParaRPr lang="fr-BE" sz="1100" i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654019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solidFill>
                            <a:schemeClr val="tx1"/>
                          </a:solidFill>
                          <a:effectLst/>
                        </a:rPr>
                        <a:t>% Open porosity</a:t>
                      </a:r>
                      <a:endParaRPr lang="fr-BE" sz="1100" i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kern="100">
                          <a:solidFill>
                            <a:schemeClr val="tx1"/>
                          </a:solidFill>
                          <a:effectLst/>
                        </a:rPr>
                        <a:t>21.0±1.1</a:t>
                      </a:r>
                      <a:endParaRPr lang="fr-BE" sz="1100" i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kern="100">
                          <a:solidFill>
                            <a:schemeClr val="tx1"/>
                          </a:solidFill>
                          <a:effectLst/>
                        </a:rPr>
                        <a:t>9.0±2.0</a:t>
                      </a:r>
                      <a:endParaRPr lang="fr-BE" sz="1100" i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kern="100">
                          <a:solidFill>
                            <a:schemeClr val="tx1"/>
                          </a:solidFill>
                          <a:effectLst/>
                        </a:rPr>
                        <a:t>7.0±1.5</a:t>
                      </a:r>
                      <a:endParaRPr lang="fr-BE" sz="1100" i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kern="100">
                          <a:solidFill>
                            <a:schemeClr val="tx1"/>
                          </a:solidFill>
                          <a:effectLst/>
                        </a:rPr>
                        <a:t>3.0±1.0</a:t>
                      </a:r>
                      <a:endParaRPr lang="fr-BE" sz="1100" i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646365"/>
                  </a:ext>
                </a:extLst>
              </a:tr>
            </a:tbl>
          </a:graphicData>
        </a:graphic>
      </p:graphicFrame>
      <p:sp>
        <p:nvSpPr>
          <p:cNvPr id="17" name="TextBox 4">
            <a:extLst>
              <a:ext uri="{FF2B5EF4-FFF2-40B4-BE49-F238E27FC236}">
                <a16:creationId xmlns:a16="http://schemas.microsoft.com/office/drawing/2014/main" id="{B995248A-9D2C-87AE-7FE9-C9A22BBC756F}"/>
              </a:ext>
            </a:extLst>
          </p:cNvPr>
          <p:cNvSpPr txBox="1"/>
          <p:nvPr/>
        </p:nvSpPr>
        <p:spPr>
          <a:xfrm>
            <a:off x="5726078" y="1384621"/>
            <a:ext cx="6352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err="1"/>
              <a:t>Results</a:t>
            </a:r>
            <a:r>
              <a:rPr lang="fr-BE"/>
              <a:t> </a:t>
            </a:r>
            <a:r>
              <a:rPr lang="fr-BE" err="1"/>
              <a:t>from</a:t>
            </a:r>
            <a:r>
              <a:rPr lang="fr-BE"/>
              <a:t> </a:t>
            </a:r>
            <a:r>
              <a:rPr lang="fr-BE" b="1"/>
              <a:t>76-93 % TD </a:t>
            </a:r>
            <a:r>
              <a:rPr lang="fr-BE" err="1"/>
              <a:t>after</a:t>
            </a:r>
            <a:r>
              <a:rPr lang="fr-BE"/>
              <a:t> 1h at 1750°C in </a:t>
            </a:r>
            <a:r>
              <a:rPr lang="fr-BE" err="1"/>
              <a:t>reductive</a:t>
            </a:r>
            <a:r>
              <a:rPr lang="fr-BE"/>
              <a:t> </a:t>
            </a:r>
            <a:r>
              <a:rPr lang="fr-BE" err="1"/>
              <a:t>atmosphere</a:t>
            </a:r>
            <a:r>
              <a:rPr lang="fr-BE"/>
              <a:t> for all of the </a:t>
            </a:r>
            <a:r>
              <a:rPr lang="fr-BE" err="1"/>
              <a:t>powder</a:t>
            </a:r>
            <a:r>
              <a:rPr lang="fr-BE"/>
              <a:t> morphologies:</a:t>
            </a:r>
            <a:endParaRPr lang="en-GB"/>
          </a:p>
        </p:txBody>
      </p:sp>
      <p:sp>
        <p:nvSpPr>
          <p:cNvPr id="39" name="TextBox 4">
            <a:extLst>
              <a:ext uri="{FF2B5EF4-FFF2-40B4-BE49-F238E27FC236}">
                <a16:creationId xmlns:a16="http://schemas.microsoft.com/office/drawing/2014/main" id="{EBB84BC3-DD82-952B-DB87-941DDEF18030}"/>
              </a:ext>
            </a:extLst>
          </p:cNvPr>
          <p:cNvSpPr txBox="1"/>
          <p:nvPr/>
        </p:nvSpPr>
        <p:spPr>
          <a:xfrm>
            <a:off x="5817440" y="3603666"/>
            <a:ext cx="62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err="1"/>
              <a:t>After</a:t>
            </a:r>
            <a:r>
              <a:rPr lang="fr-BE"/>
              <a:t> 10 h at 1750°C in -420 kJ/mol </a:t>
            </a:r>
            <a:r>
              <a:rPr lang="fr-BE" err="1"/>
              <a:t>reductive</a:t>
            </a:r>
            <a:r>
              <a:rPr lang="fr-BE"/>
              <a:t> </a:t>
            </a:r>
            <a:r>
              <a:rPr lang="fr-BE" err="1"/>
              <a:t>atmosphere</a:t>
            </a:r>
            <a:r>
              <a:rPr lang="fr-BE"/>
              <a:t>:</a:t>
            </a:r>
            <a:endParaRPr lang="en-GB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128D270-BD57-3723-2E08-870BDC5F7FD5}"/>
              </a:ext>
            </a:extLst>
          </p:cNvPr>
          <p:cNvSpPr txBox="1"/>
          <p:nvPr/>
        </p:nvSpPr>
        <p:spPr>
          <a:xfrm>
            <a:off x="11037790" y="6627168"/>
            <a:ext cx="74882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i="1" dirty="0">
                <a:solidFill>
                  <a:schemeClr val="tx2"/>
                </a:solidFill>
              </a:rPr>
              <a:t>ISC: Public</a:t>
            </a:r>
          </a:p>
        </p:txBody>
      </p:sp>
    </p:spTree>
    <p:extLst>
      <p:ext uri="{BB962C8B-B14F-4D97-AF65-F5344CB8AC3E}">
        <p14:creationId xmlns:p14="http://schemas.microsoft.com/office/powerpoint/2010/main" val="137652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17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4A0E7C37-2707-09CD-EFF0-C45F5B152FBD}"/>
              </a:ext>
            </a:extLst>
          </p:cNvPr>
          <p:cNvGrpSpPr/>
          <p:nvPr/>
        </p:nvGrpSpPr>
        <p:grpSpPr>
          <a:xfrm>
            <a:off x="3793985" y="4213827"/>
            <a:ext cx="823780" cy="276999"/>
            <a:chOff x="2832406" y="5304803"/>
            <a:chExt cx="823780" cy="276999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B545024-03D0-5C82-C143-C0196C5F6BC1}"/>
                </a:ext>
              </a:extLst>
            </p:cNvPr>
            <p:cNvCxnSpPr/>
            <p:nvPr/>
          </p:nvCxnSpPr>
          <p:spPr>
            <a:xfrm>
              <a:off x="3043176" y="5581802"/>
              <a:ext cx="2011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FF3F52C-4BDD-6DAA-6359-6944F5B137AE}"/>
                </a:ext>
              </a:extLst>
            </p:cNvPr>
            <p:cNvSpPr txBox="1"/>
            <p:nvPr/>
          </p:nvSpPr>
          <p:spPr>
            <a:xfrm>
              <a:off x="2832406" y="5304803"/>
              <a:ext cx="8237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10 µm</a:t>
              </a:r>
            </a:p>
          </p:txBody>
        </p:sp>
      </p:grpSp>
      <p:pic>
        <p:nvPicPr>
          <p:cNvPr id="3" name="Picture Placeholder 19" descr="A close-up of a white object&#10;&#10;Description automatically generated">
            <a:extLst>
              <a:ext uri="{FF2B5EF4-FFF2-40B4-BE49-F238E27FC236}">
                <a16:creationId xmlns:a16="http://schemas.microsoft.com/office/drawing/2014/main" id="{E53AF271-D093-8B74-A49E-B1D3F813D7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94" r="12656" b="6477"/>
          <a:stretch/>
        </p:blipFill>
        <p:spPr>
          <a:xfrm>
            <a:off x="308194" y="2506408"/>
            <a:ext cx="1824675" cy="2174005"/>
          </a:xfrm>
          <a:prstGeom prst="rect">
            <a:avLst/>
          </a:prstGeom>
        </p:spPr>
      </p:pic>
      <p:pic>
        <p:nvPicPr>
          <p:cNvPr id="5" name="Picture Placeholder 23" descr="A close-up of a rock&#10;&#10;Description automatically generated">
            <a:extLst>
              <a:ext uri="{FF2B5EF4-FFF2-40B4-BE49-F238E27FC236}">
                <a16:creationId xmlns:a16="http://schemas.microsoft.com/office/drawing/2014/main" id="{9314E091-98D7-0862-7C2F-B23648B19B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13" r="12931" b="6477"/>
          <a:stretch/>
        </p:blipFill>
        <p:spPr>
          <a:xfrm>
            <a:off x="2276438" y="2506407"/>
            <a:ext cx="1824675" cy="217400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7E15EC-52BB-F712-4410-EE3000751E75}"/>
              </a:ext>
            </a:extLst>
          </p:cNvPr>
          <p:cNvCxnSpPr>
            <a:cxnSpLocks/>
          </p:cNvCxnSpPr>
          <p:nvPr/>
        </p:nvCxnSpPr>
        <p:spPr>
          <a:xfrm>
            <a:off x="455668" y="4523126"/>
            <a:ext cx="32918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A422FA5-DAAC-F059-9EDE-3569FFBA6F97}"/>
              </a:ext>
            </a:extLst>
          </p:cNvPr>
          <p:cNvSpPr txBox="1"/>
          <p:nvPr/>
        </p:nvSpPr>
        <p:spPr>
          <a:xfrm>
            <a:off x="355156" y="4248781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2 µm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C360F12-FB65-4D52-A659-A555AC2EFB8F}"/>
              </a:ext>
            </a:extLst>
          </p:cNvPr>
          <p:cNvCxnSpPr>
            <a:cxnSpLocks/>
          </p:cNvCxnSpPr>
          <p:nvPr/>
        </p:nvCxnSpPr>
        <p:spPr>
          <a:xfrm>
            <a:off x="2387885" y="4518673"/>
            <a:ext cx="32918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8357713F-6BC2-F0AC-AAED-E04CD2379183}"/>
              </a:ext>
            </a:extLst>
          </p:cNvPr>
          <p:cNvSpPr txBox="1"/>
          <p:nvPr/>
        </p:nvSpPr>
        <p:spPr>
          <a:xfrm>
            <a:off x="2275600" y="4241674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2 µm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F02595-E440-4FA4-F9F8-9E93958CA842}"/>
              </a:ext>
            </a:extLst>
          </p:cNvPr>
          <p:cNvSpPr/>
          <p:nvPr/>
        </p:nvSpPr>
        <p:spPr>
          <a:xfrm>
            <a:off x="2258798" y="2506406"/>
            <a:ext cx="547717" cy="3084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7E2E07-5FE6-AF46-9F0E-A73F5F494107}"/>
              </a:ext>
            </a:extLst>
          </p:cNvPr>
          <p:cNvSpPr/>
          <p:nvPr/>
        </p:nvSpPr>
        <p:spPr>
          <a:xfrm>
            <a:off x="308194" y="2506406"/>
            <a:ext cx="547717" cy="3084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71A7F-DCDE-F8C5-3934-7619A882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72" y="398421"/>
            <a:ext cx="10658475" cy="985576"/>
          </a:xfrm>
        </p:spPr>
        <p:txBody>
          <a:bodyPr/>
          <a:lstStyle/>
          <a:p>
            <a:r>
              <a:rPr lang="en-US" dirty="0"/>
              <a:t>Mixing ThO</a:t>
            </a:r>
            <a:r>
              <a:rPr lang="en-US" baseline="-25000" dirty="0"/>
              <a:t>2</a:t>
            </a:r>
            <a:r>
              <a:rPr lang="en-US" dirty="0"/>
              <a:t> with pore formers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280B2-CA5C-E442-DA85-2B521E577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6</a:t>
            </a:fld>
            <a:endParaRPr lang="en-BE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E78ABE-BF33-D0C5-AAEB-8C164FF48B01}"/>
              </a:ext>
            </a:extLst>
          </p:cNvPr>
          <p:cNvSpPr txBox="1"/>
          <p:nvPr/>
        </p:nvSpPr>
        <p:spPr>
          <a:xfrm>
            <a:off x="2149367" y="6377033"/>
            <a:ext cx="8910315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/>
              <a:t>(3)   </a:t>
            </a:r>
            <a:r>
              <a:rPr lang="en-US" sz="900" err="1"/>
              <a:t>A.Cordero</a:t>
            </a:r>
            <a:r>
              <a:rPr lang="en-US" sz="900"/>
              <a:t>, </a:t>
            </a:r>
            <a:r>
              <a:rPr lang="en-US" sz="900" u="sng" err="1"/>
              <a:t>L.Gubbels</a:t>
            </a:r>
            <a:r>
              <a:rPr lang="en-US" sz="900"/>
              <a:t>, </a:t>
            </a:r>
            <a:r>
              <a:rPr lang="en-US" sz="900" err="1"/>
              <a:t>F.Jutier</a:t>
            </a:r>
            <a:r>
              <a:rPr lang="en-US" sz="900"/>
              <a:t>, et al., Tuning of ThO2 target materials towards highly porous structure to produce medical radioisotopes, Master Thesis, 2024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DFC82BC-A294-D249-3CCE-AC2B0330BDC7}"/>
              </a:ext>
            </a:extLst>
          </p:cNvPr>
          <p:cNvSpPr txBox="1"/>
          <p:nvPr/>
        </p:nvSpPr>
        <p:spPr>
          <a:xfrm>
            <a:off x="2143225" y="6097381"/>
            <a:ext cx="4943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Both"/>
            </a:pPr>
            <a:r>
              <a:rPr lang="es-ES" sz="900"/>
              <a:t>Garnica, Macias et al. 2020</a:t>
            </a:r>
          </a:p>
          <a:p>
            <a:pPr marL="228600" indent="-228600">
              <a:buAutoNum type="arabicParenBoth"/>
            </a:pPr>
            <a:r>
              <a:rPr lang="en-GB" sz="900"/>
              <a:t>Pawar, Kang et al. 2016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9A8825E-5DEA-FFE9-D822-C1402D80124B}"/>
              </a:ext>
            </a:extLst>
          </p:cNvPr>
          <p:cNvGrpSpPr/>
          <p:nvPr/>
        </p:nvGrpSpPr>
        <p:grpSpPr>
          <a:xfrm>
            <a:off x="4804053" y="3519010"/>
            <a:ext cx="7997737" cy="2073297"/>
            <a:chOff x="4996572" y="3867856"/>
            <a:chExt cx="7201670" cy="175188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17FF05-F767-E780-BAB4-D4AC333D24A2}"/>
                </a:ext>
              </a:extLst>
            </p:cNvPr>
            <p:cNvSpPr txBox="1"/>
            <p:nvPr/>
          </p:nvSpPr>
          <p:spPr>
            <a:xfrm>
              <a:off x="4996572" y="5278953"/>
              <a:ext cx="287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/>
                <a:t>Ammonium bicarbonate (AB)</a:t>
              </a:r>
              <a:r>
                <a:rPr lang="en-GB" sz="1600" baseline="30000"/>
                <a:t>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CD5180-7BDB-F685-B28E-73052DD49AEA}"/>
                </a:ext>
              </a:extLst>
            </p:cNvPr>
            <p:cNvSpPr txBox="1"/>
            <p:nvPr/>
          </p:nvSpPr>
          <p:spPr>
            <a:xfrm>
              <a:off x="7323275" y="5270865"/>
              <a:ext cx="19956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/>
                <a:t>Nylon (NY)³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FEFCDC-6209-5696-4FCF-B58FB93D9601}"/>
                </a:ext>
              </a:extLst>
            </p:cNvPr>
            <p:cNvSpPr txBox="1"/>
            <p:nvPr/>
          </p:nvSpPr>
          <p:spPr>
            <a:xfrm>
              <a:off x="8602687" y="5281182"/>
              <a:ext cx="3595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/>
                <a:t>Graphitic carbon nitride (GCN)</a:t>
              </a:r>
              <a:r>
                <a:rPr lang="en-GB" sz="1600" baseline="30000"/>
                <a:t>2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85B83DD-CDE7-4BC6-ECFE-7FA2B293E1F3}"/>
                </a:ext>
              </a:extLst>
            </p:cNvPr>
            <p:cNvGrpSpPr/>
            <p:nvPr/>
          </p:nvGrpSpPr>
          <p:grpSpPr>
            <a:xfrm>
              <a:off x="7479982" y="3872233"/>
              <a:ext cx="1734795" cy="1331503"/>
              <a:chOff x="7075504" y="3911640"/>
              <a:chExt cx="1734795" cy="1331503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9C7D637-24C9-7E11-F763-9D4B53C0D6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093" t="2076" r="1526" b="55586"/>
              <a:stretch/>
            </p:blipFill>
            <p:spPr>
              <a:xfrm>
                <a:off x="7075504" y="3911640"/>
                <a:ext cx="1682248" cy="1331503"/>
              </a:xfrm>
              <a:prstGeom prst="rect">
                <a:avLst/>
              </a:prstGeom>
            </p:spPr>
          </p:pic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51399C80-C595-EE58-D5DC-3E0D1458AE99}"/>
                  </a:ext>
                </a:extLst>
              </p:cNvPr>
              <p:cNvGrpSpPr/>
              <p:nvPr/>
            </p:nvGrpSpPr>
            <p:grpSpPr>
              <a:xfrm>
                <a:off x="8279384" y="4863083"/>
                <a:ext cx="530915" cy="276999"/>
                <a:chOff x="10884735" y="2659843"/>
                <a:chExt cx="763573" cy="440123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4D351C4E-20DE-D8E3-CAF1-3045A6835661}"/>
                    </a:ext>
                  </a:extLst>
                </p:cNvPr>
                <p:cNvCxnSpPr/>
                <p:nvPr/>
              </p:nvCxnSpPr>
              <p:spPr>
                <a:xfrm>
                  <a:off x="11044639" y="3022188"/>
                  <a:ext cx="384048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8A4A19F-5017-8DE9-98C9-77EA67FFE2A0}"/>
                    </a:ext>
                  </a:extLst>
                </p:cNvPr>
                <p:cNvSpPr txBox="1"/>
                <p:nvPr/>
              </p:nvSpPr>
              <p:spPr>
                <a:xfrm>
                  <a:off x="10884735" y="2659843"/>
                  <a:ext cx="763573" cy="4401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>
                      <a:solidFill>
                        <a:schemeClr val="bg1"/>
                      </a:solidFill>
                    </a:rPr>
                    <a:t>2 µm</a:t>
                  </a:r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A957CBC-1CD7-9F34-EA8F-963F6E7D89D2}"/>
                </a:ext>
              </a:extLst>
            </p:cNvPr>
            <p:cNvGrpSpPr/>
            <p:nvPr/>
          </p:nvGrpSpPr>
          <p:grpSpPr>
            <a:xfrm>
              <a:off x="5470407" y="3867856"/>
              <a:ext cx="1892857" cy="1335024"/>
              <a:chOff x="4879228" y="3916207"/>
              <a:chExt cx="1892857" cy="133502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0C7499D-6118-83D5-2DB2-FDE5E0379095}"/>
                  </a:ext>
                </a:extLst>
              </p:cNvPr>
              <p:cNvGrpSpPr/>
              <p:nvPr/>
            </p:nvGrpSpPr>
            <p:grpSpPr>
              <a:xfrm>
                <a:off x="4879228" y="3916207"/>
                <a:ext cx="1682248" cy="1335024"/>
                <a:chOff x="4879228" y="3916207"/>
                <a:chExt cx="1682248" cy="1335024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D0B88141-C5CE-7B70-73C7-97FE3BAB7E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5716" t="6100" r="10203" b="10850"/>
                <a:stretch/>
              </p:blipFill>
              <p:spPr>
                <a:xfrm>
                  <a:off x="4879228" y="3916207"/>
                  <a:ext cx="1682248" cy="1335024"/>
                </a:xfrm>
                <a:prstGeom prst="rect">
                  <a:avLst/>
                </a:prstGeom>
              </p:spPr>
            </p:pic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061D32BE-B225-960C-F2E2-7E0915D5DF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44553" y="5119539"/>
                  <a:ext cx="316396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6EBAEAB-63D8-B2C0-6146-4D017E0868BB}"/>
                  </a:ext>
                </a:extLst>
              </p:cNvPr>
              <p:cNvSpPr txBox="1"/>
              <p:nvPr/>
            </p:nvSpPr>
            <p:spPr>
              <a:xfrm>
                <a:off x="5948305" y="4890579"/>
                <a:ext cx="823780" cy="234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</a:rPr>
                  <a:t>400 µm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CD61E9C-69BD-CF89-6814-C4550F97301B}"/>
                </a:ext>
              </a:extLst>
            </p:cNvPr>
            <p:cNvGrpSpPr/>
            <p:nvPr/>
          </p:nvGrpSpPr>
          <p:grpSpPr>
            <a:xfrm>
              <a:off x="9448213" y="3876248"/>
              <a:ext cx="1682248" cy="1327488"/>
              <a:chOff x="9261344" y="3909188"/>
              <a:chExt cx="1682248" cy="1327488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9EADC1EF-829B-C7BA-9EC0-4AE7504320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003" t="7575" r="64546" b="76821"/>
              <a:stretch/>
            </p:blipFill>
            <p:spPr>
              <a:xfrm>
                <a:off x="9261344" y="3909188"/>
                <a:ext cx="1682248" cy="1327488"/>
              </a:xfrm>
              <a:prstGeom prst="rect">
                <a:avLst/>
              </a:prstGeom>
            </p:spPr>
          </p:pic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E16A99CC-3DAE-064D-999E-67E26CA79E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99515" y="5083629"/>
                <a:ext cx="411480" cy="236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9187CE5-AFBA-24F1-584F-31E512BA034C}"/>
                  </a:ext>
                </a:extLst>
              </p:cNvPr>
              <p:cNvSpPr txBox="1"/>
              <p:nvPr/>
            </p:nvSpPr>
            <p:spPr>
              <a:xfrm>
                <a:off x="10499515" y="4875168"/>
                <a:ext cx="369147" cy="174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</a:rPr>
                  <a:t>2 µm</a:t>
                </a:r>
              </a:p>
            </p:txBody>
          </p:sp>
        </p:grp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FD6209A3-B49B-EE5F-B2A5-E0A8F09B89A9}"/>
              </a:ext>
            </a:extLst>
          </p:cNvPr>
          <p:cNvSpPr txBox="1"/>
          <p:nvPr/>
        </p:nvSpPr>
        <p:spPr>
          <a:xfrm>
            <a:off x="132800" y="4757226"/>
            <a:ext cx="4123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/>
              <a:t>ThO</a:t>
            </a:r>
            <a:r>
              <a:rPr lang="fr-BE" baseline="-25000"/>
              <a:t>2</a:t>
            </a:r>
            <a:r>
              <a:rPr lang="fr-BE"/>
              <a:t> </a:t>
            </a:r>
            <a:r>
              <a:rPr lang="fr-BE" err="1"/>
              <a:t>starting</a:t>
            </a:r>
            <a:r>
              <a:rPr lang="fr-BE"/>
              <a:t> </a:t>
            </a:r>
            <a:r>
              <a:rPr lang="fr-BE" err="1"/>
              <a:t>powders</a:t>
            </a:r>
            <a:r>
              <a:rPr lang="fr-BE"/>
              <a:t> of </a:t>
            </a:r>
            <a:r>
              <a:rPr lang="fr-BE" err="1"/>
              <a:t>different</a:t>
            </a:r>
            <a:r>
              <a:rPr lang="fr-BE"/>
              <a:t> morphologies </a:t>
            </a:r>
            <a:r>
              <a:rPr lang="fr-BE" err="1"/>
              <a:t>precipitated</a:t>
            </a:r>
            <a:r>
              <a:rPr lang="fr-BE"/>
              <a:t> </a:t>
            </a:r>
            <a:r>
              <a:rPr lang="fr-BE" err="1"/>
              <a:t>from</a:t>
            </a:r>
            <a:r>
              <a:rPr lang="fr-BE"/>
              <a:t> </a:t>
            </a:r>
            <a:r>
              <a:rPr lang="fr-BE" err="1"/>
              <a:t>heterogeneous</a:t>
            </a:r>
            <a:r>
              <a:rPr lang="fr-BE"/>
              <a:t> oxalate </a:t>
            </a:r>
            <a:r>
              <a:rPr lang="fr-BE" err="1"/>
              <a:t>precipitation</a:t>
            </a:r>
            <a:r>
              <a:rPr lang="fr-BE"/>
              <a:t> (RT and 70°C)</a:t>
            </a:r>
            <a:r>
              <a:rPr lang="fr-BE" baseline="-25000"/>
              <a:t> </a:t>
            </a:r>
            <a:r>
              <a:rPr lang="fr-BE"/>
              <a:t> </a:t>
            </a:r>
            <a:endParaRPr lang="en-GB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D20AF02-0E18-870D-B4C3-A55099FC9D3B}"/>
              </a:ext>
            </a:extLst>
          </p:cNvPr>
          <p:cNvSpPr txBox="1"/>
          <p:nvPr/>
        </p:nvSpPr>
        <p:spPr>
          <a:xfrm>
            <a:off x="5264176" y="3035886"/>
            <a:ext cx="611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/>
              <a:t>Pore </a:t>
            </a:r>
            <a:r>
              <a:rPr lang="fr-BE" err="1"/>
              <a:t>formers</a:t>
            </a:r>
            <a:r>
              <a:rPr lang="fr-BE"/>
              <a:t> </a:t>
            </a:r>
            <a:r>
              <a:rPr lang="fr-BE" err="1"/>
              <a:t>used</a:t>
            </a:r>
            <a:r>
              <a:rPr lang="fr-BE"/>
              <a:t>:</a:t>
            </a:r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E6C0BD6-48E3-995F-3163-7429614132C0}"/>
              </a:ext>
            </a:extLst>
          </p:cNvPr>
          <p:cNvSpPr/>
          <p:nvPr/>
        </p:nvSpPr>
        <p:spPr>
          <a:xfrm>
            <a:off x="8980433" y="-3"/>
            <a:ext cx="491994" cy="37833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0229E8F-AC7C-A9EF-3C6F-A8477C3FDF03}"/>
              </a:ext>
            </a:extLst>
          </p:cNvPr>
          <p:cNvSpPr/>
          <p:nvPr/>
        </p:nvSpPr>
        <p:spPr>
          <a:xfrm>
            <a:off x="9472427" y="0"/>
            <a:ext cx="1735586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ThO</a:t>
            </a:r>
            <a:r>
              <a:rPr lang="en-GB" baseline="-25000">
                <a:solidFill>
                  <a:schemeClr val="tx1"/>
                </a:solidFill>
              </a:rPr>
              <a:t>2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3CE3EC4-5621-DE3A-F0DB-89DCC601F20D}"/>
              </a:ext>
            </a:extLst>
          </p:cNvPr>
          <p:cNvSpPr/>
          <p:nvPr/>
        </p:nvSpPr>
        <p:spPr>
          <a:xfrm>
            <a:off x="11208013" y="-1"/>
            <a:ext cx="526788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F014B6F-7068-0BA9-C35F-DA843B42954B}"/>
              </a:ext>
            </a:extLst>
          </p:cNvPr>
          <p:cNvSpPr/>
          <p:nvPr/>
        </p:nvSpPr>
        <p:spPr>
          <a:xfrm>
            <a:off x="11700007" y="-2"/>
            <a:ext cx="491993" cy="37833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7" name="Table 86">
            <a:extLst>
              <a:ext uri="{FF2B5EF4-FFF2-40B4-BE49-F238E27FC236}">
                <a16:creationId xmlns:a16="http://schemas.microsoft.com/office/drawing/2014/main" id="{516DE297-56F5-8A27-0BE5-F332CBE2B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531532"/>
              </p:ext>
            </p:extLst>
          </p:nvPr>
        </p:nvGraphicFramePr>
        <p:xfrm>
          <a:off x="8962051" y="845821"/>
          <a:ext cx="2983952" cy="178136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745988">
                  <a:extLst>
                    <a:ext uri="{9D8B030D-6E8A-4147-A177-3AD203B41FA5}">
                      <a16:colId xmlns:a16="http://schemas.microsoft.com/office/drawing/2014/main" val="404950044"/>
                    </a:ext>
                  </a:extLst>
                </a:gridCol>
                <a:gridCol w="745988">
                  <a:extLst>
                    <a:ext uri="{9D8B030D-6E8A-4147-A177-3AD203B41FA5}">
                      <a16:colId xmlns:a16="http://schemas.microsoft.com/office/drawing/2014/main" val="3106272427"/>
                    </a:ext>
                  </a:extLst>
                </a:gridCol>
                <a:gridCol w="745988">
                  <a:extLst>
                    <a:ext uri="{9D8B030D-6E8A-4147-A177-3AD203B41FA5}">
                      <a16:colId xmlns:a16="http://schemas.microsoft.com/office/drawing/2014/main" val="280790624"/>
                    </a:ext>
                  </a:extLst>
                </a:gridCol>
                <a:gridCol w="745988">
                  <a:extLst>
                    <a:ext uri="{9D8B030D-6E8A-4147-A177-3AD203B41FA5}">
                      <a16:colId xmlns:a16="http://schemas.microsoft.com/office/drawing/2014/main" val="1841550012"/>
                    </a:ext>
                  </a:extLst>
                </a:gridCol>
              </a:tblGrid>
              <a:tr h="25448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Volume ratio of the mixture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721876"/>
                  </a:ext>
                </a:extLst>
              </a:tr>
              <a:tr h="25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ThO</a:t>
                      </a:r>
                      <a:r>
                        <a:rPr lang="en-US" sz="1400" b="1" u="none" strike="noStrike" baseline="-25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400" b="1" i="0" u="none" strike="noStrike" baseline="-25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AB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NY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GCN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440382"/>
                  </a:ext>
                </a:extLst>
              </a:tr>
              <a:tr h="25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 25%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75%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957303"/>
                  </a:ext>
                </a:extLst>
              </a:tr>
              <a:tr h="25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50%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50%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321665"/>
                  </a:ext>
                </a:extLst>
              </a:tr>
              <a:tr h="25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33%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33%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33%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06430"/>
                  </a:ext>
                </a:extLst>
              </a:tr>
              <a:tr h="25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50%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80157"/>
                  </a:ext>
                </a:extLst>
              </a:tr>
              <a:tr h="25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 50%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10%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20%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834988"/>
                  </a:ext>
                </a:extLst>
              </a:tr>
            </a:tbl>
          </a:graphicData>
        </a:graphic>
      </p:graphicFrame>
      <p:sp>
        <p:nvSpPr>
          <p:cNvPr id="89" name="TextBox 88">
            <a:extLst>
              <a:ext uri="{FF2B5EF4-FFF2-40B4-BE49-F238E27FC236}">
                <a16:creationId xmlns:a16="http://schemas.microsoft.com/office/drawing/2014/main" id="{454824C7-F5FF-A6B8-E721-8EA5F1895107}"/>
              </a:ext>
            </a:extLst>
          </p:cNvPr>
          <p:cNvSpPr txBox="1"/>
          <p:nvPr/>
        </p:nvSpPr>
        <p:spPr>
          <a:xfrm>
            <a:off x="9022405" y="2630203"/>
            <a:ext cx="3251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Tested on surrogate material³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065491-997F-D42C-FAD1-DBBBA777CB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911" y="1091436"/>
            <a:ext cx="7086828" cy="10095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1D5AA7-0F32-5F85-F759-D51899548742}"/>
              </a:ext>
            </a:extLst>
          </p:cNvPr>
          <p:cNvSpPr/>
          <p:nvPr/>
        </p:nvSpPr>
        <p:spPr>
          <a:xfrm>
            <a:off x="8461526" y="1558556"/>
            <a:ext cx="3670913" cy="7165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Surrogate material study presented in poster ID 71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B1E5965-92C9-DAD6-2214-865228CFC0E9}"/>
              </a:ext>
            </a:extLst>
          </p:cNvPr>
          <p:cNvSpPr txBox="1"/>
          <p:nvPr/>
        </p:nvSpPr>
        <p:spPr>
          <a:xfrm>
            <a:off x="11037790" y="6627168"/>
            <a:ext cx="74882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i="1" dirty="0">
                <a:solidFill>
                  <a:schemeClr val="tx2"/>
                </a:solidFill>
              </a:rPr>
              <a:t>ISC: Public</a:t>
            </a:r>
          </a:p>
        </p:txBody>
      </p:sp>
    </p:spTree>
    <p:extLst>
      <p:ext uri="{BB962C8B-B14F-4D97-AF65-F5344CB8AC3E}">
        <p14:creationId xmlns:p14="http://schemas.microsoft.com/office/powerpoint/2010/main" val="96038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8" grpId="0"/>
      <p:bldP spid="8" grpId="0" animBg="1"/>
      <p:bldP spid="9" grpId="0" animBg="1"/>
      <p:bldP spid="79" grpId="0"/>
      <p:bldP spid="82" grpId="0"/>
      <p:bldP spid="89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1C7CB-8468-AB41-0446-33DEDA38A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after heat treatment 1750°C for 1h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F868A-F26B-CE43-E4CE-BD88569F9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7</a:t>
            </a:fld>
            <a:endParaRPr lang="en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6AD6CE-0963-2024-9F44-32D41516F749}"/>
              </a:ext>
            </a:extLst>
          </p:cNvPr>
          <p:cNvSpPr txBox="1"/>
          <p:nvPr/>
        </p:nvSpPr>
        <p:spPr>
          <a:xfrm>
            <a:off x="4700337" y="1614897"/>
            <a:ext cx="7034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Oxalate precipitation based ThO</a:t>
            </a:r>
            <a:r>
              <a:rPr lang="en-GB" baseline="-25000"/>
              <a:t>2 </a:t>
            </a:r>
            <a:r>
              <a:rPr lang="en-GB"/>
              <a:t>pellets with O2 after</a:t>
            </a:r>
            <a:r>
              <a:rPr lang="en-GB" b="1"/>
              <a:t> 1h at 1750°C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6D597A-B389-E7AA-68E3-C8F58CCA938E}"/>
              </a:ext>
            </a:extLst>
          </p:cNvPr>
          <p:cNvSpPr/>
          <p:nvPr/>
        </p:nvSpPr>
        <p:spPr>
          <a:xfrm>
            <a:off x="8980433" y="-3"/>
            <a:ext cx="491994" cy="37833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953AEE-6736-EFBE-4C6B-7BA547EC1DCC}"/>
              </a:ext>
            </a:extLst>
          </p:cNvPr>
          <p:cNvSpPr/>
          <p:nvPr/>
        </p:nvSpPr>
        <p:spPr>
          <a:xfrm>
            <a:off x="9472427" y="0"/>
            <a:ext cx="1735586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ThO</a:t>
            </a:r>
            <a:r>
              <a:rPr lang="en-GB" baseline="-25000">
                <a:solidFill>
                  <a:schemeClr val="tx1"/>
                </a:solidFill>
              </a:rPr>
              <a:t>2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C7B33-BC6D-0E91-915A-E5D392EB6747}"/>
              </a:ext>
            </a:extLst>
          </p:cNvPr>
          <p:cNvSpPr/>
          <p:nvPr/>
        </p:nvSpPr>
        <p:spPr>
          <a:xfrm>
            <a:off x="11208013" y="-1"/>
            <a:ext cx="526788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3326CD-2F36-8702-F1B5-A08EE7D04400}"/>
              </a:ext>
            </a:extLst>
          </p:cNvPr>
          <p:cNvSpPr/>
          <p:nvPr/>
        </p:nvSpPr>
        <p:spPr>
          <a:xfrm>
            <a:off x="11700007" y="-2"/>
            <a:ext cx="491993" cy="37833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17FF6220-32A8-F856-68E2-B0D670BE91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01027"/>
              </p:ext>
            </p:extLst>
          </p:nvPr>
        </p:nvGraphicFramePr>
        <p:xfrm>
          <a:off x="746005" y="4494070"/>
          <a:ext cx="3164252" cy="178136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791063">
                  <a:extLst>
                    <a:ext uri="{9D8B030D-6E8A-4147-A177-3AD203B41FA5}">
                      <a16:colId xmlns:a16="http://schemas.microsoft.com/office/drawing/2014/main" val="404950044"/>
                    </a:ext>
                  </a:extLst>
                </a:gridCol>
                <a:gridCol w="791063">
                  <a:extLst>
                    <a:ext uri="{9D8B030D-6E8A-4147-A177-3AD203B41FA5}">
                      <a16:colId xmlns:a16="http://schemas.microsoft.com/office/drawing/2014/main" val="3106272427"/>
                    </a:ext>
                  </a:extLst>
                </a:gridCol>
                <a:gridCol w="791063">
                  <a:extLst>
                    <a:ext uri="{9D8B030D-6E8A-4147-A177-3AD203B41FA5}">
                      <a16:colId xmlns:a16="http://schemas.microsoft.com/office/drawing/2014/main" val="280790624"/>
                    </a:ext>
                  </a:extLst>
                </a:gridCol>
                <a:gridCol w="791063">
                  <a:extLst>
                    <a:ext uri="{9D8B030D-6E8A-4147-A177-3AD203B41FA5}">
                      <a16:colId xmlns:a16="http://schemas.microsoft.com/office/drawing/2014/main" val="1841550012"/>
                    </a:ext>
                  </a:extLst>
                </a:gridCol>
              </a:tblGrid>
              <a:tr h="25448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Pore formers ratio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721876"/>
                  </a:ext>
                </a:extLst>
              </a:tr>
              <a:tr h="25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ThO</a:t>
                      </a:r>
                      <a:r>
                        <a:rPr lang="en-US" sz="1400" b="1" u="none" strike="noStrike" baseline="-25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400" b="1" i="0" u="none" strike="noStrike" baseline="-25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AB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NY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GCN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440382"/>
                  </a:ext>
                </a:extLst>
              </a:tr>
              <a:tr h="25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 25%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100%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957303"/>
                  </a:ext>
                </a:extLst>
              </a:tr>
              <a:tr h="25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50%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50%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321665"/>
                  </a:ext>
                </a:extLst>
              </a:tr>
              <a:tr h="25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33%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33%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33%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06430"/>
                  </a:ext>
                </a:extLst>
              </a:tr>
              <a:tr h="25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50%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80157"/>
                  </a:ext>
                </a:extLst>
              </a:tr>
              <a:tr h="25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 50%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10%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20%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834988"/>
                  </a:ext>
                </a:extLst>
              </a:tr>
            </a:tbl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F00F0CC2-FA9D-09A4-B505-DF9CD2DF0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395" y="2093428"/>
            <a:ext cx="7518728" cy="387816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6ADBEAB-3F57-3490-45A0-303DA87EE8CF}"/>
              </a:ext>
            </a:extLst>
          </p:cNvPr>
          <p:cNvGrpSpPr/>
          <p:nvPr/>
        </p:nvGrpSpPr>
        <p:grpSpPr>
          <a:xfrm>
            <a:off x="6313383" y="3434615"/>
            <a:ext cx="868660" cy="429780"/>
            <a:chOff x="2411935" y="3465079"/>
            <a:chExt cx="868660" cy="42978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0CE7805-556D-46A3-960B-8546C1395C30}"/>
                </a:ext>
              </a:extLst>
            </p:cNvPr>
            <p:cNvSpPr/>
            <p:nvPr/>
          </p:nvSpPr>
          <p:spPr>
            <a:xfrm>
              <a:off x="2411935" y="3467745"/>
              <a:ext cx="666048" cy="4271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17CBFA6-5533-58DB-AA27-0AC204CD8493}"/>
                </a:ext>
              </a:extLst>
            </p:cNvPr>
            <p:cNvCxnSpPr/>
            <p:nvPr/>
          </p:nvCxnSpPr>
          <p:spPr>
            <a:xfrm>
              <a:off x="2672221" y="3783479"/>
              <a:ext cx="2011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26B6F1-DFD5-0F08-17CF-76D953C47F89}"/>
                </a:ext>
              </a:extLst>
            </p:cNvPr>
            <p:cNvSpPr txBox="1"/>
            <p:nvPr/>
          </p:nvSpPr>
          <p:spPr>
            <a:xfrm>
              <a:off x="2481439" y="3465079"/>
              <a:ext cx="799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b="1">
                  <a:solidFill>
                    <a:schemeClr val="bg1"/>
                  </a:solidFill>
                </a:rPr>
                <a:t>2 µm</a:t>
              </a:r>
              <a:endParaRPr lang="en-GB" sz="1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9A4E678-11D8-3930-8296-0D7A51A9ADE9}"/>
              </a:ext>
            </a:extLst>
          </p:cNvPr>
          <p:cNvGrpSpPr/>
          <p:nvPr/>
        </p:nvGrpSpPr>
        <p:grpSpPr>
          <a:xfrm>
            <a:off x="8865436" y="3440658"/>
            <a:ext cx="868660" cy="429780"/>
            <a:chOff x="2411935" y="3465079"/>
            <a:chExt cx="868660" cy="42978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BBF637-7A0B-CA3F-58BE-B9833778694F}"/>
                </a:ext>
              </a:extLst>
            </p:cNvPr>
            <p:cNvSpPr/>
            <p:nvPr/>
          </p:nvSpPr>
          <p:spPr>
            <a:xfrm>
              <a:off x="2411935" y="3467745"/>
              <a:ext cx="666048" cy="4271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9C47283-ADD2-24C9-04C3-0E67C10FD67B}"/>
                </a:ext>
              </a:extLst>
            </p:cNvPr>
            <p:cNvCxnSpPr/>
            <p:nvPr/>
          </p:nvCxnSpPr>
          <p:spPr>
            <a:xfrm>
              <a:off x="2672221" y="3783479"/>
              <a:ext cx="2011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3391D7-4AA8-214C-276B-CE6C5F9615A7}"/>
                </a:ext>
              </a:extLst>
            </p:cNvPr>
            <p:cNvSpPr txBox="1"/>
            <p:nvPr/>
          </p:nvSpPr>
          <p:spPr>
            <a:xfrm>
              <a:off x="2481439" y="3465079"/>
              <a:ext cx="799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b="1">
                  <a:solidFill>
                    <a:schemeClr val="bg1"/>
                  </a:solidFill>
                </a:rPr>
                <a:t>2 µm</a:t>
              </a:r>
              <a:endParaRPr lang="en-GB" sz="1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E6B1693-BD53-EF78-41C5-38BC948FE9FE}"/>
              </a:ext>
            </a:extLst>
          </p:cNvPr>
          <p:cNvGrpSpPr/>
          <p:nvPr/>
        </p:nvGrpSpPr>
        <p:grpSpPr>
          <a:xfrm>
            <a:off x="11366368" y="3434615"/>
            <a:ext cx="868660" cy="429780"/>
            <a:chOff x="2411935" y="3465079"/>
            <a:chExt cx="868660" cy="42978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BA91C1F-27A7-B372-6C2F-AB01A44419EA}"/>
                </a:ext>
              </a:extLst>
            </p:cNvPr>
            <p:cNvSpPr/>
            <p:nvPr/>
          </p:nvSpPr>
          <p:spPr>
            <a:xfrm>
              <a:off x="2411935" y="3467745"/>
              <a:ext cx="666048" cy="4271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6A6347E-2604-66DE-EE1B-202073204071}"/>
                </a:ext>
              </a:extLst>
            </p:cNvPr>
            <p:cNvCxnSpPr/>
            <p:nvPr/>
          </p:nvCxnSpPr>
          <p:spPr>
            <a:xfrm>
              <a:off x="2672221" y="3783479"/>
              <a:ext cx="2011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CEB507E-3042-CB6D-A175-EFD31A1ADEF5}"/>
                </a:ext>
              </a:extLst>
            </p:cNvPr>
            <p:cNvSpPr txBox="1"/>
            <p:nvPr/>
          </p:nvSpPr>
          <p:spPr>
            <a:xfrm>
              <a:off x="2481439" y="3465079"/>
              <a:ext cx="799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b="1">
                  <a:solidFill>
                    <a:schemeClr val="bg1"/>
                  </a:solidFill>
                </a:rPr>
                <a:t>2 µm</a:t>
              </a:r>
              <a:endParaRPr lang="en-GB" sz="1400" b="1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73046A2A-1425-E8EC-B775-F50C4C0C9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667685"/>
              </p:ext>
            </p:extLst>
          </p:nvPr>
        </p:nvGraphicFramePr>
        <p:xfrm>
          <a:off x="712470" y="2634807"/>
          <a:ext cx="3145482" cy="170674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572741">
                  <a:extLst>
                    <a:ext uri="{9D8B030D-6E8A-4147-A177-3AD203B41FA5}">
                      <a16:colId xmlns:a16="http://schemas.microsoft.com/office/drawing/2014/main" val="404950044"/>
                    </a:ext>
                  </a:extLst>
                </a:gridCol>
                <a:gridCol w="1572741">
                  <a:extLst>
                    <a:ext uri="{9D8B030D-6E8A-4147-A177-3AD203B41FA5}">
                      <a16:colId xmlns:a16="http://schemas.microsoft.com/office/drawing/2014/main" val="3106272427"/>
                    </a:ext>
                  </a:extLst>
                </a:gridCol>
              </a:tblGrid>
              <a:tr h="25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Pore former used in ThO</a:t>
                      </a:r>
                      <a:r>
                        <a:rPr lang="en-US" sz="1400" b="1" u="none" strike="noStrike" baseline="-250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400" b="1" i="0" u="none" strike="noStrike" baseline="-250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Open porosity (%)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440382"/>
                  </a:ext>
                </a:extLst>
              </a:tr>
              <a:tr h="25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NY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957303"/>
                  </a:ext>
                </a:extLst>
              </a:tr>
              <a:tr h="25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GCN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321665"/>
                  </a:ext>
                </a:extLst>
              </a:tr>
              <a:tr h="25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GCN + AB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406430"/>
                  </a:ext>
                </a:extLst>
              </a:tr>
              <a:tr h="25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NY +AB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80157"/>
                  </a:ext>
                </a:extLst>
              </a:tr>
              <a:tr h="254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NY+GCN+AB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834988"/>
                  </a:ext>
                </a:extLst>
              </a:tr>
            </a:tbl>
          </a:graphicData>
        </a:graphic>
      </p:graphicFrame>
      <p:grpSp>
        <p:nvGrpSpPr>
          <p:cNvPr id="67" name="Group 66">
            <a:extLst>
              <a:ext uri="{FF2B5EF4-FFF2-40B4-BE49-F238E27FC236}">
                <a16:creationId xmlns:a16="http://schemas.microsoft.com/office/drawing/2014/main" id="{F7B39907-FBE2-02A8-D0F7-F139B3BE50B9}"/>
              </a:ext>
            </a:extLst>
          </p:cNvPr>
          <p:cNvGrpSpPr/>
          <p:nvPr/>
        </p:nvGrpSpPr>
        <p:grpSpPr>
          <a:xfrm>
            <a:off x="6264575" y="5538328"/>
            <a:ext cx="868660" cy="429780"/>
            <a:chOff x="2411935" y="3465079"/>
            <a:chExt cx="868660" cy="42978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A8C3BD0-5D9D-EC94-6143-59EF869FDFF4}"/>
                </a:ext>
              </a:extLst>
            </p:cNvPr>
            <p:cNvSpPr/>
            <p:nvPr/>
          </p:nvSpPr>
          <p:spPr>
            <a:xfrm>
              <a:off x="2411935" y="3467745"/>
              <a:ext cx="666048" cy="4271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3F9FA8C-D496-2D18-1F42-658623B4BEBA}"/>
                </a:ext>
              </a:extLst>
            </p:cNvPr>
            <p:cNvCxnSpPr/>
            <p:nvPr/>
          </p:nvCxnSpPr>
          <p:spPr>
            <a:xfrm>
              <a:off x="2672221" y="3783479"/>
              <a:ext cx="2011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3F98FAA-5A58-2F48-2AAC-A9C1EAC3FDF2}"/>
                </a:ext>
              </a:extLst>
            </p:cNvPr>
            <p:cNvSpPr txBox="1"/>
            <p:nvPr/>
          </p:nvSpPr>
          <p:spPr>
            <a:xfrm>
              <a:off x="2481439" y="3465079"/>
              <a:ext cx="799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b="1">
                  <a:solidFill>
                    <a:schemeClr val="bg1"/>
                  </a:solidFill>
                </a:rPr>
                <a:t>2 µm</a:t>
              </a:r>
              <a:endParaRPr lang="en-GB" sz="1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0098C05-B330-BA3D-D22B-4DE5CE0929BC}"/>
              </a:ext>
            </a:extLst>
          </p:cNvPr>
          <p:cNvGrpSpPr/>
          <p:nvPr/>
        </p:nvGrpSpPr>
        <p:grpSpPr>
          <a:xfrm>
            <a:off x="8816628" y="5544371"/>
            <a:ext cx="868660" cy="429780"/>
            <a:chOff x="2411935" y="3465079"/>
            <a:chExt cx="868660" cy="42978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593CCDF-DC56-2FC0-8D1B-3D578BF70487}"/>
                </a:ext>
              </a:extLst>
            </p:cNvPr>
            <p:cNvSpPr/>
            <p:nvPr/>
          </p:nvSpPr>
          <p:spPr>
            <a:xfrm>
              <a:off x="2411935" y="3467745"/>
              <a:ext cx="666048" cy="4271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67A5934-7B0A-FCDE-50D5-EAF9D3105A33}"/>
                </a:ext>
              </a:extLst>
            </p:cNvPr>
            <p:cNvCxnSpPr/>
            <p:nvPr/>
          </p:nvCxnSpPr>
          <p:spPr>
            <a:xfrm>
              <a:off x="2672221" y="3783479"/>
              <a:ext cx="2011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5659E71-1966-3FC2-E127-67C8E7057148}"/>
                </a:ext>
              </a:extLst>
            </p:cNvPr>
            <p:cNvSpPr txBox="1"/>
            <p:nvPr/>
          </p:nvSpPr>
          <p:spPr>
            <a:xfrm>
              <a:off x="2481439" y="3465079"/>
              <a:ext cx="799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b="1">
                  <a:solidFill>
                    <a:schemeClr val="bg1"/>
                  </a:solidFill>
                </a:rPr>
                <a:t>2 µm</a:t>
              </a:r>
              <a:endParaRPr lang="en-GB" sz="1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DF0D0BB-A9C4-FDC0-C08F-F43D51AF82BD}"/>
              </a:ext>
            </a:extLst>
          </p:cNvPr>
          <p:cNvGrpSpPr/>
          <p:nvPr/>
        </p:nvGrpSpPr>
        <p:grpSpPr>
          <a:xfrm>
            <a:off x="11317560" y="5538328"/>
            <a:ext cx="868660" cy="429780"/>
            <a:chOff x="2411935" y="3465079"/>
            <a:chExt cx="868660" cy="42978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5A132FB-7CAB-6B03-EA9D-27294D5660C6}"/>
                </a:ext>
              </a:extLst>
            </p:cNvPr>
            <p:cNvSpPr/>
            <p:nvPr/>
          </p:nvSpPr>
          <p:spPr>
            <a:xfrm>
              <a:off x="2411935" y="3467745"/>
              <a:ext cx="666048" cy="4271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4F25BFA-37D1-9169-7D66-C952E6BD78F5}"/>
                </a:ext>
              </a:extLst>
            </p:cNvPr>
            <p:cNvCxnSpPr/>
            <p:nvPr/>
          </p:nvCxnSpPr>
          <p:spPr>
            <a:xfrm>
              <a:off x="2672221" y="3783479"/>
              <a:ext cx="2011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5486FC3-457C-A55B-8FB6-1D69BA16FABF}"/>
                </a:ext>
              </a:extLst>
            </p:cNvPr>
            <p:cNvSpPr txBox="1"/>
            <p:nvPr/>
          </p:nvSpPr>
          <p:spPr>
            <a:xfrm>
              <a:off x="2481439" y="3465079"/>
              <a:ext cx="799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b="1">
                  <a:solidFill>
                    <a:schemeClr val="bg1"/>
                  </a:solidFill>
                </a:rPr>
                <a:t>2 µm</a:t>
              </a:r>
              <a:endParaRPr lang="en-GB" sz="1400" b="1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B52CDE8-86F7-8D23-E10E-CCED7AD5E9B8}"/>
              </a:ext>
            </a:extLst>
          </p:cNvPr>
          <p:cNvSpPr/>
          <p:nvPr/>
        </p:nvSpPr>
        <p:spPr>
          <a:xfrm>
            <a:off x="4557477" y="3588189"/>
            <a:ext cx="547717" cy="3084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194E58-B150-66AD-C751-1B004ABF9266}"/>
              </a:ext>
            </a:extLst>
          </p:cNvPr>
          <p:cNvSpPr/>
          <p:nvPr/>
        </p:nvSpPr>
        <p:spPr>
          <a:xfrm>
            <a:off x="7092842" y="3598812"/>
            <a:ext cx="547717" cy="3084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4178F7-F232-F7D1-1827-8A98B52CDEE0}"/>
              </a:ext>
            </a:extLst>
          </p:cNvPr>
          <p:cNvSpPr/>
          <p:nvPr/>
        </p:nvSpPr>
        <p:spPr>
          <a:xfrm>
            <a:off x="9628207" y="3588188"/>
            <a:ext cx="547717" cy="3084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46F896-8CA6-F681-0404-44DD022FE266}"/>
              </a:ext>
            </a:extLst>
          </p:cNvPr>
          <p:cNvSpPr/>
          <p:nvPr/>
        </p:nvSpPr>
        <p:spPr>
          <a:xfrm>
            <a:off x="4553254" y="5664465"/>
            <a:ext cx="547717" cy="3084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4A9BA3-409A-0126-AF39-546400E457B2}"/>
              </a:ext>
            </a:extLst>
          </p:cNvPr>
          <p:cNvSpPr/>
          <p:nvPr/>
        </p:nvSpPr>
        <p:spPr>
          <a:xfrm>
            <a:off x="7075237" y="5660590"/>
            <a:ext cx="547717" cy="3084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DA156D-E57B-AF07-DC6A-ACBCCEF79559}"/>
              </a:ext>
            </a:extLst>
          </p:cNvPr>
          <p:cNvSpPr/>
          <p:nvPr/>
        </p:nvSpPr>
        <p:spPr>
          <a:xfrm>
            <a:off x="9603461" y="5659703"/>
            <a:ext cx="547717" cy="3084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F8A62D-1A7D-F320-3ABB-DC11E4D85F33}"/>
              </a:ext>
            </a:extLst>
          </p:cNvPr>
          <p:cNvSpPr/>
          <p:nvPr/>
        </p:nvSpPr>
        <p:spPr>
          <a:xfrm>
            <a:off x="9628208" y="4190358"/>
            <a:ext cx="965214" cy="5178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No pore former</a:t>
            </a:r>
          </a:p>
        </p:txBody>
      </p:sp>
      <p:pic>
        <p:nvPicPr>
          <p:cNvPr id="12" name="Picture Placeholder 23" descr="A close-up of a rock&#10;&#10;Description automatically generated">
            <a:extLst>
              <a:ext uri="{FF2B5EF4-FFF2-40B4-BE49-F238E27FC236}">
                <a16:creationId xmlns:a16="http://schemas.microsoft.com/office/drawing/2014/main" id="{6EA0985A-509A-EFDF-7DCB-4345B1F68B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41" t="15017" r="19936" b="20983"/>
          <a:stretch/>
        </p:blipFill>
        <p:spPr>
          <a:xfrm>
            <a:off x="766761" y="1716748"/>
            <a:ext cx="1033901" cy="7533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D1FA199-FA39-3671-DDA5-6B66DBD5489D}"/>
              </a:ext>
            </a:extLst>
          </p:cNvPr>
          <p:cNvSpPr/>
          <p:nvPr/>
        </p:nvSpPr>
        <p:spPr>
          <a:xfrm>
            <a:off x="746005" y="1716004"/>
            <a:ext cx="356385" cy="292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7A8D277-43B2-B522-0AFD-2C3394508045}"/>
              </a:ext>
            </a:extLst>
          </p:cNvPr>
          <p:cNvSpPr txBox="1"/>
          <p:nvPr/>
        </p:nvSpPr>
        <p:spPr>
          <a:xfrm>
            <a:off x="11037790" y="6627168"/>
            <a:ext cx="74882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i="1" dirty="0">
                <a:solidFill>
                  <a:schemeClr val="tx2"/>
                </a:solidFill>
              </a:rPr>
              <a:t>ISC: Public</a:t>
            </a:r>
          </a:p>
        </p:txBody>
      </p:sp>
    </p:spTree>
    <p:extLst>
      <p:ext uri="{BB962C8B-B14F-4D97-AF65-F5344CB8AC3E}">
        <p14:creationId xmlns:p14="http://schemas.microsoft.com/office/powerpoint/2010/main" val="404161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F6CEB5A-5547-31B9-BA59-A1F975D417AE}"/>
              </a:ext>
            </a:extLst>
          </p:cNvPr>
          <p:cNvSpPr txBox="1"/>
          <p:nvPr/>
        </p:nvSpPr>
        <p:spPr>
          <a:xfrm>
            <a:off x="1449265" y="5524612"/>
            <a:ext cx="5746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>
                <a:solidFill>
                  <a:srgbClr val="C00000"/>
                </a:solidFill>
              </a:rPr>
              <a:t>High temperature stability </a:t>
            </a:r>
          </a:p>
          <a:p>
            <a:r>
              <a:rPr lang="it-IT" sz="1600" i="1">
                <a:latin typeface="Aptos" panose="020B0004020202020204" pitchFamily="34" charset="0"/>
              </a:rPr>
              <a:t>Test conditions: 1850°C for 24h and 2000°C for 24h in vacuum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5506DB-37B5-2BFB-1AE1-0CC3AFD2C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8</a:t>
            </a:fld>
            <a:endParaRPr lang="en-B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D605E5-6EAA-2BD8-ED43-F6CE45C14F6A}"/>
              </a:ext>
            </a:extLst>
          </p:cNvPr>
          <p:cNvSpPr txBox="1">
            <a:spLocks/>
          </p:cNvSpPr>
          <p:nvPr/>
        </p:nvSpPr>
        <p:spPr>
          <a:xfrm>
            <a:off x="766761" y="340667"/>
            <a:ext cx="10658475" cy="9855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/>
          </a:p>
        </p:txBody>
      </p:sp>
      <p:pic>
        <p:nvPicPr>
          <p:cNvPr id="9" name="Picture 8" descr="A logo with blue lines&#10;&#10;Description automatically generated">
            <a:extLst>
              <a:ext uri="{FF2B5EF4-FFF2-40B4-BE49-F238E27FC236}">
                <a16:creationId xmlns:a16="http://schemas.microsoft.com/office/drawing/2014/main" id="{4A6EDBB3-6DDA-D080-4DF6-804E2974BC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14" r="18756"/>
          <a:stretch/>
        </p:blipFill>
        <p:spPr>
          <a:xfrm>
            <a:off x="4763211" y="5470218"/>
            <a:ext cx="460323" cy="408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60B536-A4E6-C138-93AA-ECB0F6C33BD4}"/>
              </a:ext>
            </a:extLst>
          </p:cNvPr>
          <p:cNvSpPr txBox="1"/>
          <p:nvPr/>
        </p:nvSpPr>
        <p:spPr>
          <a:xfrm>
            <a:off x="1175961" y="1183613"/>
            <a:ext cx="5121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Transport of material to CERN for testing at higher temperature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68D870-F413-2857-69F9-AAB8F67CB7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888" y="1819272"/>
            <a:ext cx="5218023" cy="1834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7ED4EB-ADC4-80BE-EAE7-7E16A3736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395" y="3528772"/>
            <a:ext cx="5218023" cy="189491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1B78D0A-5B66-01B8-A2FE-AAE6F719C870}"/>
              </a:ext>
            </a:extLst>
          </p:cNvPr>
          <p:cNvSpPr txBox="1">
            <a:spLocks/>
          </p:cNvSpPr>
          <p:nvPr/>
        </p:nvSpPr>
        <p:spPr>
          <a:xfrm>
            <a:off x="713415" y="486657"/>
            <a:ext cx="10658475" cy="9855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/>
              <a:t>Heat </a:t>
            </a:r>
            <a:r>
              <a:rPr lang="fr-BE" err="1"/>
              <a:t>treatment</a:t>
            </a:r>
            <a:r>
              <a:rPr lang="fr-BE"/>
              <a:t> at CERN</a:t>
            </a:r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1A6E83-E002-10B7-55B0-F01B972D84D3}"/>
              </a:ext>
            </a:extLst>
          </p:cNvPr>
          <p:cNvSpPr/>
          <p:nvPr/>
        </p:nvSpPr>
        <p:spPr>
          <a:xfrm>
            <a:off x="8980433" y="-3"/>
            <a:ext cx="491994" cy="37833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3911FD8-8B8D-6444-4F82-D37FF70C28D0}"/>
              </a:ext>
            </a:extLst>
          </p:cNvPr>
          <p:cNvSpPr/>
          <p:nvPr/>
        </p:nvSpPr>
        <p:spPr>
          <a:xfrm>
            <a:off x="9472427" y="0"/>
            <a:ext cx="1735586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ThO</a:t>
            </a:r>
            <a:r>
              <a:rPr lang="en-GB" baseline="-25000">
                <a:solidFill>
                  <a:schemeClr val="tx1"/>
                </a:solidFill>
              </a:rPr>
              <a:t>2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EB85EDB-CD32-4A98-C019-B2BCCE9CA8CD}"/>
              </a:ext>
            </a:extLst>
          </p:cNvPr>
          <p:cNvSpPr/>
          <p:nvPr/>
        </p:nvSpPr>
        <p:spPr>
          <a:xfrm>
            <a:off x="11208013" y="-1"/>
            <a:ext cx="526788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14BFB8A-AA6A-49E8-3645-E51D18941775}"/>
              </a:ext>
            </a:extLst>
          </p:cNvPr>
          <p:cNvSpPr/>
          <p:nvPr/>
        </p:nvSpPr>
        <p:spPr>
          <a:xfrm>
            <a:off x="11700007" y="-2"/>
            <a:ext cx="491993" cy="37833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AEE86D0-AA1B-5C48-9CDB-DEF2E868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316" y="717153"/>
            <a:ext cx="4067767" cy="542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CE79B56-76A3-1040-A842-6A7B81A45493}"/>
              </a:ext>
            </a:extLst>
          </p:cNvPr>
          <p:cNvSpPr txBox="1"/>
          <p:nvPr/>
        </p:nvSpPr>
        <p:spPr>
          <a:xfrm>
            <a:off x="11037790" y="6627168"/>
            <a:ext cx="74882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i="1" dirty="0">
                <a:solidFill>
                  <a:schemeClr val="tx2"/>
                </a:solidFill>
              </a:rPr>
              <a:t>ISC: Public</a:t>
            </a:r>
          </a:p>
        </p:txBody>
      </p:sp>
    </p:spTree>
    <p:extLst>
      <p:ext uri="{BB962C8B-B14F-4D97-AF65-F5344CB8AC3E}">
        <p14:creationId xmlns:p14="http://schemas.microsoft.com/office/powerpoint/2010/main" val="171038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06892-F155-9B6D-CBB8-B3B0EC86C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62" y="497404"/>
            <a:ext cx="10658475" cy="985576"/>
          </a:xfrm>
        </p:spPr>
        <p:txBody>
          <a:bodyPr/>
          <a:lstStyle/>
          <a:p>
            <a:r>
              <a:rPr lang="en-GB" dirty="0"/>
              <a:t>Results after higher temperature heat treatment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1E096-9B2D-6A02-7675-9124807D2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9</a:t>
            </a:fld>
            <a:endParaRPr lang="en-B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7C79A2-08BE-9089-B9A4-6313E88CB71A}"/>
              </a:ext>
            </a:extLst>
          </p:cNvPr>
          <p:cNvSpPr txBox="1"/>
          <p:nvPr/>
        </p:nvSpPr>
        <p:spPr>
          <a:xfrm>
            <a:off x="1000620" y="5925473"/>
            <a:ext cx="1010529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ThO</a:t>
            </a:r>
            <a:r>
              <a:rPr kumimoji="0" lang="en-US" sz="2000" b="1" i="0" u="none" strike="noStrike" kern="1200" cap="none" spc="0" normalizeH="0" baseline="-2500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2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 target material remain</a:t>
            </a:r>
            <a:r>
              <a:rPr lang="en-US" sz="2000" b="1">
                <a:solidFill>
                  <a:schemeClr val="accent1"/>
                </a:solidFill>
                <a:latin typeface="Segoe UI"/>
                <a:ea typeface="+mj-ea"/>
                <a:cs typeface="+mj-cs"/>
              </a:rPr>
              <a:t>s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porous after treatment 2000°C 24h in vacuum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! 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4106FA-BD88-5F01-D61B-7C98346DCB8E}"/>
              </a:ext>
            </a:extLst>
          </p:cNvPr>
          <p:cNvSpPr/>
          <p:nvPr/>
        </p:nvSpPr>
        <p:spPr>
          <a:xfrm>
            <a:off x="8980433" y="-3"/>
            <a:ext cx="491994" cy="37833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F5A671-6A6F-9CED-009C-FBF5E87BF14D}"/>
              </a:ext>
            </a:extLst>
          </p:cNvPr>
          <p:cNvSpPr/>
          <p:nvPr/>
        </p:nvSpPr>
        <p:spPr>
          <a:xfrm>
            <a:off x="9472427" y="0"/>
            <a:ext cx="1735586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ThO</a:t>
            </a:r>
            <a:r>
              <a:rPr lang="en-GB" baseline="-25000">
                <a:solidFill>
                  <a:schemeClr val="tx1"/>
                </a:solidFill>
              </a:rPr>
              <a:t>2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9860C1-F5E5-410B-EDEA-80E3279BFC19}"/>
              </a:ext>
            </a:extLst>
          </p:cNvPr>
          <p:cNvSpPr/>
          <p:nvPr/>
        </p:nvSpPr>
        <p:spPr>
          <a:xfrm>
            <a:off x="11208013" y="-1"/>
            <a:ext cx="526788" cy="3783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4D19F92-7FE2-2BFD-E4B9-A0CCF3ADFD00}"/>
              </a:ext>
            </a:extLst>
          </p:cNvPr>
          <p:cNvSpPr/>
          <p:nvPr/>
        </p:nvSpPr>
        <p:spPr>
          <a:xfrm>
            <a:off x="11700007" y="-2"/>
            <a:ext cx="491993" cy="37833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C76960-DE52-5DF2-4706-09C9B98F8B61}"/>
              </a:ext>
            </a:extLst>
          </p:cNvPr>
          <p:cNvGrpSpPr/>
          <p:nvPr/>
        </p:nvGrpSpPr>
        <p:grpSpPr>
          <a:xfrm>
            <a:off x="711652" y="1407938"/>
            <a:ext cx="9640381" cy="4517535"/>
            <a:chOff x="1508266" y="1634416"/>
            <a:chExt cx="8062752" cy="39083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828F91-1E58-21DB-662D-1A766C1D2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56686" y="1634416"/>
              <a:ext cx="6648450" cy="1619831"/>
            </a:xfrm>
            <a:prstGeom prst="rect">
              <a:avLst/>
            </a:prstGeom>
            <a:noFill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D49546-2B60-2E2B-AF7C-5179AB66E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10836" y="3522080"/>
              <a:ext cx="6648450" cy="1619831"/>
            </a:xfrm>
            <a:prstGeom prst="rect">
              <a:avLst/>
            </a:prstGeom>
            <a:noFill/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242F666-1FBB-BC28-A92D-F0D7985BAD65}"/>
                </a:ext>
              </a:extLst>
            </p:cNvPr>
            <p:cNvCxnSpPr>
              <a:cxnSpLocks/>
            </p:cNvCxnSpPr>
            <p:nvPr/>
          </p:nvCxnSpPr>
          <p:spPr>
            <a:xfrm>
              <a:off x="4434314" y="3426165"/>
              <a:ext cx="2011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44BCDC8-0E40-0F8C-7197-7B2762D93B61}"/>
                </a:ext>
              </a:extLst>
            </p:cNvPr>
            <p:cNvCxnSpPr>
              <a:cxnSpLocks/>
            </p:cNvCxnSpPr>
            <p:nvPr/>
          </p:nvCxnSpPr>
          <p:spPr>
            <a:xfrm>
              <a:off x="6708579" y="3418432"/>
              <a:ext cx="2011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8E2A1A6-0CE7-799B-A51D-27A809E43890}"/>
                </a:ext>
              </a:extLst>
            </p:cNvPr>
            <p:cNvSpPr/>
            <p:nvPr/>
          </p:nvSpPr>
          <p:spPr>
            <a:xfrm>
              <a:off x="4174028" y="4722468"/>
              <a:ext cx="666048" cy="4271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0BA662F-BC72-4B95-4B9B-F89305423D7E}"/>
                </a:ext>
              </a:extLst>
            </p:cNvPr>
            <p:cNvCxnSpPr>
              <a:cxnSpLocks/>
            </p:cNvCxnSpPr>
            <p:nvPr/>
          </p:nvCxnSpPr>
          <p:spPr>
            <a:xfrm>
              <a:off x="4434314" y="5038202"/>
              <a:ext cx="2011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29DB409-211D-9B84-FCE3-3670DB4C1ABD}"/>
                </a:ext>
              </a:extLst>
            </p:cNvPr>
            <p:cNvSpPr txBox="1"/>
            <p:nvPr/>
          </p:nvSpPr>
          <p:spPr>
            <a:xfrm>
              <a:off x="4243532" y="4719802"/>
              <a:ext cx="799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b="1">
                  <a:solidFill>
                    <a:schemeClr val="bg1"/>
                  </a:solidFill>
                </a:rPr>
                <a:t>2 µm</a:t>
              </a:r>
              <a:endParaRPr lang="en-GB" sz="1400" b="1">
                <a:solidFill>
                  <a:schemeClr val="bg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B69EA17-061B-6AD9-F661-E96525E58955}"/>
                </a:ext>
              </a:extLst>
            </p:cNvPr>
            <p:cNvSpPr/>
            <p:nvPr/>
          </p:nvSpPr>
          <p:spPr>
            <a:xfrm>
              <a:off x="6440617" y="4702624"/>
              <a:ext cx="666048" cy="4271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389668E-BE0A-9166-A84A-ED15327A095D}"/>
                </a:ext>
              </a:extLst>
            </p:cNvPr>
            <p:cNvCxnSpPr>
              <a:cxnSpLocks/>
            </p:cNvCxnSpPr>
            <p:nvPr/>
          </p:nvCxnSpPr>
          <p:spPr>
            <a:xfrm>
              <a:off x="6700903" y="5018358"/>
              <a:ext cx="2011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4FDEC18-07B9-FB7A-C4E8-72088A6CAB59}"/>
                </a:ext>
              </a:extLst>
            </p:cNvPr>
            <p:cNvSpPr txBox="1"/>
            <p:nvPr/>
          </p:nvSpPr>
          <p:spPr>
            <a:xfrm>
              <a:off x="6510121" y="4699958"/>
              <a:ext cx="799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b="1">
                  <a:solidFill>
                    <a:schemeClr val="bg1"/>
                  </a:solidFill>
                </a:rPr>
                <a:t>2 µm</a:t>
              </a:r>
              <a:endParaRPr lang="en-GB" sz="1400" b="1">
                <a:solidFill>
                  <a:schemeClr val="bg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87F51F1-1DA2-A90D-2004-D3A75FE5D9DF}"/>
                </a:ext>
              </a:extLst>
            </p:cNvPr>
            <p:cNvSpPr/>
            <p:nvPr/>
          </p:nvSpPr>
          <p:spPr>
            <a:xfrm>
              <a:off x="2656685" y="1634416"/>
              <a:ext cx="1018802" cy="427114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400">
                  <a:solidFill>
                    <a:schemeClr val="tx1"/>
                  </a:solidFill>
                </a:rPr>
                <a:t>ThO</a:t>
              </a:r>
              <a:r>
                <a:rPr lang="fr-BE" sz="1400" baseline="-25000">
                  <a:solidFill>
                    <a:schemeClr val="tx1"/>
                  </a:solidFill>
                </a:rPr>
                <a:t>2</a:t>
              </a:r>
              <a:endParaRPr lang="fr-BE" sz="140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C6F9EE7-6F12-478E-60E0-D836349117DA}"/>
                </a:ext>
              </a:extLst>
            </p:cNvPr>
            <p:cNvSpPr/>
            <p:nvPr/>
          </p:nvSpPr>
          <p:spPr>
            <a:xfrm>
              <a:off x="4899003" y="1634416"/>
              <a:ext cx="1018802" cy="427114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400">
                  <a:solidFill>
                    <a:schemeClr val="tx1"/>
                  </a:solidFill>
                </a:rPr>
                <a:t>GCN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34A95FA-BA78-CA60-24C5-F232FB5C0F8F}"/>
                </a:ext>
              </a:extLst>
            </p:cNvPr>
            <p:cNvSpPr/>
            <p:nvPr/>
          </p:nvSpPr>
          <p:spPr>
            <a:xfrm>
              <a:off x="7141321" y="1634416"/>
              <a:ext cx="1018802" cy="427114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400">
                  <a:solidFill>
                    <a:schemeClr val="tx1"/>
                  </a:solidFill>
                </a:rPr>
                <a:t>GCN + AB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127F2BC-8A8A-E406-93F3-62D677D94B2E}"/>
                </a:ext>
              </a:extLst>
            </p:cNvPr>
            <p:cNvSpPr/>
            <p:nvPr/>
          </p:nvSpPr>
          <p:spPr>
            <a:xfrm>
              <a:off x="2704315" y="3580453"/>
              <a:ext cx="1018802" cy="427114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400">
                  <a:solidFill>
                    <a:schemeClr val="tx1"/>
                  </a:solidFill>
                </a:rPr>
                <a:t>ThO</a:t>
              </a:r>
              <a:r>
                <a:rPr lang="fr-BE" sz="1400" baseline="-25000">
                  <a:solidFill>
                    <a:schemeClr val="tx1"/>
                  </a:solidFill>
                </a:rPr>
                <a:t>2</a:t>
              </a:r>
              <a:endParaRPr lang="fr-BE" sz="1400">
                <a:solidFill>
                  <a:schemeClr val="tx1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76725CE-8334-88C9-ABF1-9859A3C1F9B6}"/>
                </a:ext>
              </a:extLst>
            </p:cNvPr>
            <p:cNvSpPr/>
            <p:nvPr/>
          </p:nvSpPr>
          <p:spPr>
            <a:xfrm>
              <a:off x="4956936" y="3569859"/>
              <a:ext cx="1018802" cy="427114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400">
                  <a:solidFill>
                    <a:schemeClr val="tx1"/>
                  </a:solidFill>
                </a:rPr>
                <a:t>GCN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784855F-C218-26FB-0E7C-307B78F2573A}"/>
                </a:ext>
              </a:extLst>
            </p:cNvPr>
            <p:cNvSpPr/>
            <p:nvPr/>
          </p:nvSpPr>
          <p:spPr>
            <a:xfrm>
              <a:off x="7201881" y="3595279"/>
              <a:ext cx="1018802" cy="427114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400">
                  <a:solidFill>
                    <a:schemeClr val="tx1"/>
                  </a:solidFill>
                </a:rPr>
                <a:t>GCN + AB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FD16C3E-5FBF-F23F-42E8-38274DEDE741}"/>
                </a:ext>
              </a:extLst>
            </p:cNvPr>
            <p:cNvSpPr txBox="1"/>
            <p:nvPr/>
          </p:nvSpPr>
          <p:spPr>
            <a:xfrm>
              <a:off x="4949260" y="3231637"/>
              <a:ext cx="2337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29 % open porosity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155F7B-91FD-BE28-4CF5-AB7F6E9583D1}"/>
                </a:ext>
              </a:extLst>
            </p:cNvPr>
            <p:cNvSpPr txBox="1"/>
            <p:nvPr/>
          </p:nvSpPr>
          <p:spPr>
            <a:xfrm>
              <a:off x="7174880" y="5173439"/>
              <a:ext cx="2337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25 % open porosity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3253E4-16C2-FE1D-BCA3-430A0856D0F9}"/>
                </a:ext>
              </a:extLst>
            </p:cNvPr>
            <p:cNvSpPr txBox="1"/>
            <p:nvPr/>
          </p:nvSpPr>
          <p:spPr>
            <a:xfrm>
              <a:off x="7168332" y="3234303"/>
              <a:ext cx="2337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25 % open porosity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B7E026-29B8-98BC-1AB2-3788D28D4E60}"/>
                </a:ext>
              </a:extLst>
            </p:cNvPr>
            <p:cNvSpPr txBox="1"/>
            <p:nvPr/>
          </p:nvSpPr>
          <p:spPr>
            <a:xfrm>
              <a:off x="2730980" y="3244050"/>
              <a:ext cx="2337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2 % open porosity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19A0A1-1392-B6B1-28C0-CF245F886D0B}"/>
                </a:ext>
              </a:extLst>
            </p:cNvPr>
            <p:cNvSpPr txBox="1"/>
            <p:nvPr/>
          </p:nvSpPr>
          <p:spPr>
            <a:xfrm>
              <a:off x="2800545" y="5125942"/>
              <a:ext cx="2337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3 % open porosity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2205E0-743A-C320-36E2-6F682D8E0444}"/>
                </a:ext>
              </a:extLst>
            </p:cNvPr>
            <p:cNvSpPr txBox="1"/>
            <p:nvPr/>
          </p:nvSpPr>
          <p:spPr>
            <a:xfrm>
              <a:off x="1508266" y="2259665"/>
              <a:ext cx="1177425" cy="319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chemeClr val="accent1"/>
                  </a:solidFill>
                </a:rPr>
                <a:t>1850°C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95F293-8068-CE57-F685-BD59E465691A}"/>
                </a:ext>
              </a:extLst>
            </p:cNvPr>
            <p:cNvSpPr txBox="1"/>
            <p:nvPr/>
          </p:nvSpPr>
          <p:spPr>
            <a:xfrm>
              <a:off x="1553555" y="4143219"/>
              <a:ext cx="1177425" cy="319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chemeClr val="accent1"/>
                  </a:solidFill>
                </a:rPr>
                <a:t>2000°C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B45F55-DD0D-265F-0CA6-2DFA5EB5B68E}"/>
                </a:ext>
              </a:extLst>
            </p:cNvPr>
            <p:cNvSpPr/>
            <p:nvPr/>
          </p:nvSpPr>
          <p:spPr>
            <a:xfrm>
              <a:off x="2652092" y="2953574"/>
              <a:ext cx="547717" cy="3084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92CC0FD-1DD9-399F-5489-177962A59E8E}"/>
                </a:ext>
              </a:extLst>
            </p:cNvPr>
            <p:cNvSpPr/>
            <p:nvPr/>
          </p:nvSpPr>
          <p:spPr>
            <a:xfrm>
              <a:off x="4912503" y="2927043"/>
              <a:ext cx="547717" cy="3084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0E0EEEB-DD7C-73B1-1FA6-B6F9054F0369}"/>
                </a:ext>
              </a:extLst>
            </p:cNvPr>
            <p:cNvSpPr/>
            <p:nvPr/>
          </p:nvSpPr>
          <p:spPr>
            <a:xfrm>
              <a:off x="7154656" y="2942371"/>
              <a:ext cx="547717" cy="3084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5C304D1-509F-A4B5-7F44-58054E8AA45E}"/>
                </a:ext>
              </a:extLst>
            </p:cNvPr>
            <p:cNvSpPr/>
            <p:nvPr/>
          </p:nvSpPr>
          <p:spPr>
            <a:xfrm>
              <a:off x="2697142" y="4833098"/>
              <a:ext cx="547717" cy="3084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D179BA-68AA-9D74-4E9E-7FD7398C3DF5}"/>
                </a:ext>
              </a:extLst>
            </p:cNvPr>
            <p:cNvSpPr/>
            <p:nvPr/>
          </p:nvSpPr>
          <p:spPr>
            <a:xfrm>
              <a:off x="4956936" y="4828198"/>
              <a:ext cx="547717" cy="3084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B8CEEF3-FAE7-FE32-FEAD-BD6022E18713}"/>
                </a:ext>
              </a:extLst>
            </p:cNvPr>
            <p:cNvSpPr/>
            <p:nvPr/>
          </p:nvSpPr>
          <p:spPr>
            <a:xfrm>
              <a:off x="7201881" y="4839713"/>
              <a:ext cx="547717" cy="3084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3D76EAC-7D21-06AD-A60B-4DC1A66DE1CB}"/>
                </a:ext>
              </a:extLst>
            </p:cNvPr>
            <p:cNvSpPr/>
            <p:nvPr/>
          </p:nvSpPr>
          <p:spPr>
            <a:xfrm>
              <a:off x="8632854" y="2808123"/>
              <a:ext cx="666048" cy="4271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3FBE939-8B10-12AA-5022-FA48BE248BF1}"/>
                </a:ext>
              </a:extLst>
            </p:cNvPr>
            <p:cNvCxnSpPr>
              <a:cxnSpLocks/>
            </p:cNvCxnSpPr>
            <p:nvPr/>
          </p:nvCxnSpPr>
          <p:spPr>
            <a:xfrm>
              <a:off x="8893140" y="3123857"/>
              <a:ext cx="2011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5EF3698-C7CC-C607-57C1-C8EC1AEDB292}"/>
                </a:ext>
              </a:extLst>
            </p:cNvPr>
            <p:cNvSpPr txBox="1"/>
            <p:nvPr/>
          </p:nvSpPr>
          <p:spPr>
            <a:xfrm>
              <a:off x="8702358" y="2805457"/>
              <a:ext cx="799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b="1">
                  <a:solidFill>
                    <a:schemeClr val="bg1"/>
                  </a:solidFill>
                </a:rPr>
                <a:t>2 µm</a:t>
              </a:r>
              <a:endParaRPr lang="en-GB" sz="1400" b="1">
                <a:solidFill>
                  <a:schemeClr val="bg1"/>
                </a:solidFill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2F12E5E-24E6-E82F-0AF3-32A187396AC0}"/>
                </a:ext>
              </a:extLst>
            </p:cNvPr>
            <p:cNvGrpSpPr/>
            <p:nvPr/>
          </p:nvGrpSpPr>
          <p:grpSpPr>
            <a:xfrm>
              <a:off x="8702358" y="4713121"/>
              <a:ext cx="868660" cy="429780"/>
              <a:chOff x="2614360" y="4892164"/>
              <a:chExt cx="868660" cy="429780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B4266BA-C937-C457-A132-58642297AB4B}"/>
                  </a:ext>
                </a:extLst>
              </p:cNvPr>
              <p:cNvSpPr/>
              <p:nvPr/>
            </p:nvSpPr>
            <p:spPr>
              <a:xfrm>
                <a:off x="2614360" y="4894830"/>
                <a:ext cx="666048" cy="42711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5F741B6-BC0C-8D1D-6F94-50F9367AAD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4646" y="5210564"/>
                <a:ext cx="20112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DA1812E-8CEF-7E8E-050F-6E73B1D078D5}"/>
                  </a:ext>
                </a:extLst>
              </p:cNvPr>
              <p:cNvSpPr txBox="1"/>
              <p:nvPr/>
            </p:nvSpPr>
            <p:spPr>
              <a:xfrm>
                <a:off x="2683864" y="4892164"/>
                <a:ext cx="7991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400" b="1">
                    <a:solidFill>
                      <a:schemeClr val="bg1"/>
                    </a:solidFill>
                  </a:rPr>
                  <a:t>2 µm</a:t>
                </a:r>
                <a:endParaRPr lang="en-GB" sz="14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51DF3DF-853D-7B63-7E8B-222582C3C0EB}"/>
                </a:ext>
              </a:extLst>
            </p:cNvPr>
            <p:cNvGrpSpPr/>
            <p:nvPr/>
          </p:nvGrpSpPr>
          <p:grpSpPr>
            <a:xfrm>
              <a:off x="4135530" y="2828229"/>
              <a:ext cx="868660" cy="429780"/>
              <a:chOff x="2614360" y="4892164"/>
              <a:chExt cx="868660" cy="429780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2911C42-A48B-CFC3-CE04-8BFE6149BA59}"/>
                  </a:ext>
                </a:extLst>
              </p:cNvPr>
              <p:cNvSpPr/>
              <p:nvPr/>
            </p:nvSpPr>
            <p:spPr>
              <a:xfrm>
                <a:off x="2614360" y="4894830"/>
                <a:ext cx="666048" cy="42711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4839E7F-EFB7-B384-1964-D00493073A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4646" y="5210564"/>
                <a:ext cx="20112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FC9F6D5-DBAB-EBAA-5CA3-7A15C928B705}"/>
                  </a:ext>
                </a:extLst>
              </p:cNvPr>
              <p:cNvSpPr txBox="1"/>
              <p:nvPr/>
            </p:nvSpPr>
            <p:spPr>
              <a:xfrm>
                <a:off x="2683864" y="4892164"/>
                <a:ext cx="7991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400" b="1">
                    <a:solidFill>
                      <a:schemeClr val="bg1"/>
                    </a:solidFill>
                  </a:rPr>
                  <a:t>2 µm</a:t>
                </a:r>
                <a:endParaRPr lang="en-GB" sz="14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1618B4F-1A11-15AA-7D14-EA263C60A44D}"/>
                </a:ext>
              </a:extLst>
            </p:cNvPr>
            <p:cNvGrpSpPr/>
            <p:nvPr/>
          </p:nvGrpSpPr>
          <p:grpSpPr>
            <a:xfrm>
              <a:off x="6388175" y="2824962"/>
              <a:ext cx="868660" cy="429780"/>
              <a:chOff x="2614360" y="4892164"/>
              <a:chExt cx="868660" cy="429780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83CBE21-7C7E-7C4A-11D4-81F8AFC7899C}"/>
                  </a:ext>
                </a:extLst>
              </p:cNvPr>
              <p:cNvSpPr/>
              <p:nvPr/>
            </p:nvSpPr>
            <p:spPr>
              <a:xfrm>
                <a:off x="2614360" y="4894830"/>
                <a:ext cx="666048" cy="42711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D0DAD477-0857-56A7-7ABC-D0C0A3AB26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4646" y="5210564"/>
                <a:ext cx="20112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B8C7DCC-A522-A3AB-D914-11C33818BCA7}"/>
                  </a:ext>
                </a:extLst>
              </p:cNvPr>
              <p:cNvSpPr txBox="1"/>
              <p:nvPr/>
            </p:nvSpPr>
            <p:spPr>
              <a:xfrm>
                <a:off x="2683864" y="4892164"/>
                <a:ext cx="7991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400" b="1">
                    <a:solidFill>
                      <a:schemeClr val="bg1"/>
                    </a:solidFill>
                  </a:rPr>
                  <a:t>2 µm</a:t>
                </a:r>
                <a:endParaRPr lang="en-GB" sz="1400" b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7EEF469-C0D9-640F-810E-AC21BB51A24B}"/>
              </a:ext>
            </a:extLst>
          </p:cNvPr>
          <p:cNvSpPr/>
          <p:nvPr/>
        </p:nvSpPr>
        <p:spPr>
          <a:xfrm>
            <a:off x="4891620" y="5547255"/>
            <a:ext cx="2405130" cy="2926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33 % open </a:t>
            </a:r>
            <a:r>
              <a:rPr lang="fr-FR" err="1">
                <a:solidFill>
                  <a:schemeClr val="tx1"/>
                </a:solidFill>
              </a:rPr>
              <a:t>porosity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E2B3409-4E89-ECFE-0224-5A02AD13F0F5}"/>
              </a:ext>
            </a:extLst>
          </p:cNvPr>
          <p:cNvSpPr txBox="1"/>
          <p:nvPr/>
        </p:nvSpPr>
        <p:spPr>
          <a:xfrm>
            <a:off x="11037790" y="6627168"/>
            <a:ext cx="74882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i="1" dirty="0">
                <a:solidFill>
                  <a:schemeClr val="tx2"/>
                </a:solidFill>
              </a:rPr>
              <a:t>ISC: Public</a:t>
            </a:r>
          </a:p>
        </p:txBody>
      </p:sp>
    </p:spTree>
    <p:extLst>
      <p:ext uri="{BB962C8B-B14F-4D97-AF65-F5344CB8AC3E}">
        <p14:creationId xmlns:p14="http://schemas.microsoft.com/office/powerpoint/2010/main" val="419228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Presentation SCK CEN.pptx" id="{FF910A8A-4470-412D-B1DB-399BA3F9387E}" vid="{B35CF432-5C50-47D5-8B43-E7C4734A94F3}"/>
    </a:ext>
  </a:extLst>
</a:theme>
</file>

<file path=ppt/theme/theme2.xml><?xml version="1.0" encoding="utf-8"?>
<a:theme xmlns:a="http://schemas.openxmlformats.org/drawingml/2006/main" name="Alexandria Master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Presentation SCK CEN.pptx" id="{FF910A8A-4470-412D-B1DB-399BA3F9387E}" vid="{0D50DD9E-58FA-4A73-AECE-47020AC2B496}"/>
    </a:ext>
  </a:extLst>
</a:theme>
</file>

<file path=ppt/theme/theme3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presentation - non Alx</Template>
  <TotalTime>1219</TotalTime>
  <Words>1609</Words>
  <Application>Microsoft Macintosh PowerPoint</Application>
  <PresentationFormat>Grand écran</PresentationFormat>
  <Paragraphs>358</Paragraphs>
  <Slides>16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16</vt:i4>
      </vt:variant>
    </vt:vector>
  </HeadingPairs>
  <TitlesOfParts>
    <vt:vector size="28" baseType="lpstr">
      <vt:lpstr>Aptos</vt:lpstr>
      <vt:lpstr>Arial</vt:lpstr>
      <vt:lpstr>Calibri</vt:lpstr>
      <vt:lpstr>Cambria Math</vt:lpstr>
      <vt:lpstr>Courier New</vt:lpstr>
      <vt:lpstr>Georgia</vt:lpstr>
      <vt:lpstr>Segoe UI</vt:lpstr>
      <vt:lpstr>Segoe UI Black</vt:lpstr>
      <vt:lpstr>Segoe UI Semibold</vt:lpstr>
      <vt:lpstr>Wingdings</vt:lpstr>
      <vt:lpstr>Office Theme</vt:lpstr>
      <vt:lpstr>Alexandria Master</vt:lpstr>
      <vt:lpstr>Engineering of small grain size and porous Th-based targets for ISOL@MYRRHA</vt:lpstr>
      <vt:lpstr>Why are we interested in a Th-based target ?</vt:lpstr>
      <vt:lpstr>Design of a ThO2 and a ThCx target material</vt:lpstr>
      <vt:lpstr>Target material development is a balancing act  </vt:lpstr>
      <vt:lpstr>Présentation PowerPoint</vt:lpstr>
      <vt:lpstr>Mixing ThO2 with pore formers</vt:lpstr>
      <vt:lpstr>Results after heat treatment 1750°C for 1h</vt:lpstr>
      <vt:lpstr>Présentation PowerPoint</vt:lpstr>
      <vt:lpstr>Results after higher temperature heat treatment</vt:lpstr>
      <vt:lpstr>Irradiation of ThO2 at CERN</vt:lpstr>
      <vt:lpstr>Présentation PowerPoint</vt:lpstr>
      <vt:lpstr>Development of porous ThC2</vt:lpstr>
      <vt:lpstr>ThC2 material characterization ongoing</vt:lpstr>
      <vt:lpstr>Conclusion and outlook</vt:lpstr>
      <vt:lpstr>Présentation PowerPoint</vt:lpstr>
      <vt:lpstr>Présentation PowerPoint</vt:lpstr>
    </vt:vector>
  </TitlesOfParts>
  <Company>SCK CEN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Gubbels Lisa</dc:creator>
  <cp:lastModifiedBy>Gubbels Lisa</cp:lastModifiedBy>
  <cp:revision>2</cp:revision>
  <cp:lastPrinted>2020-01-20T09:16:47Z</cp:lastPrinted>
  <dcterms:created xsi:type="dcterms:W3CDTF">2025-09-29T11:21:03Z</dcterms:created>
  <dcterms:modified xsi:type="dcterms:W3CDTF">2025-10-23T22:20:52Z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exandriaPath">
    <vt:lpwstr>Livelink Document Templates:Document Templates:Presentation</vt:lpwstr>
  </property>
  <property fmtid="{D5CDD505-2E9C-101B-9397-08002B2CF9AE}" pid="3" name="ID">
    <vt:lpwstr>96033779</vt:lpwstr>
  </property>
  <property fmtid="{D5CDD505-2E9C-101B-9397-08002B2CF9AE}" pid="4" name="Name">
    <vt:lpwstr>LisaGubbels-Wed.pptx</vt:lpwstr>
  </property>
  <property fmtid="{D5CDD505-2E9C-101B-9397-08002B2CF9AE}" pid="5" name="SuppMarkings">
    <vt:lpwstr> </vt:lpwstr>
  </property>
  <property fmtid="{D5CDD505-2E9C-101B-9397-08002B2CF9AE}" pid="6" name="Security Clearance">
    <vt:lpwstr> </vt:lpwstr>
  </property>
  <property fmtid="{D5CDD505-2E9C-101B-9397-08002B2CF9AE}" pid="7" name="HyperLink">
    <vt:lpwstr>https://ecm.sckcen.be/OTCS/llisapi.dll/open/96033779</vt:lpwstr>
  </property>
  <property fmtid="{D5CDD505-2E9C-101B-9397-08002B2CF9AE}" pid="8" name="Common Attributes_Reference Number">
    <vt:lpwstr>SCK CEN/96033779</vt:lpwstr>
  </property>
  <property fmtid="{D5CDD505-2E9C-101B-9397-08002B2CF9AE}" pid="9" name="Common Attributes_Short Reference">
    <vt:lpwstr>SCK CEN/96033779</vt:lpwstr>
  </property>
  <property fmtid="{D5CDD505-2E9C-101B-9397-08002B2CF9AE}" pid="10" name="Common Attributes_Alternative Reference">
    <vt:lpwstr> </vt:lpwstr>
  </property>
  <property fmtid="{D5CDD505-2E9C-101B-9397-08002B2CF9AE}" pid="11" name="Common Attributes_Document Type">
    <vt:lpwstr> </vt:lpwstr>
  </property>
  <property fmtid="{D5CDD505-2E9C-101B-9397-08002B2CF9AE}" pid="12" name="Common Attributes_Author_Author Name">
    <vt:lpwstr>Lisa Gubbels</vt:lpwstr>
  </property>
  <property fmtid="{D5CDD505-2E9C-101B-9397-08002B2CF9AE}" pid="13" name="Common Attributes_Author_Author Affiliation">
    <vt:lpwstr>SCK CEN</vt:lpwstr>
  </property>
  <property fmtid="{D5CDD505-2E9C-101B-9397-08002B2CF9AE}" pid="14" name="Common Attributes_Information Security Classification">
    <vt:lpwstr> </vt:lpwstr>
  </property>
  <property fmtid="{D5CDD505-2E9C-101B-9397-08002B2CF9AE}" pid="15" name="Common Attributes_ISC Motivation">
    <vt:lpwstr> </vt:lpwstr>
  </property>
  <property fmtid="{D5CDD505-2E9C-101B-9397-08002B2CF9AE}" pid="16" name="Event Attributes_Event_Event Type">
    <vt:lpwstr/>
  </property>
  <property fmtid="{D5CDD505-2E9C-101B-9397-08002B2CF9AE}" pid="17" name="Event Attributes_Event_Event Name">
    <vt:lpwstr/>
  </property>
  <property fmtid="{D5CDD505-2E9C-101B-9397-08002B2CF9AE}" pid="18" name="Event Attributes_Event_Event Start Date">
    <vt:lpwstr/>
  </property>
  <property fmtid="{D5CDD505-2E9C-101B-9397-08002B2CF9AE}" pid="19" name="Event Attributes_Event_Event End Date">
    <vt:lpwstr/>
  </property>
  <property fmtid="{D5CDD505-2E9C-101B-9397-08002B2CF9AE}" pid="20" name="Event Attributes_Event_Event Location">
    <vt:lpwstr/>
  </property>
  <property fmtid="{D5CDD505-2E9C-101B-9397-08002B2CF9AE}" pid="21" name="CreateDate">
    <vt:filetime>2025-09-30T08:19:18Z</vt:filetime>
  </property>
</Properties>
</file>